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7" r:id="rId1"/>
  </p:sldMasterIdLst>
  <p:notesMasterIdLst>
    <p:notesMasterId r:id="rId32"/>
  </p:notesMasterIdLst>
  <p:sldIdLst>
    <p:sldId id="359" r:id="rId2"/>
    <p:sldId id="360" r:id="rId3"/>
    <p:sldId id="361" r:id="rId4"/>
    <p:sldId id="309" r:id="rId5"/>
    <p:sldId id="314" r:id="rId6"/>
    <p:sldId id="362" r:id="rId7"/>
    <p:sldId id="317" r:id="rId8"/>
    <p:sldId id="338" r:id="rId9"/>
    <p:sldId id="324" r:id="rId10"/>
    <p:sldId id="325" r:id="rId11"/>
    <p:sldId id="344" r:id="rId12"/>
    <p:sldId id="345" r:id="rId13"/>
    <p:sldId id="346" r:id="rId14"/>
    <p:sldId id="347" r:id="rId15"/>
    <p:sldId id="348" r:id="rId16"/>
    <p:sldId id="349" r:id="rId17"/>
    <p:sldId id="350" r:id="rId18"/>
    <p:sldId id="363" r:id="rId19"/>
    <p:sldId id="328" r:id="rId20"/>
    <p:sldId id="329" r:id="rId21"/>
    <p:sldId id="351" r:id="rId22"/>
    <p:sldId id="352" r:id="rId23"/>
    <p:sldId id="353" r:id="rId24"/>
    <p:sldId id="354" r:id="rId25"/>
    <p:sldId id="330" r:id="rId26"/>
    <p:sldId id="357" r:id="rId27"/>
    <p:sldId id="332" r:id="rId28"/>
    <p:sldId id="358" r:id="rId29"/>
    <p:sldId id="260" r:id="rId30"/>
    <p:sldId id="336" r:id="rId31"/>
  </p:sldIdLst>
  <p:sldSz cx="9144000" cy="5143500" type="screen16x9"/>
  <p:notesSz cx="6858000" cy="9144000"/>
  <p:embeddedFontLst>
    <p:embeddedFont>
      <p:font typeface="FC Lamoon" panose="020B0604020202020204" charset="0"/>
      <p:regular r:id="rId33"/>
      <p:bold r:id="rId34"/>
      <p:italic r:id="rId35"/>
      <p:boldItalic r:id="rId36"/>
    </p:embeddedFont>
    <p:embeddedFont>
      <p:font typeface="Lucida Sans" panose="020B0602030504020204" pitchFamily="34" charset="0"/>
      <p:regular r:id="rId37"/>
      <p:bold r:id="rId38"/>
      <p:italic r:id="rId39"/>
      <p:boldItalic r:id="rId40"/>
    </p:embeddedFont>
    <p:embeddedFont>
      <p:font typeface="Prompt" panose="020B0604020202020204" charset="-34"/>
      <p:regular r:id="rId41"/>
      <p:bold r:id="rId42"/>
      <p:italic r:id="rId43"/>
    </p:embeddedFont>
    <p:embeddedFont>
      <p:font typeface="Raleway" charset="0"/>
      <p:regular r:id="rId44"/>
      <p:bold r:id="rId45"/>
    </p:embeddedFont>
    <p:embeddedFont>
      <p:font typeface="Signika" panose="02010003020600000004" pitchFamily="2" charset="0"/>
      <p:regular r:id="rId46"/>
      <p:bold r:id="rId47"/>
    </p:embeddedFont>
    <p:embeddedFont>
      <p:font typeface="TH Sarabun New" panose="020B0500040200020003" pitchFamily="34" charset="-34"/>
      <p:regular r:id="rId48"/>
      <p:bold r:id="rId49"/>
      <p:italic r:id="rId50"/>
      <p:boldItalic r:id="rId51"/>
    </p:embeddedFont>
    <p:embeddedFont>
      <p:font typeface="TH SarabunPSK" panose="020B0500040200020003" pitchFamily="34" charset="-34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61045F"/>
    <a:srgbClr val="AA076B"/>
    <a:srgbClr val="F4BF3A"/>
    <a:srgbClr val="FA8A4C"/>
    <a:srgbClr val="F7CE68"/>
    <a:srgbClr val="FBAB7E"/>
    <a:srgbClr val="2832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E0C991-2212-4E4D-B389-F1C86D71DCA1}">
  <a:tblStyle styleId="{16E0C991-2212-4E4D-B389-F1C86D71DC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95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25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font" Target="fonts/font2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54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font" Target="fonts/font21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F9D-4D00-BF19-92C8A0DBD34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F9D-4D00-BF19-92C8A0DBD34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F9D-4D00-BF19-92C8A0DBD34E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F9D-4D00-BF19-92C8A0DBD34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F9D-4D00-BF19-92C8A0DBD34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F9D-4D00-BF19-92C8A0DBD34E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F9D-4D00-BF19-92C8A0DBD34E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F9D-4D00-BF19-92C8A0DBD34E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CF9D-4D00-BF19-92C8A0DBD34E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F9D-4D00-BF19-92C8A0DBD34E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CF9D-4D00-BF19-92C8A0DBD34E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CF9D-4D00-BF19-92C8A0DBD34E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F9D-4D00-BF19-92C8A0DBD3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r>
                      <a:rPr lang="en-US" dirty="0"/>
                      <a:t>17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r>
                      <a:rPr lang="en-US" baseline="0" dirty="0"/>
                      <a:t>6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 smtClean="0"/>
                      <a:pPr/>
                      <a:t>[CATEGORY NAME]</a:t>
                    </a:fld>
                    <a:endParaRPr lang="en-US" baseline="0" dirty="0"/>
                  </a:p>
                  <a:p>
                    <a:r>
                      <a:rPr lang="en-US" dirty="0"/>
                      <a:t>8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r>
                      <a:rPr lang="en-US" dirty="0"/>
                      <a:t>2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5609288711507441"/>
                  <c:y val="-0.1504437497667217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Maintenance</a:t>
                    </a:r>
                    <a:r>
                      <a:rPr lang="en-US" baseline="0" dirty="0"/>
                      <a:t> and Fix bug</a:t>
                    </a:r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r>
                      <a:rPr lang="en-US" dirty="0"/>
                      <a:t>3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xfrm>
                  <a:off x="956827" y="170745"/>
                  <a:ext cx="1825880" cy="567848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60078"/>
                        <a:gd name="adj2" fmla="val 8872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8885531170879963"/>
                      <c:h val="0.13762762441062401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484409972201005"/>
          <c:y val="0.15834927704343266"/>
          <c:w val="0.49031195875649336"/>
          <c:h val="0.8026425274493904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744-4273-9F56-A13E35CCC1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4744-4273-9F56-A13E35CCC1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744-4273-9F56-A13E35CCC1E2}"/>
              </c:ext>
            </c:extLst>
          </c:dPt>
          <c:dPt>
            <c:idx val="3"/>
            <c:bubble3D val="0"/>
            <c:explosion val="9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744-4273-9F56-A13E35CCC1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44-4273-9F56-A13E35CCC1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744-4273-9F56-A13E35CCC1E2}"/>
              </c:ext>
            </c:extLst>
          </c:dPt>
          <c:dLbls>
            <c:dLbl>
              <c:idx val="0"/>
              <c:layout>
                <c:manualLayout>
                  <c:x val="1.9213135958154139E-2"/>
                  <c:y val="-0.10050766194842722"/>
                </c:manualLayout>
              </c:layout>
              <c:tx>
                <c:rich>
                  <a:bodyPr/>
                  <a:lstStyle/>
                  <a:p>
                    <a:fld id="{F9DCF52F-541C-44D2-AB87-70807E06FE98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43BDEBBA-AE4D-42A2-BEBB-E622BA3C0A2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744-4273-9F56-A13E35CCC1E2}"/>
                </c:ext>
              </c:extLst>
            </c:dLbl>
            <c:dLbl>
              <c:idx val="1"/>
              <c:layout>
                <c:manualLayout>
                  <c:x val="0.17141373674042396"/>
                  <c:y val="-1.248868751960146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DD368F6-DCAE-47FC-A710-15FCE39F911A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E49D34CF-F26D-402F-BDC9-C51F8D879E69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50084"/>
                        <a:gd name="adj2" fmla="val 17653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4744-4273-9F56-A13E35CCC1E2}"/>
                </c:ext>
              </c:extLst>
            </c:dLbl>
            <c:dLbl>
              <c:idx val="2"/>
              <c:layout>
                <c:manualLayout>
                  <c:x val="0.15618725372135067"/>
                  <c:y val="0.28504365733789949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94397EE-E228-4300-8FD6-FBFC4CE680FC}" type="CATEGORYNAME">
                      <a:rPr lang="en-US" dirty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58689221-A29A-44FD-9323-882DB1B4656C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baseline="0" dirty="0"/>
                      <a:t> days</a:t>
                    </a:r>
                  </a:p>
                </c:rich>
              </c:tx>
              <c:spPr>
                <a:xfrm>
                  <a:off x="4561580" y="2503799"/>
                  <a:ext cx="1602443" cy="424786"/>
                </a:xfrm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60184"/>
                        <a:gd name="adj2" fmla="val -10687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5350735924379725"/>
                      <c:h val="0.112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744-4273-9F56-A13E35CCC1E2}"/>
                </c:ext>
              </c:extLst>
            </c:dLbl>
            <c:dLbl>
              <c:idx val="3"/>
              <c:layout>
                <c:manualLayout>
                  <c:x val="-0.2211151174512252"/>
                  <c:y val="-3.5031008352197489E-2"/>
                </c:manualLayout>
              </c:layout>
              <c:tx>
                <c:rich>
                  <a:bodyPr/>
                  <a:lstStyle/>
                  <a:p>
                    <a:fld id="{827D768D-4A9C-4BA2-88D1-E3946D712523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64D0FB22-DD5D-4533-AE42-FAB46395FE5A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4744-4273-9F56-A13E35CCC1E2}"/>
                </c:ext>
              </c:extLst>
            </c:dLbl>
            <c:dLbl>
              <c:idx val="4"/>
              <c:layout>
                <c:manualLayout>
                  <c:x val="-0.11811088529477205"/>
                  <c:y val="-4.6874999999999972E-2"/>
                </c:manualLayout>
              </c:layout>
              <c:tx>
                <c:rich>
                  <a:bodyPr/>
                  <a:lstStyle/>
                  <a:p>
                    <a:fld id="{D17E9403-B070-4D88-91E0-F60FA5D3C2ED}" type="CATEGORYNAME">
                      <a:rPr lang="en-US"/>
                      <a:pPr/>
                      <a:t>[CATEGORY NAME]</a:t>
                    </a:fld>
                    <a:endParaRPr lang="en-US" baseline="0" dirty="0"/>
                  </a:p>
                  <a:p>
                    <a:fld id="{2F79A2FC-51B2-4CB4-BD7E-D3FAFAA15DA4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744-4273-9F56-A13E35CCC1E2}"/>
                </c:ext>
              </c:extLst>
            </c:dLbl>
            <c:dLbl>
              <c:idx val="5"/>
              <c:layout>
                <c:manualLayout>
                  <c:x val="-0.18522543256766394"/>
                  <c:y val="-0.10427285174545156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6758D96-7690-4622-9D5B-3251E71E8EB5}" type="CATEGORYNAME">
                      <a:rPr lang="en-US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[CATEGORY NAME]</a:t>
                    </a:fld>
                    <a:endParaRPr lang="en-US" baseline="0" dirty="0"/>
                  </a:p>
                  <a:p>
                    <a:pPr>
                      <a:defRPr>
                        <a:solidFill>
                          <a:schemeClr val="bg2"/>
                        </a:solidFill>
                      </a:defRPr>
                    </a:pPr>
                    <a:fld id="{83081C1A-66A8-4825-951A-5EF109667BA2}" type="VALUE">
                      <a:rPr lang="en-US" smtClean="0"/>
                      <a:pPr>
                        <a:defRPr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r>
                      <a:rPr lang="en-US" dirty="0"/>
                      <a:t> </a:t>
                    </a:r>
                    <a:r>
                      <a:rPr lang="en-US" sz="1000" b="0" i="0" u="none" strike="noStrike" kern="1200" baseline="0" dirty="0">
                        <a:solidFill>
                          <a:srgbClr val="22514A"/>
                        </a:solidFill>
                      </a:rPr>
                      <a:t> days</a:t>
                    </a:r>
                  </a:p>
                </c:rich>
              </c:tx>
              <c:spPr>
                <a:solidFill>
                  <a:srgbClr val="FFFAF7">
                    <a:alpha val="66000"/>
                  </a:srgbClr>
                </a:solidFill>
                <a:ln w="12700" cap="rnd" cmpd="sng" algn="ctr">
                  <a:solidFill>
                    <a:srgbClr val="193D37"/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02005"/>
                        <a:gd name="adj2" fmla="val 75617"/>
                      </a:avLst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744-4273-9F56-A13E35CCC1E2}"/>
                </c:ext>
              </c:extLst>
            </c:dLbl>
            <c:spPr>
              <a:solidFill>
                <a:srgbClr val="FFFAF7">
                  <a:alpha val="66000"/>
                </a:srgbClr>
              </a:solidFill>
              <a:ln w="12700" cap="rnd">
                <a:solidFill>
                  <a:srgbClr val="193D37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Setup</c:v>
                </c:pt>
                <c:pt idx="1">
                  <c:v>Research</c:v>
                </c:pt>
                <c:pt idx="2">
                  <c:v>Analysis and design</c:v>
                </c:pt>
                <c:pt idx="3">
                  <c:v>Development</c:v>
                </c:pt>
                <c:pt idx="4">
                  <c:v>Testing</c:v>
                </c:pt>
                <c:pt idx="5">
                  <c:v>Presentation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5</c:v>
                </c:pt>
                <c:pt idx="2">
                  <c:v>20</c:v>
                </c:pt>
                <c:pt idx="3">
                  <c:v>35</c:v>
                </c:pt>
                <c:pt idx="4">
                  <c:v>10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4-4273-9F56-A13E35CCC1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0.41015</cdr:x>
      <cdr:y>0.21895</cdr:y>
    </cdr:from>
    <cdr:to>
      <cdr:x>0.44547</cdr:x>
      <cdr:y>0.32445</cdr:y>
    </cdr:to>
    <cdr:cxnSp macro="">
      <cdr:nvCxnSpPr>
        <cdr:cNvPr id="2" name="Straight Connector 1">
          <a:extLst xmlns:a="http://schemas.openxmlformats.org/drawingml/2006/main">
            <a:ext uri="{FF2B5EF4-FFF2-40B4-BE49-F238E27FC236}">
              <a16:creationId xmlns:a16="http://schemas.microsoft.com/office/drawing/2014/main" id="{6F7A066D-50D2-4A47-8BE4-1DD7600B0C1E}"/>
            </a:ext>
          </a:extLst>
        </cdr:cNvPr>
        <cdr:cNvCxnSpPr>
          <a:cxnSpLocks xmlns:a="http://schemas.openxmlformats.org/drawingml/2006/main"/>
        </cdr:cNvCxnSpPr>
      </cdr:nvCxnSpPr>
      <cdr:spPr>
        <a:xfrm xmlns:a="http://schemas.openxmlformats.org/drawingml/2006/main" flipH="1" flipV="1">
          <a:off x="2592579" y="903380"/>
          <a:ext cx="223284" cy="435298"/>
        </a:xfrm>
        <a:prstGeom xmlns:a="http://schemas.openxmlformats.org/drawingml/2006/main" prst="line">
          <a:avLst/>
        </a:prstGeom>
        <a:ln xmlns:a="http://schemas.openxmlformats.org/drawingml/2006/main" w="57150" cap="rnd">
          <a:solidFill>
            <a:schemeClr val="bg1"/>
          </a:solidFill>
          <a:round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20006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1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18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8c283f603a_3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8c283f603a_3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02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1658175" y="539496"/>
            <a:ext cx="6761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21064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5226375" y="1247100"/>
            <a:ext cx="27606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 flipH="1">
            <a:off x="-21600" y="-2482737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21600" y="1810463"/>
            <a:ext cx="964500" cy="3899700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3621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62;p8">
            <a:extLst>
              <a:ext uri="{FF2B5EF4-FFF2-40B4-BE49-F238E27FC236}">
                <a16:creationId xmlns:a16="http://schemas.microsoft.com/office/drawing/2014/main" id="{0819B6F7-8454-4B3F-9283-3A05F3818817}"/>
              </a:ext>
            </a:extLst>
          </p:cNvPr>
          <p:cNvSpPr/>
          <p:nvPr userDrawn="1"/>
        </p:nvSpPr>
        <p:spPr>
          <a:xfrm>
            <a:off x="7854622" y="4533698"/>
            <a:ext cx="1444318" cy="609802"/>
          </a:xfrm>
          <a:custGeom>
            <a:avLst/>
            <a:gdLst/>
            <a:ahLst/>
            <a:cxnLst/>
            <a:rect l="l" t="t" r="r" b="b"/>
            <a:pathLst>
              <a:path w="41407" h="17495" extrusionOk="0">
                <a:moveTo>
                  <a:pt x="15858" y="1"/>
                </a:moveTo>
                <a:lnTo>
                  <a:pt x="14977" y="127"/>
                </a:lnTo>
                <a:lnTo>
                  <a:pt x="14222" y="378"/>
                </a:lnTo>
                <a:lnTo>
                  <a:pt x="13467" y="882"/>
                </a:lnTo>
                <a:lnTo>
                  <a:pt x="12712" y="1637"/>
                </a:lnTo>
                <a:lnTo>
                  <a:pt x="12083" y="2392"/>
                </a:lnTo>
                <a:lnTo>
                  <a:pt x="11453" y="3273"/>
                </a:lnTo>
                <a:lnTo>
                  <a:pt x="10446" y="5161"/>
                </a:lnTo>
                <a:lnTo>
                  <a:pt x="9691" y="7049"/>
                </a:lnTo>
                <a:lnTo>
                  <a:pt x="9062" y="8685"/>
                </a:lnTo>
                <a:lnTo>
                  <a:pt x="8684" y="10195"/>
                </a:lnTo>
                <a:lnTo>
                  <a:pt x="8181" y="9817"/>
                </a:lnTo>
                <a:lnTo>
                  <a:pt x="7552" y="9314"/>
                </a:lnTo>
                <a:lnTo>
                  <a:pt x="6922" y="8936"/>
                </a:lnTo>
                <a:lnTo>
                  <a:pt x="6041" y="8559"/>
                </a:lnTo>
                <a:lnTo>
                  <a:pt x="5035" y="8433"/>
                </a:lnTo>
                <a:lnTo>
                  <a:pt x="4028" y="8433"/>
                </a:lnTo>
                <a:lnTo>
                  <a:pt x="3399" y="8685"/>
                </a:lnTo>
                <a:lnTo>
                  <a:pt x="2895" y="8936"/>
                </a:lnTo>
                <a:lnTo>
                  <a:pt x="2392" y="9314"/>
                </a:lnTo>
                <a:lnTo>
                  <a:pt x="1888" y="9817"/>
                </a:lnTo>
                <a:lnTo>
                  <a:pt x="1511" y="10321"/>
                </a:lnTo>
                <a:lnTo>
                  <a:pt x="1259" y="10950"/>
                </a:lnTo>
                <a:lnTo>
                  <a:pt x="630" y="12460"/>
                </a:lnTo>
                <a:lnTo>
                  <a:pt x="378" y="13845"/>
                </a:lnTo>
                <a:lnTo>
                  <a:pt x="126" y="15229"/>
                </a:lnTo>
                <a:lnTo>
                  <a:pt x="0" y="16362"/>
                </a:lnTo>
                <a:lnTo>
                  <a:pt x="0" y="17495"/>
                </a:lnTo>
                <a:lnTo>
                  <a:pt x="41407" y="17369"/>
                </a:lnTo>
                <a:lnTo>
                  <a:pt x="41155" y="16488"/>
                </a:lnTo>
                <a:lnTo>
                  <a:pt x="40400" y="14474"/>
                </a:lnTo>
                <a:lnTo>
                  <a:pt x="39897" y="13216"/>
                </a:lnTo>
                <a:lnTo>
                  <a:pt x="39267" y="12209"/>
                </a:lnTo>
                <a:lnTo>
                  <a:pt x="38512" y="11328"/>
                </a:lnTo>
                <a:lnTo>
                  <a:pt x="38135" y="10950"/>
                </a:lnTo>
                <a:lnTo>
                  <a:pt x="37631" y="10698"/>
                </a:lnTo>
                <a:lnTo>
                  <a:pt x="36750" y="10573"/>
                </a:lnTo>
                <a:lnTo>
                  <a:pt x="35995" y="10573"/>
                </a:lnTo>
                <a:lnTo>
                  <a:pt x="35366" y="10824"/>
                </a:lnTo>
                <a:lnTo>
                  <a:pt x="34736" y="11202"/>
                </a:lnTo>
                <a:lnTo>
                  <a:pt x="34233" y="11705"/>
                </a:lnTo>
                <a:lnTo>
                  <a:pt x="33981" y="12083"/>
                </a:lnTo>
                <a:lnTo>
                  <a:pt x="33730" y="12460"/>
                </a:lnTo>
                <a:lnTo>
                  <a:pt x="33478" y="11579"/>
                </a:lnTo>
                <a:lnTo>
                  <a:pt x="33352" y="10573"/>
                </a:lnTo>
                <a:lnTo>
                  <a:pt x="32975" y="9440"/>
                </a:lnTo>
                <a:lnTo>
                  <a:pt x="32471" y="8307"/>
                </a:lnTo>
                <a:lnTo>
                  <a:pt x="31716" y="7049"/>
                </a:lnTo>
                <a:lnTo>
                  <a:pt x="31213" y="6545"/>
                </a:lnTo>
                <a:lnTo>
                  <a:pt x="30709" y="6042"/>
                </a:lnTo>
                <a:lnTo>
                  <a:pt x="30206" y="5664"/>
                </a:lnTo>
                <a:lnTo>
                  <a:pt x="29576" y="5287"/>
                </a:lnTo>
                <a:lnTo>
                  <a:pt x="28947" y="5035"/>
                </a:lnTo>
                <a:lnTo>
                  <a:pt x="28318" y="4909"/>
                </a:lnTo>
                <a:lnTo>
                  <a:pt x="27689" y="4783"/>
                </a:lnTo>
                <a:lnTo>
                  <a:pt x="27185" y="4783"/>
                </a:lnTo>
                <a:lnTo>
                  <a:pt x="26052" y="5035"/>
                </a:lnTo>
                <a:lnTo>
                  <a:pt x="25171" y="5538"/>
                </a:lnTo>
                <a:lnTo>
                  <a:pt x="24416" y="6042"/>
                </a:lnTo>
                <a:lnTo>
                  <a:pt x="23913" y="6545"/>
                </a:lnTo>
                <a:lnTo>
                  <a:pt x="23410" y="7049"/>
                </a:lnTo>
                <a:lnTo>
                  <a:pt x="22906" y="5916"/>
                </a:lnTo>
                <a:lnTo>
                  <a:pt x="22277" y="4783"/>
                </a:lnTo>
                <a:lnTo>
                  <a:pt x="21522" y="3525"/>
                </a:lnTo>
                <a:lnTo>
                  <a:pt x="20389" y="2140"/>
                </a:lnTo>
                <a:lnTo>
                  <a:pt x="19760" y="1637"/>
                </a:lnTo>
                <a:lnTo>
                  <a:pt x="19130" y="1008"/>
                </a:lnTo>
                <a:lnTo>
                  <a:pt x="18375" y="630"/>
                </a:lnTo>
                <a:lnTo>
                  <a:pt x="17620" y="252"/>
                </a:lnTo>
                <a:lnTo>
                  <a:pt x="16739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3;p8">
            <a:extLst>
              <a:ext uri="{FF2B5EF4-FFF2-40B4-BE49-F238E27FC236}">
                <a16:creationId xmlns:a16="http://schemas.microsoft.com/office/drawing/2014/main" id="{E1764990-D24E-49E2-9291-0F8BF316FA48}"/>
              </a:ext>
            </a:extLst>
          </p:cNvPr>
          <p:cNvSpPr/>
          <p:nvPr userDrawn="1"/>
        </p:nvSpPr>
        <p:spPr>
          <a:xfrm>
            <a:off x="7586250" y="4805680"/>
            <a:ext cx="799020" cy="337820"/>
          </a:xfrm>
          <a:custGeom>
            <a:avLst/>
            <a:gdLst/>
            <a:ahLst/>
            <a:cxnLst/>
            <a:rect l="l" t="t" r="r" b="b"/>
            <a:pathLst>
              <a:path w="22907" h="9692" extrusionOk="0">
                <a:moveTo>
                  <a:pt x="11076" y="1"/>
                </a:moveTo>
                <a:lnTo>
                  <a:pt x="10321" y="127"/>
                </a:lnTo>
                <a:lnTo>
                  <a:pt x="9566" y="253"/>
                </a:lnTo>
                <a:lnTo>
                  <a:pt x="8936" y="630"/>
                </a:lnTo>
                <a:lnTo>
                  <a:pt x="8433" y="1008"/>
                </a:lnTo>
                <a:lnTo>
                  <a:pt x="7930" y="1511"/>
                </a:lnTo>
                <a:lnTo>
                  <a:pt x="7552" y="2015"/>
                </a:lnTo>
                <a:lnTo>
                  <a:pt x="6923" y="3147"/>
                </a:lnTo>
                <a:lnTo>
                  <a:pt x="6419" y="4280"/>
                </a:lnTo>
                <a:lnTo>
                  <a:pt x="6168" y="5287"/>
                </a:lnTo>
                <a:lnTo>
                  <a:pt x="5916" y="6294"/>
                </a:lnTo>
                <a:lnTo>
                  <a:pt x="5538" y="5916"/>
                </a:lnTo>
                <a:lnTo>
                  <a:pt x="5161" y="5664"/>
                </a:lnTo>
                <a:lnTo>
                  <a:pt x="4657" y="5413"/>
                </a:lnTo>
                <a:lnTo>
                  <a:pt x="4280" y="5287"/>
                </a:lnTo>
                <a:lnTo>
                  <a:pt x="3776" y="5161"/>
                </a:lnTo>
                <a:lnTo>
                  <a:pt x="3273" y="5161"/>
                </a:lnTo>
                <a:lnTo>
                  <a:pt x="2770" y="5287"/>
                </a:lnTo>
                <a:lnTo>
                  <a:pt x="2266" y="5413"/>
                </a:lnTo>
                <a:lnTo>
                  <a:pt x="1511" y="5916"/>
                </a:lnTo>
                <a:lnTo>
                  <a:pt x="1008" y="6420"/>
                </a:lnTo>
                <a:lnTo>
                  <a:pt x="630" y="7175"/>
                </a:lnTo>
                <a:lnTo>
                  <a:pt x="252" y="7930"/>
                </a:lnTo>
                <a:lnTo>
                  <a:pt x="1" y="9188"/>
                </a:lnTo>
                <a:lnTo>
                  <a:pt x="1" y="9692"/>
                </a:lnTo>
                <a:lnTo>
                  <a:pt x="22906" y="9692"/>
                </a:lnTo>
                <a:lnTo>
                  <a:pt x="22906" y="8937"/>
                </a:lnTo>
                <a:lnTo>
                  <a:pt x="22781" y="8056"/>
                </a:lnTo>
                <a:lnTo>
                  <a:pt x="22655" y="7049"/>
                </a:lnTo>
                <a:lnTo>
                  <a:pt x="22277" y="6042"/>
                </a:lnTo>
                <a:lnTo>
                  <a:pt x="21900" y="5161"/>
                </a:lnTo>
                <a:lnTo>
                  <a:pt x="21648" y="4783"/>
                </a:lnTo>
                <a:lnTo>
                  <a:pt x="21270" y="4406"/>
                </a:lnTo>
                <a:lnTo>
                  <a:pt x="20893" y="4154"/>
                </a:lnTo>
                <a:lnTo>
                  <a:pt x="20515" y="4028"/>
                </a:lnTo>
                <a:lnTo>
                  <a:pt x="19508" y="4028"/>
                </a:lnTo>
                <a:lnTo>
                  <a:pt x="18627" y="4280"/>
                </a:lnTo>
                <a:lnTo>
                  <a:pt x="17872" y="4783"/>
                </a:lnTo>
                <a:lnTo>
                  <a:pt x="17243" y="5413"/>
                </a:lnTo>
                <a:lnTo>
                  <a:pt x="16865" y="4532"/>
                </a:lnTo>
                <a:lnTo>
                  <a:pt x="16362" y="3651"/>
                </a:lnTo>
                <a:lnTo>
                  <a:pt x="15733" y="2770"/>
                </a:lnTo>
                <a:lnTo>
                  <a:pt x="14852" y="1763"/>
                </a:lnTo>
                <a:lnTo>
                  <a:pt x="13719" y="882"/>
                </a:lnTo>
                <a:lnTo>
                  <a:pt x="13216" y="504"/>
                </a:lnTo>
                <a:lnTo>
                  <a:pt x="12460" y="253"/>
                </a:lnTo>
                <a:lnTo>
                  <a:pt x="11831" y="127"/>
                </a:lnTo>
                <a:lnTo>
                  <a:pt x="11076" y="1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DC6000-72BC-4ACF-A165-862BBFECFBAB}"/>
              </a:ext>
            </a:extLst>
          </p:cNvPr>
          <p:cNvSpPr txBox="1"/>
          <p:nvPr userDrawn="1"/>
        </p:nvSpPr>
        <p:spPr>
          <a:xfrm>
            <a:off x="8001000" y="4782241"/>
            <a:ext cx="13131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Page | </a:t>
            </a:r>
            <a:fld id="{D2D9D047-FC3F-445D-9F35-8C808EEFC5E0}" type="slidenum">
              <a:rPr lang="en-US" sz="2200" b="1" smtClean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‹#›</a:t>
            </a:fld>
            <a:endParaRPr lang="en-US" sz="22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5038725" y="724075"/>
            <a:ext cx="33852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720000" y="1340475"/>
            <a:ext cx="2154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2"/>
          </p:nvPr>
        </p:nvSpPr>
        <p:spPr>
          <a:xfrm>
            <a:off x="720000" y="2321900"/>
            <a:ext cx="19947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2314668" y="539496"/>
            <a:ext cx="45147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6685300" y="936685"/>
            <a:ext cx="1235095" cy="334918"/>
          </a:xfrm>
          <a:custGeom>
            <a:avLst/>
            <a:gdLst/>
            <a:ahLst/>
            <a:cxnLst/>
            <a:rect l="l" t="t" r="r" b="b"/>
            <a:pathLst>
              <a:path w="68275" h="18514" extrusionOk="0">
                <a:moveTo>
                  <a:pt x="16281" y="0"/>
                </a:moveTo>
                <a:lnTo>
                  <a:pt x="15362" y="263"/>
                </a:lnTo>
                <a:lnTo>
                  <a:pt x="14443" y="525"/>
                </a:lnTo>
                <a:lnTo>
                  <a:pt x="13524" y="788"/>
                </a:lnTo>
                <a:lnTo>
                  <a:pt x="12605" y="1182"/>
                </a:lnTo>
                <a:lnTo>
                  <a:pt x="11817" y="1707"/>
                </a:lnTo>
                <a:lnTo>
                  <a:pt x="10110" y="2889"/>
                </a:lnTo>
                <a:lnTo>
                  <a:pt x="8666" y="4333"/>
                </a:lnTo>
                <a:lnTo>
                  <a:pt x="7222" y="5909"/>
                </a:lnTo>
                <a:lnTo>
                  <a:pt x="5909" y="7484"/>
                </a:lnTo>
                <a:lnTo>
                  <a:pt x="4727" y="9191"/>
                </a:lnTo>
                <a:lnTo>
                  <a:pt x="3677" y="10898"/>
                </a:lnTo>
                <a:lnTo>
                  <a:pt x="2758" y="12605"/>
                </a:lnTo>
                <a:lnTo>
                  <a:pt x="1314" y="15625"/>
                </a:lnTo>
                <a:lnTo>
                  <a:pt x="394" y="17725"/>
                </a:lnTo>
                <a:lnTo>
                  <a:pt x="1" y="18513"/>
                </a:lnTo>
                <a:lnTo>
                  <a:pt x="68275" y="18513"/>
                </a:lnTo>
                <a:lnTo>
                  <a:pt x="67093" y="17069"/>
                </a:lnTo>
                <a:lnTo>
                  <a:pt x="66043" y="15887"/>
                </a:lnTo>
                <a:lnTo>
                  <a:pt x="64861" y="14968"/>
                </a:lnTo>
                <a:lnTo>
                  <a:pt x="63679" y="14312"/>
                </a:lnTo>
                <a:lnTo>
                  <a:pt x="62498" y="13918"/>
                </a:lnTo>
                <a:lnTo>
                  <a:pt x="61447" y="13655"/>
                </a:lnTo>
                <a:lnTo>
                  <a:pt x="60266" y="13524"/>
                </a:lnTo>
                <a:lnTo>
                  <a:pt x="59215" y="13524"/>
                </a:lnTo>
                <a:lnTo>
                  <a:pt x="58165" y="13655"/>
                </a:lnTo>
                <a:lnTo>
                  <a:pt x="57377" y="13918"/>
                </a:lnTo>
                <a:lnTo>
                  <a:pt x="55802" y="14312"/>
                </a:lnTo>
                <a:lnTo>
                  <a:pt x="54751" y="14837"/>
                </a:lnTo>
                <a:lnTo>
                  <a:pt x="54489" y="14968"/>
                </a:lnTo>
                <a:lnTo>
                  <a:pt x="53570" y="13524"/>
                </a:lnTo>
                <a:lnTo>
                  <a:pt x="52519" y="12079"/>
                </a:lnTo>
                <a:lnTo>
                  <a:pt x="51206" y="10373"/>
                </a:lnTo>
                <a:lnTo>
                  <a:pt x="49631" y="8666"/>
                </a:lnTo>
                <a:lnTo>
                  <a:pt x="48712" y="8009"/>
                </a:lnTo>
                <a:lnTo>
                  <a:pt x="47793" y="7222"/>
                </a:lnTo>
                <a:lnTo>
                  <a:pt x="46742" y="6696"/>
                </a:lnTo>
                <a:lnTo>
                  <a:pt x="45823" y="6171"/>
                </a:lnTo>
                <a:lnTo>
                  <a:pt x="44773" y="5909"/>
                </a:lnTo>
                <a:lnTo>
                  <a:pt x="43591" y="5777"/>
                </a:lnTo>
                <a:lnTo>
                  <a:pt x="42541" y="5909"/>
                </a:lnTo>
                <a:lnTo>
                  <a:pt x="41490" y="6171"/>
                </a:lnTo>
                <a:lnTo>
                  <a:pt x="40309" y="6434"/>
                </a:lnTo>
                <a:lnTo>
                  <a:pt x="39258" y="6959"/>
                </a:lnTo>
                <a:lnTo>
                  <a:pt x="37026" y="8009"/>
                </a:lnTo>
                <a:lnTo>
                  <a:pt x="35057" y="9322"/>
                </a:lnTo>
                <a:lnTo>
                  <a:pt x="33350" y="10504"/>
                </a:lnTo>
                <a:lnTo>
                  <a:pt x="32037" y="11686"/>
                </a:lnTo>
                <a:lnTo>
                  <a:pt x="30855" y="12736"/>
                </a:lnTo>
                <a:lnTo>
                  <a:pt x="30724" y="12211"/>
                </a:lnTo>
                <a:lnTo>
                  <a:pt x="30199" y="10767"/>
                </a:lnTo>
                <a:lnTo>
                  <a:pt x="29280" y="8666"/>
                </a:lnTo>
                <a:lnTo>
                  <a:pt x="28623" y="7615"/>
                </a:lnTo>
                <a:lnTo>
                  <a:pt x="27967" y="6434"/>
                </a:lnTo>
                <a:lnTo>
                  <a:pt x="27048" y="5252"/>
                </a:lnTo>
                <a:lnTo>
                  <a:pt x="26129" y="4070"/>
                </a:lnTo>
                <a:lnTo>
                  <a:pt x="24947" y="3020"/>
                </a:lnTo>
                <a:lnTo>
                  <a:pt x="23765" y="1970"/>
                </a:lnTo>
                <a:lnTo>
                  <a:pt x="22321" y="1182"/>
                </a:lnTo>
                <a:lnTo>
                  <a:pt x="20745" y="525"/>
                </a:lnTo>
                <a:lnTo>
                  <a:pt x="19039" y="131"/>
                </a:lnTo>
                <a:lnTo>
                  <a:pt x="17200" y="0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846831" y="540000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5"/>
          <p:cNvGrpSpPr/>
          <p:nvPr/>
        </p:nvGrpSpPr>
        <p:grpSpPr>
          <a:xfrm>
            <a:off x="519429" y="3023292"/>
            <a:ext cx="1209180" cy="2227826"/>
            <a:chOff x="983825" y="1436200"/>
            <a:chExt cx="1562450" cy="2878700"/>
          </a:xfrm>
        </p:grpSpPr>
        <p:sp>
          <p:nvSpPr>
            <p:cNvPr id="136" name="Google Shape;136;p15"/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5"/>
          <p:cNvSpPr/>
          <p:nvPr/>
        </p:nvSpPr>
        <p:spPr>
          <a:xfrm flipH="1">
            <a:off x="2027056" y="1140075"/>
            <a:ext cx="577180" cy="185278"/>
          </a:xfrm>
          <a:custGeom>
            <a:avLst/>
            <a:gdLst/>
            <a:ahLst/>
            <a:cxnLst/>
            <a:rect l="l" t="t" r="r" b="b"/>
            <a:pathLst>
              <a:path w="31906" h="10242" extrusionOk="0">
                <a:moveTo>
                  <a:pt x="12736" y="1"/>
                </a:moveTo>
                <a:lnTo>
                  <a:pt x="11686" y="132"/>
                </a:lnTo>
                <a:lnTo>
                  <a:pt x="10636" y="394"/>
                </a:lnTo>
                <a:lnTo>
                  <a:pt x="9454" y="920"/>
                </a:lnTo>
                <a:lnTo>
                  <a:pt x="8404" y="1576"/>
                </a:lnTo>
                <a:lnTo>
                  <a:pt x="7353" y="2364"/>
                </a:lnTo>
                <a:lnTo>
                  <a:pt x="6303" y="3283"/>
                </a:lnTo>
                <a:lnTo>
                  <a:pt x="4202" y="5121"/>
                </a:lnTo>
                <a:lnTo>
                  <a:pt x="2495" y="6959"/>
                </a:lnTo>
                <a:lnTo>
                  <a:pt x="1182" y="8666"/>
                </a:lnTo>
                <a:lnTo>
                  <a:pt x="1" y="10242"/>
                </a:lnTo>
                <a:lnTo>
                  <a:pt x="31906" y="10242"/>
                </a:lnTo>
                <a:lnTo>
                  <a:pt x="31774" y="9454"/>
                </a:lnTo>
                <a:lnTo>
                  <a:pt x="31512" y="8535"/>
                </a:lnTo>
                <a:lnTo>
                  <a:pt x="31118" y="7485"/>
                </a:lnTo>
                <a:lnTo>
                  <a:pt x="30593" y="6434"/>
                </a:lnTo>
                <a:lnTo>
                  <a:pt x="29805" y="5384"/>
                </a:lnTo>
                <a:lnTo>
                  <a:pt x="29411" y="4990"/>
                </a:lnTo>
                <a:lnTo>
                  <a:pt x="28886" y="4596"/>
                </a:lnTo>
                <a:lnTo>
                  <a:pt x="28229" y="4333"/>
                </a:lnTo>
                <a:lnTo>
                  <a:pt x="27573" y="4202"/>
                </a:lnTo>
                <a:lnTo>
                  <a:pt x="26260" y="4202"/>
                </a:lnTo>
                <a:lnTo>
                  <a:pt x="24947" y="4333"/>
                </a:lnTo>
                <a:lnTo>
                  <a:pt x="23634" y="4727"/>
                </a:lnTo>
                <a:lnTo>
                  <a:pt x="22452" y="5252"/>
                </a:lnTo>
                <a:lnTo>
                  <a:pt x="21402" y="5909"/>
                </a:lnTo>
                <a:lnTo>
                  <a:pt x="20746" y="6303"/>
                </a:lnTo>
                <a:lnTo>
                  <a:pt x="19958" y="6828"/>
                </a:lnTo>
                <a:lnTo>
                  <a:pt x="19695" y="5778"/>
                </a:lnTo>
                <a:lnTo>
                  <a:pt x="19170" y="4727"/>
                </a:lnTo>
                <a:lnTo>
                  <a:pt x="18513" y="3414"/>
                </a:lnTo>
                <a:lnTo>
                  <a:pt x="17463" y="2101"/>
                </a:lnTo>
                <a:lnTo>
                  <a:pt x="16938" y="1576"/>
                </a:lnTo>
                <a:lnTo>
                  <a:pt x="16281" y="1051"/>
                </a:lnTo>
                <a:lnTo>
                  <a:pt x="15494" y="657"/>
                </a:lnTo>
                <a:lnTo>
                  <a:pt x="14706" y="263"/>
                </a:lnTo>
                <a:lnTo>
                  <a:pt x="13787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279810" y="4265877"/>
            <a:ext cx="787550" cy="333116"/>
          </a:xfrm>
          <a:custGeom>
            <a:avLst/>
            <a:gdLst/>
            <a:ahLst/>
            <a:cxnLst/>
            <a:rect l="l" t="t" r="r" b="b"/>
            <a:pathLst>
              <a:path w="46123" h="19509" extrusionOk="0">
                <a:moveTo>
                  <a:pt x="17700" y="0"/>
                </a:moveTo>
                <a:lnTo>
                  <a:pt x="16796" y="129"/>
                </a:lnTo>
                <a:lnTo>
                  <a:pt x="15892" y="517"/>
                </a:lnTo>
                <a:lnTo>
                  <a:pt x="14987" y="1034"/>
                </a:lnTo>
                <a:lnTo>
                  <a:pt x="14212" y="1809"/>
                </a:lnTo>
                <a:lnTo>
                  <a:pt x="13437" y="2713"/>
                </a:lnTo>
                <a:lnTo>
                  <a:pt x="12791" y="3618"/>
                </a:lnTo>
                <a:lnTo>
                  <a:pt x="11757" y="5685"/>
                </a:lnTo>
                <a:lnTo>
                  <a:pt x="10853" y="7881"/>
                </a:lnTo>
                <a:lnTo>
                  <a:pt x="10207" y="9690"/>
                </a:lnTo>
                <a:lnTo>
                  <a:pt x="9690" y="11498"/>
                </a:lnTo>
                <a:lnTo>
                  <a:pt x="9174" y="10982"/>
                </a:lnTo>
                <a:lnTo>
                  <a:pt x="8528" y="10465"/>
                </a:lnTo>
                <a:lnTo>
                  <a:pt x="7752" y="9948"/>
                </a:lnTo>
                <a:lnTo>
                  <a:pt x="6719" y="9560"/>
                </a:lnTo>
                <a:lnTo>
                  <a:pt x="5685" y="9431"/>
                </a:lnTo>
                <a:lnTo>
                  <a:pt x="4523" y="9431"/>
                </a:lnTo>
                <a:lnTo>
                  <a:pt x="3877" y="9690"/>
                </a:lnTo>
                <a:lnTo>
                  <a:pt x="3231" y="9948"/>
                </a:lnTo>
                <a:lnTo>
                  <a:pt x="2714" y="10336"/>
                </a:lnTo>
                <a:lnTo>
                  <a:pt x="2197" y="10982"/>
                </a:lnTo>
                <a:lnTo>
                  <a:pt x="1810" y="11498"/>
                </a:lnTo>
                <a:lnTo>
                  <a:pt x="1422" y="12273"/>
                </a:lnTo>
                <a:lnTo>
                  <a:pt x="776" y="13824"/>
                </a:lnTo>
                <a:lnTo>
                  <a:pt x="389" y="15503"/>
                </a:lnTo>
                <a:lnTo>
                  <a:pt x="259" y="16924"/>
                </a:lnTo>
                <a:lnTo>
                  <a:pt x="130" y="18216"/>
                </a:lnTo>
                <a:lnTo>
                  <a:pt x="1" y="19508"/>
                </a:lnTo>
                <a:lnTo>
                  <a:pt x="46123" y="19508"/>
                </a:lnTo>
                <a:lnTo>
                  <a:pt x="45864" y="18475"/>
                </a:lnTo>
                <a:lnTo>
                  <a:pt x="45477" y="17441"/>
                </a:lnTo>
                <a:lnTo>
                  <a:pt x="45089" y="16149"/>
                </a:lnTo>
                <a:lnTo>
                  <a:pt x="44443" y="14857"/>
                </a:lnTo>
                <a:lnTo>
                  <a:pt x="43797" y="13565"/>
                </a:lnTo>
                <a:lnTo>
                  <a:pt x="42893" y="12661"/>
                </a:lnTo>
                <a:lnTo>
                  <a:pt x="42505" y="12273"/>
                </a:lnTo>
                <a:lnTo>
                  <a:pt x="41988" y="12015"/>
                </a:lnTo>
                <a:lnTo>
                  <a:pt x="41472" y="11886"/>
                </a:lnTo>
                <a:lnTo>
                  <a:pt x="40180" y="11886"/>
                </a:lnTo>
                <a:lnTo>
                  <a:pt x="39405" y="12273"/>
                </a:lnTo>
                <a:lnTo>
                  <a:pt x="38759" y="12661"/>
                </a:lnTo>
                <a:lnTo>
                  <a:pt x="38242" y="13049"/>
                </a:lnTo>
                <a:lnTo>
                  <a:pt x="37854" y="13565"/>
                </a:lnTo>
                <a:lnTo>
                  <a:pt x="37596" y="13953"/>
                </a:lnTo>
                <a:lnTo>
                  <a:pt x="37338" y="12919"/>
                </a:lnTo>
                <a:lnTo>
                  <a:pt x="37079" y="11886"/>
                </a:lnTo>
                <a:lnTo>
                  <a:pt x="36692" y="10594"/>
                </a:lnTo>
                <a:lnTo>
                  <a:pt x="36175" y="9302"/>
                </a:lnTo>
                <a:lnTo>
                  <a:pt x="35400" y="8010"/>
                </a:lnTo>
                <a:lnTo>
                  <a:pt x="34883" y="7364"/>
                </a:lnTo>
                <a:lnTo>
                  <a:pt x="34366" y="6847"/>
                </a:lnTo>
                <a:lnTo>
                  <a:pt x="33720" y="6331"/>
                </a:lnTo>
                <a:lnTo>
                  <a:pt x="32945" y="5943"/>
                </a:lnTo>
                <a:lnTo>
                  <a:pt x="32299" y="5685"/>
                </a:lnTo>
                <a:lnTo>
                  <a:pt x="31524" y="5555"/>
                </a:lnTo>
                <a:lnTo>
                  <a:pt x="30878" y="5426"/>
                </a:lnTo>
                <a:lnTo>
                  <a:pt x="30232" y="5426"/>
                </a:lnTo>
                <a:lnTo>
                  <a:pt x="29069" y="5685"/>
                </a:lnTo>
                <a:lnTo>
                  <a:pt x="28165" y="6201"/>
                </a:lnTo>
                <a:lnTo>
                  <a:pt x="27261" y="6718"/>
                </a:lnTo>
                <a:lnTo>
                  <a:pt x="26615" y="7235"/>
                </a:lnTo>
                <a:lnTo>
                  <a:pt x="26098" y="7881"/>
                </a:lnTo>
                <a:lnTo>
                  <a:pt x="25581" y="6589"/>
                </a:lnTo>
                <a:lnTo>
                  <a:pt x="24935" y="5426"/>
                </a:lnTo>
                <a:lnTo>
                  <a:pt x="23902" y="3876"/>
                </a:lnTo>
                <a:lnTo>
                  <a:pt x="22739" y="2455"/>
                </a:lnTo>
                <a:lnTo>
                  <a:pt x="22093" y="1809"/>
                </a:lnTo>
                <a:lnTo>
                  <a:pt x="21318" y="1292"/>
                </a:lnTo>
                <a:lnTo>
                  <a:pt x="20543" y="775"/>
                </a:lnTo>
                <a:lnTo>
                  <a:pt x="19638" y="388"/>
                </a:lnTo>
                <a:lnTo>
                  <a:pt x="18734" y="129"/>
                </a:lnTo>
                <a:lnTo>
                  <a:pt x="177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987193" y="4415496"/>
            <a:ext cx="436796" cy="185315"/>
          </a:xfrm>
          <a:custGeom>
            <a:avLst/>
            <a:gdLst/>
            <a:ahLst/>
            <a:cxnLst/>
            <a:rect l="l" t="t" r="r" b="b"/>
            <a:pathLst>
              <a:path w="25581" h="10853" extrusionOk="0">
                <a:moveTo>
                  <a:pt x="12403" y="0"/>
                </a:moveTo>
                <a:lnTo>
                  <a:pt x="11498" y="129"/>
                </a:lnTo>
                <a:lnTo>
                  <a:pt x="10723" y="388"/>
                </a:lnTo>
                <a:lnTo>
                  <a:pt x="10077" y="646"/>
                </a:lnTo>
                <a:lnTo>
                  <a:pt x="9560" y="1163"/>
                </a:lnTo>
                <a:lnTo>
                  <a:pt x="8915" y="1680"/>
                </a:lnTo>
                <a:lnTo>
                  <a:pt x="8527" y="2196"/>
                </a:lnTo>
                <a:lnTo>
                  <a:pt x="7752" y="3488"/>
                </a:lnTo>
                <a:lnTo>
                  <a:pt x="7235" y="4780"/>
                </a:lnTo>
                <a:lnTo>
                  <a:pt x="6847" y="5943"/>
                </a:lnTo>
                <a:lnTo>
                  <a:pt x="6718" y="6976"/>
                </a:lnTo>
                <a:lnTo>
                  <a:pt x="6331" y="6589"/>
                </a:lnTo>
                <a:lnTo>
                  <a:pt x="5814" y="6201"/>
                </a:lnTo>
                <a:lnTo>
                  <a:pt x="5297" y="5943"/>
                </a:lnTo>
                <a:lnTo>
                  <a:pt x="4780" y="5814"/>
                </a:lnTo>
                <a:lnTo>
                  <a:pt x="4264" y="5685"/>
                </a:lnTo>
                <a:lnTo>
                  <a:pt x="3747" y="5685"/>
                </a:lnTo>
                <a:lnTo>
                  <a:pt x="3230" y="5814"/>
                </a:lnTo>
                <a:lnTo>
                  <a:pt x="2584" y="6072"/>
                </a:lnTo>
                <a:lnTo>
                  <a:pt x="2197" y="6201"/>
                </a:lnTo>
                <a:lnTo>
                  <a:pt x="1809" y="6460"/>
                </a:lnTo>
                <a:lnTo>
                  <a:pt x="1163" y="7235"/>
                </a:lnTo>
                <a:lnTo>
                  <a:pt x="646" y="8010"/>
                </a:lnTo>
                <a:lnTo>
                  <a:pt x="388" y="8785"/>
                </a:lnTo>
                <a:lnTo>
                  <a:pt x="259" y="9560"/>
                </a:lnTo>
                <a:lnTo>
                  <a:pt x="129" y="10206"/>
                </a:lnTo>
                <a:lnTo>
                  <a:pt x="0" y="10852"/>
                </a:lnTo>
                <a:lnTo>
                  <a:pt x="25580" y="10852"/>
                </a:lnTo>
                <a:lnTo>
                  <a:pt x="25580" y="9948"/>
                </a:lnTo>
                <a:lnTo>
                  <a:pt x="25451" y="8914"/>
                </a:lnTo>
                <a:lnTo>
                  <a:pt x="25322" y="7881"/>
                </a:lnTo>
                <a:lnTo>
                  <a:pt x="24934" y="6718"/>
                </a:lnTo>
                <a:lnTo>
                  <a:pt x="24418" y="5685"/>
                </a:lnTo>
                <a:lnTo>
                  <a:pt x="24159" y="5297"/>
                </a:lnTo>
                <a:lnTo>
                  <a:pt x="23772" y="4909"/>
                </a:lnTo>
                <a:lnTo>
                  <a:pt x="23384" y="4651"/>
                </a:lnTo>
                <a:lnTo>
                  <a:pt x="22996" y="4522"/>
                </a:lnTo>
                <a:lnTo>
                  <a:pt x="22092" y="4522"/>
                </a:lnTo>
                <a:lnTo>
                  <a:pt x="21317" y="4651"/>
                </a:lnTo>
                <a:lnTo>
                  <a:pt x="20671" y="4909"/>
                </a:lnTo>
                <a:lnTo>
                  <a:pt x="20154" y="5168"/>
                </a:lnTo>
                <a:lnTo>
                  <a:pt x="19508" y="5814"/>
                </a:lnTo>
                <a:lnTo>
                  <a:pt x="19250" y="6072"/>
                </a:lnTo>
                <a:lnTo>
                  <a:pt x="18862" y="5168"/>
                </a:lnTo>
                <a:lnTo>
                  <a:pt x="18346" y="4134"/>
                </a:lnTo>
                <a:lnTo>
                  <a:pt x="17570" y="3101"/>
                </a:lnTo>
                <a:lnTo>
                  <a:pt x="16537" y="1938"/>
                </a:lnTo>
                <a:lnTo>
                  <a:pt x="16020" y="1421"/>
                </a:lnTo>
                <a:lnTo>
                  <a:pt x="15374" y="1034"/>
                </a:lnTo>
                <a:lnTo>
                  <a:pt x="14728" y="646"/>
                </a:lnTo>
                <a:lnTo>
                  <a:pt x="13953" y="258"/>
                </a:lnTo>
                <a:lnTo>
                  <a:pt x="13178" y="129"/>
                </a:lnTo>
                <a:lnTo>
                  <a:pt x="1240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AF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" name="Google Shape;8;p1"/>
          <p:cNvGrpSpPr/>
          <p:nvPr/>
        </p:nvGrpSpPr>
        <p:grpSpPr>
          <a:xfrm>
            <a:off x="344400" y="335189"/>
            <a:ext cx="279600" cy="279600"/>
            <a:chOff x="141925" y="223050"/>
            <a:chExt cx="279600" cy="279600"/>
          </a:xfrm>
        </p:grpSpPr>
        <p:sp>
          <p:nvSpPr>
            <p:cNvPr id="9" name="Google Shape;9;p1"/>
            <p:cNvSpPr/>
            <p:nvPr/>
          </p:nvSpPr>
          <p:spPr>
            <a:xfrm>
              <a:off x="141925" y="223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41925" y="4660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141925" y="344550"/>
              <a:ext cx="279600" cy="36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6" r:id="rId4"/>
    <p:sldLayoutId id="2147483658" r:id="rId5"/>
    <p:sldLayoutId id="214748366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1047">
          <p15:clr>
            <a:srgbClr val="EA4335"/>
          </p15:clr>
        </p15:guide>
        <p15:guide id="6" pos="3174">
          <p15:clr>
            <a:srgbClr val="EA4335"/>
          </p15:clr>
        </p15:guide>
        <p15:guide id="7" orient="horz" pos="297">
          <p15:clr>
            <a:srgbClr val="EA4335"/>
          </p15:clr>
        </p15:guide>
        <p15:guide id="8" pos="30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7.png"/><Relationship Id="rId7" Type="http://schemas.openxmlformats.org/officeDocument/2006/relationships/image" Target="../media/image12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7.png"/><Relationship Id="rId7" Type="http://schemas.openxmlformats.org/officeDocument/2006/relationships/image" Target="../media/image12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Relationship Id="rId9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7.png"/><Relationship Id="rId7" Type="http://schemas.openxmlformats.org/officeDocument/2006/relationships/image" Target="../media/image3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7.png"/><Relationship Id="rId7" Type="http://schemas.openxmlformats.org/officeDocument/2006/relationships/image" Target="../media/image15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Relationship Id="rId9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7.png"/><Relationship Id="rId7" Type="http://schemas.openxmlformats.org/officeDocument/2006/relationships/image" Target="../media/image13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Relationship Id="rId9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7.png"/><Relationship Id="rId7" Type="http://schemas.openxmlformats.org/officeDocument/2006/relationships/image" Target="../media/image13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Relationship Id="rId9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7.png"/><Relationship Id="rId7" Type="http://schemas.openxmlformats.org/officeDocument/2006/relationships/image" Target="../media/image12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6.png"/><Relationship Id="rId10" Type="http://schemas.openxmlformats.org/officeDocument/2006/relationships/image" Target="../media/image3.png"/><Relationship Id="rId4" Type="http://schemas.openxmlformats.org/officeDocument/2006/relationships/image" Target="../media/image18.png"/><Relationship Id="rId9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7.png"/><Relationship Id="rId7" Type="http://schemas.openxmlformats.org/officeDocument/2006/relationships/image" Target="../media/image14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6.png"/><Relationship Id="rId10" Type="http://schemas.openxmlformats.org/officeDocument/2006/relationships/image" Target="../media/image4.png"/><Relationship Id="rId4" Type="http://schemas.openxmlformats.org/officeDocument/2006/relationships/image" Target="../media/image18.png"/><Relationship Id="rId9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slide" Target="slide2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11" Type="http://schemas.openxmlformats.org/officeDocument/2006/relationships/slide" Target="slide8.xml"/><Relationship Id="rId5" Type="http://schemas.openxmlformats.org/officeDocument/2006/relationships/image" Target="../media/image19.png"/><Relationship Id="rId10" Type="http://schemas.openxmlformats.org/officeDocument/2006/relationships/chart" Target="../charts/chart1.xml"/><Relationship Id="rId4" Type="http://schemas.openxmlformats.org/officeDocument/2006/relationships/image" Target="../media/image4.png"/><Relationship Id="rId9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" Target="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slide" Target="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slide" Target="slide8.xml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slide" Target="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4.png"/><Relationship Id="rId5" Type="http://schemas.openxmlformats.org/officeDocument/2006/relationships/image" Target="../media/image11.png"/><Relationship Id="rId10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7623;p75">
            <a:extLst>
              <a:ext uri="{FF2B5EF4-FFF2-40B4-BE49-F238E27FC236}">
                <a16:creationId xmlns:a16="http://schemas.microsoft.com/office/drawing/2014/main" id="{674A4300-46FC-4642-A4C0-D48936F22FFD}"/>
              </a:ext>
            </a:extLst>
          </p:cNvPr>
          <p:cNvGrpSpPr/>
          <p:nvPr/>
        </p:nvGrpSpPr>
        <p:grpSpPr>
          <a:xfrm flipH="1">
            <a:off x="7360090" y="2172079"/>
            <a:ext cx="1781736" cy="2743792"/>
            <a:chOff x="720981" y="1740807"/>
            <a:chExt cx="1857210" cy="2860020"/>
          </a:xfrm>
        </p:grpSpPr>
        <p:sp>
          <p:nvSpPr>
            <p:cNvPr id="13" name="Google Shape;7624;p75">
              <a:extLst>
                <a:ext uri="{FF2B5EF4-FFF2-40B4-BE49-F238E27FC236}">
                  <a16:creationId xmlns:a16="http://schemas.microsoft.com/office/drawing/2014/main" id="{7F98ABBA-4976-453E-AEE3-851C4D6F2077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25;p75">
              <a:extLst>
                <a:ext uri="{FF2B5EF4-FFF2-40B4-BE49-F238E27FC236}">
                  <a16:creationId xmlns:a16="http://schemas.microsoft.com/office/drawing/2014/main" id="{C9F73A90-E06A-4870-9177-FABB8F9969BD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26;p75">
              <a:extLst>
                <a:ext uri="{FF2B5EF4-FFF2-40B4-BE49-F238E27FC236}">
                  <a16:creationId xmlns:a16="http://schemas.microsoft.com/office/drawing/2014/main" id="{2363180C-E980-4090-BC1B-2CAC099574C8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27;p75">
              <a:extLst>
                <a:ext uri="{FF2B5EF4-FFF2-40B4-BE49-F238E27FC236}">
                  <a16:creationId xmlns:a16="http://schemas.microsoft.com/office/drawing/2014/main" id="{F30B6CC9-2A55-4B96-8A8E-24CD417200B5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28;p75">
              <a:extLst>
                <a:ext uri="{FF2B5EF4-FFF2-40B4-BE49-F238E27FC236}">
                  <a16:creationId xmlns:a16="http://schemas.microsoft.com/office/drawing/2014/main" id="{AB84D255-AC23-4EEC-AE3F-5FF6B10986F0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29;p75">
              <a:extLst>
                <a:ext uri="{FF2B5EF4-FFF2-40B4-BE49-F238E27FC236}">
                  <a16:creationId xmlns:a16="http://schemas.microsoft.com/office/drawing/2014/main" id="{1B6CC28A-4F8F-4A9D-B042-72716F9F9425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30;p75">
              <a:extLst>
                <a:ext uri="{FF2B5EF4-FFF2-40B4-BE49-F238E27FC236}">
                  <a16:creationId xmlns:a16="http://schemas.microsoft.com/office/drawing/2014/main" id="{F76C4CCB-9876-4FE7-8EE9-AEAAD2CA2A66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31;p75">
              <a:extLst>
                <a:ext uri="{FF2B5EF4-FFF2-40B4-BE49-F238E27FC236}">
                  <a16:creationId xmlns:a16="http://schemas.microsoft.com/office/drawing/2014/main" id="{1B2AA3FF-076E-4A84-A5C0-47C303073D63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632;p75">
              <a:extLst>
                <a:ext uri="{FF2B5EF4-FFF2-40B4-BE49-F238E27FC236}">
                  <a16:creationId xmlns:a16="http://schemas.microsoft.com/office/drawing/2014/main" id="{E862EF39-7AC7-4BDC-98B6-55CC968CE6AC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633;p75">
              <a:extLst>
                <a:ext uri="{FF2B5EF4-FFF2-40B4-BE49-F238E27FC236}">
                  <a16:creationId xmlns:a16="http://schemas.microsoft.com/office/drawing/2014/main" id="{EA7E4E15-4DF4-445C-813C-0057618A15AF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634;p75">
              <a:extLst>
                <a:ext uri="{FF2B5EF4-FFF2-40B4-BE49-F238E27FC236}">
                  <a16:creationId xmlns:a16="http://schemas.microsoft.com/office/drawing/2014/main" id="{ACDFBEDC-7A79-4663-84B7-8E9F6D0B5FA6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35;p75">
              <a:extLst>
                <a:ext uri="{FF2B5EF4-FFF2-40B4-BE49-F238E27FC236}">
                  <a16:creationId xmlns:a16="http://schemas.microsoft.com/office/drawing/2014/main" id="{B20FC501-FE15-475E-B775-1CC6AAAF5F22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636;p75">
              <a:extLst>
                <a:ext uri="{FF2B5EF4-FFF2-40B4-BE49-F238E27FC236}">
                  <a16:creationId xmlns:a16="http://schemas.microsoft.com/office/drawing/2014/main" id="{696D203D-F746-44BD-A021-62FD40EBC0B9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637;p75">
              <a:extLst>
                <a:ext uri="{FF2B5EF4-FFF2-40B4-BE49-F238E27FC236}">
                  <a16:creationId xmlns:a16="http://schemas.microsoft.com/office/drawing/2014/main" id="{C0A7F449-0A4A-49EF-ADC0-2C31001D24F8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38;p75">
              <a:extLst>
                <a:ext uri="{FF2B5EF4-FFF2-40B4-BE49-F238E27FC236}">
                  <a16:creationId xmlns:a16="http://schemas.microsoft.com/office/drawing/2014/main" id="{B86040F0-3FCA-4648-9CA3-954439948E8F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39;p75">
              <a:extLst>
                <a:ext uri="{FF2B5EF4-FFF2-40B4-BE49-F238E27FC236}">
                  <a16:creationId xmlns:a16="http://schemas.microsoft.com/office/drawing/2014/main" id="{3777EA30-F8F0-4B71-9F3C-0C9DC93A3684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40;p75">
              <a:extLst>
                <a:ext uri="{FF2B5EF4-FFF2-40B4-BE49-F238E27FC236}">
                  <a16:creationId xmlns:a16="http://schemas.microsoft.com/office/drawing/2014/main" id="{F9CE6360-9257-4422-B0B0-D3D0A36F8610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41;p75">
              <a:extLst>
                <a:ext uri="{FF2B5EF4-FFF2-40B4-BE49-F238E27FC236}">
                  <a16:creationId xmlns:a16="http://schemas.microsoft.com/office/drawing/2014/main" id="{C9BA4FA1-EAC1-4253-BD50-DE403BAE7E5C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642;p75">
              <a:extLst>
                <a:ext uri="{FF2B5EF4-FFF2-40B4-BE49-F238E27FC236}">
                  <a16:creationId xmlns:a16="http://schemas.microsoft.com/office/drawing/2014/main" id="{A4E0E0E6-16BE-47A6-81A7-BFB79AF7B538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43;p75">
              <a:extLst>
                <a:ext uri="{FF2B5EF4-FFF2-40B4-BE49-F238E27FC236}">
                  <a16:creationId xmlns:a16="http://schemas.microsoft.com/office/drawing/2014/main" id="{BC83A2CF-38AB-4C36-9AD9-E8AA6AB8187C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44;p75">
              <a:extLst>
                <a:ext uri="{FF2B5EF4-FFF2-40B4-BE49-F238E27FC236}">
                  <a16:creationId xmlns:a16="http://schemas.microsoft.com/office/drawing/2014/main" id="{D21B5450-0520-4176-81C7-208EDFF021B9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645;p75">
              <a:extLst>
                <a:ext uri="{FF2B5EF4-FFF2-40B4-BE49-F238E27FC236}">
                  <a16:creationId xmlns:a16="http://schemas.microsoft.com/office/drawing/2014/main" id="{D888320A-7E63-418D-A4DA-5EBC93A8CAE6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646;p75">
              <a:extLst>
                <a:ext uri="{FF2B5EF4-FFF2-40B4-BE49-F238E27FC236}">
                  <a16:creationId xmlns:a16="http://schemas.microsoft.com/office/drawing/2014/main" id="{600E044D-41B3-468F-B3D3-4FE0934C733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647;p75">
              <a:extLst>
                <a:ext uri="{FF2B5EF4-FFF2-40B4-BE49-F238E27FC236}">
                  <a16:creationId xmlns:a16="http://schemas.microsoft.com/office/drawing/2014/main" id="{EFDF05E7-A748-4F06-98DE-66490AACD4F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648;p75">
              <a:extLst>
                <a:ext uri="{FF2B5EF4-FFF2-40B4-BE49-F238E27FC236}">
                  <a16:creationId xmlns:a16="http://schemas.microsoft.com/office/drawing/2014/main" id="{4652D6BA-591A-4F21-B7C0-0360A4F5BBEB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649;p75">
              <a:extLst>
                <a:ext uri="{FF2B5EF4-FFF2-40B4-BE49-F238E27FC236}">
                  <a16:creationId xmlns:a16="http://schemas.microsoft.com/office/drawing/2014/main" id="{EAB2DD29-6AA9-42EC-8981-69BE17AB7343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650;p75">
              <a:extLst>
                <a:ext uri="{FF2B5EF4-FFF2-40B4-BE49-F238E27FC236}">
                  <a16:creationId xmlns:a16="http://schemas.microsoft.com/office/drawing/2014/main" id="{3623D2D9-46CA-4D82-BF25-9DFF7CF89612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651;p75">
              <a:extLst>
                <a:ext uri="{FF2B5EF4-FFF2-40B4-BE49-F238E27FC236}">
                  <a16:creationId xmlns:a16="http://schemas.microsoft.com/office/drawing/2014/main" id="{75DC9F1C-6D7D-4804-808D-F1DCDB4066EA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652;p75">
              <a:extLst>
                <a:ext uri="{FF2B5EF4-FFF2-40B4-BE49-F238E27FC236}">
                  <a16:creationId xmlns:a16="http://schemas.microsoft.com/office/drawing/2014/main" id="{FD8C6FCD-F139-4752-B1D8-AEEEFB2B62C5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653;p75">
              <a:extLst>
                <a:ext uri="{FF2B5EF4-FFF2-40B4-BE49-F238E27FC236}">
                  <a16:creationId xmlns:a16="http://schemas.microsoft.com/office/drawing/2014/main" id="{6E8A406F-A6F4-4DA1-95A2-DE634ECA67A7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654;p75">
              <a:extLst>
                <a:ext uri="{FF2B5EF4-FFF2-40B4-BE49-F238E27FC236}">
                  <a16:creationId xmlns:a16="http://schemas.microsoft.com/office/drawing/2014/main" id="{C0A872A2-96C3-4CE1-91FB-2DB05C2A294C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655;p75">
              <a:extLst>
                <a:ext uri="{FF2B5EF4-FFF2-40B4-BE49-F238E27FC236}">
                  <a16:creationId xmlns:a16="http://schemas.microsoft.com/office/drawing/2014/main" id="{C73E0492-0294-4133-9CE8-E3DFA94BA98E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656;p75">
              <a:extLst>
                <a:ext uri="{FF2B5EF4-FFF2-40B4-BE49-F238E27FC236}">
                  <a16:creationId xmlns:a16="http://schemas.microsoft.com/office/drawing/2014/main" id="{C8D51370-1D50-4AA4-AEF4-064CA892D7F2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57;p75">
              <a:extLst>
                <a:ext uri="{FF2B5EF4-FFF2-40B4-BE49-F238E27FC236}">
                  <a16:creationId xmlns:a16="http://schemas.microsoft.com/office/drawing/2014/main" id="{79DDBFA6-EAEB-4E73-A71B-7548B3A5486D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58;p75">
              <a:extLst>
                <a:ext uri="{FF2B5EF4-FFF2-40B4-BE49-F238E27FC236}">
                  <a16:creationId xmlns:a16="http://schemas.microsoft.com/office/drawing/2014/main" id="{2B422179-6437-45E7-9DB6-236055B2D897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59;p75">
              <a:extLst>
                <a:ext uri="{FF2B5EF4-FFF2-40B4-BE49-F238E27FC236}">
                  <a16:creationId xmlns:a16="http://schemas.microsoft.com/office/drawing/2014/main" id="{FEFA96AD-87F3-4FCF-93C1-96931F8BDB4C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660;p75">
              <a:extLst>
                <a:ext uri="{FF2B5EF4-FFF2-40B4-BE49-F238E27FC236}">
                  <a16:creationId xmlns:a16="http://schemas.microsoft.com/office/drawing/2014/main" id="{71D164A9-54D7-4D90-80B4-984878E8EBA1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661;p75">
              <a:extLst>
                <a:ext uri="{FF2B5EF4-FFF2-40B4-BE49-F238E27FC236}">
                  <a16:creationId xmlns:a16="http://schemas.microsoft.com/office/drawing/2014/main" id="{8BEAF7DA-FA8E-4535-A43A-0062AD5AD481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662;p75">
              <a:extLst>
                <a:ext uri="{FF2B5EF4-FFF2-40B4-BE49-F238E27FC236}">
                  <a16:creationId xmlns:a16="http://schemas.microsoft.com/office/drawing/2014/main" id="{D5E71663-2BE3-4254-BC98-9389F157A4EA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663;p75">
              <a:extLst>
                <a:ext uri="{FF2B5EF4-FFF2-40B4-BE49-F238E27FC236}">
                  <a16:creationId xmlns:a16="http://schemas.microsoft.com/office/drawing/2014/main" id="{AEB5AE66-730A-48B6-93DB-658DEB808EBC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664;p75">
              <a:extLst>
                <a:ext uri="{FF2B5EF4-FFF2-40B4-BE49-F238E27FC236}">
                  <a16:creationId xmlns:a16="http://schemas.microsoft.com/office/drawing/2014/main" id="{B28E84FA-B8AE-4C87-89E0-5EB8179D4801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665;p75">
              <a:extLst>
                <a:ext uri="{FF2B5EF4-FFF2-40B4-BE49-F238E27FC236}">
                  <a16:creationId xmlns:a16="http://schemas.microsoft.com/office/drawing/2014/main" id="{6856D687-5619-4BFC-9CBC-245CD029D1E2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666;p75">
              <a:extLst>
                <a:ext uri="{FF2B5EF4-FFF2-40B4-BE49-F238E27FC236}">
                  <a16:creationId xmlns:a16="http://schemas.microsoft.com/office/drawing/2014/main" id="{8C1E15FB-45D7-4720-9140-CF900B909E61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667;p75">
              <a:extLst>
                <a:ext uri="{FF2B5EF4-FFF2-40B4-BE49-F238E27FC236}">
                  <a16:creationId xmlns:a16="http://schemas.microsoft.com/office/drawing/2014/main" id="{F52478BA-5818-44CA-94D6-E36E53ADA964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668;p75">
              <a:extLst>
                <a:ext uri="{FF2B5EF4-FFF2-40B4-BE49-F238E27FC236}">
                  <a16:creationId xmlns:a16="http://schemas.microsoft.com/office/drawing/2014/main" id="{EDEA437C-459E-4023-9330-3382B148D5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69;p75">
              <a:extLst>
                <a:ext uri="{FF2B5EF4-FFF2-40B4-BE49-F238E27FC236}">
                  <a16:creationId xmlns:a16="http://schemas.microsoft.com/office/drawing/2014/main" id="{6D82E1DC-B72E-4E65-A119-EEAB3AFE576B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670;p75">
              <a:extLst>
                <a:ext uri="{FF2B5EF4-FFF2-40B4-BE49-F238E27FC236}">
                  <a16:creationId xmlns:a16="http://schemas.microsoft.com/office/drawing/2014/main" id="{A1F8B03A-FC04-4966-AB83-A9208290C587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71;p75">
              <a:extLst>
                <a:ext uri="{FF2B5EF4-FFF2-40B4-BE49-F238E27FC236}">
                  <a16:creationId xmlns:a16="http://schemas.microsoft.com/office/drawing/2014/main" id="{70310088-8C4F-4E42-954A-EEB2B1CB9A8E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72;p75">
              <a:extLst>
                <a:ext uri="{FF2B5EF4-FFF2-40B4-BE49-F238E27FC236}">
                  <a16:creationId xmlns:a16="http://schemas.microsoft.com/office/drawing/2014/main" id="{814E0B68-9C2C-46CF-98D1-364C7A978DC8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673;p75">
              <a:extLst>
                <a:ext uri="{FF2B5EF4-FFF2-40B4-BE49-F238E27FC236}">
                  <a16:creationId xmlns:a16="http://schemas.microsoft.com/office/drawing/2014/main" id="{6F668033-16A9-44D6-AB90-FB3C2803DC48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674;p75">
              <a:extLst>
                <a:ext uri="{FF2B5EF4-FFF2-40B4-BE49-F238E27FC236}">
                  <a16:creationId xmlns:a16="http://schemas.microsoft.com/office/drawing/2014/main" id="{6EC4B189-6AE3-4D06-883E-8A65CF0BA8E3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675;p75">
              <a:extLst>
                <a:ext uri="{FF2B5EF4-FFF2-40B4-BE49-F238E27FC236}">
                  <a16:creationId xmlns:a16="http://schemas.microsoft.com/office/drawing/2014/main" id="{817F43C9-890C-49BE-AA31-D8A37E518590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676;p75">
              <a:extLst>
                <a:ext uri="{FF2B5EF4-FFF2-40B4-BE49-F238E27FC236}">
                  <a16:creationId xmlns:a16="http://schemas.microsoft.com/office/drawing/2014/main" id="{DE5E77D6-B0F7-4076-864B-798DCB361688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677;p75">
              <a:extLst>
                <a:ext uri="{FF2B5EF4-FFF2-40B4-BE49-F238E27FC236}">
                  <a16:creationId xmlns:a16="http://schemas.microsoft.com/office/drawing/2014/main" id="{C6E58234-9CC1-4E96-84C5-9CCE5A68A22B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678;p75">
              <a:extLst>
                <a:ext uri="{FF2B5EF4-FFF2-40B4-BE49-F238E27FC236}">
                  <a16:creationId xmlns:a16="http://schemas.microsoft.com/office/drawing/2014/main" id="{37723C75-BD9B-49EA-BFA2-697784279BC1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679;p75">
              <a:extLst>
                <a:ext uri="{FF2B5EF4-FFF2-40B4-BE49-F238E27FC236}">
                  <a16:creationId xmlns:a16="http://schemas.microsoft.com/office/drawing/2014/main" id="{0693DE5C-CD56-4174-9415-22FA81EA26AB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680;p75">
              <a:extLst>
                <a:ext uri="{FF2B5EF4-FFF2-40B4-BE49-F238E27FC236}">
                  <a16:creationId xmlns:a16="http://schemas.microsoft.com/office/drawing/2014/main" id="{40426E4B-DFD5-4D67-AE4D-A66E9BD7E3B7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681;p75">
              <a:extLst>
                <a:ext uri="{FF2B5EF4-FFF2-40B4-BE49-F238E27FC236}">
                  <a16:creationId xmlns:a16="http://schemas.microsoft.com/office/drawing/2014/main" id="{6B3E34DE-07D9-4236-B95F-2F473B10D434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682;p75">
              <a:extLst>
                <a:ext uri="{FF2B5EF4-FFF2-40B4-BE49-F238E27FC236}">
                  <a16:creationId xmlns:a16="http://schemas.microsoft.com/office/drawing/2014/main" id="{CCF972F1-D689-4034-8C19-89D909310EDE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683;p75">
              <a:extLst>
                <a:ext uri="{FF2B5EF4-FFF2-40B4-BE49-F238E27FC236}">
                  <a16:creationId xmlns:a16="http://schemas.microsoft.com/office/drawing/2014/main" id="{A0CFDA48-592B-467D-B152-5A2ECA0A5ACA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684;p75">
              <a:extLst>
                <a:ext uri="{FF2B5EF4-FFF2-40B4-BE49-F238E27FC236}">
                  <a16:creationId xmlns:a16="http://schemas.microsoft.com/office/drawing/2014/main" id="{FC334B7A-52DF-42EE-904B-48BED8C035C0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685;p75">
              <a:extLst>
                <a:ext uri="{FF2B5EF4-FFF2-40B4-BE49-F238E27FC236}">
                  <a16:creationId xmlns:a16="http://schemas.microsoft.com/office/drawing/2014/main" id="{555810B6-ED0E-439F-B0DD-99526C7A039A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86;p75">
              <a:extLst>
                <a:ext uri="{FF2B5EF4-FFF2-40B4-BE49-F238E27FC236}">
                  <a16:creationId xmlns:a16="http://schemas.microsoft.com/office/drawing/2014/main" id="{D271826B-E3E1-4D9A-B09A-5913984FC349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87;p75">
              <a:extLst>
                <a:ext uri="{FF2B5EF4-FFF2-40B4-BE49-F238E27FC236}">
                  <a16:creationId xmlns:a16="http://schemas.microsoft.com/office/drawing/2014/main" id="{E6D7BD45-88A8-4C13-B3FD-B0BCFDBEC12F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88;p75">
              <a:extLst>
                <a:ext uri="{FF2B5EF4-FFF2-40B4-BE49-F238E27FC236}">
                  <a16:creationId xmlns:a16="http://schemas.microsoft.com/office/drawing/2014/main" id="{95200D1B-11BC-4ADB-96BB-049F9E612085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89;p75">
              <a:extLst>
                <a:ext uri="{FF2B5EF4-FFF2-40B4-BE49-F238E27FC236}">
                  <a16:creationId xmlns:a16="http://schemas.microsoft.com/office/drawing/2014/main" id="{AF37C410-1600-494D-82A5-BFDF218922AE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90;p75">
              <a:extLst>
                <a:ext uri="{FF2B5EF4-FFF2-40B4-BE49-F238E27FC236}">
                  <a16:creationId xmlns:a16="http://schemas.microsoft.com/office/drawing/2014/main" id="{29F46905-EB80-4CDF-B6DD-2AD711BFAEB3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691;p75">
              <a:extLst>
                <a:ext uri="{FF2B5EF4-FFF2-40B4-BE49-F238E27FC236}">
                  <a16:creationId xmlns:a16="http://schemas.microsoft.com/office/drawing/2014/main" id="{DCB38427-5DD0-400F-9C34-0A57A8EC64EC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692;p75">
              <a:extLst>
                <a:ext uri="{FF2B5EF4-FFF2-40B4-BE49-F238E27FC236}">
                  <a16:creationId xmlns:a16="http://schemas.microsoft.com/office/drawing/2014/main" id="{52A152D3-C512-4365-A8CE-F4FBA319E156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693;p75">
              <a:extLst>
                <a:ext uri="{FF2B5EF4-FFF2-40B4-BE49-F238E27FC236}">
                  <a16:creationId xmlns:a16="http://schemas.microsoft.com/office/drawing/2014/main" id="{30F1FE29-B683-42BB-862A-40CBEF91C2D6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694;p75">
              <a:extLst>
                <a:ext uri="{FF2B5EF4-FFF2-40B4-BE49-F238E27FC236}">
                  <a16:creationId xmlns:a16="http://schemas.microsoft.com/office/drawing/2014/main" id="{7920F555-0DFF-483A-A8DF-13AF04E69336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695;p75">
              <a:extLst>
                <a:ext uri="{FF2B5EF4-FFF2-40B4-BE49-F238E27FC236}">
                  <a16:creationId xmlns:a16="http://schemas.microsoft.com/office/drawing/2014/main" id="{8BFF7470-B80B-4657-8648-407C4E196912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696;p75">
              <a:extLst>
                <a:ext uri="{FF2B5EF4-FFF2-40B4-BE49-F238E27FC236}">
                  <a16:creationId xmlns:a16="http://schemas.microsoft.com/office/drawing/2014/main" id="{5A66DE31-89C7-4163-AD8B-F3B67C8BD000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697;p75">
              <a:extLst>
                <a:ext uri="{FF2B5EF4-FFF2-40B4-BE49-F238E27FC236}">
                  <a16:creationId xmlns:a16="http://schemas.microsoft.com/office/drawing/2014/main" id="{753FFB12-1E44-4304-96F4-8E176B3B9A47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98;p75">
              <a:extLst>
                <a:ext uri="{FF2B5EF4-FFF2-40B4-BE49-F238E27FC236}">
                  <a16:creationId xmlns:a16="http://schemas.microsoft.com/office/drawing/2014/main" id="{58FD7876-7E81-4A22-BAA1-D6C441E13A40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699;p75">
              <a:extLst>
                <a:ext uri="{FF2B5EF4-FFF2-40B4-BE49-F238E27FC236}">
                  <a16:creationId xmlns:a16="http://schemas.microsoft.com/office/drawing/2014/main" id="{48DEF3AD-F33A-4B24-A335-6BEDB3E6C24C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00;p75">
              <a:extLst>
                <a:ext uri="{FF2B5EF4-FFF2-40B4-BE49-F238E27FC236}">
                  <a16:creationId xmlns:a16="http://schemas.microsoft.com/office/drawing/2014/main" id="{60DE2F31-A0F5-4FC6-B3FE-4C3359452BE6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01;p75">
              <a:extLst>
                <a:ext uri="{FF2B5EF4-FFF2-40B4-BE49-F238E27FC236}">
                  <a16:creationId xmlns:a16="http://schemas.microsoft.com/office/drawing/2014/main" id="{B36D1F01-6E12-4866-8CA9-41EE5B9A0936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702;p75">
              <a:extLst>
                <a:ext uri="{FF2B5EF4-FFF2-40B4-BE49-F238E27FC236}">
                  <a16:creationId xmlns:a16="http://schemas.microsoft.com/office/drawing/2014/main" id="{2722455B-9053-48D8-A44E-85C29D2B5457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703;p75">
              <a:extLst>
                <a:ext uri="{FF2B5EF4-FFF2-40B4-BE49-F238E27FC236}">
                  <a16:creationId xmlns:a16="http://schemas.microsoft.com/office/drawing/2014/main" id="{B8F22595-1DB7-4D9E-A2B3-7FB858977F6F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704;p75">
              <a:extLst>
                <a:ext uri="{FF2B5EF4-FFF2-40B4-BE49-F238E27FC236}">
                  <a16:creationId xmlns:a16="http://schemas.microsoft.com/office/drawing/2014/main" id="{7EBA5270-9FF2-4665-80A6-935C3D3C1843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705;p75">
              <a:extLst>
                <a:ext uri="{FF2B5EF4-FFF2-40B4-BE49-F238E27FC236}">
                  <a16:creationId xmlns:a16="http://schemas.microsoft.com/office/drawing/2014/main" id="{49FD51D7-FB95-401F-9FCF-643BA936505D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706;p75">
              <a:extLst>
                <a:ext uri="{FF2B5EF4-FFF2-40B4-BE49-F238E27FC236}">
                  <a16:creationId xmlns:a16="http://schemas.microsoft.com/office/drawing/2014/main" id="{83136E8B-0C13-43AE-BD44-B4F919E4AD70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707;p75">
              <a:extLst>
                <a:ext uri="{FF2B5EF4-FFF2-40B4-BE49-F238E27FC236}">
                  <a16:creationId xmlns:a16="http://schemas.microsoft.com/office/drawing/2014/main" id="{3DA4C5FA-E251-46A4-B149-3F97A2876A10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708;p75">
              <a:extLst>
                <a:ext uri="{FF2B5EF4-FFF2-40B4-BE49-F238E27FC236}">
                  <a16:creationId xmlns:a16="http://schemas.microsoft.com/office/drawing/2014/main" id="{5C9C6122-F7B2-40CE-8518-AA7D6F897034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709;p75">
              <a:extLst>
                <a:ext uri="{FF2B5EF4-FFF2-40B4-BE49-F238E27FC236}">
                  <a16:creationId xmlns:a16="http://schemas.microsoft.com/office/drawing/2014/main" id="{95A169C4-06B8-4092-A7FD-53A425266B8C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710;p75">
              <a:extLst>
                <a:ext uri="{FF2B5EF4-FFF2-40B4-BE49-F238E27FC236}">
                  <a16:creationId xmlns:a16="http://schemas.microsoft.com/office/drawing/2014/main" id="{F2471066-A82A-4708-A2D8-A92362CA9484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711;p75">
              <a:extLst>
                <a:ext uri="{FF2B5EF4-FFF2-40B4-BE49-F238E27FC236}">
                  <a16:creationId xmlns:a16="http://schemas.microsoft.com/office/drawing/2014/main" id="{1B5CF4F5-2C47-445E-B337-AE15991131DD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712;p75">
              <a:extLst>
                <a:ext uri="{FF2B5EF4-FFF2-40B4-BE49-F238E27FC236}">
                  <a16:creationId xmlns:a16="http://schemas.microsoft.com/office/drawing/2014/main" id="{1679FCE0-CD3D-4B30-93CC-4DAED1D18EC1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713;p75">
              <a:extLst>
                <a:ext uri="{FF2B5EF4-FFF2-40B4-BE49-F238E27FC236}">
                  <a16:creationId xmlns:a16="http://schemas.microsoft.com/office/drawing/2014/main" id="{2F3A766C-18A7-43A7-B508-E2772A8FB73D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714;p75">
              <a:extLst>
                <a:ext uri="{FF2B5EF4-FFF2-40B4-BE49-F238E27FC236}">
                  <a16:creationId xmlns:a16="http://schemas.microsoft.com/office/drawing/2014/main" id="{CC735AF5-F71D-442B-8F1D-26F0428B2AA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715;p75">
              <a:extLst>
                <a:ext uri="{FF2B5EF4-FFF2-40B4-BE49-F238E27FC236}">
                  <a16:creationId xmlns:a16="http://schemas.microsoft.com/office/drawing/2014/main" id="{90396D5D-8E9C-41BD-A409-FCC091DCFAFE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716;p75">
              <a:extLst>
                <a:ext uri="{FF2B5EF4-FFF2-40B4-BE49-F238E27FC236}">
                  <a16:creationId xmlns:a16="http://schemas.microsoft.com/office/drawing/2014/main" id="{DF73AF1A-EDC6-4593-B6AF-38BE521F153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717;p75">
              <a:extLst>
                <a:ext uri="{FF2B5EF4-FFF2-40B4-BE49-F238E27FC236}">
                  <a16:creationId xmlns:a16="http://schemas.microsoft.com/office/drawing/2014/main" id="{26E36BA3-4F3C-43AF-BC25-F42D40C2EF12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718;p75">
              <a:extLst>
                <a:ext uri="{FF2B5EF4-FFF2-40B4-BE49-F238E27FC236}">
                  <a16:creationId xmlns:a16="http://schemas.microsoft.com/office/drawing/2014/main" id="{291F8979-30CB-4D58-8C80-369EA36C938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719;p75">
              <a:extLst>
                <a:ext uri="{FF2B5EF4-FFF2-40B4-BE49-F238E27FC236}">
                  <a16:creationId xmlns:a16="http://schemas.microsoft.com/office/drawing/2014/main" id="{3229D94B-F29C-42DA-AB21-1D826A2BF72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720;p75">
              <a:extLst>
                <a:ext uri="{FF2B5EF4-FFF2-40B4-BE49-F238E27FC236}">
                  <a16:creationId xmlns:a16="http://schemas.microsoft.com/office/drawing/2014/main" id="{1CA0C50A-E147-46BB-8A9D-4AFE8D71CE68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721;p75">
              <a:extLst>
                <a:ext uri="{FF2B5EF4-FFF2-40B4-BE49-F238E27FC236}">
                  <a16:creationId xmlns:a16="http://schemas.microsoft.com/office/drawing/2014/main" id="{7CB075D9-9C77-450B-8053-7175B40C0BEF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7722;p75">
              <a:extLst>
                <a:ext uri="{FF2B5EF4-FFF2-40B4-BE49-F238E27FC236}">
                  <a16:creationId xmlns:a16="http://schemas.microsoft.com/office/drawing/2014/main" id="{0EF0D863-EBF7-4CD3-B357-CF966223B495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7723;p75">
              <a:extLst>
                <a:ext uri="{FF2B5EF4-FFF2-40B4-BE49-F238E27FC236}">
                  <a16:creationId xmlns:a16="http://schemas.microsoft.com/office/drawing/2014/main" id="{1A2179D2-9799-45EB-A59C-272964679DB9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7724;p75">
              <a:extLst>
                <a:ext uri="{FF2B5EF4-FFF2-40B4-BE49-F238E27FC236}">
                  <a16:creationId xmlns:a16="http://schemas.microsoft.com/office/drawing/2014/main" id="{8FABF036-2422-4128-A92D-E85BE9D851BE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725;p75">
              <a:extLst>
                <a:ext uri="{FF2B5EF4-FFF2-40B4-BE49-F238E27FC236}">
                  <a16:creationId xmlns:a16="http://schemas.microsoft.com/office/drawing/2014/main" id="{C3A52A0F-F68B-468B-A379-D465BF39A3A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726;p75">
              <a:extLst>
                <a:ext uri="{FF2B5EF4-FFF2-40B4-BE49-F238E27FC236}">
                  <a16:creationId xmlns:a16="http://schemas.microsoft.com/office/drawing/2014/main" id="{65078298-EF4F-41CB-85F1-D059A8C3F841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7727;p75">
              <a:extLst>
                <a:ext uri="{FF2B5EF4-FFF2-40B4-BE49-F238E27FC236}">
                  <a16:creationId xmlns:a16="http://schemas.microsoft.com/office/drawing/2014/main" id="{0A8DCDF4-0767-4731-9478-A4945494D8BB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7728;p75">
              <a:extLst>
                <a:ext uri="{FF2B5EF4-FFF2-40B4-BE49-F238E27FC236}">
                  <a16:creationId xmlns:a16="http://schemas.microsoft.com/office/drawing/2014/main" id="{CE33ED10-A896-4F74-A371-15F7A3F8A649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7729;p75">
              <a:extLst>
                <a:ext uri="{FF2B5EF4-FFF2-40B4-BE49-F238E27FC236}">
                  <a16:creationId xmlns:a16="http://schemas.microsoft.com/office/drawing/2014/main" id="{B97C9C27-CD92-4094-B4C5-9713BD171E2A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7730;p75">
              <a:extLst>
                <a:ext uri="{FF2B5EF4-FFF2-40B4-BE49-F238E27FC236}">
                  <a16:creationId xmlns:a16="http://schemas.microsoft.com/office/drawing/2014/main" id="{52C3C1A5-F664-44B4-BA50-305484EAEA9F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731;p75">
              <a:extLst>
                <a:ext uri="{FF2B5EF4-FFF2-40B4-BE49-F238E27FC236}">
                  <a16:creationId xmlns:a16="http://schemas.microsoft.com/office/drawing/2014/main" id="{91D7519E-D6CC-488E-98CD-4DF1E1EABB29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732;p75">
              <a:extLst>
                <a:ext uri="{FF2B5EF4-FFF2-40B4-BE49-F238E27FC236}">
                  <a16:creationId xmlns:a16="http://schemas.microsoft.com/office/drawing/2014/main" id="{3D31044C-4D28-4332-8877-AFE7A70BCCC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733;p75">
              <a:extLst>
                <a:ext uri="{FF2B5EF4-FFF2-40B4-BE49-F238E27FC236}">
                  <a16:creationId xmlns:a16="http://schemas.microsoft.com/office/drawing/2014/main" id="{F281E1AC-A32F-4306-9F18-C9E7ACF3D68C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734;p75">
              <a:extLst>
                <a:ext uri="{FF2B5EF4-FFF2-40B4-BE49-F238E27FC236}">
                  <a16:creationId xmlns:a16="http://schemas.microsoft.com/office/drawing/2014/main" id="{D41D903D-83DE-4505-9D6E-2F9726435FF1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735;p75">
              <a:extLst>
                <a:ext uri="{FF2B5EF4-FFF2-40B4-BE49-F238E27FC236}">
                  <a16:creationId xmlns:a16="http://schemas.microsoft.com/office/drawing/2014/main" id="{97E15E9E-E151-4771-BA7F-DCCE3B4A6B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736;p75">
              <a:extLst>
                <a:ext uri="{FF2B5EF4-FFF2-40B4-BE49-F238E27FC236}">
                  <a16:creationId xmlns:a16="http://schemas.microsoft.com/office/drawing/2014/main" id="{16EE1912-140D-41F8-82FA-F43CC386F0A2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737;p75">
              <a:extLst>
                <a:ext uri="{FF2B5EF4-FFF2-40B4-BE49-F238E27FC236}">
                  <a16:creationId xmlns:a16="http://schemas.microsoft.com/office/drawing/2014/main" id="{AFD4965A-C316-4785-99FE-E733FE65443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7738;p75">
              <a:extLst>
                <a:ext uri="{FF2B5EF4-FFF2-40B4-BE49-F238E27FC236}">
                  <a16:creationId xmlns:a16="http://schemas.microsoft.com/office/drawing/2014/main" id="{31E72C9F-5937-44BF-B48A-71DC91953258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739;p75">
              <a:extLst>
                <a:ext uri="{FF2B5EF4-FFF2-40B4-BE49-F238E27FC236}">
                  <a16:creationId xmlns:a16="http://schemas.microsoft.com/office/drawing/2014/main" id="{7030968F-11CE-4264-A7B9-EB4DA0029A84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740;p75">
              <a:extLst>
                <a:ext uri="{FF2B5EF4-FFF2-40B4-BE49-F238E27FC236}">
                  <a16:creationId xmlns:a16="http://schemas.microsoft.com/office/drawing/2014/main" id="{69E935F6-D733-4D31-B36B-6864D8853B7C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741;p75">
              <a:extLst>
                <a:ext uri="{FF2B5EF4-FFF2-40B4-BE49-F238E27FC236}">
                  <a16:creationId xmlns:a16="http://schemas.microsoft.com/office/drawing/2014/main" id="{4F94FBE2-6ADD-4CD5-8716-4DA916656FE4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742;p75">
              <a:extLst>
                <a:ext uri="{FF2B5EF4-FFF2-40B4-BE49-F238E27FC236}">
                  <a16:creationId xmlns:a16="http://schemas.microsoft.com/office/drawing/2014/main" id="{F0D90344-C060-4813-B27B-2141A7062FD2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743;p75">
              <a:extLst>
                <a:ext uri="{FF2B5EF4-FFF2-40B4-BE49-F238E27FC236}">
                  <a16:creationId xmlns:a16="http://schemas.microsoft.com/office/drawing/2014/main" id="{B312C993-8E7D-4678-9CEF-4F76684F6C1B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744;p75">
              <a:extLst>
                <a:ext uri="{FF2B5EF4-FFF2-40B4-BE49-F238E27FC236}">
                  <a16:creationId xmlns:a16="http://schemas.microsoft.com/office/drawing/2014/main" id="{948B87B1-9CB0-4E6E-8753-BF517C34E52B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745;p75">
              <a:extLst>
                <a:ext uri="{FF2B5EF4-FFF2-40B4-BE49-F238E27FC236}">
                  <a16:creationId xmlns:a16="http://schemas.microsoft.com/office/drawing/2014/main" id="{A8372108-CD8C-48DB-B693-12B2A0548264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746;p75">
              <a:extLst>
                <a:ext uri="{FF2B5EF4-FFF2-40B4-BE49-F238E27FC236}">
                  <a16:creationId xmlns:a16="http://schemas.microsoft.com/office/drawing/2014/main" id="{6D6B9434-9A06-4197-983E-9EF5DEE8076F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747;p75">
              <a:extLst>
                <a:ext uri="{FF2B5EF4-FFF2-40B4-BE49-F238E27FC236}">
                  <a16:creationId xmlns:a16="http://schemas.microsoft.com/office/drawing/2014/main" id="{A93D05AE-F01E-4E9C-A5CB-FDA5E2357FD9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748;p75">
              <a:extLst>
                <a:ext uri="{FF2B5EF4-FFF2-40B4-BE49-F238E27FC236}">
                  <a16:creationId xmlns:a16="http://schemas.microsoft.com/office/drawing/2014/main" id="{2C62135A-546C-45B7-B641-2DB5FE938D33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749;p75">
              <a:extLst>
                <a:ext uri="{FF2B5EF4-FFF2-40B4-BE49-F238E27FC236}">
                  <a16:creationId xmlns:a16="http://schemas.microsoft.com/office/drawing/2014/main" id="{3BA37557-8AF7-47C9-AA9E-BF7D56515456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750;p75">
              <a:extLst>
                <a:ext uri="{FF2B5EF4-FFF2-40B4-BE49-F238E27FC236}">
                  <a16:creationId xmlns:a16="http://schemas.microsoft.com/office/drawing/2014/main" id="{06168E28-DCB1-42B6-A6FE-7C8334C6EA89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751;p75">
              <a:extLst>
                <a:ext uri="{FF2B5EF4-FFF2-40B4-BE49-F238E27FC236}">
                  <a16:creationId xmlns:a16="http://schemas.microsoft.com/office/drawing/2014/main" id="{BC508018-FB17-469A-B04C-0AC021D46B42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752;p75">
              <a:extLst>
                <a:ext uri="{FF2B5EF4-FFF2-40B4-BE49-F238E27FC236}">
                  <a16:creationId xmlns:a16="http://schemas.microsoft.com/office/drawing/2014/main" id="{E21E95D6-BA3E-49CF-805A-5DB6A4FD490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753;p75">
              <a:extLst>
                <a:ext uri="{FF2B5EF4-FFF2-40B4-BE49-F238E27FC236}">
                  <a16:creationId xmlns:a16="http://schemas.microsoft.com/office/drawing/2014/main" id="{74988F5B-8E63-46FC-BEF8-7DD76879CFC9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754;p75">
              <a:extLst>
                <a:ext uri="{FF2B5EF4-FFF2-40B4-BE49-F238E27FC236}">
                  <a16:creationId xmlns:a16="http://schemas.microsoft.com/office/drawing/2014/main" id="{708BE26A-4D9D-45E9-A012-40E7FD84D291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755;p75">
              <a:extLst>
                <a:ext uri="{FF2B5EF4-FFF2-40B4-BE49-F238E27FC236}">
                  <a16:creationId xmlns:a16="http://schemas.microsoft.com/office/drawing/2014/main" id="{ECFC6268-1253-4A30-ADEF-C97948C22893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756;p75">
              <a:extLst>
                <a:ext uri="{FF2B5EF4-FFF2-40B4-BE49-F238E27FC236}">
                  <a16:creationId xmlns:a16="http://schemas.microsoft.com/office/drawing/2014/main" id="{B0E0FD12-2B55-46E3-B218-7A0050FAE5BF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757;p75">
              <a:extLst>
                <a:ext uri="{FF2B5EF4-FFF2-40B4-BE49-F238E27FC236}">
                  <a16:creationId xmlns:a16="http://schemas.microsoft.com/office/drawing/2014/main" id="{FB7B3BA0-14F1-4CBD-B528-A5F11E5CC17A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758;p75">
              <a:extLst>
                <a:ext uri="{FF2B5EF4-FFF2-40B4-BE49-F238E27FC236}">
                  <a16:creationId xmlns:a16="http://schemas.microsoft.com/office/drawing/2014/main" id="{B71A087A-ED1B-4209-BA2B-A89ABD825C3C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759;p75">
              <a:extLst>
                <a:ext uri="{FF2B5EF4-FFF2-40B4-BE49-F238E27FC236}">
                  <a16:creationId xmlns:a16="http://schemas.microsoft.com/office/drawing/2014/main" id="{93A6DB84-3EBC-48BB-86E9-802CCFF1AF2D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760;p75">
              <a:extLst>
                <a:ext uri="{FF2B5EF4-FFF2-40B4-BE49-F238E27FC236}">
                  <a16:creationId xmlns:a16="http://schemas.microsoft.com/office/drawing/2014/main" id="{802798CE-54BB-4FF4-B4D1-42E1658B2C53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761;p75">
              <a:extLst>
                <a:ext uri="{FF2B5EF4-FFF2-40B4-BE49-F238E27FC236}">
                  <a16:creationId xmlns:a16="http://schemas.microsoft.com/office/drawing/2014/main" id="{8DE7D7A9-134E-436D-B63E-EFA7A83D54BA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762;p75">
              <a:extLst>
                <a:ext uri="{FF2B5EF4-FFF2-40B4-BE49-F238E27FC236}">
                  <a16:creationId xmlns:a16="http://schemas.microsoft.com/office/drawing/2014/main" id="{DA7A232F-76A1-4387-9C3C-CE54A0934707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763;p75">
              <a:extLst>
                <a:ext uri="{FF2B5EF4-FFF2-40B4-BE49-F238E27FC236}">
                  <a16:creationId xmlns:a16="http://schemas.microsoft.com/office/drawing/2014/main" id="{E9E7FBDA-5478-425C-AD7A-D3172E1D0F5E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764;p75">
              <a:extLst>
                <a:ext uri="{FF2B5EF4-FFF2-40B4-BE49-F238E27FC236}">
                  <a16:creationId xmlns:a16="http://schemas.microsoft.com/office/drawing/2014/main" id="{780BE80B-12EE-4C3D-B4B4-11770836C96F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765;p75">
              <a:extLst>
                <a:ext uri="{FF2B5EF4-FFF2-40B4-BE49-F238E27FC236}">
                  <a16:creationId xmlns:a16="http://schemas.microsoft.com/office/drawing/2014/main" id="{6184FEFD-522D-45DA-A85C-33FAB1272415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766;p75">
              <a:extLst>
                <a:ext uri="{FF2B5EF4-FFF2-40B4-BE49-F238E27FC236}">
                  <a16:creationId xmlns:a16="http://schemas.microsoft.com/office/drawing/2014/main" id="{5DABF153-7AE3-4659-97AA-609E7D931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767;p75">
              <a:extLst>
                <a:ext uri="{FF2B5EF4-FFF2-40B4-BE49-F238E27FC236}">
                  <a16:creationId xmlns:a16="http://schemas.microsoft.com/office/drawing/2014/main" id="{4DC08196-7F07-4ED5-9E04-62058EF4E8A7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768;p75">
              <a:extLst>
                <a:ext uri="{FF2B5EF4-FFF2-40B4-BE49-F238E27FC236}">
                  <a16:creationId xmlns:a16="http://schemas.microsoft.com/office/drawing/2014/main" id="{E0452CF4-0AB9-48F1-937C-AE9BB5A862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769;p75">
              <a:extLst>
                <a:ext uri="{FF2B5EF4-FFF2-40B4-BE49-F238E27FC236}">
                  <a16:creationId xmlns:a16="http://schemas.microsoft.com/office/drawing/2014/main" id="{F660DD8A-BC92-433B-A458-E809A30226AC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770;p75">
              <a:extLst>
                <a:ext uri="{FF2B5EF4-FFF2-40B4-BE49-F238E27FC236}">
                  <a16:creationId xmlns:a16="http://schemas.microsoft.com/office/drawing/2014/main" id="{26696BCF-CF55-4919-B05E-FC9F668E4CBE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771;p75">
              <a:extLst>
                <a:ext uri="{FF2B5EF4-FFF2-40B4-BE49-F238E27FC236}">
                  <a16:creationId xmlns:a16="http://schemas.microsoft.com/office/drawing/2014/main" id="{72EDD21E-8FC7-4B44-9E66-9141A9AA717E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772;p75">
              <a:extLst>
                <a:ext uri="{FF2B5EF4-FFF2-40B4-BE49-F238E27FC236}">
                  <a16:creationId xmlns:a16="http://schemas.microsoft.com/office/drawing/2014/main" id="{AC6AAF5C-0A1C-4CCA-8365-6138AEF3EED0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773;p75">
              <a:extLst>
                <a:ext uri="{FF2B5EF4-FFF2-40B4-BE49-F238E27FC236}">
                  <a16:creationId xmlns:a16="http://schemas.microsoft.com/office/drawing/2014/main" id="{101CD691-2CD0-4E63-95E0-8627455D0F28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774;p75">
              <a:extLst>
                <a:ext uri="{FF2B5EF4-FFF2-40B4-BE49-F238E27FC236}">
                  <a16:creationId xmlns:a16="http://schemas.microsoft.com/office/drawing/2014/main" id="{A0F1B0AA-CBA9-4060-BEEB-F0CC8547704B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775;p75">
              <a:extLst>
                <a:ext uri="{FF2B5EF4-FFF2-40B4-BE49-F238E27FC236}">
                  <a16:creationId xmlns:a16="http://schemas.microsoft.com/office/drawing/2014/main" id="{1780E20E-7B5F-4899-901A-32F5734BF321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776;p75">
              <a:extLst>
                <a:ext uri="{FF2B5EF4-FFF2-40B4-BE49-F238E27FC236}">
                  <a16:creationId xmlns:a16="http://schemas.microsoft.com/office/drawing/2014/main" id="{64E31EB0-E964-4D53-A59F-A47C417C5C6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777;p75">
              <a:extLst>
                <a:ext uri="{FF2B5EF4-FFF2-40B4-BE49-F238E27FC236}">
                  <a16:creationId xmlns:a16="http://schemas.microsoft.com/office/drawing/2014/main" id="{7FD1B03F-6998-4A27-9B7D-14DABB20C8C5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778;p75">
              <a:extLst>
                <a:ext uri="{FF2B5EF4-FFF2-40B4-BE49-F238E27FC236}">
                  <a16:creationId xmlns:a16="http://schemas.microsoft.com/office/drawing/2014/main" id="{A3E48F15-C5BE-4083-9286-7BF9302707E0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779;p75">
              <a:extLst>
                <a:ext uri="{FF2B5EF4-FFF2-40B4-BE49-F238E27FC236}">
                  <a16:creationId xmlns:a16="http://schemas.microsoft.com/office/drawing/2014/main" id="{BB98AD1F-3E26-4B7B-81A9-FE521AAE4CD2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780;p75">
              <a:extLst>
                <a:ext uri="{FF2B5EF4-FFF2-40B4-BE49-F238E27FC236}">
                  <a16:creationId xmlns:a16="http://schemas.microsoft.com/office/drawing/2014/main" id="{3F411253-454D-4531-A3F0-CC350FF0102F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781;p75">
              <a:extLst>
                <a:ext uri="{FF2B5EF4-FFF2-40B4-BE49-F238E27FC236}">
                  <a16:creationId xmlns:a16="http://schemas.microsoft.com/office/drawing/2014/main" id="{63420C9A-83DB-4883-934D-F9914798AEEE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782;p75">
              <a:extLst>
                <a:ext uri="{FF2B5EF4-FFF2-40B4-BE49-F238E27FC236}">
                  <a16:creationId xmlns:a16="http://schemas.microsoft.com/office/drawing/2014/main" id="{FBCAD194-388C-4B11-84A2-F818BFDE1C70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783;p75">
              <a:extLst>
                <a:ext uri="{FF2B5EF4-FFF2-40B4-BE49-F238E27FC236}">
                  <a16:creationId xmlns:a16="http://schemas.microsoft.com/office/drawing/2014/main" id="{DD790BFE-E438-4275-BEBE-75D42A94914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784;p75">
              <a:extLst>
                <a:ext uri="{FF2B5EF4-FFF2-40B4-BE49-F238E27FC236}">
                  <a16:creationId xmlns:a16="http://schemas.microsoft.com/office/drawing/2014/main" id="{720FD9EC-D3CE-4438-BE4B-2A08A23AA627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785;p75">
              <a:extLst>
                <a:ext uri="{FF2B5EF4-FFF2-40B4-BE49-F238E27FC236}">
                  <a16:creationId xmlns:a16="http://schemas.microsoft.com/office/drawing/2014/main" id="{E2AF5CD0-30FA-4A7D-8E09-A34D4E280D68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786;p75">
              <a:extLst>
                <a:ext uri="{FF2B5EF4-FFF2-40B4-BE49-F238E27FC236}">
                  <a16:creationId xmlns:a16="http://schemas.microsoft.com/office/drawing/2014/main" id="{D708FD5E-0233-4321-8A09-F748A8CADA2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787;p75">
              <a:extLst>
                <a:ext uri="{FF2B5EF4-FFF2-40B4-BE49-F238E27FC236}">
                  <a16:creationId xmlns:a16="http://schemas.microsoft.com/office/drawing/2014/main" id="{0F3D13D2-3EE4-4C4A-85C1-9E1010000B74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788;p75">
              <a:extLst>
                <a:ext uri="{FF2B5EF4-FFF2-40B4-BE49-F238E27FC236}">
                  <a16:creationId xmlns:a16="http://schemas.microsoft.com/office/drawing/2014/main" id="{FC53C31E-3D23-4353-8921-DFA71ACB555D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789;p75">
              <a:extLst>
                <a:ext uri="{FF2B5EF4-FFF2-40B4-BE49-F238E27FC236}">
                  <a16:creationId xmlns:a16="http://schemas.microsoft.com/office/drawing/2014/main" id="{E0949FA7-87DA-4839-B6B1-306A02A1CD78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790;p75">
              <a:extLst>
                <a:ext uri="{FF2B5EF4-FFF2-40B4-BE49-F238E27FC236}">
                  <a16:creationId xmlns:a16="http://schemas.microsoft.com/office/drawing/2014/main" id="{0D996988-8044-4C64-98EF-ACB733E48C7C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7791;p75">
              <a:extLst>
                <a:ext uri="{FF2B5EF4-FFF2-40B4-BE49-F238E27FC236}">
                  <a16:creationId xmlns:a16="http://schemas.microsoft.com/office/drawing/2014/main" id="{D65F9EF4-41B3-44AE-992A-1CC8D830F61B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7792;p75">
              <a:extLst>
                <a:ext uri="{FF2B5EF4-FFF2-40B4-BE49-F238E27FC236}">
                  <a16:creationId xmlns:a16="http://schemas.microsoft.com/office/drawing/2014/main" id="{764018ED-40D5-4294-A59D-85763B5953B9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7793;p75">
              <a:extLst>
                <a:ext uri="{FF2B5EF4-FFF2-40B4-BE49-F238E27FC236}">
                  <a16:creationId xmlns:a16="http://schemas.microsoft.com/office/drawing/2014/main" id="{A1F99D8D-6625-40F7-A89A-CD1A967CD012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7794;p75">
              <a:extLst>
                <a:ext uri="{FF2B5EF4-FFF2-40B4-BE49-F238E27FC236}">
                  <a16:creationId xmlns:a16="http://schemas.microsoft.com/office/drawing/2014/main" id="{D4FDC806-84CC-4FE9-950E-EE2C8F4916CD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795;p75">
              <a:extLst>
                <a:ext uri="{FF2B5EF4-FFF2-40B4-BE49-F238E27FC236}">
                  <a16:creationId xmlns:a16="http://schemas.microsoft.com/office/drawing/2014/main" id="{08F7DF01-0A04-42C0-AF01-93DCF1357B25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796;p75">
              <a:extLst>
                <a:ext uri="{FF2B5EF4-FFF2-40B4-BE49-F238E27FC236}">
                  <a16:creationId xmlns:a16="http://schemas.microsoft.com/office/drawing/2014/main" id="{F151C9BE-B937-4818-B62E-27C7E7F178FA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797;p75">
              <a:extLst>
                <a:ext uri="{FF2B5EF4-FFF2-40B4-BE49-F238E27FC236}">
                  <a16:creationId xmlns:a16="http://schemas.microsoft.com/office/drawing/2014/main" id="{44D57827-B1E2-4785-A5E0-764D09DD9632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798;p75">
              <a:extLst>
                <a:ext uri="{FF2B5EF4-FFF2-40B4-BE49-F238E27FC236}">
                  <a16:creationId xmlns:a16="http://schemas.microsoft.com/office/drawing/2014/main" id="{D33F877B-BB51-4ED5-A68C-A16B643A4FEA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799;p75">
              <a:extLst>
                <a:ext uri="{FF2B5EF4-FFF2-40B4-BE49-F238E27FC236}">
                  <a16:creationId xmlns:a16="http://schemas.microsoft.com/office/drawing/2014/main" id="{1DD9F61F-D2D2-42AC-B0AC-95F3E38EEF3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800;p75">
              <a:extLst>
                <a:ext uri="{FF2B5EF4-FFF2-40B4-BE49-F238E27FC236}">
                  <a16:creationId xmlns:a16="http://schemas.microsoft.com/office/drawing/2014/main" id="{2B991F73-9501-46CC-9DDE-37EBF8C6C134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801;p75">
              <a:extLst>
                <a:ext uri="{FF2B5EF4-FFF2-40B4-BE49-F238E27FC236}">
                  <a16:creationId xmlns:a16="http://schemas.microsoft.com/office/drawing/2014/main" id="{F4732E68-7830-423A-8D6F-7C6418DDE4CD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802;p75">
              <a:extLst>
                <a:ext uri="{FF2B5EF4-FFF2-40B4-BE49-F238E27FC236}">
                  <a16:creationId xmlns:a16="http://schemas.microsoft.com/office/drawing/2014/main" id="{C5C14BBC-46A8-43A4-BF76-584DE1838935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803;p75">
              <a:extLst>
                <a:ext uri="{FF2B5EF4-FFF2-40B4-BE49-F238E27FC236}">
                  <a16:creationId xmlns:a16="http://schemas.microsoft.com/office/drawing/2014/main" id="{54A4BECD-9344-4D44-B663-94DAF271E500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804;p75">
              <a:extLst>
                <a:ext uri="{FF2B5EF4-FFF2-40B4-BE49-F238E27FC236}">
                  <a16:creationId xmlns:a16="http://schemas.microsoft.com/office/drawing/2014/main" id="{69ED3322-7F09-4D5E-906B-14F5E4692B23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805;p75">
              <a:extLst>
                <a:ext uri="{FF2B5EF4-FFF2-40B4-BE49-F238E27FC236}">
                  <a16:creationId xmlns:a16="http://schemas.microsoft.com/office/drawing/2014/main" id="{0E4DD6A3-363A-4820-A125-1F06BAF68F8B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806;p75">
              <a:extLst>
                <a:ext uri="{FF2B5EF4-FFF2-40B4-BE49-F238E27FC236}">
                  <a16:creationId xmlns:a16="http://schemas.microsoft.com/office/drawing/2014/main" id="{A0AC3846-0EED-40C1-AE24-FE633D695CD0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807;p75">
              <a:extLst>
                <a:ext uri="{FF2B5EF4-FFF2-40B4-BE49-F238E27FC236}">
                  <a16:creationId xmlns:a16="http://schemas.microsoft.com/office/drawing/2014/main" id="{60D6B200-613B-4F48-B615-128286551DF5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808;p75">
              <a:extLst>
                <a:ext uri="{FF2B5EF4-FFF2-40B4-BE49-F238E27FC236}">
                  <a16:creationId xmlns:a16="http://schemas.microsoft.com/office/drawing/2014/main" id="{255D430E-61CB-4E88-B826-EB52059A03D3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809;p75">
              <a:extLst>
                <a:ext uri="{FF2B5EF4-FFF2-40B4-BE49-F238E27FC236}">
                  <a16:creationId xmlns:a16="http://schemas.microsoft.com/office/drawing/2014/main" id="{9D863DB9-7F94-4EFB-B9C6-88C485928CEC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810;p75">
              <a:extLst>
                <a:ext uri="{FF2B5EF4-FFF2-40B4-BE49-F238E27FC236}">
                  <a16:creationId xmlns:a16="http://schemas.microsoft.com/office/drawing/2014/main" id="{8F026019-5B4D-4978-81FE-C073873CAA20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811;p75">
              <a:extLst>
                <a:ext uri="{FF2B5EF4-FFF2-40B4-BE49-F238E27FC236}">
                  <a16:creationId xmlns:a16="http://schemas.microsoft.com/office/drawing/2014/main" id="{265835B4-0997-42C4-B0CE-387CE1773073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812;p75">
              <a:extLst>
                <a:ext uri="{FF2B5EF4-FFF2-40B4-BE49-F238E27FC236}">
                  <a16:creationId xmlns:a16="http://schemas.microsoft.com/office/drawing/2014/main" id="{1456CA0C-35B5-466E-AE47-C89CE10F1F3D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813;p75">
              <a:extLst>
                <a:ext uri="{FF2B5EF4-FFF2-40B4-BE49-F238E27FC236}">
                  <a16:creationId xmlns:a16="http://schemas.microsoft.com/office/drawing/2014/main" id="{ED35FC7F-A705-4649-B920-9B0C86E5840D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814;p75">
              <a:extLst>
                <a:ext uri="{FF2B5EF4-FFF2-40B4-BE49-F238E27FC236}">
                  <a16:creationId xmlns:a16="http://schemas.microsoft.com/office/drawing/2014/main" id="{94154061-FE04-4952-B28E-542C5020683E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815;p75">
              <a:extLst>
                <a:ext uri="{FF2B5EF4-FFF2-40B4-BE49-F238E27FC236}">
                  <a16:creationId xmlns:a16="http://schemas.microsoft.com/office/drawing/2014/main" id="{56C0DD32-133C-4029-8238-71F3B147FC9B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816;p75">
              <a:extLst>
                <a:ext uri="{FF2B5EF4-FFF2-40B4-BE49-F238E27FC236}">
                  <a16:creationId xmlns:a16="http://schemas.microsoft.com/office/drawing/2014/main" id="{AB49688A-58DA-4B14-819F-A14BCD176D41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817;p75">
              <a:extLst>
                <a:ext uri="{FF2B5EF4-FFF2-40B4-BE49-F238E27FC236}">
                  <a16:creationId xmlns:a16="http://schemas.microsoft.com/office/drawing/2014/main" id="{2A3B3AB2-8D88-468D-8272-7D2F643F2691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818;p75">
              <a:extLst>
                <a:ext uri="{FF2B5EF4-FFF2-40B4-BE49-F238E27FC236}">
                  <a16:creationId xmlns:a16="http://schemas.microsoft.com/office/drawing/2014/main" id="{6933EE25-255E-4B41-9778-B04D6674E430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819;p75">
              <a:extLst>
                <a:ext uri="{FF2B5EF4-FFF2-40B4-BE49-F238E27FC236}">
                  <a16:creationId xmlns:a16="http://schemas.microsoft.com/office/drawing/2014/main" id="{593E227D-887D-4D6E-AC7A-9542A7BFB930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820;p75">
              <a:extLst>
                <a:ext uri="{FF2B5EF4-FFF2-40B4-BE49-F238E27FC236}">
                  <a16:creationId xmlns:a16="http://schemas.microsoft.com/office/drawing/2014/main" id="{0D1ACEA6-3E10-414D-B8AE-A6DD2CC28682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821;p75">
              <a:extLst>
                <a:ext uri="{FF2B5EF4-FFF2-40B4-BE49-F238E27FC236}">
                  <a16:creationId xmlns:a16="http://schemas.microsoft.com/office/drawing/2014/main" id="{53D18687-F3D9-4AC5-98C9-B3F8E35D4089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822;p75">
              <a:extLst>
                <a:ext uri="{FF2B5EF4-FFF2-40B4-BE49-F238E27FC236}">
                  <a16:creationId xmlns:a16="http://schemas.microsoft.com/office/drawing/2014/main" id="{A7F62885-9296-442E-A84F-4678ADA5B9B8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823;p75">
              <a:extLst>
                <a:ext uri="{FF2B5EF4-FFF2-40B4-BE49-F238E27FC236}">
                  <a16:creationId xmlns:a16="http://schemas.microsoft.com/office/drawing/2014/main" id="{3EFB283C-3479-4693-909A-502895DB42E0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824;p75">
              <a:extLst>
                <a:ext uri="{FF2B5EF4-FFF2-40B4-BE49-F238E27FC236}">
                  <a16:creationId xmlns:a16="http://schemas.microsoft.com/office/drawing/2014/main" id="{DF760506-8252-451C-B096-B4D6B8DEBCA9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825;p75">
              <a:extLst>
                <a:ext uri="{FF2B5EF4-FFF2-40B4-BE49-F238E27FC236}">
                  <a16:creationId xmlns:a16="http://schemas.microsoft.com/office/drawing/2014/main" id="{90FD64BE-9B86-459F-862D-98E293BB87BC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826;p75">
              <a:extLst>
                <a:ext uri="{FF2B5EF4-FFF2-40B4-BE49-F238E27FC236}">
                  <a16:creationId xmlns:a16="http://schemas.microsoft.com/office/drawing/2014/main" id="{4DB6E422-CC47-4620-93D2-B01D4D17623E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827;p75">
              <a:extLst>
                <a:ext uri="{FF2B5EF4-FFF2-40B4-BE49-F238E27FC236}">
                  <a16:creationId xmlns:a16="http://schemas.microsoft.com/office/drawing/2014/main" id="{EEBD4D3F-54EF-481F-832A-D830ABD8972B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828;p75">
              <a:extLst>
                <a:ext uri="{FF2B5EF4-FFF2-40B4-BE49-F238E27FC236}">
                  <a16:creationId xmlns:a16="http://schemas.microsoft.com/office/drawing/2014/main" id="{C91B8E5F-FC2B-4B33-B899-0C33B3656AED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829;p75">
              <a:extLst>
                <a:ext uri="{FF2B5EF4-FFF2-40B4-BE49-F238E27FC236}">
                  <a16:creationId xmlns:a16="http://schemas.microsoft.com/office/drawing/2014/main" id="{6E6330F3-FB60-48F7-912A-475A0D93BFCC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830;p75">
              <a:extLst>
                <a:ext uri="{FF2B5EF4-FFF2-40B4-BE49-F238E27FC236}">
                  <a16:creationId xmlns:a16="http://schemas.microsoft.com/office/drawing/2014/main" id="{887BE25E-8872-4A1F-B383-EB5A3975C7A0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831;p75">
              <a:extLst>
                <a:ext uri="{FF2B5EF4-FFF2-40B4-BE49-F238E27FC236}">
                  <a16:creationId xmlns:a16="http://schemas.microsoft.com/office/drawing/2014/main" id="{DD257A0B-5289-4710-8377-450815FFC19F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832;p75">
              <a:extLst>
                <a:ext uri="{FF2B5EF4-FFF2-40B4-BE49-F238E27FC236}">
                  <a16:creationId xmlns:a16="http://schemas.microsoft.com/office/drawing/2014/main" id="{96A72902-05D6-4B51-979B-3E47539EA0CB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833;p75">
              <a:extLst>
                <a:ext uri="{FF2B5EF4-FFF2-40B4-BE49-F238E27FC236}">
                  <a16:creationId xmlns:a16="http://schemas.microsoft.com/office/drawing/2014/main" id="{AE6519E3-0DEE-4B91-902A-D9E34A81819D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834;p75">
              <a:extLst>
                <a:ext uri="{FF2B5EF4-FFF2-40B4-BE49-F238E27FC236}">
                  <a16:creationId xmlns:a16="http://schemas.microsoft.com/office/drawing/2014/main" id="{FA9D30F6-6478-47D1-9F5F-D533492EDF77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835;p75">
              <a:extLst>
                <a:ext uri="{FF2B5EF4-FFF2-40B4-BE49-F238E27FC236}">
                  <a16:creationId xmlns:a16="http://schemas.microsoft.com/office/drawing/2014/main" id="{CE13A0EF-B33C-4455-B3D5-34AD4246A219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836;p75">
              <a:extLst>
                <a:ext uri="{FF2B5EF4-FFF2-40B4-BE49-F238E27FC236}">
                  <a16:creationId xmlns:a16="http://schemas.microsoft.com/office/drawing/2014/main" id="{2A6E6EFC-5C35-496F-830E-34ABF692A256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837;p75">
              <a:extLst>
                <a:ext uri="{FF2B5EF4-FFF2-40B4-BE49-F238E27FC236}">
                  <a16:creationId xmlns:a16="http://schemas.microsoft.com/office/drawing/2014/main" id="{92EED248-48D4-4216-A8FB-5E7636586C1E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838;p75">
              <a:extLst>
                <a:ext uri="{FF2B5EF4-FFF2-40B4-BE49-F238E27FC236}">
                  <a16:creationId xmlns:a16="http://schemas.microsoft.com/office/drawing/2014/main" id="{67F5A30C-BB73-4F65-8DD4-2F8929B78CCC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839;p75">
              <a:extLst>
                <a:ext uri="{FF2B5EF4-FFF2-40B4-BE49-F238E27FC236}">
                  <a16:creationId xmlns:a16="http://schemas.microsoft.com/office/drawing/2014/main" id="{60216098-129D-4C73-B5B8-6317CDC8E690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840;p75">
              <a:extLst>
                <a:ext uri="{FF2B5EF4-FFF2-40B4-BE49-F238E27FC236}">
                  <a16:creationId xmlns:a16="http://schemas.microsoft.com/office/drawing/2014/main" id="{308513D2-96B2-471D-9B7A-8252A3CF42FF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841;p75">
              <a:extLst>
                <a:ext uri="{FF2B5EF4-FFF2-40B4-BE49-F238E27FC236}">
                  <a16:creationId xmlns:a16="http://schemas.microsoft.com/office/drawing/2014/main" id="{4C1A59EC-4822-4088-9C90-803F3C16CD1E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842;p75">
              <a:extLst>
                <a:ext uri="{FF2B5EF4-FFF2-40B4-BE49-F238E27FC236}">
                  <a16:creationId xmlns:a16="http://schemas.microsoft.com/office/drawing/2014/main" id="{1F4C7D08-B78A-4BD0-B1F7-7B67EDBA252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843;p75">
              <a:extLst>
                <a:ext uri="{FF2B5EF4-FFF2-40B4-BE49-F238E27FC236}">
                  <a16:creationId xmlns:a16="http://schemas.microsoft.com/office/drawing/2014/main" id="{27ACD4B8-07C0-4D19-85D2-425ADDC9C493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844;p75">
              <a:extLst>
                <a:ext uri="{FF2B5EF4-FFF2-40B4-BE49-F238E27FC236}">
                  <a16:creationId xmlns:a16="http://schemas.microsoft.com/office/drawing/2014/main" id="{63E521A4-0BB1-44F0-88AB-422FDCBD61E8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845;p75">
              <a:extLst>
                <a:ext uri="{FF2B5EF4-FFF2-40B4-BE49-F238E27FC236}">
                  <a16:creationId xmlns:a16="http://schemas.microsoft.com/office/drawing/2014/main" id="{2B03ACB2-983E-4C7F-870E-DB5708C07B36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846;p75">
              <a:extLst>
                <a:ext uri="{FF2B5EF4-FFF2-40B4-BE49-F238E27FC236}">
                  <a16:creationId xmlns:a16="http://schemas.microsoft.com/office/drawing/2014/main" id="{BE504D3A-C753-4B21-A25E-52FE97BD96B0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847;p75">
              <a:extLst>
                <a:ext uri="{FF2B5EF4-FFF2-40B4-BE49-F238E27FC236}">
                  <a16:creationId xmlns:a16="http://schemas.microsoft.com/office/drawing/2014/main" id="{1F1CA7CC-0672-4ADA-AD87-460E1C00AB92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848;p75">
              <a:extLst>
                <a:ext uri="{FF2B5EF4-FFF2-40B4-BE49-F238E27FC236}">
                  <a16:creationId xmlns:a16="http://schemas.microsoft.com/office/drawing/2014/main" id="{DADFA9AE-1458-426D-A376-F0345316EF45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849;p75">
              <a:extLst>
                <a:ext uri="{FF2B5EF4-FFF2-40B4-BE49-F238E27FC236}">
                  <a16:creationId xmlns:a16="http://schemas.microsoft.com/office/drawing/2014/main" id="{421CAB1D-7AF0-46CB-9548-0FFEF3F6560E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850;p75">
              <a:extLst>
                <a:ext uri="{FF2B5EF4-FFF2-40B4-BE49-F238E27FC236}">
                  <a16:creationId xmlns:a16="http://schemas.microsoft.com/office/drawing/2014/main" id="{EF6894EB-028A-47DF-8CF4-2CBF3E04083B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851;p75">
              <a:extLst>
                <a:ext uri="{FF2B5EF4-FFF2-40B4-BE49-F238E27FC236}">
                  <a16:creationId xmlns:a16="http://schemas.microsoft.com/office/drawing/2014/main" id="{DBB1E62E-7C16-407D-A048-A1970B997F37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852;p75">
              <a:extLst>
                <a:ext uri="{FF2B5EF4-FFF2-40B4-BE49-F238E27FC236}">
                  <a16:creationId xmlns:a16="http://schemas.microsoft.com/office/drawing/2014/main" id="{969C46F9-9C60-4CE0-A2BA-673B9E20E07A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853;p75">
              <a:extLst>
                <a:ext uri="{FF2B5EF4-FFF2-40B4-BE49-F238E27FC236}">
                  <a16:creationId xmlns:a16="http://schemas.microsoft.com/office/drawing/2014/main" id="{1797B4F3-EDDD-4AFD-AABA-CAAA022E69E1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854;p75">
              <a:extLst>
                <a:ext uri="{FF2B5EF4-FFF2-40B4-BE49-F238E27FC236}">
                  <a16:creationId xmlns:a16="http://schemas.microsoft.com/office/drawing/2014/main" id="{35F35B92-A735-4D61-9C67-C687DF6DC48D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855;p75">
              <a:extLst>
                <a:ext uri="{FF2B5EF4-FFF2-40B4-BE49-F238E27FC236}">
                  <a16:creationId xmlns:a16="http://schemas.microsoft.com/office/drawing/2014/main" id="{CF07F2D5-769F-4906-8800-D86E3389FBCB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856;p75">
              <a:extLst>
                <a:ext uri="{FF2B5EF4-FFF2-40B4-BE49-F238E27FC236}">
                  <a16:creationId xmlns:a16="http://schemas.microsoft.com/office/drawing/2014/main" id="{5ED436C3-209C-4A1A-B182-0451D6E6C2BD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857;p75">
              <a:extLst>
                <a:ext uri="{FF2B5EF4-FFF2-40B4-BE49-F238E27FC236}">
                  <a16:creationId xmlns:a16="http://schemas.microsoft.com/office/drawing/2014/main" id="{1F1906B7-C179-4539-A372-F24BFBE1C9DA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858;p75">
              <a:extLst>
                <a:ext uri="{FF2B5EF4-FFF2-40B4-BE49-F238E27FC236}">
                  <a16:creationId xmlns:a16="http://schemas.microsoft.com/office/drawing/2014/main" id="{EF871E9C-D669-4E71-944E-C1D2A035A133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859;p75">
              <a:extLst>
                <a:ext uri="{FF2B5EF4-FFF2-40B4-BE49-F238E27FC236}">
                  <a16:creationId xmlns:a16="http://schemas.microsoft.com/office/drawing/2014/main" id="{7C4D75D0-18AF-47F2-B57E-BEFC31D3FAD1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860;p75">
              <a:extLst>
                <a:ext uri="{FF2B5EF4-FFF2-40B4-BE49-F238E27FC236}">
                  <a16:creationId xmlns:a16="http://schemas.microsoft.com/office/drawing/2014/main" id="{7740FD4A-6D39-47ED-8CE8-A1C4B161BF49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861;p75">
              <a:extLst>
                <a:ext uri="{FF2B5EF4-FFF2-40B4-BE49-F238E27FC236}">
                  <a16:creationId xmlns:a16="http://schemas.microsoft.com/office/drawing/2014/main" id="{2D711BCC-0D0F-4072-8F89-DB6B1DEB4577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862;p75">
              <a:extLst>
                <a:ext uri="{FF2B5EF4-FFF2-40B4-BE49-F238E27FC236}">
                  <a16:creationId xmlns:a16="http://schemas.microsoft.com/office/drawing/2014/main" id="{43FD28A3-9385-4EB0-BF0A-017AEB3EAA09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863;p75">
              <a:extLst>
                <a:ext uri="{FF2B5EF4-FFF2-40B4-BE49-F238E27FC236}">
                  <a16:creationId xmlns:a16="http://schemas.microsoft.com/office/drawing/2014/main" id="{0897D896-7788-45B0-9110-B4E0D846443F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864;p75">
              <a:extLst>
                <a:ext uri="{FF2B5EF4-FFF2-40B4-BE49-F238E27FC236}">
                  <a16:creationId xmlns:a16="http://schemas.microsoft.com/office/drawing/2014/main" id="{C54139FD-7E46-4DDF-85B9-BA99654A08A7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865;p75">
              <a:extLst>
                <a:ext uri="{FF2B5EF4-FFF2-40B4-BE49-F238E27FC236}">
                  <a16:creationId xmlns:a16="http://schemas.microsoft.com/office/drawing/2014/main" id="{47062E24-73A5-45A0-9C97-FCFDF54B6B5B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866;p75">
              <a:extLst>
                <a:ext uri="{FF2B5EF4-FFF2-40B4-BE49-F238E27FC236}">
                  <a16:creationId xmlns:a16="http://schemas.microsoft.com/office/drawing/2014/main" id="{94FE3D18-CC29-47F9-BFD9-96147186AFD1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867;p75">
              <a:extLst>
                <a:ext uri="{FF2B5EF4-FFF2-40B4-BE49-F238E27FC236}">
                  <a16:creationId xmlns:a16="http://schemas.microsoft.com/office/drawing/2014/main" id="{9E22FEAF-AA2B-45CA-A1FD-5E99F988DBFE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868;p75">
              <a:extLst>
                <a:ext uri="{FF2B5EF4-FFF2-40B4-BE49-F238E27FC236}">
                  <a16:creationId xmlns:a16="http://schemas.microsoft.com/office/drawing/2014/main" id="{7EE25368-1CB4-4FE3-83F9-F0F86E54CAF6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869;p75">
              <a:extLst>
                <a:ext uri="{FF2B5EF4-FFF2-40B4-BE49-F238E27FC236}">
                  <a16:creationId xmlns:a16="http://schemas.microsoft.com/office/drawing/2014/main" id="{DF19BB3F-E662-49E6-8F8B-A835E98BC164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7870;p75">
              <a:extLst>
                <a:ext uri="{FF2B5EF4-FFF2-40B4-BE49-F238E27FC236}">
                  <a16:creationId xmlns:a16="http://schemas.microsoft.com/office/drawing/2014/main" id="{7E076740-8A25-4969-95B9-AB005A55E1B5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7871;p75">
              <a:extLst>
                <a:ext uri="{FF2B5EF4-FFF2-40B4-BE49-F238E27FC236}">
                  <a16:creationId xmlns:a16="http://schemas.microsoft.com/office/drawing/2014/main" id="{580BB887-87B9-418B-A3B3-C26DEF477563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7872;p75">
              <a:extLst>
                <a:ext uri="{FF2B5EF4-FFF2-40B4-BE49-F238E27FC236}">
                  <a16:creationId xmlns:a16="http://schemas.microsoft.com/office/drawing/2014/main" id="{EC50E9A4-51AA-45EC-BECA-9392BF3924C6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7873;p75">
              <a:extLst>
                <a:ext uri="{FF2B5EF4-FFF2-40B4-BE49-F238E27FC236}">
                  <a16:creationId xmlns:a16="http://schemas.microsoft.com/office/drawing/2014/main" id="{16541BF7-62CE-4FC4-8075-3BF724F1EC37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7874;p75">
              <a:extLst>
                <a:ext uri="{FF2B5EF4-FFF2-40B4-BE49-F238E27FC236}">
                  <a16:creationId xmlns:a16="http://schemas.microsoft.com/office/drawing/2014/main" id="{9AC636A3-61AE-4341-A929-D4E98275B714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7875;p75">
              <a:extLst>
                <a:ext uri="{FF2B5EF4-FFF2-40B4-BE49-F238E27FC236}">
                  <a16:creationId xmlns:a16="http://schemas.microsoft.com/office/drawing/2014/main" id="{5A7040C3-AB4F-4D6A-96F8-79E089685010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7876;p75">
              <a:extLst>
                <a:ext uri="{FF2B5EF4-FFF2-40B4-BE49-F238E27FC236}">
                  <a16:creationId xmlns:a16="http://schemas.microsoft.com/office/drawing/2014/main" id="{6FF769B8-3A66-4B6B-BA45-4C410EED0EDE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7877;p75">
              <a:extLst>
                <a:ext uri="{FF2B5EF4-FFF2-40B4-BE49-F238E27FC236}">
                  <a16:creationId xmlns:a16="http://schemas.microsoft.com/office/drawing/2014/main" id="{B221BA6D-8C89-4373-9EF5-5394D2E4C9FD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7878;p75">
              <a:extLst>
                <a:ext uri="{FF2B5EF4-FFF2-40B4-BE49-F238E27FC236}">
                  <a16:creationId xmlns:a16="http://schemas.microsoft.com/office/drawing/2014/main" id="{595E0FCB-5464-470A-8118-E277A616CF64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7879;p75">
              <a:extLst>
                <a:ext uri="{FF2B5EF4-FFF2-40B4-BE49-F238E27FC236}">
                  <a16:creationId xmlns:a16="http://schemas.microsoft.com/office/drawing/2014/main" id="{7A04D839-BBFC-4944-9A86-35BEFF8E1799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7880;p75">
              <a:extLst>
                <a:ext uri="{FF2B5EF4-FFF2-40B4-BE49-F238E27FC236}">
                  <a16:creationId xmlns:a16="http://schemas.microsoft.com/office/drawing/2014/main" id="{19790A65-788B-431B-8FF1-149F10FFC0C9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7881;p75">
              <a:extLst>
                <a:ext uri="{FF2B5EF4-FFF2-40B4-BE49-F238E27FC236}">
                  <a16:creationId xmlns:a16="http://schemas.microsoft.com/office/drawing/2014/main" id="{DBAFAB5C-1361-431F-B942-A0F1B385304B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7882;p75">
              <a:extLst>
                <a:ext uri="{FF2B5EF4-FFF2-40B4-BE49-F238E27FC236}">
                  <a16:creationId xmlns:a16="http://schemas.microsoft.com/office/drawing/2014/main" id="{F79B1608-B933-4B30-A600-A1A4A1E658D8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7883;p75">
              <a:extLst>
                <a:ext uri="{FF2B5EF4-FFF2-40B4-BE49-F238E27FC236}">
                  <a16:creationId xmlns:a16="http://schemas.microsoft.com/office/drawing/2014/main" id="{4CF3846A-2A3E-45D4-A1F7-C6241C864BFA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884;p75">
              <a:extLst>
                <a:ext uri="{FF2B5EF4-FFF2-40B4-BE49-F238E27FC236}">
                  <a16:creationId xmlns:a16="http://schemas.microsoft.com/office/drawing/2014/main" id="{A8EB5594-463E-4351-8218-69051A35CFD3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885;p75">
              <a:extLst>
                <a:ext uri="{FF2B5EF4-FFF2-40B4-BE49-F238E27FC236}">
                  <a16:creationId xmlns:a16="http://schemas.microsoft.com/office/drawing/2014/main" id="{53279A24-7825-49C2-B069-A84280B19F8A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886;p75">
              <a:extLst>
                <a:ext uri="{FF2B5EF4-FFF2-40B4-BE49-F238E27FC236}">
                  <a16:creationId xmlns:a16="http://schemas.microsoft.com/office/drawing/2014/main" id="{33920FF0-B3C5-469F-9F23-F73134995C2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887;p75">
              <a:extLst>
                <a:ext uri="{FF2B5EF4-FFF2-40B4-BE49-F238E27FC236}">
                  <a16:creationId xmlns:a16="http://schemas.microsoft.com/office/drawing/2014/main" id="{3ED20E1C-BF04-4B15-839D-7AF8C63AEDD6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888;p75">
              <a:extLst>
                <a:ext uri="{FF2B5EF4-FFF2-40B4-BE49-F238E27FC236}">
                  <a16:creationId xmlns:a16="http://schemas.microsoft.com/office/drawing/2014/main" id="{5924CE77-18A7-4F16-B678-0449A21A3DE0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889;p75">
              <a:extLst>
                <a:ext uri="{FF2B5EF4-FFF2-40B4-BE49-F238E27FC236}">
                  <a16:creationId xmlns:a16="http://schemas.microsoft.com/office/drawing/2014/main" id="{C9A815C8-766F-4640-BDA8-24F4EB379126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890;p75">
              <a:extLst>
                <a:ext uri="{FF2B5EF4-FFF2-40B4-BE49-F238E27FC236}">
                  <a16:creationId xmlns:a16="http://schemas.microsoft.com/office/drawing/2014/main" id="{43B4A959-36F1-4317-A388-047175BF0AAD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891;p75">
              <a:extLst>
                <a:ext uri="{FF2B5EF4-FFF2-40B4-BE49-F238E27FC236}">
                  <a16:creationId xmlns:a16="http://schemas.microsoft.com/office/drawing/2014/main" id="{4FB8DE89-6236-4A39-BB9F-E450F66B41E7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892;p75">
              <a:extLst>
                <a:ext uri="{FF2B5EF4-FFF2-40B4-BE49-F238E27FC236}">
                  <a16:creationId xmlns:a16="http://schemas.microsoft.com/office/drawing/2014/main" id="{5B997050-4FF6-4D20-A17C-70E9C866B412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893;p75">
              <a:extLst>
                <a:ext uri="{FF2B5EF4-FFF2-40B4-BE49-F238E27FC236}">
                  <a16:creationId xmlns:a16="http://schemas.microsoft.com/office/drawing/2014/main" id="{BA6A7BA1-1B9C-4E7E-8BA7-CA4F88AC47C3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7894;p75">
              <a:extLst>
                <a:ext uri="{FF2B5EF4-FFF2-40B4-BE49-F238E27FC236}">
                  <a16:creationId xmlns:a16="http://schemas.microsoft.com/office/drawing/2014/main" id="{A50DD9FF-587E-4540-9DF6-97E74270429D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7895;p75">
              <a:extLst>
                <a:ext uri="{FF2B5EF4-FFF2-40B4-BE49-F238E27FC236}">
                  <a16:creationId xmlns:a16="http://schemas.microsoft.com/office/drawing/2014/main" id="{7618BB69-C806-4388-BFC6-EB36429302D5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7896;p75">
              <a:extLst>
                <a:ext uri="{FF2B5EF4-FFF2-40B4-BE49-F238E27FC236}">
                  <a16:creationId xmlns:a16="http://schemas.microsoft.com/office/drawing/2014/main" id="{085783FD-02A2-4231-963C-FFD189A7A078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7897;p75">
              <a:extLst>
                <a:ext uri="{FF2B5EF4-FFF2-40B4-BE49-F238E27FC236}">
                  <a16:creationId xmlns:a16="http://schemas.microsoft.com/office/drawing/2014/main" id="{8AF8E50D-BA88-4F2A-8390-92033195FAA7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7898;p75">
              <a:extLst>
                <a:ext uri="{FF2B5EF4-FFF2-40B4-BE49-F238E27FC236}">
                  <a16:creationId xmlns:a16="http://schemas.microsoft.com/office/drawing/2014/main" id="{AF1C6176-F7C0-433E-9D52-FDE0C57E8929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7899;p75">
              <a:extLst>
                <a:ext uri="{FF2B5EF4-FFF2-40B4-BE49-F238E27FC236}">
                  <a16:creationId xmlns:a16="http://schemas.microsoft.com/office/drawing/2014/main" id="{394FE1DF-549B-4BD2-953A-FD617E5B5596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7900;p75">
              <a:extLst>
                <a:ext uri="{FF2B5EF4-FFF2-40B4-BE49-F238E27FC236}">
                  <a16:creationId xmlns:a16="http://schemas.microsoft.com/office/drawing/2014/main" id="{851952EE-E8A0-4056-B9F1-736A8035642B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7901;p75">
              <a:extLst>
                <a:ext uri="{FF2B5EF4-FFF2-40B4-BE49-F238E27FC236}">
                  <a16:creationId xmlns:a16="http://schemas.microsoft.com/office/drawing/2014/main" id="{31DC6B4D-4DD5-46AA-A071-85C6B6419778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7902;p75">
              <a:extLst>
                <a:ext uri="{FF2B5EF4-FFF2-40B4-BE49-F238E27FC236}">
                  <a16:creationId xmlns:a16="http://schemas.microsoft.com/office/drawing/2014/main" id="{2B6A483C-29DA-4311-9226-0D219D1C2A2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7903;p75">
              <a:extLst>
                <a:ext uri="{FF2B5EF4-FFF2-40B4-BE49-F238E27FC236}">
                  <a16:creationId xmlns:a16="http://schemas.microsoft.com/office/drawing/2014/main" id="{56C8977F-2D05-4C44-8D74-5425E88ED146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7904;p75">
              <a:extLst>
                <a:ext uri="{FF2B5EF4-FFF2-40B4-BE49-F238E27FC236}">
                  <a16:creationId xmlns:a16="http://schemas.microsoft.com/office/drawing/2014/main" id="{80724437-0C02-4A8A-9090-25FE0E8F951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7905;p75">
              <a:extLst>
                <a:ext uri="{FF2B5EF4-FFF2-40B4-BE49-F238E27FC236}">
                  <a16:creationId xmlns:a16="http://schemas.microsoft.com/office/drawing/2014/main" id="{4E5CBE61-9B06-4B78-9782-72F59290BFF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7906;p75">
              <a:extLst>
                <a:ext uri="{FF2B5EF4-FFF2-40B4-BE49-F238E27FC236}">
                  <a16:creationId xmlns:a16="http://schemas.microsoft.com/office/drawing/2014/main" id="{6465A745-5B7A-42B9-90C6-00CAAA699AEA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7907;p75">
              <a:extLst>
                <a:ext uri="{FF2B5EF4-FFF2-40B4-BE49-F238E27FC236}">
                  <a16:creationId xmlns:a16="http://schemas.microsoft.com/office/drawing/2014/main" id="{506B9EF0-3509-4618-9FBD-633A6A625C8C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7908;p75">
              <a:extLst>
                <a:ext uri="{FF2B5EF4-FFF2-40B4-BE49-F238E27FC236}">
                  <a16:creationId xmlns:a16="http://schemas.microsoft.com/office/drawing/2014/main" id="{AFC40452-7418-4252-9288-794C4A2BFF8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7909;p75">
              <a:extLst>
                <a:ext uri="{FF2B5EF4-FFF2-40B4-BE49-F238E27FC236}">
                  <a16:creationId xmlns:a16="http://schemas.microsoft.com/office/drawing/2014/main" id="{B16820B6-BD4D-4C14-B989-4E024EF31776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7910;p75">
              <a:extLst>
                <a:ext uri="{FF2B5EF4-FFF2-40B4-BE49-F238E27FC236}">
                  <a16:creationId xmlns:a16="http://schemas.microsoft.com/office/drawing/2014/main" id="{105D32D3-5B56-48DA-B281-B104AC82ABD0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7911;p75">
              <a:extLst>
                <a:ext uri="{FF2B5EF4-FFF2-40B4-BE49-F238E27FC236}">
                  <a16:creationId xmlns:a16="http://schemas.microsoft.com/office/drawing/2014/main" id="{86B85709-5F02-4A18-89F1-64E1448859AF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7912;p75">
              <a:extLst>
                <a:ext uri="{FF2B5EF4-FFF2-40B4-BE49-F238E27FC236}">
                  <a16:creationId xmlns:a16="http://schemas.microsoft.com/office/drawing/2014/main" id="{94FBCD63-0294-4C01-BAE4-ABA652C733EC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7913;p75">
              <a:extLst>
                <a:ext uri="{FF2B5EF4-FFF2-40B4-BE49-F238E27FC236}">
                  <a16:creationId xmlns:a16="http://schemas.microsoft.com/office/drawing/2014/main" id="{112DB759-E41B-4F68-9B18-78C3FBFE389F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7914;p75">
              <a:extLst>
                <a:ext uri="{FF2B5EF4-FFF2-40B4-BE49-F238E27FC236}">
                  <a16:creationId xmlns:a16="http://schemas.microsoft.com/office/drawing/2014/main" id="{EE444F42-2F25-4D29-BB5E-07F86AAEC617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7915;p75">
              <a:extLst>
                <a:ext uri="{FF2B5EF4-FFF2-40B4-BE49-F238E27FC236}">
                  <a16:creationId xmlns:a16="http://schemas.microsoft.com/office/drawing/2014/main" id="{9B9C4AB2-19D3-4463-B3C1-19E00D655286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7916;p75">
              <a:extLst>
                <a:ext uri="{FF2B5EF4-FFF2-40B4-BE49-F238E27FC236}">
                  <a16:creationId xmlns:a16="http://schemas.microsoft.com/office/drawing/2014/main" id="{7BD32DEB-DE23-4A2D-AD86-598DFC13512E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7917;p75">
              <a:extLst>
                <a:ext uri="{FF2B5EF4-FFF2-40B4-BE49-F238E27FC236}">
                  <a16:creationId xmlns:a16="http://schemas.microsoft.com/office/drawing/2014/main" id="{53000E59-630F-4E91-A22B-8047F6803B31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7918;p75">
              <a:extLst>
                <a:ext uri="{FF2B5EF4-FFF2-40B4-BE49-F238E27FC236}">
                  <a16:creationId xmlns:a16="http://schemas.microsoft.com/office/drawing/2014/main" id="{6983B548-7392-4B88-8C8C-80CE826CC548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7919;p75">
              <a:extLst>
                <a:ext uri="{FF2B5EF4-FFF2-40B4-BE49-F238E27FC236}">
                  <a16:creationId xmlns:a16="http://schemas.microsoft.com/office/drawing/2014/main" id="{8D0F9132-9CF3-452B-BDFA-349DC17430BE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7920;p75">
              <a:extLst>
                <a:ext uri="{FF2B5EF4-FFF2-40B4-BE49-F238E27FC236}">
                  <a16:creationId xmlns:a16="http://schemas.microsoft.com/office/drawing/2014/main" id="{6F6285CA-80F2-43D7-8E0E-6EBFCEF1F216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7921;p75">
              <a:extLst>
                <a:ext uri="{FF2B5EF4-FFF2-40B4-BE49-F238E27FC236}">
                  <a16:creationId xmlns:a16="http://schemas.microsoft.com/office/drawing/2014/main" id="{41064BC8-2AA6-441C-A837-44D1E95DE168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7922;p75">
              <a:extLst>
                <a:ext uri="{FF2B5EF4-FFF2-40B4-BE49-F238E27FC236}">
                  <a16:creationId xmlns:a16="http://schemas.microsoft.com/office/drawing/2014/main" id="{721586F5-D01D-4FAA-8EA8-695A460C752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7923;p75">
              <a:extLst>
                <a:ext uri="{FF2B5EF4-FFF2-40B4-BE49-F238E27FC236}">
                  <a16:creationId xmlns:a16="http://schemas.microsoft.com/office/drawing/2014/main" id="{17C1E205-D20B-4521-8CE4-670762099706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7924;p75">
              <a:extLst>
                <a:ext uri="{FF2B5EF4-FFF2-40B4-BE49-F238E27FC236}">
                  <a16:creationId xmlns:a16="http://schemas.microsoft.com/office/drawing/2014/main" id="{94A33A79-3925-44D7-A63A-F7D823EB9C22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7925;p75">
              <a:extLst>
                <a:ext uri="{FF2B5EF4-FFF2-40B4-BE49-F238E27FC236}">
                  <a16:creationId xmlns:a16="http://schemas.microsoft.com/office/drawing/2014/main" id="{F85DB35A-284E-4273-BA67-6726C5043CB9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7926;p75">
              <a:extLst>
                <a:ext uri="{FF2B5EF4-FFF2-40B4-BE49-F238E27FC236}">
                  <a16:creationId xmlns:a16="http://schemas.microsoft.com/office/drawing/2014/main" id="{19ECBC13-2970-4DE8-94FF-59D734833029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7927;p75">
              <a:extLst>
                <a:ext uri="{FF2B5EF4-FFF2-40B4-BE49-F238E27FC236}">
                  <a16:creationId xmlns:a16="http://schemas.microsoft.com/office/drawing/2014/main" id="{0B88CFA6-B32B-4233-8062-C5EFDB8BC19E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7928;p75">
              <a:extLst>
                <a:ext uri="{FF2B5EF4-FFF2-40B4-BE49-F238E27FC236}">
                  <a16:creationId xmlns:a16="http://schemas.microsoft.com/office/drawing/2014/main" id="{E9BF3077-231B-42DB-9494-CE8E022B4057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7929;p75">
              <a:extLst>
                <a:ext uri="{FF2B5EF4-FFF2-40B4-BE49-F238E27FC236}">
                  <a16:creationId xmlns:a16="http://schemas.microsoft.com/office/drawing/2014/main" id="{31A512A0-9E72-4F1E-81EC-7EB141E7933B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7930;p75">
              <a:extLst>
                <a:ext uri="{FF2B5EF4-FFF2-40B4-BE49-F238E27FC236}">
                  <a16:creationId xmlns:a16="http://schemas.microsoft.com/office/drawing/2014/main" id="{93681C11-3468-4B54-9D76-525016D94366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7931;p75">
              <a:extLst>
                <a:ext uri="{FF2B5EF4-FFF2-40B4-BE49-F238E27FC236}">
                  <a16:creationId xmlns:a16="http://schemas.microsoft.com/office/drawing/2014/main" id="{FE23C41E-0167-46E3-AD42-3197DAD3E2D1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7932;p75">
              <a:extLst>
                <a:ext uri="{FF2B5EF4-FFF2-40B4-BE49-F238E27FC236}">
                  <a16:creationId xmlns:a16="http://schemas.microsoft.com/office/drawing/2014/main" id="{36AE7658-FD21-4EFE-A5B5-71FCEF8D832B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7933;p75">
              <a:extLst>
                <a:ext uri="{FF2B5EF4-FFF2-40B4-BE49-F238E27FC236}">
                  <a16:creationId xmlns:a16="http://schemas.microsoft.com/office/drawing/2014/main" id="{A1082DD7-2BDF-41A9-B48E-25E2DA99D838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7934;p75">
              <a:extLst>
                <a:ext uri="{FF2B5EF4-FFF2-40B4-BE49-F238E27FC236}">
                  <a16:creationId xmlns:a16="http://schemas.microsoft.com/office/drawing/2014/main" id="{B7464F29-3563-48DB-8984-2FC65D173383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7935;p75">
              <a:extLst>
                <a:ext uri="{FF2B5EF4-FFF2-40B4-BE49-F238E27FC236}">
                  <a16:creationId xmlns:a16="http://schemas.microsoft.com/office/drawing/2014/main" id="{30C3A041-3568-4A02-AEEF-95935E5C7077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7936;p75">
              <a:extLst>
                <a:ext uri="{FF2B5EF4-FFF2-40B4-BE49-F238E27FC236}">
                  <a16:creationId xmlns:a16="http://schemas.microsoft.com/office/drawing/2014/main" id="{A5DAD761-5151-4B8F-AF60-632A2AE8BA16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7937;p75">
              <a:extLst>
                <a:ext uri="{FF2B5EF4-FFF2-40B4-BE49-F238E27FC236}">
                  <a16:creationId xmlns:a16="http://schemas.microsoft.com/office/drawing/2014/main" id="{68855505-4A0A-4EFE-AF64-542532EB496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7938;p75">
              <a:extLst>
                <a:ext uri="{FF2B5EF4-FFF2-40B4-BE49-F238E27FC236}">
                  <a16:creationId xmlns:a16="http://schemas.microsoft.com/office/drawing/2014/main" id="{DE969722-18E0-43E4-8A48-39A15F15A0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7939;p75">
              <a:extLst>
                <a:ext uri="{FF2B5EF4-FFF2-40B4-BE49-F238E27FC236}">
                  <a16:creationId xmlns:a16="http://schemas.microsoft.com/office/drawing/2014/main" id="{C2DF2C16-B88E-43F6-9904-FF67A9C35488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7940;p75">
              <a:extLst>
                <a:ext uri="{FF2B5EF4-FFF2-40B4-BE49-F238E27FC236}">
                  <a16:creationId xmlns:a16="http://schemas.microsoft.com/office/drawing/2014/main" id="{3003FF2E-ACEB-47F4-9974-CE468B439F74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7941;p75">
              <a:extLst>
                <a:ext uri="{FF2B5EF4-FFF2-40B4-BE49-F238E27FC236}">
                  <a16:creationId xmlns:a16="http://schemas.microsoft.com/office/drawing/2014/main" id="{2BDA6906-4904-40E5-B32C-152A43EE8856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942;p75">
              <a:extLst>
                <a:ext uri="{FF2B5EF4-FFF2-40B4-BE49-F238E27FC236}">
                  <a16:creationId xmlns:a16="http://schemas.microsoft.com/office/drawing/2014/main" id="{017C096D-B780-4ADF-A9A7-A6DFC9867E96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943;p75">
              <a:extLst>
                <a:ext uri="{FF2B5EF4-FFF2-40B4-BE49-F238E27FC236}">
                  <a16:creationId xmlns:a16="http://schemas.microsoft.com/office/drawing/2014/main" id="{9F578C89-A4DC-4791-9FC0-FE8E5BCE225F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944;p75">
              <a:extLst>
                <a:ext uri="{FF2B5EF4-FFF2-40B4-BE49-F238E27FC236}">
                  <a16:creationId xmlns:a16="http://schemas.microsoft.com/office/drawing/2014/main" id="{58EFE308-480B-45E1-9D82-3917E5A36EF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945;p75">
              <a:extLst>
                <a:ext uri="{FF2B5EF4-FFF2-40B4-BE49-F238E27FC236}">
                  <a16:creationId xmlns:a16="http://schemas.microsoft.com/office/drawing/2014/main" id="{319A61AB-D6E0-4E96-8502-8BACC98EB690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946;p75">
              <a:extLst>
                <a:ext uri="{FF2B5EF4-FFF2-40B4-BE49-F238E27FC236}">
                  <a16:creationId xmlns:a16="http://schemas.microsoft.com/office/drawing/2014/main" id="{FA532760-CD4A-4D4F-942C-102A413F85CF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947;p75">
              <a:extLst>
                <a:ext uri="{FF2B5EF4-FFF2-40B4-BE49-F238E27FC236}">
                  <a16:creationId xmlns:a16="http://schemas.microsoft.com/office/drawing/2014/main" id="{25086FF4-7D11-4409-8DB3-3A1C48503EB2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948;p75">
              <a:extLst>
                <a:ext uri="{FF2B5EF4-FFF2-40B4-BE49-F238E27FC236}">
                  <a16:creationId xmlns:a16="http://schemas.microsoft.com/office/drawing/2014/main" id="{5524F71F-3A7C-4F72-B980-BA31C4BD0AEA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949;p75">
              <a:extLst>
                <a:ext uri="{FF2B5EF4-FFF2-40B4-BE49-F238E27FC236}">
                  <a16:creationId xmlns:a16="http://schemas.microsoft.com/office/drawing/2014/main" id="{D50E74ED-803A-4B47-91CE-5FF6ED6C663D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950;p75">
              <a:extLst>
                <a:ext uri="{FF2B5EF4-FFF2-40B4-BE49-F238E27FC236}">
                  <a16:creationId xmlns:a16="http://schemas.microsoft.com/office/drawing/2014/main" id="{D1A3D5EE-442D-4A20-BB8D-68F2CAA96296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951;p75">
              <a:extLst>
                <a:ext uri="{FF2B5EF4-FFF2-40B4-BE49-F238E27FC236}">
                  <a16:creationId xmlns:a16="http://schemas.microsoft.com/office/drawing/2014/main" id="{A2E88057-533C-45F4-935B-7CFF94949B9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952;p75">
              <a:extLst>
                <a:ext uri="{FF2B5EF4-FFF2-40B4-BE49-F238E27FC236}">
                  <a16:creationId xmlns:a16="http://schemas.microsoft.com/office/drawing/2014/main" id="{152D5831-6B85-440D-94B1-3961BFCEE15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953;p75">
              <a:extLst>
                <a:ext uri="{FF2B5EF4-FFF2-40B4-BE49-F238E27FC236}">
                  <a16:creationId xmlns:a16="http://schemas.microsoft.com/office/drawing/2014/main" id="{942DAEA6-1205-4142-B329-5C2EFB696E7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954;p75">
              <a:extLst>
                <a:ext uri="{FF2B5EF4-FFF2-40B4-BE49-F238E27FC236}">
                  <a16:creationId xmlns:a16="http://schemas.microsoft.com/office/drawing/2014/main" id="{3DD78F46-8DA7-4617-9458-1A663E6A6EFD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955;p75">
              <a:extLst>
                <a:ext uri="{FF2B5EF4-FFF2-40B4-BE49-F238E27FC236}">
                  <a16:creationId xmlns:a16="http://schemas.microsoft.com/office/drawing/2014/main" id="{0C3E43DB-4786-4AFC-BDBE-A7F3EEA558F7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956;p75">
              <a:extLst>
                <a:ext uri="{FF2B5EF4-FFF2-40B4-BE49-F238E27FC236}">
                  <a16:creationId xmlns:a16="http://schemas.microsoft.com/office/drawing/2014/main" id="{FC8E4A72-4915-4F63-933D-82B7C7A4545B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957;p75">
              <a:extLst>
                <a:ext uri="{FF2B5EF4-FFF2-40B4-BE49-F238E27FC236}">
                  <a16:creationId xmlns:a16="http://schemas.microsoft.com/office/drawing/2014/main" id="{35F23147-1895-43B4-862E-1CF8F737AAAB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958;p75">
              <a:extLst>
                <a:ext uri="{FF2B5EF4-FFF2-40B4-BE49-F238E27FC236}">
                  <a16:creationId xmlns:a16="http://schemas.microsoft.com/office/drawing/2014/main" id="{44EE8661-099D-4E3B-A1CE-B235A2DC2F2F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959;p75">
              <a:extLst>
                <a:ext uri="{FF2B5EF4-FFF2-40B4-BE49-F238E27FC236}">
                  <a16:creationId xmlns:a16="http://schemas.microsoft.com/office/drawing/2014/main" id="{98597BEA-FFE6-4B99-AD59-FF20A4D6E07C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960;p75">
              <a:extLst>
                <a:ext uri="{FF2B5EF4-FFF2-40B4-BE49-F238E27FC236}">
                  <a16:creationId xmlns:a16="http://schemas.microsoft.com/office/drawing/2014/main" id="{F3052FDB-0144-4F75-914E-5506D7D86B4D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961;p75">
              <a:extLst>
                <a:ext uri="{FF2B5EF4-FFF2-40B4-BE49-F238E27FC236}">
                  <a16:creationId xmlns:a16="http://schemas.microsoft.com/office/drawing/2014/main" id="{2F7DA153-31E5-410A-93D6-18BC447332AF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962;p75">
              <a:extLst>
                <a:ext uri="{FF2B5EF4-FFF2-40B4-BE49-F238E27FC236}">
                  <a16:creationId xmlns:a16="http://schemas.microsoft.com/office/drawing/2014/main" id="{A964E623-F070-4F1F-80C8-4F71D53BA6C3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7963;p75">
              <a:extLst>
                <a:ext uri="{FF2B5EF4-FFF2-40B4-BE49-F238E27FC236}">
                  <a16:creationId xmlns:a16="http://schemas.microsoft.com/office/drawing/2014/main" id="{E1F1B41C-C28E-488D-843D-29A7AD5E950F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964;p75">
              <a:extLst>
                <a:ext uri="{FF2B5EF4-FFF2-40B4-BE49-F238E27FC236}">
                  <a16:creationId xmlns:a16="http://schemas.microsoft.com/office/drawing/2014/main" id="{9122D3BE-3EE2-43D2-8ACB-0AD00D706579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965;p75">
              <a:extLst>
                <a:ext uri="{FF2B5EF4-FFF2-40B4-BE49-F238E27FC236}">
                  <a16:creationId xmlns:a16="http://schemas.microsoft.com/office/drawing/2014/main" id="{E72CA440-9E3D-429A-989D-AB0305997F6E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966;p75">
              <a:extLst>
                <a:ext uri="{FF2B5EF4-FFF2-40B4-BE49-F238E27FC236}">
                  <a16:creationId xmlns:a16="http://schemas.microsoft.com/office/drawing/2014/main" id="{E3695F72-EF9D-4667-8C02-C88747E3C176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967;p75">
              <a:extLst>
                <a:ext uri="{FF2B5EF4-FFF2-40B4-BE49-F238E27FC236}">
                  <a16:creationId xmlns:a16="http://schemas.microsoft.com/office/drawing/2014/main" id="{10D162B1-9040-4787-829F-01070BD70000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968;p75">
              <a:extLst>
                <a:ext uri="{FF2B5EF4-FFF2-40B4-BE49-F238E27FC236}">
                  <a16:creationId xmlns:a16="http://schemas.microsoft.com/office/drawing/2014/main" id="{A7F64EDD-4CF9-400C-A4F3-C50B994BA6E6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7969;p75">
              <a:extLst>
                <a:ext uri="{FF2B5EF4-FFF2-40B4-BE49-F238E27FC236}">
                  <a16:creationId xmlns:a16="http://schemas.microsoft.com/office/drawing/2014/main" id="{C9E32297-AD9D-4387-B2A5-39D4DEE72BEB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970;p75">
              <a:extLst>
                <a:ext uri="{FF2B5EF4-FFF2-40B4-BE49-F238E27FC236}">
                  <a16:creationId xmlns:a16="http://schemas.microsoft.com/office/drawing/2014/main" id="{EE6702AF-5EA3-4240-9F36-EDFD9FB94503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971;p75">
              <a:extLst>
                <a:ext uri="{FF2B5EF4-FFF2-40B4-BE49-F238E27FC236}">
                  <a16:creationId xmlns:a16="http://schemas.microsoft.com/office/drawing/2014/main" id="{F2642743-D17D-42C3-93DF-CD9196DD52FE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972;p75">
              <a:extLst>
                <a:ext uri="{FF2B5EF4-FFF2-40B4-BE49-F238E27FC236}">
                  <a16:creationId xmlns:a16="http://schemas.microsoft.com/office/drawing/2014/main" id="{70AAF549-10AC-408E-81B1-DCDC88CAD58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973;p75">
              <a:extLst>
                <a:ext uri="{FF2B5EF4-FFF2-40B4-BE49-F238E27FC236}">
                  <a16:creationId xmlns:a16="http://schemas.microsoft.com/office/drawing/2014/main" id="{C055292F-70A3-42BA-8DDA-95AE7510522D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974;p75">
              <a:extLst>
                <a:ext uri="{FF2B5EF4-FFF2-40B4-BE49-F238E27FC236}">
                  <a16:creationId xmlns:a16="http://schemas.microsoft.com/office/drawing/2014/main" id="{E3C52A6B-3B6E-4F14-B9B8-2299E221D847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975;p75">
              <a:extLst>
                <a:ext uri="{FF2B5EF4-FFF2-40B4-BE49-F238E27FC236}">
                  <a16:creationId xmlns:a16="http://schemas.microsoft.com/office/drawing/2014/main" id="{7700CEF7-6E87-49BF-80B0-DB621D10221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976;p75">
              <a:extLst>
                <a:ext uri="{FF2B5EF4-FFF2-40B4-BE49-F238E27FC236}">
                  <a16:creationId xmlns:a16="http://schemas.microsoft.com/office/drawing/2014/main" id="{3C73FF79-2348-4E84-A54F-5A572002C9E4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977;p75">
              <a:extLst>
                <a:ext uri="{FF2B5EF4-FFF2-40B4-BE49-F238E27FC236}">
                  <a16:creationId xmlns:a16="http://schemas.microsoft.com/office/drawing/2014/main" id="{A5347EB1-D25D-43AC-84BF-AE61B6A99679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978;p75">
              <a:extLst>
                <a:ext uri="{FF2B5EF4-FFF2-40B4-BE49-F238E27FC236}">
                  <a16:creationId xmlns:a16="http://schemas.microsoft.com/office/drawing/2014/main" id="{432D8FDB-91E6-4245-90C3-AEF2145E827A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979;p75">
              <a:extLst>
                <a:ext uri="{FF2B5EF4-FFF2-40B4-BE49-F238E27FC236}">
                  <a16:creationId xmlns:a16="http://schemas.microsoft.com/office/drawing/2014/main" id="{369A3D6B-7F66-43B8-95F1-55EF52E20E3B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980;p75">
              <a:extLst>
                <a:ext uri="{FF2B5EF4-FFF2-40B4-BE49-F238E27FC236}">
                  <a16:creationId xmlns:a16="http://schemas.microsoft.com/office/drawing/2014/main" id="{5CE888DB-2AD7-4FBF-9305-5FAF5BD0A876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981;p75">
              <a:extLst>
                <a:ext uri="{FF2B5EF4-FFF2-40B4-BE49-F238E27FC236}">
                  <a16:creationId xmlns:a16="http://schemas.microsoft.com/office/drawing/2014/main" id="{BC579486-344F-4652-8366-973C183F076B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7982;p75">
              <a:extLst>
                <a:ext uri="{FF2B5EF4-FFF2-40B4-BE49-F238E27FC236}">
                  <a16:creationId xmlns:a16="http://schemas.microsoft.com/office/drawing/2014/main" id="{A6C99F8E-95B9-479B-8D9D-1C17BB3510DC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983;p75">
              <a:extLst>
                <a:ext uri="{FF2B5EF4-FFF2-40B4-BE49-F238E27FC236}">
                  <a16:creationId xmlns:a16="http://schemas.microsoft.com/office/drawing/2014/main" id="{A7ADA1AA-8B50-45B0-926D-DAA75835EEC2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984;p75">
              <a:extLst>
                <a:ext uri="{FF2B5EF4-FFF2-40B4-BE49-F238E27FC236}">
                  <a16:creationId xmlns:a16="http://schemas.microsoft.com/office/drawing/2014/main" id="{98CFA30B-6647-4674-873E-2EC59D8507B4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985;p75">
              <a:extLst>
                <a:ext uri="{FF2B5EF4-FFF2-40B4-BE49-F238E27FC236}">
                  <a16:creationId xmlns:a16="http://schemas.microsoft.com/office/drawing/2014/main" id="{C5167FFF-5ACD-4A55-836B-0D16DDA752BA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986;p75">
              <a:extLst>
                <a:ext uri="{FF2B5EF4-FFF2-40B4-BE49-F238E27FC236}">
                  <a16:creationId xmlns:a16="http://schemas.microsoft.com/office/drawing/2014/main" id="{E516E3E7-7E01-4647-9725-23D6C2CFF89B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987;p75">
              <a:extLst>
                <a:ext uri="{FF2B5EF4-FFF2-40B4-BE49-F238E27FC236}">
                  <a16:creationId xmlns:a16="http://schemas.microsoft.com/office/drawing/2014/main" id="{58D5E019-ED2A-47CF-BFD8-15B3C26D360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988;p75">
              <a:extLst>
                <a:ext uri="{FF2B5EF4-FFF2-40B4-BE49-F238E27FC236}">
                  <a16:creationId xmlns:a16="http://schemas.microsoft.com/office/drawing/2014/main" id="{48DA5988-4C03-49B3-A432-F185F7D26CC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989;p75">
              <a:extLst>
                <a:ext uri="{FF2B5EF4-FFF2-40B4-BE49-F238E27FC236}">
                  <a16:creationId xmlns:a16="http://schemas.microsoft.com/office/drawing/2014/main" id="{8500F653-428E-4F70-8BDC-D0C833197268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990;p75">
              <a:extLst>
                <a:ext uri="{FF2B5EF4-FFF2-40B4-BE49-F238E27FC236}">
                  <a16:creationId xmlns:a16="http://schemas.microsoft.com/office/drawing/2014/main" id="{35AE285B-3A05-453B-B208-95CAD2B28D28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991;p75">
              <a:extLst>
                <a:ext uri="{FF2B5EF4-FFF2-40B4-BE49-F238E27FC236}">
                  <a16:creationId xmlns:a16="http://schemas.microsoft.com/office/drawing/2014/main" id="{66B63D39-AB84-4141-A98A-AF17979FDC94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992;p75">
              <a:extLst>
                <a:ext uri="{FF2B5EF4-FFF2-40B4-BE49-F238E27FC236}">
                  <a16:creationId xmlns:a16="http://schemas.microsoft.com/office/drawing/2014/main" id="{48971568-D0CE-426B-B4CD-82FCD5EED79D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993;p75">
              <a:extLst>
                <a:ext uri="{FF2B5EF4-FFF2-40B4-BE49-F238E27FC236}">
                  <a16:creationId xmlns:a16="http://schemas.microsoft.com/office/drawing/2014/main" id="{6A256DB4-2A2C-4769-B5A6-5E8AAB62BA4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994;p75">
              <a:extLst>
                <a:ext uri="{FF2B5EF4-FFF2-40B4-BE49-F238E27FC236}">
                  <a16:creationId xmlns:a16="http://schemas.microsoft.com/office/drawing/2014/main" id="{000FDF61-7A8F-4084-81DE-4847A6851E68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995;p75">
              <a:extLst>
                <a:ext uri="{FF2B5EF4-FFF2-40B4-BE49-F238E27FC236}">
                  <a16:creationId xmlns:a16="http://schemas.microsoft.com/office/drawing/2014/main" id="{C7A9DE97-8FC8-4DDC-B924-E330A4E2C522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996;p75">
              <a:extLst>
                <a:ext uri="{FF2B5EF4-FFF2-40B4-BE49-F238E27FC236}">
                  <a16:creationId xmlns:a16="http://schemas.microsoft.com/office/drawing/2014/main" id="{98EA59E2-B884-49A2-986B-39A5D1C70FAE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7997;p75">
              <a:extLst>
                <a:ext uri="{FF2B5EF4-FFF2-40B4-BE49-F238E27FC236}">
                  <a16:creationId xmlns:a16="http://schemas.microsoft.com/office/drawing/2014/main" id="{40EF9FFE-FB55-43E9-9745-F094DC8D0B62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7998;p75">
              <a:extLst>
                <a:ext uri="{FF2B5EF4-FFF2-40B4-BE49-F238E27FC236}">
                  <a16:creationId xmlns:a16="http://schemas.microsoft.com/office/drawing/2014/main" id="{5669D180-4DDF-4168-B990-09E34E8B0C02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999;p75">
              <a:extLst>
                <a:ext uri="{FF2B5EF4-FFF2-40B4-BE49-F238E27FC236}">
                  <a16:creationId xmlns:a16="http://schemas.microsoft.com/office/drawing/2014/main" id="{853DABB8-D5D0-4347-B914-F4A36397FF19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000;p75">
              <a:extLst>
                <a:ext uri="{FF2B5EF4-FFF2-40B4-BE49-F238E27FC236}">
                  <a16:creationId xmlns:a16="http://schemas.microsoft.com/office/drawing/2014/main" id="{11B1AB28-D5C1-429C-B602-D72D1FEFBADA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001;p75">
              <a:extLst>
                <a:ext uri="{FF2B5EF4-FFF2-40B4-BE49-F238E27FC236}">
                  <a16:creationId xmlns:a16="http://schemas.microsoft.com/office/drawing/2014/main" id="{E18A333B-E696-490F-93FD-D6EEC35F83C3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002;p75">
              <a:extLst>
                <a:ext uri="{FF2B5EF4-FFF2-40B4-BE49-F238E27FC236}">
                  <a16:creationId xmlns:a16="http://schemas.microsoft.com/office/drawing/2014/main" id="{840BD859-EC9B-4ECD-87C9-C77B618185EF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003;p75">
              <a:extLst>
                <a:ext uri="{FF2B5EF4-FFF2-40B4-BE49-F238E27FC236}">
                  <a16:creationId xmlns:a16="http://schemas.microsoft.com/office/drawing/2014/main" id="{1ED33E88-F458-403B-982C-F514B9F343F2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004;p75">
              <a:extLst>
                <a:ext uri="{FF2B5EF4-FFF2-40B4-BE49-F238E27FC236}">
                  <a16:creationId xmlns:a16="http://schemas.microsoft.com/office/drawing/2014/main" id="{16582DD7-E4C9-4490-8F0A-EC59472B4190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005;p75">
              <a:extLst>
                <a:ext uri="{FF2B5EF4-FFF2-40B4-BE49-F238E27FC236}">
                  <a16:creationId xmlns:a16="http://schemas.microsoft.com/office/drawing/2014/main" id="{A90E00FA-1614-4E8D-AEF9-919F411426F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006;p75">
              <a:extLst>
                <a:ext uri="{FF2B5EF4-FFF2-40B4-BE49-F238E27FC236}">
                  <a16:creationId xmlns:a16="http://schemas.microsoft.com/office/drawing/2014/main" id="{A2C8CF46-1FF7-41AA-9EFF-27929CC9B262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007;p75">
              <a:extLst>
                <a:ext uri="{FF2B5EF4-FFF2-40B4-BE49-F238E27FC236}">
                  <a16:creationId xmlns:a16="http://schemas.microsoft.com/office/drawing/2014/main" id="{A1F771D8-77D0-4161-B7EE-09BF309DFC34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008;p75">
              <a:extLst>
                <a:ext uri="{FF2B5EF4-FFF2-40B4-BE49-F238E27FC236}">
                  <a16:creationId xmlns:a16="http://schemas.microsoft.com/office/drawing/2014/main" id="{75CCFF8E-7EB8-45EB-801B-6B033497733C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009;p75">
              <a:extLst>
                <a:ext uri="{FF2B5EF4-FFF2-40B4-BE49-F238E27FC236}">
                  <a16:creationId xmlns:a16="http://schemas.microsoft.com/office/drawing/2014/main" id="{42A2AE61-A06B-4D61-99BD-6F9C85D8C710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010;p75">
              <a:extLst>
                <a:ext uri="{FF2B5EF4-FFF2-40B4-BE49-F238E27FC236}">
                  <a16:creationId xmlns:a16="http://schemas.microsoft.com/office/drawing/2014/main" id="{2EB976E7-9323-4EC3-8C8E-D1A57130D69E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011;p75">
              <a:extLst>
                <a:ext uri="{FF2B5EF4-FFF2-40B4-BE49-F238E27FC236}">
                  <a16:creationId xmlns:a16="http://schemas.microsoft.com/office/drawing/2014/main" id="{562A4929-9212-440B-81AA-F614A16B03AF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012;p75">
              <a:extLst>
                <a:ext uri="{FF2B5EF4-FFF2-40B4-BE49-F238E27FC236}">
                  <a16:creationId xmlns:a16="http://schemas.microsoft.com/office/drawing/2014/main" id="{C501FC8C-658A-4262-AB9B-DFF20C40E95F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013;p75">
              <a:extLst>
                <a:ext uri="{FF2B5EF4-FFF2-40B4-BE49-F238E27FC236}">
                  <a16:creationId xmlns:a16="http://schemas.microsoft.com/office/drawing/2014/main" id="{14B39A16-9D5F-4BC5-B239-F8364B6A79E7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014;p75">
              <a:extLst>
                <a:ext uri="{FF2B5EF4-FFF2-40B4-BE49-F238E27FC236}">
                  <a16:creationId xmlns:a16="http://schemas.microsoft.com/office/drawing/2014/main" id="{DB1E2BC1-C1F1-41AE-95B6-9BBF978A535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015;p75">
              <a:extLst>
                <a:ext uri="{FF2B5EF4-FFF2-40B4-BE49-F238E27FC236}">
                  <a16:creationId xmlns:a16="http://schemas.microsoft.com/office/drawing/2014/main" id="{2B078D24-08F9-4A7F-B760-8955103366A1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016;p75">
              <a:extLst>
                <a:ext uri="{FF2B5EF4-FFF2-40B4-BE49-F238E27FC236}">
                  <a16:creationId xmlns:a16="http://schemas.microsoft.com/office/drawing/2014/main" id="{A84EF210-262C-45AB-8578-ABB2C1D2ED20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017;p75">
              <a:extLst>
                <a:ext uri="{FF2B5EF4-FFF2-40B4-BE49-F238E27FC236}">
                  <a16:creationId xmlns:a16="http://schemas.microsoft.com/office/drawing/2014/main" id="{94DB799A-8592-4EB6-8168-A59AD7EF1B32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018;p75">
              <a:extLst>
                <a:ext uri="{FF2B5EF4-FFF2-40B4-BE49-F238E27FC236}">
                  <a16:creationId xmlns:a16="http://schemas.microsoft.com/office/drawing/2014/main" id="{B487FF73-C733-4B1B-8227-5C8DC17DBC3D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019;p75">
              <a:extLst>
                <a:ext uri="{FF2B5EF4-FFF2-40B4-BE49-F238E27FC236}">
                  <a16:creationId xmlns:a16="http://schemas.microsoft.com/office/drawing/2014/main" id="{33B1E60B-CF13-4CB7-9E48-DD97293C99F5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020;p75">
              <a:extLst>
                <a:ext uri="{FF2B5EF4-FFF2-40B4-BE49-F238E27FC236}">
                  <a16:creationId xmlns:a16="http://schemas.microsoft.com/office/drawing/2014/main" id="{3CBAB053-FC60-4AC7-B465-5AB4753AB22E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021;p75">
              <a:extLst>
                <a:ext uri="{FF2B5EF4-FFF2-40B4-BE49-F238E27FC236}">
                  <a16:creationId xmlns:a16="http://schemas.microsoft.com/office/drawing/2014/main" id="{6DF12A0C-1B9A-4882-9161-6049A9889D1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022;p75">
              <a:extLst>
                <a:ext uri="{FF2B5EF4-FFF2-40B4-BE49-F238E27FC236}">
                  <a16:creationId xmlns:a16="http://schemas.microsoft.com/office/drawing/2014/main" id="{2FFE6E9D-122C-48D9-95E2-DB156784D310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023;p75">
              <a:extLst>
                <a:ext uri="{FF2B5EF4-FFF2-40B4-BE49-F238E27FC236}">
                  <a16:creationId xmlns:a16="http://schemas.microsoft.com/office/drawing/2014/main" id="{A15BD3B4-A4D1-49CA-8686-3C75AB7FD1B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024;p75">
              <a:extLst>
                <a:ext uri="{FF2B5EF4-FFF2-40B4-BE49-F238E27FC236}">
                  <a16:creationId xmlns:a16="http://schemas.microsoft.com/office/drawing/2014/main" id="{462DFE4C-F377-4F3F-832D-12B73BE9CEE5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025;p75">
              <a:extLst>
                <a:ext uri="{FF2B5EF4-FFF2-40B4-BE49-F238E27FC236}">
                  <a16:creationId xmlns:a16="http://schemas.microsoft.com/office/drawing/2014/main" id="{8A313E21-AF20-4914-9D76-ECA563E3A173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026;p75">
              <a:extLst>
                <a:ext uri="{FF2B5EF4-FFF2-40B4-BE49-F238E27FC236}">
                  <a16:creationId xmlns:a16="http://schemas.microsoft.com/office/drawing/2014/main" id="{C0290679-31B3-4468-9374-E0B981FA072F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027;p75">
              <a:extLst>
                <a:ext uri="{FF2B5EF4-FFF2-40B4-BE49-F238E27FC236}">
                  <a16:creationId xmlns:a16="http://schemas.microsoft.com/office/drawing/2014/main" id="{08198034-E687-434F-8285-9DC070202C91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028;p75">
              <a:extLst>
                <a:ext uri="{FF2B5EF4-FFF2-40B4-BE49-F238E27FC236}">
                  <a16:creationId xmlns:a16="http://schemas.microsoft.com/office/drawing/2014/main" id="{4D70D6EF-D5B8-47FD-981B-9368A82050E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029;p75">
              <a:extLst>
                <a:ext uri="{FF2B5EF4-FFF2-40B4-BE49-F238E27FC236}">
                  <a16:creationId xmlns:a16="http://schemas.microsoft.com/office/drawing/2014/main" id="{21083320-C09E-4597-8608-8C5C7B328CA5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030;p75">
              <a:extLst>
                <a:ext uri="{FF2B5EF4-FFF2-40B4-BE49-F238E27FC236}">
                  <a16:creationId xmlns:a16="http://schemas.microsoft.com/office/drawing/2014/main" id="{E3B9D9E7-BAD8-4654-8A47-6FD5E46209C2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031;p75">
              <a:extLst>
                <a:ext uri="{FF2B5EF4-FFF2-40B4-BE49-F238E27FC236}">
                  <a16:creationId xmlns:a16="http://schemas.microsoft.com/office/drawing/2014/main" id="{A8CDBB3F-956C-4E9F-9F5B-76B502DE33BE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032;p75">
              <a:extLst>
                <a:ext uri="{FF2B5EF4-FFF2-40B4-BE49-F238E27FC236}">
                  <a16:creationId xmlns:a16="http://schemas.microsoft.com/office/drawing/2014/main" id="{C0C250F5-B9FF-45F3-B3AE-4D650DC720E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033;p75">
              <a:extLst>
                <a:ext uri="{FF2B5EF4-FFF2-40B4-BE49-F238E27FC236}">
                  <a16:creationId xmlns:a16="http://schemas.microsoft.com/office/drawing/2014/main" id="{839E720D-971C-42AE-BCD9-59453DEFC60D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034;p75">
              <a:extLst>
                <a:ext uri="{FF2B5EF4-FFF2-40B4-BE49-F238E27FC236}">
                  <a16:creationId xmlns:a16="http://schemas.microsoft.com/office/drawing/2014/main" id="{D95FD57E-C15E-4F40-82EC-EBA1CE63A423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035;p75">
              <a:extLst>
                <a:ext uri="{FF2B5EF4-FFF2-40B4-BE49-F238E27FC236}">
                  <a16:creationId xmlns:a16="http://schemas.microsoft.com/office/drawing/2014/main" id="{E690D044-ACC0-4512-A2E0-B63373839CC4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036;p75">
              <a:extLst>
                <a:ext uri="{FF2B5EF4-FFF2-40B4-BE49-F238E27FC236}">
                  <a16:creationId xmlns:a16="http://schemas.microsoft.com/office/drawing/2014/main" id="{141B2887-D7C8-4838-951C-D675635A15D7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037;p75">
              <a:extLst>
                <a:ext uri="{FF2B5EF4-FFF2-40B4-BE49-F238E27FC236}">
                  <a16:creationId xmlns:a16="http://schemas.microsoft.com/office/drawing/2014/main" id="{EC52CA75-8345-4D01-8F4B-54B68FDE7DD3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038;p75">
              <a:extLst>
                <a:ext uri="{FF2B5EF4-FFF2-40B4-BE49-F238E27FC236}">
                  <a16:creationId xmlns:a16="http://schemas.microsoft.com/office/drawing/2014/main" id="{923614F2-0181-406C-93F7-7803584FC6B9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039;p75">
              <a:extLst>
                <a:ext uri="{FF2B5EF4-FFF2-40B4-BE49-F238E27FC236}">
                  <a16:creationId xmlns:a16="http://schemas.microsoft.com/office/drawing/2014/main" id="{3F8DD9D4-7FEF-4B7F-A30C-EC2BA07D2656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040;p75">
              <a:extLst>
                <a:ext uri="{FF2B5EF4-FFF2-40B4-BE49-F238E27FC236}">
                  <a16:creationId xmlns:a16="http://schemas.microsoft.com/office/drawing/2014/main" id="{92ECD452-BC6A-4CA8-8243-9F1D22E4F7D1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041;p75">
              <a:extLst>
                <a:ext uri="{FF2B5EF4-FFF2-40B4-BE49-F238E27FC236}">
                  <a16:creationId xmlns:a16="http://schemas.microsoft.com/office/drawing/2014/main" id="{926F3EEC-B955-4E57-8029-485C3E92CC0B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42;p75">
              <a:extLst>
                <a:ext uri="{FF2B5EF4-FFF2-40B4-BE49-F238E27FC236}">
                  <a16:creationId xmlns:a16="http://schemas.microsoft.com/office/drawing/2014/main" id="{E09FA02A-CDF9-4A3F-A4E3-80D7945CE67C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43;p75">
              <a:extLst>
                <a:ext uri="{FF2B5EF4-FFF2-40B4-BE49-F238E27FC236}">
                  <a16:creationId xmlns:a16="http://schemas.microsoft.com/office/drawing/2014/main" id="{E64820BD-073C-4AB0-810A-291796F0D4F3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44;p75">
              <a:extLst>
                <a:ext uri="{FF2B5EF4-FFF2-40B4-BE49-F238E27FC236}">
                  <a16:creationId xmlns:a16="http://schemas.microsoft.com/office/drawing/2014/main" id="{CA7E64D6-3302-4DAD-BA76-94AF563A1B7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45;p75">
              <a:extLst>
                <a:ext uri="{FF2B5EF4-FFF2-40B4-BE49-F238E27FC236}">
                  <a16:creationId xmlns:a16="http://schemas.microsoft.com/office/drawing/2014/main" id="{0AB4CD7B-9DD1-46A5-A1A2-C93EBF17231C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46;p75">
              <a:extLst>
                <a:ext uri="{FF2B5EF4-FFF2-40B4-BE49-F238E27FC236}">
                  <a16:creationId xmlns:a16="http://schemas.microsoft.com/office/drawing/2014/main" id="{8F92F638-AA79-434C-A9A4-33A879627EDF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47;p75">
              <a:extLst>
                <a:ext uri="{FF2B5EF4-FFF2-40B4-BE49-F238E27FC236}">
                  <a16:creationId xmlns:a16="http://schemas.microsoft.com/office/drawing/2014/main" id="{8D5CE2D6-C008-4F0A-BBC0-9F8BB61B9F27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48;p75">
              <a:extLst>
                <a:ext uri="{FF2B5EF4-FFF2-40B4-BE49-F238E27FC236}">
                  <a16:creationId xmlns:a16="http://schemas.microsoft.com/office/drawing/2014/main" id="{1120F67A-59B4-4E20-BBAC-B0767C55D77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49;p75">
              <a:extLst>
                <a:ext uri="{FF2B5EF4-FFF2-40B4-BE49-F238E27FC236}">
                  <a16:creationId xmlns:a16="http://schemas.microsoft.com/office/drawing/2014/main" id="{EE863B30-B112-45BA-9C59-3B7A92CF90F8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50;p75">
              <a:extLst>
                <a:ext uri="{FF2B5EF4-FFF2-40B4-BE49-F238E27FC236}">
                  <a16:creationId xmlns:a16="http://schemas.microsoft.com/office/drawing/2014/main" id="{670FF93B-E788-495D-A0B0-9D1B1BFFCD33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51;p75">
              <a:extLst>
                <a:ext uri="{FF2B5EF4-FFF2-40B4-BE49-F238E27FC236}">
                  <a16:creationId xmlns:a16="http://schemas.microsoft.com/office/drawing/2014/main" id="{ABE49444-D9B3-49E0-A25B-B775B9EAA945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052;p75">
              <a:extLst>
                <a:ext uri="{FF2B5EF4-FFF2-40B4-BE49-F238E27FC236}">
                  <a16:creationId xmlns:a16="http://schemas.microsoft.com/office/drawing/2014/main" id="{E1DAFA3F-55FC-4796-A331-0B554633FC49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053;p75">
              <a:extLst>
                <a:ext uri="{FF2B5EF4-FFF2-40B4-BE49-F238E27FC236}">
                  <a16:creationId xmlns:a16="http://schemas.microsoft.com/office/drawing/2014/main" id="{1E291BF0-0564-4C79-85DF-1B987DE9DA80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054;p75">
              <a:extLst>
                <a:ext uri="{FF2B5EF4-FFF2-40B4-BE49-F238E27FC236}">
                  <a16:creationId xmlns:a16="http://schemas.microsoft.com/office/drawing/2014/main" id="{183DC7B7-FEC2-4454-9A05-A80EB4F2E45E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055;p75">
              <a:extLst>
                <a:ext uri="{FF2B5EF4-FFF2-40B4-BE49-F238E27FC236}">
                  <a16:creationId xmlns:a16="http://schemas.microsoft.com/office/drawing/2014/main" id="{11E5F47A-E765-4F32-95DC-BFCE7D161C3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056;p75">
              <a:extLst>
                <a:ext uri="{FF2B5EF4-FFF2-40B4-BE49-F238E27FC236}">
                  <a16:creationId xmlns:a16="http://schemas.microsoft.com/office/drawing/2014/main" id="{E28EE532-66BE-41EC-8294-8ED9CFA6A2F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057;p75">
              <a:extLst>
                <a:ext uri="{FF2B5EF4-FFF2-40B4-BE49-F238E27FC236}">
                  <a16:creationId xmlns:a16="http://schemas.microsoft.com/office/drawing/2014/main" id="{67F8F220-81B8-4B3C-8636-B58C263CE6E2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058;p75">
              <a:extLst>
                <a:ext uri="{FF2B5EF4-FFF2-40B4-BE49-F238E27FC236}">
                  <a16:creationId xmlns:a16="http://schemas.microsoft.com/office/drawing/2014/main" id="{D226D771-9C2D-46AC-94BE-49F514924D83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059;p75">
              <a:extLst>
                <a:ext uri="{FF2B5EF4-FFF2-40B4-BE49-F238E27FC236}">
                  <a16:creationId xmlns:a16="http://schemas.microsoft.com/office/drawing/2014/main" id="{7EC667F4-D5BD-4255-A70A-717F2E95A12D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060;p75">
              <a:extLst>
                <a:ext uri="{FF2B5EF4-FFF2-40B4-BE49-F238E27FC236}">
                  <a16:creationId xmlns:a16="http://schemas.microsoft.com/office/drawing/2014/main" id="{7F1C3AA4-30A5-4DBA-BEF0-A7571DC885A1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061;p75">
              <a:extLst>
                <a:ext uri="{FF2B5EF4-FFF2-40B4-BE49-F238E27FC236}">
                  <a16:creationId xmlns:a16="http://schemas.microsoft.com/office/drawing/2014/main" id="{8930E97A-7F1D-4713-8EB7-15272C02F575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062;p75">
              <a:extLst>
                <a:ext uri="{FF2B5EF4-FFF2-40B4-BE49-F238E27FC236}">
                  <a16:creationId xmlns:a16="http://schemas.microsoft.com/office/drawing/2014/main" id="{898C05E2-96C3-451B-A718-F327BD32094C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063;p75">
              <a:extLst>
                <a:ext uri="{FF2B5EF4-FFF2-40B4-BE49-F238E27FC236}">
                  <a16:creationId xmlns:a16="http://schemas.microsoft.com/office/drawing/2014/main" id="{BA89747F-9F19-4858-BDBB-53E3B8BA2710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064;p75">
              <a:extLst>
                <a:ext uri="{FF2B5EF4-FFF2-40B4-BE49-F238E27FC236}">
                  <a16:creationId xmlns:a16="http://schemas.microsoft.com/office/drawing/2014/main" id="{5F643BB1-CD0C-4B4F-9D37-A1620F61750F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065;p75">
              <a:extLst>
                <a:ext uri="{FF2B5EF4-FFF2-40B4-BE49-F238E27FC236}">
                  <a16:creationId xmlns:a16="http://schemas.microsoft.com/office/drawing/2014/main" id="{198AB6B4-564D-4037-B85D-BEF76FE6BB53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066;p75">
              <a:extLst>
                <a:ext uri="{FF2B5EF4-FFF2-40B4-BE49-F238E27FC236}">
                  <a16:creationId xmlns:a16="http://schemas.microsoft.com/office/drawing/2014/main" id="{E427876D-6BD2-416C-A9A5-B61B1D1563BB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067;p75">
              <a:extLst>
                <a:ext uri="{FF2B5EF4-FFF2-40B4-BE49-F238E27FC236}">
                  <a16:creationId xmlns:a16="http://schemas.microsoft.com/office/drawing/2014/main" id="{82A84BC9-DB50-48A0-82CD-B79AFFF48AD4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068;p75">
              <a:extLst>
                <a:ext uri="{FF2B5EF4-FFF2-40B4-BE49-F238E27FC236}">
                  <a16:creationId xmlns:a16="http://schemas.microsoft.com/office/drawing/2014/main" id="{E71FDF74-FEE5-40D0-BE8D-15F2D0450A0F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069;p75">
              <a:extLst>
                <a:ext uri="{FF2B5EF4-FFF2-40B4-BE49-F238E27FC236}">
                  <a16:creationId xmlns:a16="http://schemas.microsoft.com/office/drawing/2014/main" id="{3DDB9A0E-9548-4164-8F60-0FA898FC229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070;p75">
              <a:extLst>
                <a:ext uri="{FF2B5EF4-FFF2-40B4-BE49-F238E27FC236}">
                  <a16:creationId xmlns:a16="http://schemas.microsoft.com/office/drawing/2014/main" id="{4C0A551F-F22D-41B5-AC76-04BBF9BFE2A1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071;p75">
              <a:extLst>
                <a:ext uri="{FF2B5EF4-FFF2-40B4-BE49-F238E27FC236}">
                  <a16:creationId xmlns:a16="http://schemas.microsoft.com/office/drawing/2014/main" id="{6A7DD408-F5AC-4A5E-A07E-C5B92D17940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072;p75">
              <a:extLst>
                <a:ext uri="{FF2B5EF4-FFF2-40B4-BE49-F238E27FC236}">
                  <a16:creationId xmlns:a16="http://schemas.microsoft.com/office/drawing/2014/main" id="{00F940A0-2E4B-4CD4-BFEA-5CA2A09E54C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073;p75">
              <a:extLst>
                <a:ext uri="{FF2B5EF4-FFF2-40B4-BE49-F238E27FC236}">
                  <a16:creationId xmlns:a16="http://schemas.microsoft.com/office/drawing/2014/main" id="{1D0B3FED-B705-4B9D-A0B9-80085631D707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074;p75">
              <a:extLst>
                <a:ext uri="{FF2B5EF4-FFF2-40B4-BE49-F238E27FC236}">
                  <a16:creationId xmlns:a16="http://schemas.microsoft.com/office/drawing/2014/main" id="{22AF6393-703D-4EFC-8DCD-FED13C579E31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75;p75">
              <a:extLst>
                <a:ext uri="{FF2B5EF4-FFF2-40B4-BE49-F238E27FC236}">
                  <a16:creationId xmlns:a16="http://schemas.microsoft.com/office/drawing/2014/main" id="{29618DFF-0ED9-4F1A-B14F-A3042235D18A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76;p75">
              <a:extLst>
                <a:ext uri="{FF2B5EF4-FFF2-40B4-BE49-F238E27FC236}">
                  <a16:creationId xmlns:a16="http://schemas.microsoft.com/office/drawing/2014/main" id="{7D9042D7-ECB1-4A22-A0C2-4F6423254A34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77;p75">
              <a:extLst>
                <a:ext uri="{FF2B5EF4-FFF2-40B4-BE49-F238E27FC236}">
                  <a16:creationId xmlns:a16="http://schemas.microsoft.com/office/drawing/2014/main" id="{55BDDE32-B0D4-4B6B-8099-50A9C960F99E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78;p75">
              <a:extLst>
                <a:ext uri="{FF2B5EF4-FFF2-40B4-BE49-F238E27FC236}">
                  <a16:creationId xmlns:a16="http://schemas.microsoft.com/office/drawing/2014/main" id="{64287851-7FA5-49AA-8862-C81CA80A01BD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79;p75">
              <a:extLst>
                <a:ext uri="{FF2B5EF4-FFF2-40B4-BE49-F238E27FC236}">
                  <a16:creationId xmlns:a16="http://schemas.microsoft.com/office/drawing/2014/main" id="{8188FC1F-F280-4259-B094-545ADDE093A3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80;p75">
              <a:extLst>
                <a:ext uri="{FF2B5EF4-FFF2-40B4-BE49-F238E27FC236}">
                  <a16:creationId xmlns:a16="http://schemas.microsoft.com/office/drawing/2014/main" id="{21BC0080-5AC9-4B96-BB50-E8B1EF3966E2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81;p75">
              <a:extLst>
                <a:ext uri="{FF2B5EF4-FFF2-40B4-BE49-F238E27FC236}">
                  <a16:creationId xmlns:a16="http://schemas.microsoft.com/office/drawing/2014/main" id="{8FC9720E-FF1D-4E9A-8602-893A3BCF20C0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82;p75">
              <a:extLst>
                <a:ext uri="{FF2B5EF4-FFF2-40B4-BE49-F238E27FC236}">
                  <a16:creationId xmlns:a16="http://schemas.microsoft.com/office/drawing/2014/main" id="{A551B29F-3113-432B-A406-E8B5ACBD4CD7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3;p75">
              <a:extLst>
                <a:ext uri="{FF2B5EF4-FFF2-40B4-BE49-F238E27FC236}">
                  <a16:creationId xmlns:a16="http://schemas.microsoft.com/office/drawing/2014/main" id="{F563334E-5AF4-4022-97AE-DD7972675484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84;p75">
              <a:extLst>
                <a:ext uri="{FF2B5EF4-FFF2-40B4-BE49-F238E27FC236}">
                  <a16:creationId xmlns:a16="http://schemas.microsoft.com/office/drawing/2014/main" id="{A35CF630-BF34-47AB-895C-20C4C0121DA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085;p75">
              <a:extLst>
                <a:ext uri="{FF2B5EF4-FFF2-40B4-BE49-F238E27FC236}">
                  <a16:creationId xmlns:a16="http://schemas.microsoft.com/office/drawing/2014/main" id="{C5E83F6D-EFA6-4ED7-8F18-B092A6E474CA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086;p75">
              <a:extLst>
                <a:ext uri="{FF2B5EF4-FFF2-40B4-BE49-F238E27FC236}">
                  <a16:creationId xmlns:a16="http://schemas.microsoft.com/office/drawing/2014/main" id="{02ACFA48-8736-4B13-9487-21B5CF170719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087;p75">
              <a:extLst>
                <a:ext uri="{FF2B5EF4-FFF2-40B4-BE49-F238E27FC236}">
                  <a16:creationId xmlns:a16="http://schemas.microsoft.com/office/drawing/2014/main" id="{B80BBCDF-AAF0-422A-8E31-D870E8E99C07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088;p75">
              <a:extLst>
                <a:ext uri="{FF2B5EF4-FFF2-40B4-BE49-F238E27FC236}">
                  <a16:creationId xmlns:a16="http://schemas.microsoft.com/office/drawing/2014/main" id="{AB1BF3D2-B3F9-44B6-80B8-A61C2F229E12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089;p75">
              <a:extLst>
                <a:ext uri="{FF2B5EF4-FFF2-40B4-BE49-F238E27FC236}">
                  <a16:creationId xmlns:a16="http://schemas.microsoft.com/office/drawing/2014/main" id="{03A604CD-F28A-46A5-B71F-F0B56B033DCF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090;p75">
              <a:extLst>
                <a:ext uri="{FF2B5EF4-FFF2-40B4-BE49-F238E27FC236}">
                  <a16:creationId xmlns:a16="http://schemas.microsoft.com/office/drawing/2014/main" id="{526528F3-FE55-4C96-AA29-6B39D1E75977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091;p75">
              <a:extLst>
                <a:ext uri="{FF2B5EF4-FFF2-40B4-BE49-F238E27FC236}">
                  <a16:creationId xmlns:a16="http://schemas.microsoft.com/office/drawing/2014/main" id="{2763F178-625B-4830-B11B-A1575AAB9FA2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092;p75">
              <a:extLst>
                <a:ext uri="{FF2B5EF4-FFF2-40B4-BE49-F238E27FC236}">
                  <a16:creationId xmlns:a16="http://schemas.microsoft.com/office/drawing/2014/main" id="{3E06CB93-F0D2-44C1-ABE3-61B9BC324691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093;p75">
              <a:extLst>
                <a:ext uri="{FF2B5EF4-FFF2-40B4-BE49-F238E27FC236}">
                  <a16:creationId xmlns:a16="http://schemas.microsoft.com/office/drawing/2014/main" id="{A9858F97-798E-4537-A16C-02AE56864C4E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094;p75">
              <a:extLst>
                <a:ext uri="{FF2B5EF4-FFF2-40B4-BE49-F238E27FC236}">
                  <a16:creationId xmlns:a16="http://schemas.microsoft.com/office/drawing/2014/main" id="{362A3817-D64A-4754-866E-18026B83F647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095;p75">
              <a:extLst>
                <a:ext uri="{FF2B5EF4-FFF2-40B4-BE49-F238E27FC236}">
                  <a16:creationId xmlns:a16="http://schemas.microsoft.com/office/drawing/2014/main" id="{90689FEF-5B20-4CD8-A526-0A4DB462A81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096;p75">
              <a:extLst>
                <a:ext uri="{FF2B5EF4-FFF2-40B4-BE49-F238E27FC236}">
                  <a16:creationId xmlns:a16="http://schemas.microsoft.com/office/drawing/2014/main" id="{25B4EB32-E516-495C-9E2D-0055ED96BB9C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097;p75">
              <a:extLst>
                <a:ext uri="{FF2B5EF4-FFF2-40B4-BE49-F238E27FC236}">
                  <a16:creationId xmlns:a16="http://schemas.microsoft.com/office/drawing/2014/main" id="{0A4E47DB-EFF4-424D-8F04-7386004BEF30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098;p75">
              <a:extLst>
                <a:ext uri="{FF2B5EF4-FFF2-40B4-BE49-F238E27FC236}">
                  <a16:creationId xmlns:a16="http://schemas.microsoft.com/office/drawing/2014/main" id="{6DCB118B-664A-4F15-9C37-90EFC8C4E974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099;p75">
              <a:extLst>
                <a:ext uri="{FF2B5EF4-FFF2-40B4-BE49-F238E27FC236}">
                  <a16:creationId xmlns:a16="http://schemas.microsoft.com/office/drawing/2014/main" id="{BCD8FDC0-65FE-4B8D-8163-9EF9229A74F9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100;p75">
              <a:extLst>
                <a:ext uri="{FF2B5EF4-FFF2-40B4-BE49-F238E27FC236}">
                  <a16:creationId xmlns:a16="http://schemas.microsoft.com/office/drawing/2014/main" id="{4B2EFFAF-6492-450E-B2F9-2EA412DD6F1D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101;p75">
              <a:extLst>
                <a:ext uri="{FF2B5EF4-FFF2-40B4-BE49-F238E27FC236}">
                  <a16:creationId xmlns:a16="http://schemas.microsoft.com/office/drawing/2014/main" id="{4D6C0C56-7CED-484D-B848-AF8A8ABDD29F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102;p75">
              <a:extLst>
                <a:ext uri="{FF2B5EF4-FFF2-40B4-BE49-F238E27FC236}">
                  <a16:creationId xmlns:a16="http://schemas.microsoft.com/office/drawing/2014/main" id="{EA67D303-4B70-4756-A26B-F49D5C23136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103;p75">
              <a:extLst>
                <a:ext uri="{FF2B5EF4-FFF2-40B4-BE49-F238E27FC236}">
                  <a16:creationId xmlns:a16="http://schemas.microsoft.com/office/drawing/2014/main" id="{296A38A2-F35C-4697-BD16-ABF08D0C3C90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104;p75">
              <a:extLst>
                <a:ext uri="{FF2B5EF4-FFF2-40B4-BE49-F238E27FC236}">
                  <a16:creationId xmlns:a16="http://schemas.microsoft.com/office/drawing/2014/main" id="{0B6548EB-2222-460B-940E-8C85A6D2DEC1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105;p75">
              <a:extLst>
                <a:ext uri="{FF2B5EF4-FFF2-40B4-BE49-F238E27FC236}">
                  <a16:creationId xmlns:a16="http://schemas.microsoft.com/office/drawing/2014/main" id="{80B1E443-962D-47EC-A5EA-F97C7FE388BD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106;p75">
              <a:extLst>
                <a:ext uri="{FF2B5EF4-FFF2-40B4-BE49-F238E27FC236}">
                  <a16:creationId xmlns:a16="http://schemas.microsoft.com/office/drawing/2014/main" id="{C5BC3823-61F4-487E-9100-730D152D3F81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107;p75">
              <a:extLst>
                <a:ext uri="{FF2B5EF4-FFF2-40B4-BE49-F238E27FC236}">
                  <a16:creationId xmlns:a16="http://schemas.microsoft.com/office/drawing/2014/main" id="{0FB94D00-EA3D-432F-8855-FF3684EED17F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108;p75">
              <a:extLst>
                <a:ext uri="{FF2B5EF4-FFF2-40B4-BE49-F238E27FC236}">
                  <a16:creationId xmlns:a16="http://schemas.microsoft.com/office/drawing/2014/main" id="{EFA32BBC-4CD7-4776-83FA-6EC5DBCF2DC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109;p75">
              <a:extLst>
                <a:ext uri="{FF2B5EF4-FFF2-40B4-BE49-F238E27FC236}">
                  <a16:creationId xmlns:a16="http://schemas.microsoft.com/office/drawing/2014/main" id="{DB2F53D5-AC8B-43C2-B15E-4FD20792162A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110;p75">
              <a:extLst>
                <a:ext uri="{FF2B5EF4-FFF2-40B4-BE49-F238E27FC236}">
                  <a16:creationId xmlns:a16="http://schemas.microsoft.com/office/drawing/2014/main" id="{B6DE5CC4-89E6-4D20-A9E7-1E321E903E5C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111;p75">
              <a:extLst>
                <a:ext uri="{FF2B5EF4-FFF2-40B4-BE49-F238E27FC236}">
                  <a16:creationId xmlns:a16="http://schemas.microsoft.com/office/drawing/2014/main" id="{9CA4C39E-BC7C-44DD-AB9F-F08DB00B9635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112;p75">
              <a:extLst>
                <a:ext uri="{FF2B5EF4-FFF2-40B4-BE49-F238E27FC236}">
                  <a16:creationId xmlns:a16="http://schemas.microsoft.com/office/drawing/2014/main" id="{7A4ED820-56D3-4B61-BC8B-2E0FEABECB17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113;p75">
              <a:extLst>
                <a:ext uri="{FF2B5EF4-FFF2-40B4-BE49-F238E27FC236}">
                  <a16:creationId xmlns:a16="http://schemas.microsoft.com/office/drawing/2014/main" id="{E3F41BB8-997D-45AE-B1DF-5B03D23AAD3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114;p75">
              <a:extLst>
                <a:ext uri="{FF2B5EF4-FFF2-40B4-BE49-F238E27FC236}">
                  <a16:creationId xmlns:a16="http://schemas.microsoft.com/office/drawing/2014/main" id="{BE395F4F-F857-4FB0-852A-19309670A777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115;p75">
              <a:extLst>
                <a:ext uri="{FF2B5EF4-FFF2-40B4-BE49-F238E27FC236}">
                  <a16:creationId xmlns:a16="http://schemas.microsoft.com/office/drawing/2014/main" id="{4D2E07A4-4691-436E-86EA-EFF18A146598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116;p75">
              <a:extLst>
                <a:ext uri="{FF2B5EF4-FFF2-40B4-BE49-F238E27FC236}">
                  <a16:creationId xmlns:a16="http://schemas.microsoft.com/office/drawing/2014/main" id="{FBC82173-0532-4C3A-9F8F-B2133E1078DA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117;p75">
              <a:extLst>
                <a:ext uri="{FF2B5EF4-FFF2-40B4-BE49-F238E27FC236}">
                  <a16:creationId xmlns:a16="http://schemas.microsoft.com/office/drawing/2014/main" id="{759379BB-CF6D-4FF6-BF89-70DDADF381E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118;p75">
              <a:extLst>
                <a:ext uri="{FF2B5EF4-FFF2-40B4-BE49-F238E27FC236}">
                  <a16:creationId xmlns:a16="http://schemas.microsoft.com/office/drawing/2014/main" id="{E674FA15-41FD-4052-A5E5-521731C8DC72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119;p75">
              <a:extLst>
                <a:ext uri="{FF2B5EF4-FFF2-40B4-BE49-F238E27FC236}">
                  <a16:creationId xmlns:a16="http://schemas.microsoft.com/office/drawing/2014/main" id="{0842B061-ECEB-47C8-92AA-ECBEB815454B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120;p75">
              <a:extLst>
                <a:ext uri="{FF2B5EF4-FFF2-40B4-BE49-F238E27FC236}">
                  <a16:creationId xmlns:a16="http://schemas.microsoft.com/office/drawing/2014/main" id="{E27DA146-7B9D-4FCA-9CB7-78C84A1025CF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121;p75">
              <a:extLst>
                <a:ext uri="{FF2B5EF4-FFF2-40B4-BE49-F238E27FC236}">
                  <a16:creationId xmlns:a16="http://schemas.microsoft.com/office/drawing/2014/main" id="{D41210AE-B999-4A36-AD35-B9E500544442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122;p75">
              <a:extLst>
                <a:ext uri="{FF2B5EF4-FFF2-40B4-BE49-F238E27FC236}">
                  <a16:creationId xmlns:a16="http://schemas.microsoft.com/office/drawing/2014/main" id="{6B7B8B69-03DE-43A6-BCC0-C3098B6DB956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123;p75">
              <a:extLst>
                <a:ext uri="{FF2B5EF4-FFF2-40B4-BE49-F238E27FC236}">
                  <a16:creationId xmlns:a16="http://schemas.microsoft.com/office/drawing/2014/main" id="{0FE2D354-5691-447B-8BC9-5B4335060638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124;p75">
              <a:extLst>
                <a:ext uri="{FF2B5EF4-FFF2-40B4-BE49-F238E27FC236}">
                  <a16:creationId xmlns:a16="http://schemas.microsoft.com/office/drawing/2014/main" id="{10306DA1-D37D-4F7D-A335-D32E483E06C5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125;p75">
              <a:extLst>
                <a:ext uri="{FF2B5EF4-FFF2-40B4-BE49-F238E27FC236}">
                  <a16:creationId xmlns:a16="http://schemas.microsoft.com/office/drawing/2014/main" id="{18C36D0E-D899-4D7D-A3F5-EB1E73BE4368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126;p75">
              <a:extLst>
                <a:ext uri="{FF2B5EF4-FFF2-40B4-BE49-F238E27FC236}">
                  <a16:creationId xmlns:a16="http://schemas.microsoft.com/office/drawing/2014/main" id="{24B718D2-1E0B-48CF-8F4C-91BACA3F2A02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127;p75">
              <a:extLst>
                <a:ext uri="{FF2B5EF4-FFF2-40B4-BE49-F238E27FC236}">
                  <a16:creationId xmlns:a16="http://schemas.microsoft.com/office/drawing/2014/main" id="{0083CD5B-EB0F-4A2A-BD38-5652B207850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128;p75">
              <a:extLst>
                <a:ext uri="{FF2B5EF4-FFF2-40B4-BE49-F238E27FC236}">
                  <a16:creationId xmlns:a16="http://schemas.microsoft.com/office/drawing/2014/main" id="{4BF7296A-7371-4ECD-A524-405C10D79274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129;p75">
              <a:extLst>
                <a:ext uri="{FF2B5EF4-FFF2-40B4-BE49-F238E27FC236}">
                  <a16:creationId xmlns:a16="http://schemas.microsoft.com/office/drawing/2014/main" id="{9031C73A-D7E4-491A-8800-7262EA67DACF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130;p75">
              <a:extLst>
                <a:ext uri="{FF2B5EF4-FFF2-40B4-BE49-F238E27FC236}">
                  <a16:creationId xmlns:a16="http://schemas.microsoft.com/office/drawing/2014/main" id="{2047BF41-A463-43F0-B8C6-B163738AA13B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131;p75">
              <a:extLst>
                <a:ext uri="{FF2B5EF4-FFF2-40B4-BE49-F238E27FC236}">
                  <a16:creationId xmlns:a16="http://schemas.microsoft.com/office/drawing/2014/main" id="{9A969004-9913-4EB8-A29D-B76CB26DFBA6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132;p75">
              <a:extLst>
                <a:ext uri="{FF2B5EF4-FFF2-40B4-BE49-F238E27FC236}">
                  <a16:creationId xmlns:a16="http://schemas.microsoft.com/office/drawing/2014/main" id="{50A95876-838E-409F-87E8-147873C58899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133;p75">
              <a:extLst>
                <a:ext uri="{FF2B5EF4-FFF2-40B4-BE49-F238E27FC236}">
                  <a16:creationId xmlns:a16="http://schemas.microsoft.com/office/drawing/2014/main" id="{A9461EFB-6D13-4591-9942-AABE5DE93F78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134;p75">
              <a:extLst>
                <a:ext uri="{FF2B5EF4-FFF2-40B4-BE49-F238E27FC236}">
                  <a16:creationId xmlns:a16="http://schemas.microsoft.com/office/drawing/2014/main" id="{831C9158-4723-4595-95AC-29F52180D99F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135;p75">
              <a:extLst>
                <a:ext uri="{FF2B5EF4-FFF2-40B4-BE49-F238E27FC236}">
                  <a16:creationId xmlns:a16="http://schemas.microsoft.com/office/drawing/2014/main" id="{F45DC1C6-812B-4D70-90C5-E928A9C47BB9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136;p75">
              <a:extLst>
                <a:ext uri="{FF2B5EF4-FFF2-40B4-BE49-F238E27FC236}">
                  <a16:creationId xmlns:a16="http://schemas.microsoft.com/office/drawing/2014/main" id="{1643F1C9-000D-4042-B16B-B131DF5331BF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137;p75">
              <a:extLst>
                <a:ext uri="{FF2B5EF4-FFF2-40B4-BE49-F238E27FC236}">
                  <a16:creationId xmlns:a16="http://schemas.microsoft.com/office/drawing/2014/main" id="{17D83C5E-DFD4-44E0-846F-A3D87D8D235E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138;p75">
              <a:extLst>
                <a:ext uri="{FF2B5EF4-FFF2-40B4-BE49-F238E27FC236}">
                  <a16:creationId xmlns:a16="http://schemas.microsoft.com/office/drawing/2014/main" id="{C70CF2FC-F2C0-42C9-9B8F-D1E3CE916BD8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139;p75">
              <a:extLst>
                <a:ext uri="{FF2B5EF4-FFF2-40B4-BE49-F238E27FC236}">
                  <a16:creationId xmlns:a16="http://schemas.microsoft.com/office/drawing/2014/main" id="{A7EC3CF9-A533-493F-A957-00071FC89967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140;p75">
              <a:extLst>
                <a:ext uri="{FF2B5EF4-FFF2-40B4-BE49-F238E27FC236}">
                  <a16:creationId xmlns:a16="http://schemas.microsoft.com/office/drawing/2014/main" id="{C3D12D31-7739-4FA4-89B7-E1E09DF89FC8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141;p75">
              <a:extLst>
                <a:ext uri="{FF2B5EF4-FFF2-40B4-BE49-F238E27FC236}">
                  <a16:creationId xmlns:a16="http://schemas.microsoft.com/office/drawing/2014/main" id="{3D104C92-5A0D-4A2A-AA25-3F09635D1BCC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142;p75">
              <a:extLst>
                <a:ext uri="{FF2B5EF4-FFF2-40B4-BE49-F238E27FC236}">
                  <a16:creationId xmlns:a16="http://schemas.microsoft.com/office/drawing/2014/main" id="{37C98149-51BB-433D-AFC5-667647D0C0D6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143;p75">
              <a:extLst>
                <a:ext uri="{FF2B5EF4-FFF2-40B4-BE49-F238E27FC236}">
                  <a16:creationId xmlns:a16="http://schemas.microsoft.com/office/drawing/2014/main" id="{C480B6BA-F738-4A5C-A3CB-F63B9CC277FB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144;p75">
              <a:extLst>
                <a:ext uri="{FF2B5EF4-FFF2-40B4-BE49-F238E27FC236}">
                  <a16:creationId xmlns:a16="http://schemas.microsoft.com/office/drawing/2014/main" id="{0D4E720B-2835-4689-B955-CC9A5168BFF0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145;p75">
              <a:extLst>
                <a:ext uri="{FF2B5EF4-FFF2-40B4-BE49-F238E27FC236}">
                  <a16:creationId xmlns:a16="http://schemas.microsoft.com/office/drawing/2014/main" id="{C8321225-2B2C-45EF-955C-A92F114C43B4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146;p75">
              <a:extLst>
                <a:ext uri="{FF2B5EF4-FFF2-40B4-BE49-F238E27FC236}">
                  <a16:creationId xmlns:a16="http://schemas.microsoft.com/office/drawing/2014/main" id="{5BF3A0F1-3624-4F8D-87C8-F1AC7AAA8449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147;p75">
              <a:extLst>
                <a:ext uri="{FF2B5EF4-FFF2-40B4-BE49-F238E27FC236}">
                  <a16:creationId xmlns:a16="http://schemas.microsoft.com/office/drawing/2014/main" id="{FF5D7B95-31E7-40A2-963F-C8F4D7B0DC8F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148;p75">
              <a:extLst>
                <a:ext uri="{FF2B5EF4-FFF2-40B4-BE49-F238E27FC236}">
                  <a16:creationId xmlns:a16="http://schemas.microsoft.com/office/drawing/2014/main" id="{4670B2C6-F6E7-430D-96D6-4E3B41F1B000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149;p75">
              <a:extLst>
                <a:ext uri="{FF2B5EF4-FFF2-40B4-BE49-F238E27FC236}">
                  <a16:creationId xmlns:a16="http://schemas.microsoft.com/office/drawing/2014/main" id="{5070E57F-9C97-4DCF-9329-019CB019D506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150;p75">
              <a:extLst>
                <a:ext uri="{FF2B5EF4-FFF2-40B4-BE49-F238E27FC236}">
                  <a16:creationId xmlns:a16="http://schemas.microsoft.com/office/drawing/2014/main" id="{9BDD8EFF-E22F-4ADE-8C2C-7956E2AA44CC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151;p75">
              <a:extLst>
                <a:ext uri="{FF2B5EF4-FFF2-40B4-BE49-F238E27FC236}">
                  <a16:creationId xmlns:a16="http://schemas.microsoft.com/office/drawing/2014/main" id="{B74E6453-1B0F-4A12-9A69-8C6A0F40FC49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152;p75">
              <a:extLst>
                <a:ext uri="{FF2B5EF4-FFF2-40B4-BE49-F238E27FC236}">
                  <a16:creationId xmlns:a16="http://schemas.microsoft.com/office/drawing/2014/main" id="{8A683ED6-CC18-431D-BA4E-9EFE845ECEE6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153;p75">
              <a:extLst>
                <a:ext uri="{FF2B5EF4-FFF2-40B4-BE49-F238E27FC236}">
                  <a16:creationId xmlns:a16="http://schemas.microsoft.com/office/drawing/2014/main" id="{95CC90DB-1425-4F2E-8D39-35DD88535E12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154;p75">
              <a:extLst>
                <a:ext uri="{FF2B5EF4-FFF2-40B4-BE49-F238E27FC236}">
                  <a16:creationId xmlns:a16="http://schemas.microsoft.com/office/drawing/2014/main" id="{82027922-1A6F-41F6-A78D-3424067B0975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155;p75">
              <a:extLst>
                <a:ext uri="{FF2B5EF4-FFF2-40B4-BE49-F238E27FC236}">
                  <a16:creationId xmlns:a16="http://schemas.microsoft.com/office/drawing/2014/main" id="{512CDEF0-EFD4-4D95-97E6-6495157F1EEA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156;p75">
              <a:extLst>
                <a:ext uri="{FF2B5EF4-FFF2-40B4-BE49-F238E27FC236}">
                  <a16:creationId xmlns:a16="http://schemas.microsoft.com/office/drawing/2014/main" id="{C38E6551-3ACC-4F91-8FB5-845E5CBEBEE6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157;p75">
              <a:extLst>
                <a:ext uri="{FF2B5EF4-FFF2-40B4-BE49-F238E27FC236}">
                  <a16:creationId xmlns:a16="http://schemas.microsoft.com/office/drawing/2014/main" id="{86ABFDAD-BE25-4005-8E32-E15A32C50250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158;p75">
              <a:extLst>
                <a:ext uri="{FF2B5EF4-FFF2-40B4-BE49-F238E27FC236}">
                  <a16:creationId xmlns:a16="http://schemas.microsoft.com/office/drawing/2014/main" id="{E23EEB22-00A8-44E8-8CC2-B79BB5CCCF19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159;p75">
              <a:extLst>
                <a:ext uri="{FF2B5EF4-FFF2-40B4-BE49-F238E27FC236}">
                  <a16:creationId xmlns:a16="http://schemas.microsoft.com/office/drawing/2014/main" id="{8665EAA9-18A0-448B-8000-F80DFA858391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160;p75">
              <a:extLst>
                <a:ext uri="{FF2B5EF4-FFF2-40B4-BE49-F238E27FC236}">
                  <a16:creationId xmlns:a16="http://schemas.microsoft.com/office/drawing/2014/main" id="{7DC7111A-1ACB-418D-A436-7020D8A6179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161;p75">
              <a:extLst>
                <a:ext uri="{FF2B5EF4-FFF2-40B4-BE49-F238E27FC236}">
                  <a16:creationId xmlns:a16="http://schemas.microsoft.com/office/drawing/2014/main" id="{BEA4E1F8-4C15-4893-A9CA-4885C6A33E46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162;p75">
              <a:extLst>
                <a:ext uri="{FF2B5EF4-FFF2-40B4-BE49-F238E27FC236}">
                  <a16:creationId xmlns:a16="http://schemas.microsoft.com/office/drawing/2014/main" id="{C74DBB90-C15B-460D-958F-3E58274E1943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163;p75">
              <a:extLst>
                <a:ext uri="{FF2B5EF4-FFF2-40B4-BE49-F238E27FC236}">
                  <a16:creationId xmlns:a16="http://schemas.microsoft.com/office/drawing/2014/main" id="{AA78F7CA-F7B0-481F-9D04-06B5C378EE90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164;p75">
              <a:extLst>
                <a:ext uri="{FF2B5EF4-FFF2-40B4-BE49-F238E27FC236}">
                  <a16:creationId xmlns:a16="http://schemas.microsoft.com/office/drawing/2014/main" id="{24209DEB-308D-43AE-A17C-84D0453EF04E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165;p75">
              <a:extLst>
                <a:ext uri="{FF2B5EF4-FFF2-40B4-BE49-F238E27FC236}">
                  <a16:creationId xmlns:a16="http://schemas.microsoft.com/office/drawing/2014/main" id="{694AC864-6B7A-4B9B-B754-72223E89CD90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166;p75">
              <a:extLst>
                <a:ext uri="{FF2B5EF4-FFF2-40B4-BE49-F238E27FC236}">
                  <a16:creationId xmlns:a16="http://schemas.microsoft.com/office/drawing/2014/main" id="{3750AFFA-7AC2-490E-8C05-902758567CB9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167;p75">
              <a:extLst>
                <a:ext uri="{FF2B5EF4-FFF2-40B4-BE49-F238E27FC236}">
                  <a16:creationId xmlns:a16="http://schemas.microsoft.com/office/drawing/2014/main" id="{16A2C623-FE69-4952-B863-B24DAF3D3A9D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168;p75">
              <a:extLst>
                <a:ext uri="{FF2B5EF4-FFF2-40B4-BE49-F238E27FC236}">
                  <a16:creationId xmlns:a16="http://schemas.microsoft.com/office/drawing/2014/main" id="{24605ECF-5160-46E7-90D1-3F5364DA4063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169;p75">
              <a:extLst>
                <a:ext uri="{FF2B5EF4-FFF2-40B4-BE49-F238E27FC236}">
                  <a16:creationId xmlns:a16="http://schemas.microsoft.com/office/drawing/2014/main" id="{35C92A20-FAC2-49E1-B2B8-64132170D54D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170;p75">
              <a:extLst>
                <a:ext uri="{FF2B5EF4-FFF2-40B4-BE49-F238E27FC236}">
                  <a16:creationId xmlns:a16="http://schemas.microsoft.com/office/drawing/2014/main" id="{2FAF11DB-0B6F-42F6-A602-6FA6732A6B24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171;p75">
              <a:extLst>
                <a:ext uri="{FF2B5EF4-FFF2-40B4-BE49-F238E27FC236}">
                  <a16:creationId xmlns:a16="http://schemas.microsoft.com/office/drawing/2014/main" id="{DF12A816-2EE8-44FF-B56C-5E034F1BA2EA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172;p75">
              <a:extLst>
                <a:ext uri="{FF2B5EF4-FFF2-40B4-BE49-F238E27FC236}">
                  <a16:creationId xmlns:a16="http://schemas.microsoft.com/office/drawing/2014/main" id="{B0D3F933-20C4-4AA8-88F1-116A014B6914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173;p75">
              <a:extLst>
                <a:ext uri="{FF2B5EF4-FFF2-40B4-BE49-F238E27FC236}">
                  <a16:creationId xmlns:a16="http://schemas.microsoft.com/office/drawing/2014/main" id="{E5ABFBCB-BFFB-404D-8930-A6543EA4A251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174;p75">
              <a:extLst>
                <a:ext uri="{FF2B5EF4-FFF2-40B4-BE49-F238E27FC236}">
                  <a16:creationId xmlns:a16="http://schemas.microsoft.com/office/drawing/2014/main" id="{3CB30B7A-5099-4BA9-A672-52EEF770F3F1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8175;p75">
              <a:extLst>
                <a:ext uri="{FF2B5EF4-FFF2-40B4-BE49-F238E27FC236}">
                  <a16:creationId xmlns:a16="http://schemas.microsoft.com/office/drawing/2014/main" id="{089FCB53-CD37-4A3C-8212-6610B68898C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8176;p75">
              <a:extLst>
                <a:ext uri="{FF2B5EF4-FFF2-40B4-BE49-F238E27FC236}">
                  <a16:creationId xmlns:a16="http://schemas.microsoft.com/office/drawing/2014/main" id="{010241AD-A59B-449F-9B51-4F98FD31DCA6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8177;p75">
              <a:extLst>
                <a:ext uri="{FF2B5EF4-FFF2-40B4-BE49-F238E27FC236}">
                  <a16:creationId xmlns:a16="http://schemas.microsoft.com/office/drawing/2014/main" id="{71D28711-64A0-4D72-AC1E-BA5CD449E85E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8178;p75">
              <a:extLst>
                <a:ext uri="{FF2B5EF4-FFF2-40B4-BE49-F238E27FC236}">
                  <a16:creationId xmlns:a16="http://schemas.microsoft.com/office/drawing/2014/main" id="{37E6637B-B755-4E75-8606-53E8A4A33828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8179;p75">
              <a:extLst>
                <a:ext uri="{FF2B5EF4-FFF2-40B4-BE49-F238E27FC236}">
                  <a16:creationId xmlns:a16="http://schemas.microsoft.com/office/drawing/2014/main" id="{A8E9E23A-6D33-44BC-861C-60340A815338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8180;p75">
              <a:extLst>
                <a:ext uri="{FF2B5EF4-FFF2-40B4-BE49-F238E27FC236}">
                  <a16:creationId xmlns:a16="http://schemas.microsoft.com/office/drawing/2014/main" id="{0B7B47D7-F4F5-4814-9D26-AE50E83C9A6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8181;p75">
              <a:extLst>
                <a:ext uri="{FF2B5EF4-FFF2-40B4-BE49-F238E27FC236}">
                  <a16:creationId xmlns:a16="http://schemas.microsoft.com/office/drawing/2014/main" id="{382320EA-419F-40D3-9BDB-1277D7058D9F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8182;p75">
              <a:extLst>
                <a:ext uri="{FF2B5EF4-FFF2-40B4-BE49-F238E27FC236}">
                  <a16:creationId xmlns:a16="http://schemas.microsoft.com/office/drawing/2014/main" id="{E006A48E-2E9E-48A9-92AC-2BBA3919F15A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8183;p75">
              <a:extLst>
                <a:ext uri="{FF2B5EF4-FFF2-40B4-BE49-F238E27FC236}">
                  <a16:creationId xmlns:a16="http://schemas.microsoft.com/office/drawing/2014/main" id="{B3AE5C8F-A228-442B-AF0D-C56684A4F4F1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8184;p75">
              <a:extLst>
                <a:ext uri="{FF2B5EF4-FFF2-40B4-BE49-F238E27FC236}">
                  <a16:creationId xmlns:a16="http://schemas.microsoft.com/office/drawing/2014/main" id="{C92940C2-094F-459F-BEE4-078DAD0B4C2B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8185;p75">
              <a:extLst>
                <a:ext uri="{FF2B5EF4-FFF2-40B4-BE49-F238E27FC236}">
                  <a16:creationId xmlns:a16="http://schemas.microsoft.com/office/drawing/2014/main" id="{00FCF314-5D8B-4BEA-AACD-414467E179BD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8186;p75">
              <a:extLst>
                <a:ext uri="{FF2B5EF4-FFF2-40B4-BE49-F238E27FC236}">
                  <a16:creationId xmlns:a16="http://schemas.microsoft.com/office/drawing/2014/main" id="{B77C9812-F944-4037-AF32-C7804BA51541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8187;p75">
              <a:extLst>
                <a:ext uri="{FF2B5EF4-FFF2-40B4-BE49-F238E27FC236}">
                  <a16:creationId xmlns:a16="http://schemas.microsoft.com/office/drawing/2014/main" id="{2B301FD3-13BD-4AC0-BF22-A1C4515300A6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8188;p75">
              <a:extLst>
                <a:ext uri="{FF2B5EF4-FFF2-40B4-BE49-F238E27FC236}">
                  <a16:creationId xmlns:a16="http://schemas.microsoft.com/office/drawing/2014/main" id="{E4E27624-CAF9-4CCC-A66E-CF28C9CC316B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8189;p75">
              <a:extLst>
                <a:ext uri="{FF2B5EF4-FFF2-40B4-BE49-F238E27FC236}">
                  <a16:creationId xmlns:a16="http://schemas.microsoft.com/office/drawing/2014/main" id="{0D8B7955-CA69-4F16-B4EF-F1F005DE2067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8190;p75">
              <a:extLst>
                <a:ext uri="{FF2B5EF4-FFF2-40B4-BE49-F238E27FC236}">
                  <a16:creationId xmlns:a16="http://schemas.microsoft.com/office/drawing/2014/main" id="{3E952A99-1778-40BF-967B-96BE8BCB95BA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8191;p75">
              <a:extLst>
                <a:ext uri="{FF2B5EF4-FFF2-40B4-BE49-F238E27FC236}">
                  <a16:creationId xmlns:a16="http://schemas.microsoft.com/office/drawing/2014/main" id="{C751284B-E1FF-4EA8-9CFB-D89DFF3E2492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8192;p75">
              <a:extLst>
                <a:ext uri="{FF2B5EF4-FFF2-40B4-BE49-F238E27FC236}">
                  <a16:creationId xmlns:a16="http://schemas.microsoft.com/office/drawing/2014/main" id="{C781C916-EAA6-4683-B80F-68B041510825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8193;p75">
              <a:extLst>
                <a:ext uri="{FF2B5EF4-FFF2-40B4-BE49-F238E27FC236}">
                  <a16:creationId xmlns:a16="http://schemas.microsoft.com/office/drawing/2014/main" id="{D49F97C2-EAC2-4F4C-ACC3-C8C0A67D3754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8194;p75">
              <a:extLst>
                <a:ext uri="{FF2B5EF4-FFF2-40B4-BE49-F238E27FC236}">
                  <a16:creationId xmlns:a16="http://schemas.microsoft.com/office/drawing/2014/main" id="{363D7543-5A90-464D-81A0-A178AB7FD5BC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8195;p75">
              <a:extLst>
                <a:ext uri="{FF2B5EF4-FFF2-40B4-BE49-F238E27FC236}">
                  <a16:creationId xmlns:a16="http://schemas.microsoft.com/office/drawing/2014/main" id="{59333C05-B8A3-420A-A9DA-3DBF654EFBE5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8196;p75">
              <a:extLst>
                <a:ext uri="{FF2B5EF4-FFF2-40B4-BE49-F238E27FC236}">
                  <a16:creationId xmlns:a16="http://schemas.microsoft.com/office/drawing/2014/main" id="{26482E87-9FEF-420F-9B6E-59B319B53264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197;p75">
              <a:extLst>
                <a:ext uri="{FF2B5EF4-FFF2-40B4-BE49-F238E27FC236}">
                  <a16:creationId xmlns:a16="http://schemas.microsoft.com/office/drawing/2014/main" id="{19ED859A-BF58-46AC-BD31-2CDF4D364496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198;p75">
              <a:extLst>
                <a:ext uri="{FF2B5EF4-FFF2-40B4-BE49-F238E27FC236}">
                  <a16:creationId xmlns:a16="http://schemas.microsoft.com/office/drawing/2014/main" id="{7FF5BFD8-86CC-4631-B32B-74C065B38226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199;p75">
              <a:extLst>
                <a:ext uri="{FF2B5EF4-FFF2-40B4-BE49-F238E27FC236}">
                  <a16:creationId xmlns:a16="http://schemas.microsoft.com/office/drawing/2014/main" id="{F06F26A4-65FB-4F1C-BAB2-CCF6ED46B6E8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200;p75">
              <a:extLst>
                <a:ext uri="{FF2B5EF4-FFF2-40B4-BE49-F238E27FC236}">
                  <a16:creationId xmlns:a16="http://schemas.microsoft.com/office/drawing/2014/main" id="{FA158E9D-29E4-4696-9100-6B982E5D8682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201;p75">
              <a:extLst>
                <a:ext uri="{FF2B5EF4-FFF2-40B4-BE49-F238E27FC236}">
                  <a16:creationId xmlns:a16="http://schemas.microsoft.com/office/drawing/2014/main" id="{F686521F-4CDB-4C28-B4CA-CEBD374F330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202;p75">
              <a:extLst>
                <a:ext uri="{FF2B5EF4-FFF2-40B4-BE49-F238E27FC236}">
                  <a16:creationId xmlns:a16="http://schemas.microsoft.com/office/drawing/2014/main" id="{A46C2F87-5973-4E84-AC75-9C75A24C480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203;p75">
              <a:extLst>
                <a:ext uri="{FF2B5EF4-FFF2-40B4-BE49-F238E27FC236}">
                  <a16:creationId xmlns:a16="http://schemas.microsoft.com/office/drawing/2014/main" id="{3C18A9A5-5203-4FB9-A16D-5CABB5FEAAF9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204;p75">
              <a:extLst>
                <a:ext uri="{FF2B5EF4-FFF2-40B4-BE49-F238E27FC236}">
                  <a16:creationId xmlns:a16="http://schemas.microsoft.com/office/drawing/2014/main" id="{B5205960-1DC2-4E8C-B4DF-C579BDD6EC3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205;p75">
              <a:extLst>
                <a:ext uri="{FF2B5EF4-FFF2-40B4-BE49-F238E27FC236}">
                  <a16:creationId xmlns:a16="http://schemas.microsoft.com/office/drawing/2014/main" id="{64A75141-B544-4E2A-A9F3-23114098B865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206;p75">
              <a:extLst>
                <a:ext uri="{FF2B5EF4-FFF2-40B4-BE49-F238E27FC236}">
                  <a16:creationId xmlns:a16="http://schemas.microsoft.com/office/drawing/2014/main" id="{8214A6FF-5E07-420D-9ACE-775AF9761291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8207;p75">
              <a:extLst>
                <a:ext uri="{FF2B5EF4-FFF2-40B4-BE49-F238E27FC236}">
                  <a16:creationId xmlns:a16="http://schemas.microsoft.com/office/drawing/2014/main" id="{085323D0-2A72-4A9E-A546-464EFF174485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8208;p75">
              <a:extLst>
                <a:ext uri="{FF2B5EF4-FFF2-40B4-BE49-F238E27FC236}">
                  <a16:creationId xmlns:a16="http://schemas.microsoft.com/office/drawing/2014/main" id="{03CC3880-C00E-42D3-A4FD-1EBC012E08BA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8209;p75">
              <a:extLst>
                <a:ext uri="{FF2B5EF4-FFF2-40B4-BE49-F238E27FC236}">
                  <a16:creationId xmlns:a16="http://schemas.microsoft.com/office/drawing/2014/main" id="{53FCBF50-9BBB-4AA3-820D-E6CAB0E078F3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8210;p75">
              <a:extLst>
                <a:ext uri="{FF2B5EF4-FFF2-40B4-BE49-F238E27FC236}">
                  <a16:creationId xmlns:a16="http://schemas.microsoft.com/office/drawing/2014/main" id="{0E9C64C1-E59C-4EA9-8DE3-201A2717ABCB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8211;p75">
              <a:extLst>
                <a:ext uri="{FF2B5EF4-FFF2-40B4-BE49-F238E27FC236}">
                  <a16:creationId xmlns:a16="http://schemas.microsoft.com/office/drawing/2014/main" id="{16C84AFA-72AA-41B9-8FFE-A46CA1D2F488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8212;p75">
              <a:extLst>
                <a:ext uri="{FF2B5EF4-FFF2-40B4-BE49-F238E27FC236}">
                  <a16:creationId xmlns:a16="http://schemas.microsoft.com/office/drawing/2014/main" id="{3C97A6D9-9192-4121-A862-A6F84819CB4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8213;p75">
              <a:extLst>
                <a:ext uri="{FF2B5EF4-FFF2-40B4-BE49-F238E27FC236}">
                  <a16:creationId xmlns:a16="http://schemas.microsoft.com/office/drawing/2014/main" id="{40096D96-042B-4C93-9151-EBA9D5DE878F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8214;p75">
              <a:extLst>
                <a:ext uri="{FF2B5EF4-FFF2-40B4-BE49-F238E27FC236}">
                  <a16:creationId xmlns:a16="http://schemas.microsoft.com/office/drawing/2014/main" id="{1448D026-9CF1-443E-9E1A-D5CB66290237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8215;p75">
              <a:extLst>
                <a:ext uri="{FF2B5EF4-FFF2-40B4-BE49-F238E27FC236}">
                  <a16:creationId xmlns:a16="http://schemas.microsoft.com/office/drawing/2014/main" id="{3D25DA27-6F16-4CC0-B406-20C287F13A88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8216;p75">
              <a:extLst>
                <a:ext uri="{FF2B5EF4-FFF2-40B4-BE49-F238E27FC236}">
                  <a16:creationId xmlns:a16="http://schemas.microsoft.com/office/drawing/2014/main" id="{F987656C-C1AA-4980-922F-FAE887A2DAE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8217;p75">
              <a:extLst>
                <a:ext uri="{FF2B5EF4-FFF2-40B4-BE49-F238E27FC236}">
                  <a16:creationId xmlns:a16="http://schemas.microsoft.com/office/drawing/2014/main" id="{A2DA1354-B49C-40AA-9BE0-E5923249C400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8218;p75">
              <a:extLst>
                <a:ext uri="{FF2B5EF4-FFF2-40B4-BE49-F238E27FC236}">
                  <a16:creationId xmlns:a16="http://schemas.microsoft.com/office/drawing/2014/main" id="{DB97028E-12E4-43D6-BDAD-673D59ECB2DE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8219;p75">
              <a:extLst>
                <a:ext uri="{FF2B5EF4-FFF2-40B4-BE49-F238E27FC236}">
                  <a16:creationId xmlns:a16="http://schemas.microsoft.com/office/drawing/2014/main" id="{43DFD8DC-5DA3-480F-B20C-571E05C66876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8220;p75">
              <a:extLst>
                <a:ext uri="{FF2B5EF4-FFF2-40B4-BE49-F238E27FC236}">
                  <a16:creationId xmlns:a16="http://schemas.microsoft.com/office/drawing/2014/main" id="{661522EC-9FA1-4C1B-AC7A-9379A4426855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8221;p75">
              <a:extLst>
                <a:ext uri="{FF2B5EF4-FFF2-40B4-BE49-F238E27FC236}">
                  <a16:creationId xmlns:a16="http://schemas.microsoft.com/office/drawing/2014/main" id="{196677DB-8F9D-4148-A05B-45CA24D2261C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8222;p75">
              <a:extLst>
                <a:ext uri="{FF2B5EF4-FFF2-40B4-BE49-F238E27FC236}">
                  <a16:creationId xmlns:a16="http://schemas.microsoft.com/office/drawing/2014/main" id="{AC08DD97-9603-468F-8DE1-B45C3BEC3FDE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8223;p75">
              <a:extLst>
                <a:ext uri="{FF2B5EF4-FFF2-40B4-BE49-F238E27FC236}">
                  <a16:creationId xmlns:a16="http://schemas.microsoft.com/office/drawing/2014/main" id="{8F9DC193-8978-4787-A181-67CB60B878DC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8224;p75">
              <a:extLst>
                <a:ext uri="{FF2B5EF4-FFF2-40B4-BE49-F238E27FC236}">
                  <a16:creationId xmlns:a16="http://schemas.microsoft.com/office/drawing/2014/main" id="{44293A04-8B83-4DD5-93BF-00837AF793A2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8225;p75">
              <a:extLst>
                <a:ext uri="{FF2B5EF4-FFF2-40B4-BE49-F238E27FC236}">
                  <a16:creationId xmlns:a16="http://schemas.microsoft.com/office/drawing/2014/main" id="{EF733458-2B2E-4C87-B091-622FC2769B10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8226;p75">
              <a:extLst>
                <a:ext uri="{FF2B5EF4-FFF2-40B4-BE49-F238E27FC236}">
                  <a16:creationId xmlns:a16="http://schemas.microsoft.com/office/drawing/2014/main" id="{BF4273F5-FEF6-49C9-B880-679C291318D6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8227;p75">
              <a:extLst>
                <a:ext uri="{FF2B5EF4-FFF2-40B4-BE49-F238E27FC236}">
                  <a16:creationId xmlns:a16="http://schemas.microsoft.com/office/drawing/2014/main" id="{5875E7DA-24B7-4673-904C-7D59229CF083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8228;p75">
              <a:extLst>
                <a:ext uri="{FF2B5EF4-FFF2-40B4-BE49-F238E27FC236}">
                  <a16:creationId xmlns:a16="http://schemas.microsoft.com/office/drawing/2014/main" id="{6AFFC801-7915-4963-9BBE-CB28830548AF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8229;p75">
              <a:extLst>
                <a:ext uri="{FF2B5EF4-FFF2-40B4-BE49-F238E27FC236}">
                  <a16:creationId xmlns:a16="http://schemas.microsoft.com/office/drawing/2014/main" id="{96950BBE-2024-45D2-99BF-334E13B19A8A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8230;p75">
              <a:extLst>
                <a:ext uri="{FF2B5EF4-FFF2-40B4-BE49-F238E27FC236}">
                  <a16:creationId xmlns:a16="http://schemas.microsoft.com/office/drawing/2014/main" id="{597EDB7A-49F3-4A75-A7DC-0A20F02EFEF4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8231;p75">
              <a:extLst>
                <a:ext uri="{FF2B5EF4-FFF2-40B4-BE49-F238E27FC236}">
                  <a16:creationId xmlns:a16="http://schemas.microsoft.com/office/drawing/2014/main" id="{5DAEEADE-93CC-40B9-9388-1E730A7DF0F2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8232;p75">
              <a:extLst>
                <a:ext uri="{FF2B5EF4-FFF2-40B4-BE49-F238E27FC236}">
                  <a16:creationId xmlns:a16="http://schemas.microsoft.com/office/drawing/2014/main" id="{EC76A9F7-2021-4307-8173-01E8332C7DB7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8233;p75">
              <a:extLst>
                <a:ext uri="{FF2B5EF4-FFF2-40B4-BE49-F238E27FC236}">
                  <a16:creationId xmlns:a16="http://schemas.microsoft.com/office/drawing/2014/main" id="{DF7E4DBD-A4C5-4776-A460-82263FFB579D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8234;p75">
              <a:extLst>
                <a:ext uri="{FF2B5EF4-FFF2-40B4-BE49-F238E27FC236}">
                  <a16:creationId xmlns:a16="http://schemas.microsoft.com/office/drawing/2014/main" id="{82870B55-29AE-4604-B723-D1867B6A658D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8235;p75">
              <a:extLst>
                <a:ext uri="{FF2B5EF4-FFF2-40B4-BE49-F238E27FC236}">
                  <a16:creationId xmlns:a16="http://schemas.microsoft.com/office/drawing/2014/main" id="{2A668165-B603-442D-A06F-57F0D7D48CBE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8236;p75">
              <a:extLst>
                <a:ext uri="{FF2B5EF4-FFF2-40B4-BE49-F238E27FC236}">
                  <a16:creationId xmlns:a16="http://schemas.microsoft.com/office/drawing/2014/main" id="{E75357A8-1E41-46E0-994C-9DBFA0BD1954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8237;p75">
              <a:extLst>
                <a:ext uri="{FF2B5EF4-FFF2-40B4-BE49-F238E27FC236}">
                  <a16:creationId xmlns:a16="http://schemas.microsoft.com/office/drawing/2014/main" id="{23465EBE-3850-4D1D-B13C-88B5B4C9D86E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8238;p75">
              <a:extLst>
                <a:ext uri="{FF2B5EF4-FFF2-40B4-BE49-F238E27FC236}">
                  <a16:creationId xmlns:a16="http://schemas.microsoft.com/office/drawing/2014/main" id="{E6293637-E147-4291-BF0F-C829B6F4BCFC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8239;p75">
              <a:extLst>
                <a:ext uri="{FF2B5EF4-FFF2-40B4-BE49-F238E27FC236}">
                  <a16:creationId xmlns:a16="http://schemas.microsoft.com/office/drawing/2014/main" id="{38A124BC-694E-41A5-91FE-7E877D34847F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8240;p75">
              <a:extLst>
                <a:ext uri="{FF2B5EF4-FFF2-40B4-BE49-F238E27FC236}">
                  <a16:creationId xmlns:a16="http://schemas.microsoft.com/office/drawing/2014/main" id="{34E53A67-0095-4BED-B84E-97EE892E329B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8241;p75">
              <a:extLst>
                <a:ext uri="{FF2B5EF4-FFF2-40B4-BE49-F238E27FC236}">
                  <a16:creationId xmlns:a16="http://schemas.microsoft.com/office/drawing/2014/main" id="{DC5EAB44-1A2B-4764-8201-380CD299624C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8242;p75">
              <a:extLst>
                <a:ext uri="{FF2B5EF4-FFF2-40B4-BE49-F238E27FC236}">
                  <a16:creationId xmlns:a16="http://schemas.microsoft.com/office/drawing/2014/main" id="{BF331AD9-4EB1-4959-8734-419615496B80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8243;p75">
              <a:extLst>
                <a:ext uri="{FF2B5EF4-FFF2-40B4-BE49-F238E27FC236}">
                  <a16:creationId xmlns:a16="http://schemas.microsoft.com/office/drawing/2014/main" id="{E355058F-CF8D-4FBA-8539-17CC003070F1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8244;p75">
              <a:extLst>
                <a:ext uri="{FF2B5EF4-FFF2-40B4-BE49-F238E27FC236}">
                  <a16:creationId xmlns:a16="http://schemas.microsoft.com/office/drawing/2014/main" id="{B777178C-BB9E-439F-8DAC-04B8CDE47A59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8245;p75">
              <a:extLst>
                <a:ext uri="{FF2B5EF4-FFF2-40B4-BE49-F238E27FC236}">
                  <a16:creationId xmlns:a16="http://schemas.microsoft.com/office/drawing/2014/main" id="{60A4D3B4-BAF0-4ED2-9EF3-F61E0B2AEA5B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8246;p75">
              <a:extLst>
                <a:ext uri="{FF2B5EF4-FFF2-40B4-BE49-F238E27FC236}">
                  <a16:creationId xmlns:a16="http://schemas.microsoft.com/office/drawing/2014/main" id="{86D03C73-9907-4D4C-802C-EEA2261F813C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8247;p75">
              <a:extLst>
                <a:ext uri="{FF2B5EF4-FFF2-40B4-BE49-F238E27FC236}">
                  <a16:creationId xmlns:a16="http://schemas.microsoft.com/office/drawing/2014/main" id="{198C402D-5BD0-488D-81B7-C176FB8FF9A3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8248;p75">
              <a:extLst>
                <a:ext uri="{FF2B5EF4-FFF2-40B4-BE49-F238E27FC236}">
                  <a16:creationId xmlns:a16="http://schemas.microsoft.com/office/drawing/2014/main" id="{6F6CE6B4-4BAA-4FEA-BCBC-DDB50000117E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8249;p75">
              <a:extLst>
                <a:ext uri="{FF2B5EF4-FFF2-40B4-BE49-F238E27FC236}">
                  <a16:creationId xmlns:a16="http://schemas.microsoft.com/office/drawing/2014/main" id="{BDCC69C1-0863-4229-85B2-28A9D0619A2C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8250;p75">
              <a:extLst>
                <a:ext uri="{FF2B5EF4-FFF2-40B4-BE49-F238E27FC236}">
                  <a16:creationId xmlns:a16="http://schemas.microsoft.com/office/drawing/2014/main" id="{E9182CD8-FBD0-4A03-B2E4-18E4A65E40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8251;p75">
              <a:extLst>
                <a:ext uri="{FF2B5EF4-FFF2-40B4-BE49-F238E27FC236}">
                  <a16:creationId xmlns:a16="http://schemas.microsoft.com/office/drawing/2014/main" id="{EBF84EFB-9A12-43FA-A20C-A24F0FB14DC9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8252;p75">
              <a:extLst>
                <a:ext uri="{FF2B5EF4-FFF2-40B4-BE49-F238E27FC236}">
                  <a16:creationId xmlns:a16="http://schemas.microsoft.com/office/drawing/2014/main" id="{62CF4939-2091-4BBA-8B7F-97C834F4E1F2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8253;p75">
              <a:extLst>
                <a:ext uri="{FF2B5EF4-FFF2-40B4-BE49-F238E27FC236}">
                  <a16:creationId xmlns:a16="http://schemas.microsoft.com/office/drawing/2014/main" id="{4DD6B73D-BF96-43CF-935D-AC6436B589CC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8254;p75">
              <a:extLst>
                <a:ext uri="{FF2B5EF4-FFF2-40B4-BE49-F238E27FC236}">
                  <a16:creationId xmlns:a16="http://schemas.microsoft.com/office/drawing/2014/main" id="{DBC09217-BA61-4677-9DFB-A34217FDCC31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8255;p75">
              <a:extLst>
                <a:ext uri="{FF2B5EF4-FFF2-40B4-BE49-F238E27FC236}">
                  <a16:creationId xmlns:a16="http://schemas.microsoft.com/office/drawing/2014/main" id="{8D4782C7-D88E-4DDE-88C6-6EE790D7CBF0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8256;p75">
              <a:extLst>
                <a:ext uri="{FF2B5EF4-FFF2-40B4-BE49-F238E27FC236}">
                  <a16:creationId xmlns:a16="http://schemas.microsoft.com/office/drawing/2014/main" id="{E52639ED-29F8-43B0-A143-F2631712BDA0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8257;p75">
              <a:extLst>
                <a:ext uri="{FF2B5EF4-FFF2-40B4-BE49-F238E27FC236}">
                  <a16:creationId xmlns:a16="http://schemas.microsoft.com/office/drawing/2014/main" id="{6FF174E9-8465-4EAB-8ADA-896E8BD45194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8258;p75">
              <a:extLst>
                <a:ext uri="{FF2B5EF4-FFF2-40B4-BE49-F238E27FC236}">
                  <a16:creationId xmlns:a16="http://schemas.microsoft.com/office/drawing/2014/main" id="{416CCB0A-FFA3-4E29-9A02-1A9A21604BF6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8259;p75">
              <a:extLst>
                <a:ext uri="{FF2B5EF4-FFF2-40B4-BE49-F238E27FC236}">
                  <a16:creationId xmlns:a16="http://schemas.microsoft.com/office/drawing/2014/main" id="{93C4BACD-6CA7-4F93-AF7B-88A06B3A473E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8260;p75">
              <a:extLst>
                <a:ext uri="{FF2B5EF4-FFF2-40B4-BE49-F238E27FC236}">
                  <a16:creationId xmlns:a16="http://schemas.microsoft.com/office/drawing/2014/main" id="{8C7DC36F-0743-44FE-8028-E6482096E2AC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8261;p75">
              <a:extLst>
                <a:ext uri="{FF2B5EF4-FFF2-40B4-BE49-F238E27FC236}">
                  <a16:creationId xmlns:a16="http://schemas.microsoft.com/office/drawing/2014/main" id="{E63DD77C-0778-42EB-81EB-CDF00895133D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8262;p75">
              <a:extLst>
                <a:ext uri="{FF2B5EF4-FFF2-40B4-BE49-F238E27FC236}">
                  <a16:creationId xmlns:a16="http://schemas.microsoft.com/office/drawing/2014/main" id="{F39507E6-BFFE-4727-A524-43A67F4FC3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8263;p75">
              <a:extLst>
                <a:ext uri="{FF2B5EF4-FFF2-40B4-BE49-F238E27FC236}">
                  <a16:creationId xmlns:a16="http://schemas.microsoft.com/office/drawing/2014/main" id="{22BC0DA9-AD0D-4C0A-9AE5-5DB251C11A6B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8264;p75">
              <a:extLst>
                <a:ext uri="{FF2B5EF4-FFF2-40B4-BE49-F238E27FC236}">
                  <a16:creationId xmlns:a16="http://schemas.microsoft.com/office/drawing/2014/main" id="{9F3CA993-66D5-451F-8E6C-13A6E248DA73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8265;p75">
              <a:extLst>
                <a:ext uri="{FF2B5EF4-FFF2-40B4-BE49-F238E27FC236}">
                  <a16:creationId xmlns:a16="http://schemas.microsoft.com/office/drawing/2014/main" id="{E4CA38BB-0808-4ABF-901B-4ADF479602F5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8266;p75">
              <a:extLst>
                <a:ext uri="{FF2B5EF4-FFF2-40B4-BE49-F238E27FC236}">
                  <a16:creationId xmlns:a16="http://schemas.microsoft.com/office/drawing/2014/main" id="{FF2E5E25-0C60-4D30-A618-D2BEAD3FACB3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8267;p75">
              <a:extLst>
                <a:ext uri="{FF2B5EF4-FFF2-40B4-BE49-F238E27FC236}">
                  <a16:creationId xmlns:a16="http://schemas.microsoft.com/office/drawing/2014/main" id="{FB85AB48-62D9-4DD6-A673-FA56EF0FB82E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8268;p75">
              <a:extLst>
                <a:ext uri="{FF2B5EF4-FFF2-40B4-BE49-F238E27FC236}">
                  <a16:creationId xmlns:a16="http://schemas.microsoft.com/office/drawing/2014/main" id="{CAB821F6-0345-4626-852A-379478DEA764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8269;p75">
              <a:extLst>
                <a:ext uri="{FF2B5EF4-FFF2-40B4-BE49-F238E27FC236}">
                  <a16:creationId xmlns:a16="http://schemas.microsoft.com/office/drawing/2014/main" id="{D433DA23-7680-4405-834F-0587896E98BE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8270;p75">
              <a:extLst>
                <a:ext uri="{FF2B5EF4-FFF2-40B4-BE49-F238E27FC236}">
                  <a16:creationId xmlns:a16="http://schemas.microsoft.com/office/drawing/2014/main" id="{118F754C-0018-43AB-87A5-7A9A26406967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8271;p75">
              <a:extLst>
                <a:ext uri="{FF2B5EF4-FFF2-40B4-BE49-F238E27FC236}">
                  <a16:creationId xmlns:a16="http://schemas.microsoft.com/office/drawing/2014/main" id="{CEA53CC7-599E-44B2-9236-478A48BD1D40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8272;p75">
              <a:extLst>
                <a:ext uri="{FF2B5EF4-FFF2-40B4-BE49-F238E27FC236}">
                  <a16:creationId xmlns:a16="http://schemas.microsoft.com/office/drawing/2014/main" id="{42D1FDD7-9C49-4B4B-9BD2-54055EB40F15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8273;p75">
              <a:extLst>
                <a:ext uri="{FF2B5EF4-FFF2-40B4-BE49-F238E27FC236}">
                  <a16:creationId xmlns:a16="http://schemas.microsoft.com/office/drawing/2014/main" id="{B6FEF3CA-8A67-4303-BEC8-F16811235DC8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8274;p75">
              <a:extLst>
                <a:ext uri="{FF2B5EF4-FFF2-40B4-BE49-F238E27FC236}">
                  <a16:creationId xmlns:a16="http://schemas.microsoft.com/office/drawing/2014/main" id="{5611BC13-5168-4215-8DBF-F0AFFCBC4D47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8275;p75">
              <a:extLst>
                <a:ext uri="{FF2B5EF4-FFF2-40B4-BE49-F238E27FC236}">
                  <a16:creationId xmlns:a16="http://schemas.microsoft.com/office/drawing/2014/main" id="{1720A231-D5EC-4F00-8762-B629F4FF6350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8276;p75">
              <a:extLst>
                <a:ext uri="{FF2B5EF4-FFF2-40B4-BE49-F238E27FC236}">
                  <a16:creationId xmlns:a16="http://schemas.microsoft.com/office/drawing/2014/main" id="{F67F78E0-16E5-44A9-AAE5-FD9E42AA4E4A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8277;p75">
              <a:extLst>
                <a:ext uri="{FF2B5EF4-FFF2-40B4-BE49-F238E27FC236}">
                  <a16:creationId xmlns:a16="http://schemas.microsoft.com/office/drawing/2014/main" id="{B3C9D865-6EEB-44F3-81B3-4C8AE5E450D2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8278;p75">
              <a:extLst>
                <a:ext uri="{FF2B5EF4-FFF2-40B4-BE49-F238E27FC236}">
                  <a16:creationId xmlns:a16="http://schemas.microsoft.com/office/drawing/2014/main" id="{FA6D2635-1979-4A7B-8860-0531E8897CB4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8279;p75">
              <a:extLst>
                <a:ext uri="{FF2B5EF4-FFF2-40B4-BE49-F238E27FC236}">
                  <a16:creationId xmlns:a16="http://schemas.microsoft.com/office/drawing/2014/main" id="{3E470EF7-6546-43ED-AD83-138D7E3C3134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8280;p75">
              <a:extLst>
                <a:ext uri="{FF2B5EF4-FFF2-40B4-BE49-F238E27FC236}">
                  <a16:creationId xmlns:a16="http://schemas.microsoft.com/office/drawing/2014/main" id="{64906A20-C851-44AA-8CAC-B003044A4E94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8281;p75">
              <a:extLst>
                <a:ext uri="{FF2B5EF4-FFF2-40B4-BE49-F238E27FC236}">
                  <a16:creationId xmlns:a16="http://schemas.microsoft.com/office/drawing/2014/main" id="{DDEE4DB4-73E7-4DF3-B755-7149122F7899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8282;p75">
              <a:extLst>
                <a:ext uri="{FF2B5EF4-FFF2-40B4-BE49-F238E27FC236}">
                  <a16:creationId xmlns:a16="http://schemas.microsoft.com/office/drawing/2014/main" id="{3A56E8DC-CD04-432E-A0E3-1411FE92D4F5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8283;p75">
              <a:extLst>
                <a:ext uri="{FF2B5EF4-FFF2-40B4-BE49-F238E27FC236}">
                  <a16:creationId xmlns:a16="http://schemas.microsoft.com/office/drawing/2014/main" id="{7755D342-2F92-48E5-9576-A9F181AAAB47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8284;p75">
              <a:extLst>
                <a:ext uri="{FF2B5EF4-FFF2-40B4-BE49-F238E27FC236}">
                  <a16:creationId xmlns:a16="http://schemas.microsoft.com/office/drawing/2014/main" id="{10F41150-9058-4E06-98E5-A463EA63EA86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8285;p75">
              <a:extLst>
                <a:ext uri="{FF2B5EF4-FFF2-40B4-BE49-F238E27FC236}">
                  <a16:creationId xmlns:a16="http://schemas.microsoft.com/office/drawing/2014/main" id="{782E5C1E-C9B8-4CDF-8EFA-36C89999FC9D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8286;p75">
              <a:extLst>
                <a:ext uri="{FF2B5EF4-FFF2-40B4-BE49-F238E27FC236}">
                  <a16:creationId xmlns:a16="http://schemas.microsoft.com/office/drawing/2014/main" id="{E829B9EF-ADBF-4388-91E5-D026E274869D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8287;p75">
              <a:extLst>
                <a:ext uri="{FF2B5EF4-FFF2-40B4-BE49-F238E27FC236}">
                  <a16:creationId xmlns:a16="http://schemas.microsoft.com/office/drawing/2014/main" id="{7CAD0CF2-1DA0-4396-A944-66AEED70CD8A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8288;p75">
              <a:extLst>
                <a:ext uri="{FF2B5EF4-FFF2-40B4-BE49-F238E27FC236}">
                  <a16:creationId xmlns:a16="http://schemas.microsoft.com/office/drawing/2014/main" id="{30479D14-7A7A-4D23-A4D8-876FF4FB6625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289;p75">
              <a:extLst>
                <a:ext uri="{FF2B5EF4-FFF2-40B4-BE49-F238E27FC236}">
                  <a16:creationId xmlns:a16="http://schemas.microsoft.com/office/drawing/2014/main" id="{9F9CA7FA-1D20-4455-A0D7-437F9609CD2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290;p75">
              <a:extLst>
                <a:ext uri="{FF2B5EF4-FFF2-40B4-BE49-F238E27FC236}">
                  <a16:creationId xmlns:a16="http://schemas.microsoft.com/office/drawing/2014/main" id="{99C965A8-28D5-480B-A00F-1B9DC1C7D4C7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291;p75">
              <a:extLst>
                <a:ext uri="{FF2B5EF4-FFF2-40B4-BE49-F238E27FC236}">
                  <a16:creationId xmlns:a16="http://schemas.microsoft.com/office/drawing/2014/main" id="{AEF85520-6CCA-454D-A86F-0BA387F40122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292;p75">
              <a:extLst>
                <a:ext uri="{FF2B5EF4-FFF2-40B4-BE49-F238E27FC236}">
                  <a16:creationId xmlns:a16="http://schemas.microsoft.com/office/drawing/2014/main" id="{001527D5-97C5-4393-8997-12212D2B14D6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293;p75">
              <a:extLst>
                <a:ext uri="{FF2B5EF4-FFF2-40B4-BE49-F238E27FC236}">
                  <a16:creationId xmlns:a16="http://schemas.microsoft.com/office/drawing/2014/main" id="{98AE8C43-3012-4B5A-8F4C-29DA79770C76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294;p75">
              <a:extLst>
                <a:ext uri="{FF2B5EF4-FFF2-40B4-BE49-F238E27FC236}">
                  <a16:creationId xmlns:a16="http://schemas.microsoft.com/office/drawing/2014/main" id="{2FEC21A1-0AD5-49E0-8583-2DD78D02DB60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295;p75">
              <a:extLst>
                <a:ext uri="{FF2B5EF4-FFF2-40B4-BE49-F238E27FC236}">
                  <a16:creationId xmlns:a16="http://schemas.microsoft.com/office/drawing/2014/main" id="{D220CE04-7B6A-4353-9FF2-692EB4C3098D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296;p75">
              <a:extLst>
                <a:ext uri="{FF2B5EF4-FFF2-40B4-BE49-F238E27FC236}">
                  <a16:creationId xmlns:a16="http://schemas.microsoft.com/office/drawing/2014/main" id="{ACE0D2E0-8070-4B06-AD8F-FF6B5CE44D3C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297;p75">
              <a:extLst>
                <a:ext uri="{FF2B5EF4-FFF2-40B4-BE49-F238E27FC236}">
                  <a16:creationId xmlns:a16="http://schemas.microsoft.com/office/drawing/2014/main" id="{1CD912D0-944E-4DB2-B5FE-D5FE65A1933E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298;p75">
              <a:extLst>
                <a:ext uri="{FF2B5EF4-FFF2-40B4-BE49-F238E27FC236}">
                  <a16:creationId xmlns:a16="http://schemas.microsoft.com/office/drawing/2014/main" id="{D1E4CF96-3204-4E38-908C-7AA4B01A6587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299;p75">
              <a:extLst>
                <a:ext uri="{FF2B5EF4-FFF2-40B4-BE49-F238E27FC236}">
                  <a16:creationId xmlns:a16="http://schemas.microsoft.com/office/drawing/2014/main" id="{51F889F3-DAE2-4FC1-BC9B-2DE0D76AD7DF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300;p75">
              <a:extLst>
                <a:ext uri="{FF2B5EF4-FFF2-40B4-BE49-F238E27FC236}">
                  <a16:creationId xmlns:a16="http://schemas.microsoft.com/office/drawing/2014/main" id="{9DFEA799-3A87-491C-BCA1-4B1107FD2B0A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301;p75">
              <a:extLst>
                <a:ext uri="{FF2B5EF4-FFF2-40B4-BE49-F238E27FC236}">
                  <a16:creationId xmlns:a16="http://schemas.microsoft.com/office/drawing/2014/main" id="{0121F10E-3115-4D71-97FF-476D29A9789E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302;p75">
              <a:extLst>
                <a:ext uri="{FF2B5EF4-FFF2-40B4-BE49-F238E27FC236}">
                  <a16:creationId xmlns:a16="http://schemas.microsoft.com/office/drawing/2014/main" id="{9F0A64DF-3A80-4AEC-8ADB-1EE9F3CD2123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303;p75">
              <a:extLst>
                <a:ext uri="{FF2B5EF4-FFF2-40B4-BE49-F238E27FC236}">
                  <a16:creationId xmlns:a16="http://schemas.microsoft.com/office/drawing/2014/main" id="{A71485A7-6B4E-4484-BA5D-8937B091145C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304;p75">
              <a:extLst>
                <a:ext uri="{FF2B5EF4-FFF2-40B4-BE49-F238E27FC236}">
                  <a16:creationId xmlns:a16="http://schemas.microsoft.com/office/drawing/2014/main" id="{F701A7A5-A738-4CBE-AD76-25A1692BE66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305;p75">
              <a:extLst>
                <a:ext uri="{FF2B5EF4-FFF2-40B4-BE49-F238E27FC236}">
                  <a16:creationId xmlns:a16="http://schemas.microsoft.com/office/drawing/2014/main" id="{65BEB1E1-FFF0-4FF6-8606-06DCF3F63132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306;p75">
              <a:extLst>
                <a:ext uri="{FF2B5EF4-FFF2-40B4-BE49-F238E27FC236}">
                  <a16:creationId xmlns:a16="http://schemas.microsoft.com/office/drawing/2014/main" id="{F2D0CEEF-F9FA-4F98-9C0D-413FDD9ED78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307;p75">
              <a:extLst>
                <a:ext uri="{FF2B5EF4-FFF2-40B4-BE49-F238E27FC236}">
                  <a16:creationId xmlns:a16="http://schemas.microsoft.com/office/drawing/2014/main" id="{9B5BA4C5-4685-44A6-AA1E-6869FF613243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308;p75">
              <a:extLst>
                <a:ext uri="{FF2B5EF4-FFF2-40B4-BE49-F238E27FC236}">
                  <a16:creationId xmlns:a16="http://schemas.microsoft.com/office/drawing/2014/main" id="{0BEAA294-0627-4F05-AE12-CAFB2DF4F245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309;p75">
              <a:extLst>
                <a:ext uri="{FF2B5EF4-FFF2-40B4-BE49-F238E27FC236}">
                  <a16:creationId xmlns:a16="http://schemas.microsoft.com/office/drawing/2014/main" id="{F8273F59-4AD8-424D-A67B-32B4503099C6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310;p75">
              <a:extLst>
                <a:ext uri="{FF2B5EF4-FFF2-40B4-BE49-F238E27FC236}">
                  <a16:creationId xmlns:a16="http://schemas.microsoft.com/office/drawing/2014/main" id="{6EC7A80D-259C-498B-819E-FAEE4F450D7E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311;p75">
              <a:extLst>
                <a:ext uri="{FF2B5EF4-FFF2-40B4-BE49-F238E27FC236}">
                  <a16:creationId xmlns:a16="http://schemas.microsoft.com/office/drawing/2014/main" id="{A4828F0C-91C4-40E5-864E-4CC28AC8ADB5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312;p75">
              <a:extLst>
                <a:ext uri="{FF2B5EF4-FFF2-40B4-BE49-F238E27FC236}">
                  <a16:creationId xmlns:a16="http://schemas.microsoft.com/office/drawing/2014/main" id="{08A8312E-A65E-4DBE-99C3-AACE55889A5B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313;p75">
              <a:extLst>
                <a:ext uri="{FF2B5EF4-FFF2-40B4-BE49-F238E27FC236}">
                  <a16:creationId xmlns:a16="http://schemas.microsoft.com/office/drawing/2014/main" id="{AD015131-3694-4ED3-90CD-FE794441D47D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314;p75">
              <a:extLst>
                <a:ext uri="{FF2B5EF4-FFF2-40B4-BE49-F238E27FC236}">
                  <a16:creationId xmlns:a16="http://schemas.microsoft.com/office/drawing/2014/main" id="{63A23C28-E1DA-4E41-8545-A1A97896F6D8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315;p75">
              <a:extLst>
                <a:ext uri="{FF2B5EF4-FFF2-40B4-BE49-F238E27FC236}">
                  <a16:creationId xmlns:a16="http://schemas.microsoft.com/office/drawing/2014/main" id="{E1B83549-6C2B-4736-8D68-2073004A4217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316;p75">
              <a:extLst>
                <a:ext uri="{FF2B5EF4-FFF2-40B4-BE49-F238E27FC236}">
                  <a16:creationId xmlns:a16="http://schemas.microsoft.com/office/drawing/2014/main" id="{FA41C367-3387-42CF-9126-F1250D6868C8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317;p75">
              <a:extLst>
                <a:ext uri="{FF2B5EF4-FFF2-40B4-BE49-F238E27FC236}">
                  <a16:creationId xmlns:a16="http://schemas.microsoft.com/office/drawing/2014/main" id="{F5204172-FDD9-4D83-AF3C-A3603E146FE0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318;p75">
              <a:extLst>
                <a:ext uri="{FF2B5EF4-FFF2-40B4-BE49-F238E27FC236}">
                  <a16:creationId xmlns:a16="http://schemas.microsoft.com/office/drawing/2014/main" id="{7EA7D527-5710-4D3E-BE63-05E49B1D8971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319;p75">
              <a:extLst>
                <a:ext uri="{FF2B5EF4-FFF2-40B4-BE49-F238E27FC236}">
                  <a16:creationId xmlns:a16="http://schemas.microsoft.com/office/drawing/2014/main" id="{7BCC8C54-8D94-4104-B4FD-8C1BAB13553D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320;p75">
              <a:extLst>
                <a:ext uri="{FF2B5EF4-FFF2-40B4-BE49-F238E27FC236}">
                  <a16:creationId xmlns:a16="http://schemas.microsoft.com/office/drawing/2014/main" id="{B3D76A5C-7B46-4274-8EA8-F794C3D16B20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321;p75">
              <a:extLst>
                <a:ext uri="{FF2B5EF4-FFF2-40B4-BE49-F238E27FC236}">
                  <a16:creationId xmlns:a16="http://schemas.microsoft.com/office/drawing/2014/main" id="{F91E6650-0950-4E18-A713-C9919800C614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322;p75">
              <a:extLst>
                <a:ext uri="{FF2B5EF4-FFF2-40B4-BE49-F238E27FC236}">
                  <a16:creationId xmlns:a16="http://schemas.microsoft.com/office/drawing/2014/main" id="{7592DE34-751F-48D3-93D6-CF3634F1C158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323;p75">
              <a:extLst>
                <a:ext uri="{FF2B5EF4-FFF2-40B4-BE49-F238E27FC236}">
                  <a16:creationId xmlns:a16="http://schemas.microsoft.com/office/drawing/2014/main" id="{6734C696-2F48-493B-9092-88B7464DC3C2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324;p75">
              <a:extLst>
                <a:ext uri="{FF2B5EF4-FFF2-40B4-BE49-F238E27FC236}">
                  <a16:creationId xmlns:a16="http://schemas.microsoft.com/office/drawing/2014/main" id="{6B53F61A-E5C2-43FE-8A99-4A4D41D7AA3A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325;p75">
              <a:extLst>
                <a:ext uri="{FF2B5EF4-FFF2-40B4-BE49-F238E27FC236}">
                  <a16:creationId xmlns:a16="http://schemas.microsoft.com/office/drawing/2014/main" id="{28FF5CAF-02D9-40A6-8D9A-C1E9BD174D12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326;p75">
              <a:extLst>
                <a:ext uri="{FF2B5EF4-FFF2-40B4-BE49-F238E27FC236}">
                  <a16:creationId xmlns:a16="http://schemas.microsoft.com/office/drawing/2014/main" id="{445F471E-3B2A-4612-9EE4-4D4CC71060C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327;p75">
              <a:extLst>
                <a:ext uri="{FF2B5EF4-FFF2-40B4-BE49-F238E27FC236}">
                  <a16:creationId xmlns:a16="http://schemas.microsoft.com/office/drawing/2014/main" id="{5DC2A185-AF6F-4D36-B53A-95282AB39264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328;p75">
              <a:extLst>
                <a:ext uri="{FF2B5EF4-FFF2-40B4-BE49-F238E27FC236}">
                  <a16:creationId xmlns:a16="http://schemas.microsoft.com/office/drawing/2014/main" id="{2B88D444-CFEE-4311-8E31-8738894F386B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329;p75">
              <a:extLst>
                <a:ext uri="{FF2B5EF4-FFF2-40B4-BE49-F238E27FC236}">
                  <a16:creationId xmlns:a16="http://schemas.microsoft.com/office/drawing/2014/main" id="{42DF36FB-F3AB-47CD-A5F7-7C3DC7552C21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330;p75">
              <a:extLst>
                <a:ext uri="{FF2B5EF4-FFF2-40B4-BE49-F238E27FC236}">
                  <a16:creationId xmlns:a16="http://schemas.microsoft.com/office/drawing/2014/main" id="{AA93F2B6-90DF-4094-8F70-8116F5660D28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331;p75">
              <a:extLst>
                <a:ext uri="{FF2B5EF4-FFF2-40B4-BE49-F238E27FC236}">
                  <a16:creationId xmlns:a16="http://schemas.microsoft.com/office/drawing/2014/main" id="{3CFC953E-02D7-4B2E-A3EF-53412375D517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332;p75">
              <a:extLst>
                <a:ext uri="{FF2B5EF4-FFF2-40B4-BE49-F238E27FC236}">
                  <a16:creationId xmlns:a16="http://schemas.microsoft.com/office/drawing/2014/main" id="{FDE94F84-1CE4-446A-A2DD-9D0EA77C0434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333;p75">
              <a:extLst>
                <a:ext uri="{FF2B5EF4-FFF2-40B4-BE49-F238E27FC236}">
                  <a16:creationId xmlns:a16="http://schemas.microsoft.com/office/drawing/2014/main" id="{13CBCA4D-DDAE-4D78-91D3-AF267A2E82BC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334;p75">
              <a:extLst>
                <a:ext uri="{FF2B5EF4-FFF2-40B4-BE49-F238E27FC236}">
                  <a16:creationId xmlns:a16="http://schemas.microsoft.com/office/drawing/2014/main" id="{C726E63C-D9C4-4FB3-B321-2BECFB0F9A48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335;p75">
              <a:extLst>
                <a:ext uri="{FF2B5EF4-FFF2-40B4-BE49-F238E27FC236}">
                  <a16:creationId xmlns:a16="http://schemas.microsoft.com/office/drawing/2014/main" id="{9CEF6B91-5B0D-4404-84F7-EF4C6E95D7C4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336;p75">
              <a:extLst>
                <a:ext uri="{FF2B5EF4-FFF2-40B4-BE49-F238E27FC236}">
                  <a16:creationId xmlns:a16="http://schemas.microsoft.com/office/drawing/2014/main" id="{514AF2A4-B655-4BF2-ABA2-9C5D124923D3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337;p75">
              <a:extLst>
                <a:ext uri="{FF2B5EF4-FFF2-40B4-BE49-F238E27FC236}">
                  <a16:creationId xmlns:a16="http://schemas.microsoft.com/office/drawing/2014/main" id="{BEB55D4F-1CA7-46F7-8B2F-5BEEDD46D64E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338;p75">
              <a:extLst>
                <a:ext uri="{FF2B5EF4-FFF2-40B4-BE49-F238E27FC236}">
                  <a16:creationId xmlns:a16="http://schemas.microsoft.com/office/drawing/2014/main" id="{9E281C68-B7B8-4247-BEAD-C3C958545F40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339;p75">
              <a:extLst>
                <a:ext uri="{FF2B5EF4-FFF2-40B4-BE49-F238E27FC236}">
                  <a16:creationId xmlns:a16="http://schemas.microsoft.com/office/drawing/2014/main" id="{886240E0-3842-42B8-9C4F-39721787181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340;p75">
              <a:extLst>
                <a:ext uri="{FF2B5EF4-FFF2-40B4-BE49-F238E27FC236}">
                  <a16:creationId xmlns:a16="http://schemas.microsoft.com/office/drawing/2014/main" id="{6E538878-CE0E-48B6-B745-C1DBD506FAB9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341;p75">
              <a:extLst>
                <a:ext uri="{FF2B5EF4-FFF2-40B4-BE49-F238E27FC236}">
                  <a16:creationId xmlns:a16="http://schemas.microsoft.com/office/drawing/2014/main" id="{61DFE576-7E04-4CC9-8282-3F34691B6303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342;p75">
              <a:extLst>
                <a:ext uri="{FF2B5EF4-FFF2-40B4-BE49-F238E27FC236}">
                  <a16:creationId xmlns:a16="http://schemas.microsoft.com/office/drawing/2014/main" id="{9CFF004F-0925-46E5-9108-A21E68EC8606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343;p75">
              <a:extLst>
                <a:ext uri="{FF2B5EF4-FFF2-40B4-BE49-F238E27FC236}">
                  <a16:creationId xmlns:a16="http://schemas.microsoft.com/office/drawing/2014/main" id="{E03BD045-00D0-499B-89FB-2DCC9845EB63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344;p75">
              <a:extLst>
                <a:ext uri="{FF2B5EF4-FFF2-40B4-BE49-F238E27FC236}">
                  <a16:creationId xmlns:a16="http://schemas.microsoft.com/office/drawing/2014/main" id="{E63063D0-3FDA-49CF-90D1-A5B432ED42B7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345;p75">
              <a:extLst>
                <a:ext uri="{FF2B5EF4-FFF2-40B4-BE49-F238E27FC236}">
                  <a16:creationId xmlns:a16="http://schemas.microsoft.com/office/drawing/2014/main" id="{57213A89-0D5A-448B-8E74-6A494ACE850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346;p75">
              <a:extLst>
                <a:ext uri="{FF2B5EF4-FFF2-40B4-BE49-F238E27FC236}">
                  <a16:creationId xmlns:a16="http://schemas.microsoft.com/office/drawing/2014/main" id="{FC7732C0-075B-477D-A7DF-D4A674BBAA62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347;p75">
              <a:extLst>
                <a:ext uri="{FF2B5EF4-FFF2-40B4-BE49-F238E27FC236}">
                  <a16:creationId xmlns:a16="http://schemas.microsoft.com/office/drawing/2014/main" id="{874045C2-2181-49B9-95C1-DECB4B6FB9FE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348;p75">
              <a:extLst>
                <a:ext uri="{FF2B5EF4-FFF2-40B4-BE49-F238E27FC236}">
                  <a16:creationId xmlns:a16="http://schemas.microsoft.com/office/drawing/2014/main" id="{1A03D6C4-F295-4142-904F-B48BB5CE0B1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349;p75">
              <a:extLst>
                <a:ext uri="{FF2B5EF4-FFF2-40B4-BE49-F238E27FC236}">
                  <a16:creationId xmlns:a16="http://schemas.microsoft.com/office/drawing/2014/main" id="{B05AE02F-B278-44DD-AD9E-0F507F28E63A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350;p75">
              <a:extLst>
                <a:ext uri="{FF2B5EF4-FFF2-40B4-BE49-F238E27FC236}">
                  <a16:creationId xmlns:a16="http://schemas.microsoft.com/office/drawing/2014/main" id="{FE23D141-54D7-4AEF-8550-8C5F883104D0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351;p75">
              <a:extLst>
                <a:ext uri="{FF2B5EF4-FFF2-40B4-BE49-F238E27FC236}">
                  <a16:creationId xmlns:a16="http://schemas.microsoft.com/office/drawing/2014/main" id="{F9BB55E2-B8A6-478C-BAFE-9BA90BAF535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352;p75">
              <a:extLst>
                <a:ext uri="{FF2B5EF4-FFF2-40B4-BE49-F238E27FC236}">
                  <a16:creationId xmlns:a16="http://schemas.microsoft.com/office/drawing/2014/main" id="{70F3EEE2-AC3B-4852-81E2-14EF4C0E63BE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353;p75">
              <a:extLst>
                <a:ext uri="{FF2B5EF4-FFF2-40B4-BE49-F238E27FC236}">
                  <a16:creationId xmlns:a16="http://schemas.microsoft.com/office/drawing/2014/main" id="{DF3B7D3C-6763-4BC6-99A8-9FE306278476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354;p75">
              <a:extLst>
                <a:ext uri="{FF2B5EF4-FFF2-40B4-BE49-F238E27FC236}">
                  <a16:creationId xmlns:a16="http://schemas.microsoft.com/office/drawing/2014/main" id="{4B8AE507-1D6C-4E68-9F9C-BBE8316AD53B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355;p75">
              <a:extLst>
                <a:ext uri="{FF2B5EF4-FFF2-40B4-BE49-F238E27FC236}">
                  <a16:creationId xmlns:a16="http://schemas.microsoft.com/office/drawing/2014/main" id="{88140916-1759-464D-84DF-4C8AD99CFDEF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356;p75">
              <a:extLst>
                <a:ext uri="{FF2B5EF4-FFF2-40B4-BE49-F238E27FC236}">
                  <a16:creationId xmlns:a16="http://schemas.microsoft.com/office/drawing/2014/main" id="{D6274023-205F-447A-A265-32CC4197C95A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357;p75">
              <a:extLst>
                <a:ext uri="{FF2B5EF4-FFF2-40B4-BE49-F238E27FC236}">
                  <a16:creationId xmlns:a16="http://schemas.microsoft.com/office/drawing/2014/main" id="{82CE9616-E910-48D1-869C-D520F23E4D81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358;p75">
              <a:extLst>
                <a:ext uri="{FF2B5EF4-FFF2-40B4-BE49-F238E27FC236}">
                  <a16:creationId xmlns:a16="http://schemas.microsoft.com/office/drawing/2014/main" id="{972C3275-4EA2-488D-B0DB-C20B5366F2DC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359;p75">
              <a:extLst>
                <a:ext uri="{FF2B5EF4-FFF2-40B4-BE49-F238E27FC236}">
                  <a16:creationId xmlns:a16="http://schemas.microsoft.com/office/drawing/2014/main" id="{13838D2A-023F-411A-BD42-4E9CB3C727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360;p75">
              <a:extLst>
                <a:ext uri="{FF2B5EF4-FFF2-40B4-BE49-F238E27FC236}">
                  <a16:creationId xmlns:a16="http://schemas.microsoft.com/office/drawing/2014/main" id="{EF97AA42-7591-403A-870D-27D0D523BC50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361;p75">
              <a:extLst>
                <a:ext uri="{FF2B5EF4-FFF2-40B4-BE49-F238E27FC236}">
                  <a16:creationId xmlns:a16="http://schemas.microsoft.com/office/drawing/2014/main" id="{7B40B50E-74E4-4018-98FD-C1FF47FE86B1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362;p75">
              <a:extLst>
                <a:ext uri="{FF2B5EF4-FFF2-40B4-BE49-F238E27FC236}">
                  <a16:creationId xmlns:a16="http://schemas.microsoft.com/office/drawing/2014/main" id="{6F5822E0-AD1B-4395-81CB-286DA4FCCF9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363;p75">
              <a:extLst>
                <a:ext uri="{FF2B5EF4-FFF2-40B4-BE49-F238E27FC236}">
                  <a16:creationId xmlns:a16="http://schemas.microsoft.com/office/drawing/2014/main" id="{9510B05B-A755-42B4-92E1-9095164A111E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364;p75">
              <a:extLst>
                <a:ext uri="{FF2B5EF4-FFF2-40B4-BE49-F238E27FC236}">
                  <a16:creationId xmlns:a16="http://schemas.microsoft.com/office/drawing/2014/main" id="{3BD40D75-BD39-4640-930C-58CA649E1D06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365;p75">
              <a:extLst>
                <a:ext uri="{FF2B5EF4-FFF2-40B4-BE49-F238E27FC236}">
                  <a16:creationId xmlns:a16="http://schemas.microsoft.com/office/drawing/2014/main" id="{A0677179-EA97-43FF-9D84-D811A275B760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366;p75">
              <a:extLst>
                <a:ext uri="{FF2B5EF4-FFF2-40B4-BE49-F238E27FC236}">
                  <a16:creationId xmlns:a16="http://schemas.microsoft.com/office/drawing/2014/main" id="{2052B854-1B49-4C5B-BADB-B1234C41F2FB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367;p75">
              <a:extLst>
                <a:ext uri="{FF2B5EF4-FFF2-40B4-BE49-F238E27FC236}">
                  <a16:creationId xmlns:a16="http://schemas.microsoft.com/office/drawing/2014/main" id="{8077E6FC-EB15-4DAB-A5C7-7228D07074CE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368;p75">
              <a:extLst>
                <a:ext uri="{FF2B5EF4-FFF2-40B4-BE49-F238E27FC236}">
                  <a16:creationId xmlns:a16="http://schemas.microsoft.com/office/drawing/2014/main" id="{651CD9A0-3F6B-4E9C-912D-1DDA3A688A04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369;p75">
              <a:extLst>
                <a:ext uri="{FF2B5EF4-FFF2-40B4-BE49-F238E27FC236}">
                  <a16:creationId xmlns:a16="http://schemas.microsoft.com/office/drawing/2014/main" id="{9A9EDEF9-CBCC-4833-BA69-E65E37FDE608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370;p75">
              <a:extLst>
                <a:ext uri="{FF2B5EF4-FFF2-40B4-BE49-F238E27FC236}">
                  <a16:creationId xmlns:a16="http://schemas.microsoft.com/office/drawing/2014/main" id="{DA3FD011-6300-4F69-848A-683C4A64F6D2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371;p75">
              <a:extLst>
                <a:ext uri="{FF2B5EF4-FFF2-40B4-BE49-F238E27FC236}">
                  <a16:creationId xmlns:a16="http://schemas.microsoft.com/office/drawing/2014/main" id="{6B211920-32FC-4235-A336-EF3F47F516DF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372;p75">
              <a:extLst>
                <a:ext uri="{FF2B5EF4-FFF2-40B4-BE49-F238E27FC236}">
                  <a16:creationId xmlns:a16="http://schemas.microsoft.com/office/drawing/2014/main" id="{18D11715-A202-4771-AAAC-C144AD7BDBEC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373;p75">
              <a:extLst>
                <a:ext uri="{FF2B5EF4-FFF2-40B4-BE49-F238E27FC236}">
                  <a16:creationId xmlns:a16="http://schemas.microsoft.com/office/drawing/2014/main" id="{1376AA89-4E8B-40B0-830E-956664F778B1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374;p75">
              <a:extLst>
                <a:ext uri="{FF2B5EF4-FFF2-40B4-BE49-F238E27FC236}">
                  <a16:creationId xmlns:a16="http://schemas.microsoft.com/office/drawing/2014/main" id="{4AF3290C-79ED-4939-B5E8-720DFC9FC986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375;p75">
              <a:extLst>
                <a:ext uri="{FF2B5EF4-FFF2-40B4-BE49-F238E27FC236}">
                  <a16:creationId xmlns:a16="http://schemas.microsoft.com/office/drawing/2014/main" id="{55DFC685-133D-42FC-8EA5-2038DDBCCB71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376;p75">
              <a:extLst>
                <a:ext uri="{FF2B5EF4-FFF2-40B4-BE49-F238E27FC236}">
                  <a16:creationId xmlns:a16="http://schemas.microsoft.com/office/drawing/2014/main" id="{4420774A-705A-414C-A4D0-74FD0502F185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377;p75">
              <a:extLst>
                <a:ext uri="{FF2B5EF4-FFF2-40B4-BE49-F238E27FC236}">
                  <a16:creationId xmlns:a16="http://schemas.microsoft.com/office/drawing/2014/main" id="{FE82D8A9-DDB8-4B7E-99F6-E9FEFFBC7B44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378;p75">
              <a:extLst>
                <a:ext uri="{FF2B5EF4-FFF2-40B4-BE49-F238E27FC236}">
                  <a16:creationId xmlns:a16="http://schemas.microsoft.com/office/drawing/2014/main" id="{C148FB8C-CC18-4F15-A74C-BE13177C2D1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379;p75">
              <a:extLst>
                <a:ext uri="{FF2B5EF4-FFF2-40B4-BE49-F238E27FC236}">
                  <a16:creationId xmlns:a16="http://schemas.microsoft.com/office/drawing/2014/main" id="{476C82A0-599A-4BA0-8E42-E5B4D3B151A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380;p75">
              <a:extLst>
                <a:ext uri="{FF2B5EF4-FFF2-40B4-BE49-F238E27FC236}">
                  <a16:creationId xmlns:a16="http://schemas.microsoft.com/office/drawing/2014/main" id="{71C38FC9-189B-49B6-B896-15F07AF5943A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381;p75">
              <a:extLst>
                <a:ext uri="{FF2B5EF4-FFF2-40B4-BE49-F238E27FC236}">
                  <a16:creationId xmlns:a16="http://schemas.microsoft.com/office/drawing/2014/main" id="{835B41A8-D82B-499C-8E82-BEE074AA7FEC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382;p75">
              <a:extLst>
                <a:ext uri="{FF2B5EF4-FFF2-40B4-BE49-F238E27FC236}">
                  <a16:creationId xmlns:a16="http://schemas.microsoft.com/office/drawing/2014/main" id="{9D72990B-FFFA-402C-8441-E84B7E492167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383;p75">
              <a:extLst>
                <a:ext uri="{FF2B5EF4-FFF2-40B4-BE49-F238E27FC236}">
                  <a16:creationId xmlns:a16="http://schemas.microsoft.com/office/drawing/2014/main" id="{436FEA63-E0C1-471B-B512-4FAEBF3A03B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384;p75">
              <a:extLst>
                <a:ext uri="{FF2B5EF4-FFF2-40B4-BE49-F238E27FC236}">
                  <a16:creationId xmlns:a16="http://schemas.microsoft.com/office/drawing/2014/main" id="{50547F1B-0211-4153-BB2F-B0287AFE2578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385;p75">
              <a:extLst>
                <a:ext uri="{FF2B5EF4-FFF2-40B4-BE49-F238E27FC236}">
                  <a16:creationId xmlns:a16="http://schemas.microsoft.com/office/drawing/2014/main" id="{9E084A8D-8BF4-450B-9D8D-DD7CE47F20DB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386;p75">
              <a:extLst>
                <a:ext uri="{FF2B5EF4-FFF2-40B4-BE49-F238E27FC236}">
                  <a16:creationId xmlns:a16="http://schemas.microsoft.com/office/drawing/2014/main" id="{26498E33-0007-4537-B0F7-4044CBAC19D0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387;p75">
              <a:extLst>
                <a:ext uri="{FF2B5EF4-FFF2-40B4-BE49-F238E27FC236}">
                  <a16:creationId xmlns:a16="http://schemas.microsoft.com/office/drawing/2014/main" id="{9ED4C1ED-3EF5-40BD-9BBD-DA88FBAF43E2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388;p75">
              <a:extLst>
                <a:ext uri="{FF2B5EF4-FFF2-40B4-BE49-F238E27FC236}">
                  <a16:creationId xmlns:a16="http://schemas.microsoft.com/office/drawing/2014/main" id="{6180B49D-8B58-4791-9DC9-E4C27967F26C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389;p75">
              <a:extLst>
                <a:ext uri="{FF2B5EF4-FFF2-40B4-BE49-F238E27FC236}">
                  <a16:creationId xmlns:a16="http://schemas.microsoft.com/office/drawing/2014/main" id="{C95E4DCA-10FA-4881-8B6A-68B2A988C77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390;p75">
              <a:extLst>
                <a:ext uri="{FF2B5EF4-FFF2-40B4-BE49-F238E27FC236}">
                  <a16:creationId xmlns:a16="http://schemas.microsoft.com/office/drawing/2014/main" id="{029FFC3E-448D-4478-8275-BEA2FD91B763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391;p75">
              <a:extLst>
                <a:ext uri="{FF2B5EF4-FFF2-40B4-BE49-F238E27FC236}">
                  <a16:creationId xmlns:a16="http://schemas.microsoft.com/office/drawing/2014/main" id="{418B7DDF-1806-43AD-BB5D-3CA2BA52B8D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392;p75">
              <a:extLst>
                <a:ext uri="{FF2B5EF4-FFF2-40B4-BE49-F238E27FC236}">
                  <a16:creationId xmlns:a16="http://schemas.microsoft.com/office/drawing/2014/main" id="{071ECE87-82B8-47EB-9038-5809EB877847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393;p75">
              <a:extLst>
                <a:ext uri="{FF2B5EF4-FFF2-40B4-BE49-F238E27FC236}">
                  <a16:creationId xmlns:a16="http://schemas.microsoft.com/office/drawing/2014/main" id="{154E8CA5-10F5-4670-860E-92E9582E9ACB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394;p75">
              <a:extLst>
                <a:ext uri="{FF2B5EF4-FFF2-40B4-BE49-F238E27FC236}">
                  <a16:creationId xmlns:a16="http://schemas.microsoft.com/office/drawing/2014/main" id="{B9F32D83-1615-47D7-BDDA-3536BFDD3715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395;p75">
              <a:extLst>
                <a:ext uri="{FF2B5EF4-FFF2-40B4-BE49-F238E27FC236}">
                  <a16:creationId xmlns:a16="http://schemas.microsoft.com/office/drawing/2014/main" id="{70250DD2-7BE4-43AC-AA6B-B4C14259CB02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396;p75">
              <a:extLst>
                <a:ext uri="{FF2B5EF4-FFF2-40B4-BE49-F238E27FC236}">
                  <a16:creationId xmlns:a16="http://schemas.microsoft.com/office/drawing/2014/main" id="{8878561D-3294-4D3D-B707-707743748299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397;p75">
              <a:extLst>
                <a:ext uri="{FF2B5EF4-FFF2-40B4-BE49-F238E27FC236}">
                  <a16:creationId xmlns:a16="http://schemas.microsoft.com/office/drawing/2014/main" id="{ECB0A656-D83E-492F-9FAC-FA263FD4AACD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398;p75">
              <a:extLst>
                <a:ext uri="{FF2B5EF4-FFF2-40B4-BE49-F238E27FC236}">
                  <a16:creationId xmlns:a16="http://schemas.microsoft.com/office/drawing/2014/main" id="{3B7FE630-14A3-4BBA-B3AD-B8CD83BFDEB4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399;p75">
              <a:extLst>
                <a:ext uri="{FF2B5EF4-FFF2-40B4-BE49-F238E27FC236}">
                  <a16:creationId xmlns:a16="http://schemas.microsoft.com/office/drawing/2014/main" id="{5020A195-558A-4096-8139-259B120389CC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400;p75">
              <a:extLst>
                <a:ext uri="{FF2B5EF4-FFF2-40B4-BE49-F238E27FC236}">
                  <a16:creationId xmlns:a16="http://schemas.microsoft.com/office/drawing/2014/main" id="{76102693-27F7-44A6-B727-0479DDCFBA1C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401;p75">
              <a:extLst>
                <a:ext uri="{FF2B5EF4-FFF2-40B4-BE49-F238E27FC236}">
                  <a16:creationId xmlns:a16="http://schemas.microsoft.com/office/drawing/2014/main" id="{80B09035-D30E-4453-888A-201CEFFD48F3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402;p75">
              <a:extLst>
                <a:ext uri="{FF2B5EF4-FFF2-40B4-BE49-F238E27FC236}">
                  <a16:creationId xmlns:a16="http://schemas.microsoft.com/office/drawing/2014/main" id="{EE2511C9-EF22-4938-9AE3-4A8854E00776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403;p75">
              <a:extLst>
                <a:ext uri="{FF2B5EF4-FFF2-40B4-BE49-F238E27FC236}">
                  <a16:creationId xmlns:a16="http://schemas.microsoft.com/office/drawing/2014/main" id="{2523364C-0096-4E88-BA38-918B2B6DE166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404;p75">
              <a:extLst>
                <a:ext uri="{FF2B5EF4-FFF2-40B4-BE49-F238E27FC236}">
                  <a16:creationId xmlns:a16="http://schemas.microsoft.com/office/drawing/2014/main" id="{5C0D85E5-419A-4BD2-8B58-A945009776EA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405;p75">
              <a:extLst>
                <a:ext uri="{FF2B5EF4-FFF2-40B4-BE49-F238E27FC236}">
                  <a16:creationId xmlns:a16="http://schemas.microsoft.com/office/drawing/2014/main" id="{937C7E6C-634B-4D5F-81B2-260B6FCBA33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406;p75">
              <a:extLst>
                <a:ext uri="{FF2B5EF4-FFF2-40B4-BE49-F238E27FC236}">
                  <a16:creationId xmlns:a16="http://schemas.microsoft.com/office/drawing/2014/main" id="{7EEE61F6-924C-49B8-B069-8871CFA59C30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407;p75">
              <a:extLst>
                <a:ext uri="{FF2B5EF4-FFF2-40B4-BE49-F238E27FC236}">
                  <a16:creationId xmlns:a16="http://schemas.microsoft.com/office/drawing/2014/main" id="{2E7E3C9C-D9F0-416E-8597-43226AC7A776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408;p75">
              <a:extLst>
                <a:ext uri="{FF2B5EF4-FFF2-40B4-BE49-F238E27FC236}">
                  <a16:creationId xmlns:a16="http://schemas.microsoft.com/office/drawing/2014/main" id="{5849E694-3AD6-4CC6-9F61-15E132AA9825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409;p75">
              <a:extLst>
                <a:ext uri="{FF2B5EF4-FFF2-40B4-BE49-F238E27FC236}">
                  <a16:creationId xmlns:a16="http://schemas.microsoft.com/office/drawing/2014/main" id="{0E6F77D9-7193-4A92-B408-1606460E6F99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410;p75">
              <a:extLst>
                <a:ext uri="{FF2B5EF4-FFF2-40B4-BE49-F238E27FC236}">
                  <a16:creationId xmlns:a16="http://schemas.microsoft.com/office/drawing/2014/main" id="{2C722457-ED2A-4BCC-B3CD-783FFB2CFCB3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411;p75">
              <a:extLst>
                <a:ext uri="{FF2B5EF4-FFF2-40B4-BE49-F238E27FC236}">
                  <a16:creationId xmlns:a16="http://schemas.microsoft.com/office/drawing/2014/main" id="{DF4BBA3B-8CE0-45D1-AA21-69E3CA8D7BE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412;p75">
              <a:extLst>
                <a:ext uri="{FF2B5EF4-FFF2-40B4-BE49-F238E27FC236}">
                  <a16:creationId xmlns:a16="http://schemas.microsoft.com/office/drawing/2014/main" id="{948FBC75-166F-4F3E-9761-779894D290C6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413;p75">
              <a:extLst>
                <a:ext uri="{FF2B5EF4-FFF2-40B4-BE49-F238E27FC236}">
                  <a16:creationId xmlns:a16="http://schemas.microsoft.com/office/drawing/2014/main" id="{B00CDA0D-FC78-42FF-B3EA-0FF05C862E30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414;p75">
              <a:extLst>
                <a:ext uri="{FF2B5EF4-FFF2-40B4-BE49-F238E27FC236}">
                  <a16:creationId xmlns:a16="http://schemas.microsoft.com/office/drawing/2014/main" id="{7090A780-14DB-4F4C-9B9D-6797316D8DEA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415;p75">
              <a:extLst>
                <a:ext uri="{FF2B5EF4-FFF2-40B4-BE49-F238E27FC236}">
                  <a16:creationId xmlns:a16="http://schemas.microsoft.com/office/drawing/2014/main" id="{B64B336D-7E31-4474-9EF1-6D8967913B6B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416;p75">
              <a:extLst>
                <a:ext uri="{FF2B5EF4-FFF2-40B4-BE49-F238E27FC236}">
                  <a16:creationId xmlns:a16="http://schemas.microsoft.com/office/drawing/2014/main" id="{CD015B38-BCA6-49E0-9A92-455D3446A104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417;p75">
              <a:extLst>
                <a:ext uri="{FF2B5EF4-FFF2-40B4-BE49-F238E27FC236}">
                  <a16:creationId xmlns:a16="http://schemas.microsoft.com/office/drawing/2014/main" id="{2C4915AA-EB54-4BBB-8238-DE9337C02987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418;p75">
              <a:extLst>
                <a:ext uri="{FF2B5EF4-FFF2-40B4-BE49-F238E27FC236}">
                  <a16:creationId xmlns:a16="http://schemas.microsoft.com/office/drawing/2014/main" id="{90634745-5DFC-4F9F-8431-BFE5F5288B79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419;p75">
              <a:extLst>
                <a:ext uri="{FF2B5EF4-FFF2-40B4-BE49-F238E27FC236}">
                  <a16:creationId xmlns:a16="http://schemas.microsoft.com/office/drawing/2014/main" id="{B61AD780-1126-4DB8-858A-EE7864445CA2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420;p75">
              <a:extLst>
                <a:ext uri="{FF2B5EF4-FFF2-40B4-BE49-F238E27FC236}">
                  <a16:creationId xmlns:a16="http://schemas.microsoft.com/office/drawing/2014/main" id="{7F6C8DE8-F4AA-45EE-AF43-9EC1CF2C8EA9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421;p75">
              <a:extLst>
                <a:ext uri="{FF2B5EF4-FFF2-40B4-BE49-F238E27FC236}">
                  <a16:creationId xmlns:a16="http://schemas.microsoft.com/office/drawing/2014/main" id="{A52F744A-AC5F-4557-831C-F2643AE03B55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422;p75">
              <a:extLst>
                <a:ext uri="{FF2B5EF4-FFF2-40B4-BE49-F238E27FC236}">
                  <a16:creationId xmlns:a16="http://schemas.microsoft.com/office/drawing/2014/main" id="{B17E4CB9-3153-41E3-8A1C-8801011748C2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423;p75">
              <a:extLst>
                <a:ext uri="{FF2B5EF4-FFF2-40B4-BE49-F238E27FC236}">
                  <a16:creationId xmlns:a16="http://schemas.microsoft.com/office/drawing/2014/main" id="{91110F55-B9C8-44C7-A169-C47C20613E3C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424;p75">
              <a:extLst>
                <a:ext uri="{FF2B5EF4-FFF2-40B4-BE49-F238E27FC236}">
                  <a16:creationId xmlns:a16="http://schemas.microsoft.com/office/drawing/2014/main" id="{F28F7494-D753-4960-AD8D-B332178E7017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425;p75">
              <a:extLst>
                <a:ext uri="{FF2B5EF4-FFF2-40B4-BE49-F238E27FC236}">
                  <a16:creationId xmlns:a16="http://schemas.microsoft.com/office/drawing/2014/main" id="{73D28D26-956D-4499-B714-1AEE3088093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426;p75">
              <a:extLst>
                <a:ext uri="{FF2B5EF4-FFF2-40B4-BE49-F238E27FC236}">
                  <a16:creationId xmlns:a16="http://schemas.microsoft.com/office/drawing/2014/main" id="{0A0693C7-95CA-4987-8DDB-E9390F88E768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427;p75">
              <a:extLst>
                <a:ext uri="{FF2B5EF4-FFF2-40B4-BE49-F238E27FC236}">
                  <a16:creationId xmlns:a16="http://schemas.microsoft.com/office/drawing/2014/main" id="{7270AF99-867B-4EA0-B6D3-84F2D232CAEB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428;p75">
              <a:extLst>
                <a:ext uri="{FF2B5EF4-FFF2-40B4-BE49-F238E27FC236}">
                  <a16:creationId xmlns:a16="http://schemas.microsoft.com/office/drawing/2014/main" id="{FFA97459-0B00-4193-B007-8217FBF6ADEE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429;p75">
              <a:extLst>
                <a:ext uri="{FF2B5EF4-FFF2-40B4-BE49-F238E27FC236}">
                  <a16:creationId xmlns:a16="http://schemas.microsoft.com/office/drawing/2014/main" id="{E5ABF1F6-F14D-460B-8693-DE99BC8F1520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430;p75">
              <a:extLst>
                <a:ext uri="{FF2B5EF4-FFF2-40B4-BE49-F238E27FC236}">
                  <a16:creationId xmlns:a16="http://schemas.microsoft.com/office/drawing/2014/main" id="{AAD4C750-67A2-4FAE-B8E8-FF5AC7E410F7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431;p75">
              <a:extLst>
                <a:ext uri="{FF2B5EF4-FFF2-40B4-BE49-F238E27FC236}">
                  <a16:creationId xmlns:a16="http://schemas.microsoft.com/office/drawing/2014/main" id="{FD2146F6-54DC-489B-A8FC-F41E2D8298FD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432;p75">
              <a:extLst>
                <a:ext uri="{FF2B5EF4-FFF2-40B4-BE49-F238E27FC236}">
                  <a16:creationId xmlns:a16="http://schemas.microsoft.com/office/drawing/2014/main" id="{2A35C16D-AAC3-4791-891E-5C7922B0E072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433;p75">
              <a:extLst>
                <a:ext uri="{FF2B5EF4-FFF2-40B4-BE49-F238E27FC236}">
                  <a16:creationId xmlns:a16="http://schemas.microsoft.com/office/drawing/2014/main" id="{D40AE792-E988-4713-B649-4B3C33378D87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434;p75">
              <a:extLst>
                <a:ext uri="{FF2B5EF4-FFF2-40B4-BE49-F238E27FC236}">
                  <a16:creationId xmlns:a16="http://schemas.microsoft.com/office/drawing/2014/main" id="{02E319C6-1CC0-424F-B6F0-78AF18AC3F64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435;p75">
              <a:extLst>
                <a:ext uri="{FF2B5EF4-FFF2-40B4-BE49-F238E27FC236}">
                  <a16:creationId xmlns:a16="http://schemas.microsoft.com/office/drawing/2014/main" id="{50307EE2-C171-40B0-B196-FACE41B6B2F5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436;p75">
              <a:extLst>
                <a:ext uri="{FF2B5EF4-FFF2-40B4-BE49-F238E27FC236}">
                  <a16:creationId xmlns:a16="http://schemas.microsoft.com/office/drawing/2014/main" id="{6C34B24E-41F9-47A0-BC48-A1C447B5A539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437;p75">
              <a:extLst>
                <a:ext uri="{FF2B5EF4-FFF2-40B4-BE49-F238E27FC236}">
                  <a16:creationId xmlns:a16="http://schemas.microsoft.com/office/drawing/2014/main" id="{1CB5A25C-FD5E-4BC1-A3C2-490A091DD4E5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438;p75">
              <a:extLst>
                <a:ext uri="{FF2B5EF4-FFF2-40B4-BE49-F238E27FC236}">
                  <a16:creationId xmlns:a16="http://schemas.microsoft.com/office/drawing/2014/main" id="{4B6E628F-449D-452C-BC8C-78CE0EE0A596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439;p75">
              <a:extLst>
                <a:ext uri="{FF2B5EF4-FFF2-40B4-BE49-F238E27FC236}">
                  <a16:creationId xmlns:a16="http://schemas.microsoft.com/office/drawing/2014/main" id="{34F49C21-ABAC-4F8C-A63A-6CE83CB68DE4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440;p75">
              <a:extLst>
                <a:ext uri="{FF2B5EF4-FFF2-40B4-BE49-F238E27FC236}">
                  <a16:creationId xmlns:a16="http://schemas.microsoft.com/office/drawing/2014/main" id="{BDE392D7-38BA-493E-9FE9-05C4B9D3DA4E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441;p75">
              <a:extLst>
                <a:ext uri="{FF2B5EF4-FFF2-40B4-BE49-F238E27FC236}">
                  <a16:creationId xmlns:a16="http://schemas.microsoft.com/office/drawing/2014/main" id="{1A80BE02-91B3-4911-93CC-88577D9C6EB4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442;p75">
              <a:extLst>
                <a:ext uri="{FF2B5EF4-FFF2-40B4-BE49-F238E27FC236}">
                  <a16:creationId xmlns:a16="http://schemas.microsoft.com/office/drawing/2014/main" id="{219E3539-06DB-44B6-B1DB-1607C6E36D84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443;p75">
              <a:extLst>
                <a:ext uri="{FF2B5EF4-FFF2-40B4-BE49-F238E27FC236}">
                  <a16:creationId xmlns:a16="http://schemas.microsoft.com/office/drawing/2014/main" id="{6F7121B2-DFC7-4488-83FE-1A8C074458DE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444;p75">
              <a:extLst>
                <a:ext uri="{FF2B5EF4-FFF2-40B4-BE49-F238E27FC236}">
                  <a16:creationId xmlns:a16="http://schemas.microsoft.com/office/drawing/2014/main" id="{6B53F7CE-0B6E-449B-A151-91B6E09A21BE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445;p75">
              <a:extLst>
                <a:ext uri="{FF2B5EF4-FFF2-40B4-BE49-F238E27FC236}">
                  <a16:creationId xmlns:a16="http://schemas.microsoft.com/office/drawing/2014/main" id="{8B40E639-D314-4865-95D2-A3A7C201FD7E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446;p75">
              <a:extLst>
                <a:ext uri="{FF2B5EF4-FFF2-40B4-BE49-F238E27FC236}">
                  <a16:creationId xmlns:a16="http://schemas.microsoft.com/office/drawing/2014/main" id="{A7AFDEB6-E086-4ADD-A503-F258CBC7989B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447;p75">
              <a:extLst>
                <a:ext uri="{FF2B5EF4-FFF2-40B4-BE49-F238E27FC236}">
                  <a16:creationId xmlns:a16="http://schemas.microsoft.com/office/drawing/2014/main" id="{DFE09B8F-F00F-4E93-8BF5-505829F21DAE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448;p75">
              <a:extLst>
                <a:ext uri="{FF2B5EF4-FFF2-40B4-BE49-F238E27FC236}">
                  <a16:creationId xmlns:a16="http://schemas.microsoft.com/office/drawing/2014/main" id="{8A00CE12-1D1D-4C4E-A904-7E15C7D7F66B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449;p75">
              <a:extLst>
                <a:ext uri="{FF2B5EF4-FFF2-40B4-BE49-F238E27FC236}">
                  <a16:creationId xmlns:a16="http://schemas.microsoft.com/office/drawing/2014/main" id="{F7803F57-B1FB-4E1E-969B-0C99C68DA736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450;p75">
              <a:extLst>
                <a:ext uri="{FF2B5EF4-FFF2-40B4-BE49-F238E27FC236}">
                  <a16:creationId xmlns:a16="http://schemas.microsoft.com/office/drawing/2014/main" id="{9FCD8AB2-7F48-45B5-AC8F-08A093813DC5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51;p75">
              <a:extLst>
                <a:ext uri="{FF2B5EF4-FFF2-40B4-BE49-F238E27FC236}">
                  <a16:creationId xmlns:a16="http://schemas.microsoft.com/office/drawing/2014/main" id="{BBF38CA2-84DE-4A4F-A1BA-C1BFA82B6538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52;p75">
              <a:extLst>
                <a:ext uri="{FF2B5EF4-FFF2-40B4-BE49-F238E27FC236}">
                  <a16:creationId xmlns:a16="http://schemas.microsoft.com/office/drawing/2014/main" id="{F28F8E0A-6A61-4C5F-9BB7-D288EE74BE7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53;p75">
              <a:extLst>
                <a:ext uri="{FF2B5EF4-FFF2-40B4-BE49-F238E27FC236}">
                  <a16:creationId xmlns:a16="http://schemas.microsoft.com/office/drawing/2014/main" id="{10870FCA-86E4-43E9-AF28-1D2EAFDAD24E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54;p75">
              <a:extLst>
                <a:ext uri="{FF2B5EF4-FFF2-40B4-BE49-F238E27FC236}">
                  <a16:creationId xmlns:a16="http://schemas.microsoft.com/office/drawing/2014/main" id="{F5276946-9049-44C1-ACAE-1D3119DE834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55;p75">
              <a:extLst>
                <a:ext uri="{FF2B5EF4-FFF2-40B4-BE49-F238E27FC236}">
                  <a16:creationId xmlns:a16="http://schemas.microsoft.com/office/drawing/2014/main" id="{925B42F4-0A1E-4E36-8959-3C4A671D4DAD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6;p75">
              <a:extLst>
                <a:ext uri="{FF2B5EF4-FFF2-40B4-BE49-F238E27FC236}">
                  <a16:creationId xmlns:a16="http://schemas.microsoft.com/office/drawing/2014/main" id="{1D793AD2-C9B0-47D0-8CE8-F9B96AABD2C6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57;p75">
              <a:extLst>
                <a:ext uri="{FF2B5EF4-FFF2-40B4-BE49-F238E27FC236}">
                  <a16:creationId xmlns:a16="http://schemas.microsoft.com/office/drawing/2014/main" id="{3CA1CEA7-4F1D-4DAC-9AC2-71175C9E994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58;p75">
              <a:extLst>
                <a:ext uri="{FF2B5EF4-FFF2-40B4-BE49-F238E27FC236}">
                  <a16:creationId xmlns:a16="http://schemas.microsoft.com/office/drawing/2014/main" id="{103340F4-51A4-4C40-B907-5481135BE68F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59;p75">
              <a:extLst>
                <a:ext uri="{FF2B5EF4-FFF2-40B4-BE49-F238E27FC236}">
                  <a16:creationId xmlns:a16="http://schemas.microsoft.com/office/drawing/2014/main" id="{D909F6E8-ACDF-42BD-9973-66FA0CB108FA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60;p75">
              <a:extLst>
                <a:ext uri="{FF2B5EF4-FFF2-40B4-BE49-F238E27FC236}">
                  <a16:creationId xmlns:a16="http://schemas.microsoft.com/office/drawing/2014/main" id="{072CC4DD-75B2-4CC2-BC99-A69C8A6D7D09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461;p75">
              <a:extLst>
                <a:ext uri="{FF2B5EF4-FFF2-40B4-BE49-F238E27FC236}">
                  <a16:creationId xmlns:a16="http://schemas.microsoft.com/office/drawing/2014/main" id="{B07C7400-7D29-4C32-B62E-366F880E9E73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462;p75">
              <a:extLst>
                <a:ext uri="{FF2B5EF4-FFF2-40B4-BE49-F238E27FC236}">
                  <a16:creationId xmlns:a16="http://schemas.microsoft.com/office/drawing/2014/main" id="{DB3A109C-D2ED-4851-9A6F-6A93A4B59380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463;p75">
              <a:extLst>
                <a:ext uri="{FF2B5EF4-FFF2-40B4-BE49-F238E27FC236}">
                  <a16:creationId xmlns:a16="http://schemas.microsoft.com/office/drawing/2014/main" id="{8C4EBD09-69A1-417D-ADFF-2C2F7F6EBD0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464;p75">
              <a:extLst>
                <a:ext uri="{FF2B5EF4-FFF2-40B4-BE49-F238E27FC236}">
                  <a16:creationId xmlns:a16="http://schemas.microsoft.com/office/drawing/2014/main" id="{CD618405-F3FA-4BAC-A9F5-D361FD6367A1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465;p75">
              <a:extLst>
                <a:ext uri="{FF2B5EF4-FFF2-40B4-BE49-F238E27FC236}">
                  <a16:creationId xmlns:a16="http://schemas.microsoft.com/office/drawing/2014/main" id="{ECF32006-3D54-479C-B856-7FC03F3D245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466;p75">
              <a:extLst>
                <a:ext uri="{FF2B5EF4-FFF2-40B4-BE49-F238E27FC236}">
                  <a16:creationId xmlns:a16="http://schemas.microsoft.com/office/drawing/2014/main" id="{2FE51A4C-450A-4E5E-A6DC-BC3D5F1F8E4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467;p75">
              <a:extLst>
                <a:ext uri="{FF2B5EF4-FFF2-40B4-BE49-F238E27FC236}">
                  <a16:creationId xmlns:a16="http://schemas.microsoft.com/office/drawing/2014/main" id="{76EA95A1-4773-48CE-B911-E02CCDF90E8E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468;p75">
              <a:extLst>
                <a:ext uri="{FF2B5EF4-FFF2-40B4-BE49-F238E27FC236}">
                  <a16:creationId xmlns:a16="http://schemas.microsoft.com/office/drawing/2014/main" id="{6433687C-75DC-45C3-A52C-B4630C658732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469;p75">
              <a:extLst>
                <a:ext uri="{FF2B5EF4-FFF2-40B4-BE49-F238E27FC236}">
                  <a16:creationId xmlns:a16="http://schemas.microsoft.com/office/drawing/2014/main" id="{C857585C-AE6E-4EEA-94CF-A75FD78FF973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470;p75">
              <a:extLst>
                <a:ext uri="{FF2B5EF4-FFF2-40B4-BE49-F238E27FC236}">
                  <a16:creationId xmlns:a16="http://schemas.microsoft.com/office/drawing/2014/main" id="{B7B71A90-8F79-4355-BB0D-F9192CC63AAE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471;p75">
              <a:extLst>
                <a:ext uri="{FF2B5EF4-FFF2-40B4-BE49-F238E27FC236}">
                  <a16:creationId xmlns:a16="http://schemas.microsoft.com/office/drawing/2014/main" id="{1E31ADDD-8E03-4757-9E10-C164FD0C1E0C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472;p75">
              <a:extLst>
                <a:ext uri="{FF2B5EF4-FFF2-40B4-BE49-F238E27FC236}">
                  <a16:creationId xmlns:a16="http://schemas.microsoft.com/office/drawing/2014/main" id="{B646812B-5BF9-4158-A3F8-C32778E1A503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473;p75">
              <a:extLst>
                <a:ext uri="{FF2B5EF4-FFF2-40B4-BE49-F238E27FC236}">
                  <a16:creationId xmlns:a16="http://schemas.microsoft.com/office/drawing/2014/main" id="{F5E98E21-3CDC-43F1-9EDB-FD9EEDB80A1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474;p75">
              <a:extLst>
                <a:ext uri="{FF2B5EF4-FFF2-40B4-BE49-F238E27FC236}">
                  <a16:creationId xmlns:a16="http://schemas.microsoft.com/office/drawing/2014/main" id="{3E498D1F-3983-45C2-9D18-106E8DFA9E7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475;p75">
              <a:extLst>
                <a:ext uri="{FF2B5EF4-FFF2-40B4-BE49-F238E27FC236}">
                  <a16:creationId xmlns:a16="http://schemas.microsoft.com/office/drawing/2014/main" id="{90FE6606-5AF9-41CC-86AD-158053F4A3DC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476;p75">
              <a:extLst>
                <a:ext uri="{FF2B5EF4-FFF2-40B4-BE49-F238E27FC236}">
                  <a16:creationId xmlns:a16="http://schemas.microsoft.com/office/drawing/2014/main" id="{2129642D-8430-4410-B19D-865BC9E1BE66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477;p75">
              <a:extLst>
                <a:ext uri="{FF2B5EF4-FFF2-40B4-BE49-F238E27FC236}">
                  <a16:creationId xmlns:a16="http://schemas.microsoft.com/office/drawing/2014/main" id="{DF4BA4C2-D8EB-4D2E-88B8-D568080B2C79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478;p75">
              <a:extLst>
                <a:ext uri="{FF2B5EF4-FFF2-40B4-BE49-F238E27FC236}">
                  <a16:creationId xmlns:a16="http://schemas.microsoft.com/office/drawing/2014/main" id="{5801E853-0787-4C4F-AD74-56E144406FE2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479;p75">
              <a:extLst>
                <a:ext uri="{FF2B5EF4-FFF2-40B4-BE49-F238E27FC236}">
                  <a16:creationId xmlns:a16="http://schemas.microsoft.com/office/drawing/2014/main" id="{D570168A-A44C-40A1-9C17-186958DEFF4F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480;p75">
              <a:extLst>
                <a:ext uri="{FF2B5EF4-FFF2-40B4-BE49-F238E27FC236}">
                  <a16:creationId xmlns:a16="http://schemas.microsoft.com/office/drawing/2014/main" id="{38F755A2-F826-4057-B4B5-BE5FA7F760F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481;p75">
              <a:extLst>
                <a:ext uri="{FF2B5EF4-FFF2-40B4-BE49-F238E27FC236}">
                  <a16:creationId xmlns:a16="http://schemas.microsoft.com/office/drawing/2014/main" id="{1EA6AD8D-99B2-47F8-90DA-9A95053BFACF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482;p75">
              <a:extLst>
                <a:ext uri="{FF2B5EF4-FFF2-40B4-BE49-F238E27FC236}">
                  <a16:creationId xmlns:a16="http://schemas.microsoft.com/office/drawing/2014/main" id="{6E1962BB-1778-419D-9C1C-69CE4DDD2FD3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483;p75">
              <a:extLst>
                <a:ext uri="{FF2B5EF4-FFF2-40B4-BE49-F238E27FC236}">
                  <a16:creationId xmlns:a16="http://schemas.microsoft.com/office/drawing/2014/main" id="{922DA016-E154-457A-BDAA-3E16D63A431F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484;p75">
              <a:extLst>
                <a:ext uri="{FF2B5EF4-FFF2-40B4-BE49-F238E27FC236}">
                  <a16:creationId xmlns:a16="http://schemas.microsoft.com/office/drawing/2014/main" id="{29864982-0D07-4080-B995-F89F1E265102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485;p75">
              <a:extLst>
                <a:ext uri="{FF2B5EF4-FFF2-40B4-BE49-F238E27FC236}">
                  <a16:creationId xmlns:a16="http://schemas.microsoft.com/office/drawing/2014/main" id="{F947CCC0-1D2A-425D-9F0D-2CE407EFACAA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486;p75">
              <a:extLst>
                <a:ext uri="{FF2B5EF4-FFF2-40B4-BE49-F238E27FC236}">
                  <a16:creationId xmlns:a16="http://schemas.microsoft.com/office/drawing/2014/main" id="{AD90095E-29CA-4327-A385-BD994572F447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487;p75">
              <a:extLst>
                <a:ext uri="{FF2B5EF4-FFF2-40B4-BE49-F238E27FC236}">
                  <a16:creationId xmlns:a16="http://schemas.microsoft.com/office/drawing/2014/main" id="{43A8CA96-41F6-4CD7-B1F7-BF513FF579A1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488;p75">
              <a:extLst>
                <a:ext uri="{FF2B5EF4-FFF2-40B4-BE49-F238E27FC236}">
                  <a16:creationId xmlns:a16="http://schemas.microsoft.com/office/drawing/2014/main" id="{2C394FF5-8BD6-4238-BA40-4C3A7CB4910A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489;p75">
              <a:extLst>
                <a:ext uri="{FF2B5EF4-FFF2-40B4-BE49-F238E27FC236}">
                  <a16:creationId xmlns:a16="http://schemas.microsoft.com/office/drawing/2014/main" id="{6CB25E19-C044-41C8-8E9D-9419395A6D3E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490;p75">
              <a:extLst>
                <a:ext uri="{FF2B5EF4-FFF2-40B4-BE49-F238E27FC236}">
                  <a16:creationId xmlns:a16="http://schemas.microsoft.com/office/drawing/2014/main" id="{9B5A17BE-8209-4E2D-BCE3-09DE0DC7588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491;p75">
              <a:extLst>
                <a:ext uri="{FF2B5EF4-FFF2-40B4-BE49-F238E27FC236}">
                  <a16:creationId xmlns:a16="http://schemas.microsoft.com/office/drawing/2014/main" id="{B5F95E11-7794-4B09-80CC-14E6B6E52E75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492;p75">
              <a:extLst>
                <a:ext uri="{FF2B5EF4-FFF2-40B4-BE49-F238E27FC236}">
                  <a16:creationId xmlns:a16="http://schemas.microsoft.com/office/drawing/2014/main" id="{5EEFBC6F-A3F7-4BE4-BADD-DDBF87C955D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493;p75">
              <a:extLst>
                <a:ext uri="{FF2B5EF4-FFF2-40B4-BE49-F238E27FC236}">
                  <a16:creationId xmlns:a16="http://schemas.microsoft.com/office/drawing/2014/main" id="{A8E06D27-A724-4C0C-8EC6-F2991DBC8FA2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494;p75">
              <a:extLst>
                <a:ext uri="{FF2B5EF4-FFF2-40B4-BE49-F238E27FC236}">
                  <a16:creationId xmlns:a16="http://schemas.microsoft.com/office/drawing/2014/main" id="{6569DB0A-F82E-492A-A047-5BAB1CA30965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495;p75">
              <a:extLst>
                <a:ext uri="{FF2B5EF4-FFF2-40B4-BE49-F238E27FC236}">
                  <a16:creationId xmlns:a16="http://schemas.microsoft.com/office/drawing/2014/main" id="{FEAA349C-2195-451C-9E12-51790CAF01EC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496;p75">
              <a:extLst>
                <a:ext uri="{FF2B5EF4-FFF2-40B4-BE49-F238E27FC236}">
                  <a16:creationId xmlns:a16="http://schemas.microsoft.com/office/drawing/2014/main" id="{6ACDA3B7-DEBD-475A-8D7F-F8E4A4BD3252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497;p75">
              <a:extLst>
                <a:ext uri="{FF2B5EF4-FFF2-40B4-BE49-F238E27FC236}">
                  <a16:creationId xmlns:a16="http://schemas.microsoft.com/office/drawing/2014/main" id="{877964C9-56F0-4B17-AEE2-3614B17031FC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498;p75">
              <a:extLst>
                <a:ext uri="{FF2B5EF4-FFF2-40B4-BE49-F238E27FC236}">
                  <a16:creationId xmlns:a16="http://schemas.microsoft.com/office/drawing/2014/main" id="{AC7C1D45-B3A8-4FC9-A927-D75FF19C7509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499;p75">
              <a:extLst>
                <a:ext uri="{FF2B5EF4-FFF2-40B4-BE49-F238E27FC236}">
                  <a16:creationId xmlns:a16="http://schemas.microsoft.com/office/drawing/2014/main" id="{522EA9EB-CA50-45C9-A8D4-FA5496BACD02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500;p75">
              <a:extLst>
                <a:ext uri="{FF2B5EF4-FFF2-40B4-BE49-F238E27FC236}">
                  <a16:creationId xmlns:a16="http://schemas.microsoft.com/office/drawing/2014/main" id="{E7490369-7CEA-4C1A-B8B3-3BB0E7F6432B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501;p75">
              <a:extLst>
                <a:ext uri="{FF2B5EF4-FFF2-40B4-BE49-F238E27FC236}">
                  <a16:creationId xmlns:a16="http://schemas.microsoft.com/office/drawing/2014/main" id="{8905645E-5FCE-4ACB-84BD-5F93FAB25BF6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502;p75">
              <a:extLst>
                <a:ext uri="{FF2B5EF4-FFF2-40B4-BE49-F238E27FC236}">
                  <a16:creationId xmlns:a16="http://schemas.microsoft.com/office/drawing/2014/main" id="{A171CAC3-8167-4F03-A5FD-3400D468ECFA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503;p75">
              <a:extLst>
                <a:ext uri="{FF2B5EF4-FFF2-40B4-BE49-F238E27FC236}">
                  <a16:creationId xmlns:a16="http://schemas.microsoft.com/office/drawing/2014/main" id="{618FE31F-F8E9-4CEA-909F-3E98990C08ED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504;p75">
              <a:extLst>
                <a:ext uri="{FF2B5EF4-FFF2-40B4-BE49-F238E27FC236}">
                  <a16:creationId xmlns:a16="http://schemas.microsoft.com/office/drawing/2014/main" id="{14DDBF17-1EFE-4F84-A200-415443211CFE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505;p75">
              <a:extLst>
                <a:ext uri="{FF2B5EF4-FFF2-40B4-BE49-F238E27FC236}">
                  <a16:creationId xmlns:a16="http://schemas.microsoft.com/office/drawing/2014/main" id="{244C0133-F77B-4442-BC81-FECAEB9B246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506;p75">
              <a:extLst>
                <a:ext uri="{FF2B5EF4-FFF2-40B4-BE49-F238E27FC236}">
                  <a16:creationId xmlns:a16="http://schemas.microsoft.com/office/drawing/2014/main" id="{3C0C19B4-06EF-44E2-88DC-07237C03851F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507;p75">
              <a:extLst>
                <a:ext uri="{FF2B5EF4-FFF2-40B4-BE49-F238E27FC236}">
                  <a16:creationId xmlns:a16="http://schemas.microsoft.com/office/drawing/2014/main" id="{2E228D6C-5B26-4ED4-A231-8DA3E27EFE1E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508;p75">
              <a:extLst>
                <a:ext uri="{FF2B5EF4-FFF2-40B4-BE49-F238E27FC236}">
                  <a16:creationId xmlns:a16="http://schemas.microsoft.com/office/drawing/2014/main" id="{300C328D-1E67-4390-9F38-529FFED29F60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509;p75">
              <a:extLst>
                <a:ext uri="{FF2B5EF4-FFF2-40B4-BE49-F238E27FC236}">
                  <a16:creationId xmlns:a16="http://schemas.microsoft.com/office/drawing/2014/main" id="{4C1DEBF9-2B5C-4680-B447-1CD0793B6E99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510;p75">
              <a:extLst>
                <a:ext uri="{FF2B5EF4-FFF2-40B4-BE49-F238E27FC236}">
                  <a16:creationId xmlns:a16="http://schemas.microsoft.com/office/drawing/2014/main" id="{B9C6140D-48A7-4787-A8AB-1DF6778D9774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511;p75">
              <a:extLst>
                <a:ext uri="{FF2B5EF4-FFF2-40B4-BE49-F238E27FC236}">
                  <a16:creationId xmlns:a16="http://schemas.microsoft.com/office/drawing/2014/main" id="{E225A8CC-FC50-4D9E-8D82-9C6E965CA1FB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512;p75">
              <a:extLst>
                <a:ext uri="{FF2B5EF4-FFF2-40B4-BE49-F238E27FC236}">
                  <a16:creationId xmlns:a16="http://schemas.microsoft.com/office/drawing/2014/main" id="{044ED483-2B11-4DC8-B63B-E8EB438A9BA5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513;p75">
              <a:extLst>
                <a:ext uri="{FF2B5EF4-FFF2-40B4-BE49-F238E27FC236}">
                  <a16:creationId xmlns:a16="http://schemas.microsoft.com/office/drawing/2014/main" id="{D941F7F1-2A32-4CD7-8036-0A12C50757B7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14;p75">
              <a:extLst>
                <a:ext uri="{FF2B5EF4-FFF2-40B4-BE49-F238E27FC236}">
                  <a16:creationId xmlns:a16="http://schemas.microsoft.com/office/drawing/2014/main" id="{712F8B1C-0817-48AB-A417-0E6ABA63341F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5;p75">
              <a:extLst>
                <a:ext uri="{FF2B5EF4-FFF2-40B4-BE49-F238E27FC236}">
                  <a16:creationId xmlns:a16="http://schemas.microsoft.com/office/drawing/2014/main" id="{60E586E4-2D41-4B15-98E6-4523B591EFA5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16;p75">
              <a:extLst>
                <a:ext uri="{FF2B5EF4-FFF2-40B4-BE49-F238E27FC236}">
                  <a16:creationId xmlns:a16="http://schemas.microsoft.com/office/drawing/2014/main" id="{96ED6293-4AA8-4BFE-9496-F7ECE98C4A9A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17;p75">
              <a:extLst>
                <a:ext uri="{FF2B5EF4-FFF2-40B4-BE49-F238E27FC236}">
                  <a16:creationId xmlns:a16="http://schemas.microsoft.com/office/drawing/2014/main" id="{92046DFE-C320-494F-B54D-96FEC7566E5B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18;p75">
              <a:extLst>
                <a:ext uri="{FF2B5EF4-FFF2-40B4-BE49-F238E27FC236}">
                  <a16:creationId xmlns:a16="http://schemas.microsoft.com/office/drawing/2014/main" id="{159E8553-1251-47A1-B10B-D1001D96D3CA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19;p75">
              <a:extLst>
                <a:ext uri="{FF2B5EF4-FFF2-40B4-BE49-F238E27FC236}">
                  <a16:creationId xmlns:a16="http://schemas.microsoft.com/office/drawing/2014/main" id="{D09A12F1-EA8F-4EB8-95A4-E824620EF10B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20;p75">
              <a:extLst>
                <a:ext uri="{FF2B5EF4-FFF2-40B4-BE49-F238E27FC236}">
                  <a16:creationId xmlns:a16="http://schemas.microsoft.com/office/drawing/2014/main" id="{1B4DC858-1EEE-4E7D-B760-61A892A704EF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21;p75">
              <a:extLst>
                <a:ext uri="{FF2B5EF4-FFF2-40B4-BE49-F238E27FC236}">
                  <a16:creationId xmlns:a16="http://schemas.microsoft.com/office/drawing/2014/main" id="{6E915473-E82B-4CFC-90DC-823D50875791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22;p75">
              <a:extLst>
                <a:ext uri="{FF2B5EF4-FFF2-40B4-BE49-F238E27FC236}">
                  <a16:creationId xmlns:a16="http://schemas.microsoft.com/office/drawing/2014/main" id="{4FED9949-8CF5-4BE2-B2FE-082C2C8E8923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23;p75">
              <a:extLst>
                <a:ext uri="{FF2B5EF4-FFF2-40B4-BE49-F238E27FC236}">
                  <a16:creationId xmlns:a16="http://schemas.microsoft.com/office/drawing/2014/main" id="{985FD87C-120E-4AB6-8513-D4FCBBA34C9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524;p75">
              <a:extLst>
                <a:ext uri="{FF2B5EF4-FFF2-40B4-BE49-F238E27FC236}">
                  <a16:creationId xmlns:a16="http://schemas.microsoft.com/office/drawing/2014/main" id="{2A6382ED-A012-4AB1-BBC1-3E6CBAD3E2E3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525;p75">
              <a:extLst>
                <a:ext uri="{FF2B5EF4-FFF2-40B4-BE49-F238E27FC236}">
                  <a16:creationId xmlns:a16="http://schemas.microsoft.com/office/drawing/2014/main" id="{41CC2B59-7B39-4B04-B5BE-9378DFFD724F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526;p75">
              <a:extLst>
                <a:ext uri="{FF2B5EF4-FFF2-40B4-BE49-F238E27FC236}">
                  <a16:creationId xmlns:a16="http://schemas.microsoft.com/office/drawing/2014/main" id="{6A6496A6-BA92-44C5-A23D-1C83D21703DA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527;p75">
              <a:extLst>
                <a:ext uri="{FF2B5EF4-FFF2-40B4-BE49-F238E27FC236}">
                  <a16:creationId xmlns:a16="http://schemas.microsoft.com/office/drawing/2014/main" id="{2E3E2B36-F86C-48F4-9B00-0541B2F205EC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528;p75">
              <a:extLst>
                <a:ext uri="{FF2B5EF4-FFF2-40B4-BE49-F238E27FC236}">
                  <a16:creationId xmlns:a16="http://schemas.microsoft.com/office/drawing/2014/main" id="{6C5E1F28-345C-4BB2-A9ED-BCA5DCAC4669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529;p75">
              <a:extLst>
                <a:ext uri="{FF2B5EF4-FFF2-40B4-BE49-F238E27FC236}">
                  <a16:creationId xmlns:a16="http://schemas.microsoft.com/office/drawing/2014/main" id="{B88E16B8-8913-4628-978B-F43192E16544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530;p75">
              <a:extLst>
                <a:ext uri="{FF2B5EF4-FFF2-40B4-BE49-F238E27FC236}">
                  <a16:creationId xmlns:a16="http://schemas.microsoft.com/office/drawing/2014/main" id="{181D8E20-2BB4-4B90-BF5D-AEF4372E8E5E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531;p75">
              <a:extLst>
                <a:ext uri="{FF2B5EF4-FFF2-40B4-BE49-F238E27FC236}">
                  <a16:creationId xmlns:a16="http://schemas.microsoft.com/office/drawing/2014/main" id="{9BCB3817-7A8E-4D0B-8D12-B5D623532F14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532;p75">
              <a:extLst>
                <a:ext uri="{FF2B5EF4-FFF2-40B4-BE49-F238E27FC236}">
                  <a16:creationId xmlns:a16="http://schemas.microsoft.com/office/drawing/2014/main" id="{5D8339D2-3189-441E-94BD-70DF290CE386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533;p75">
              <a:extLst>
                <a:ext uri="{FF2B5EF4-FFF2-40B4-BE49-F238E27FC236}">
                  <a16:creationId xmlns:a16="http://schemas.microsoft.com/office/drawing/2014/main" id="{C00BACC6-F6F6-4EA0-B805-61848DC7804A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534;p75">
              <a:extLst>
                <a:ext uri="{FF2B5EF4-FFF2-40B4-BE49-F238E27FC236}">
                  <a16:creationId xmlns:a16="http://schemas.microsoft.com/office/drawing/2014/main" id="{C57D53B8-F278-454A-AE00-E4CD32D33700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535;p75">
              <a:extLst>
                <a:ext uri="{FF2B5EF4-FFF2-40B4-BE49-F238E27FC236}">
                  <a16:creationId xmlns:a16="http://schemas.microsoft.com/office/drawing/2014/main" id="{6CFE5967-86C4-4717-8871-554418DDB047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536;p75">
              <a:extLst>
                <a:ext uri="{FF2B5EF4-FFF2-40B4-BE49-F238E27FC236}">
                  <a16:creationId xmlns:a16="http://schemas.microsoft.com/office/drawing/2014/main" id="{112378AE-5C59-4953-B5F8-34609FFD98DB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537;p75">
              <a:extLst>
                <a:ext uri="{FF2B5EF4-FFF2-40B4-BE49-F238E27FC236}">
                  <a16:creationId xmlns:a16="http://schemas.microsoft.com/office/drawing/2014/main" id="{6427AD78-0C44-455C-8B98-D7E565D90482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538;p75">
              <a:extLst>
                <a:ext uri="{FF2B5EF4-FFF2-40B4-BE49-F238E27FC236}">
                  <a16:creationId xmlns:a16="http://schemas.microsoft.com/office/drawing/2014/main" id="{9AD4C9FD-ADF5-49F8-BC3F-9E1BC14B83B1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539;p75">
              <a:extLst>
                <a:ext uri="{FF2B5EF4-FFF2-40B4-BE49-F238E27FC236}">
                  <a16:creationId xmlns:a16="http://schemas.microsoft.com/office/drawing/2014/main" id="{D4A87669-2EE6-4659-9EAC-F7208AD6BC71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540;p75">
              <a:extLst>
                <a:ext uri="{FF2B5EF4-FFF2-40B4-BE49-F238E27FC236}">
                  <a16:creationId xmlns:a16="http://schemas.microsoft.com/office/drawing/2014/main" id="{A3FC4409-CCD0-4792-BBF6-2389FDA3CBD2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541;p75">
              <a:extLst>
                <a:ext uri="{FF2B5EF4-FFF2-40B4-BE49-F238E27FC236}">
                  <a16:creationId xmlns:a16="http://schemas.microsoft.com/office/drawing/2014/main" id="{9F448F22-7547-4704-8173-0B7A9BA36EB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542;p75">
              <a:extLst>
                <a:ext uri="{FF2B5EF4-FFF2-40B4-BE49-F238E27FC236}">
                  <a16:creationId xmlns:a16="http://schemas.microsoft.com/office/drawing/2014/main" id="{65239DBF-1464-4357-8168-5D4DE15C769E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543;p75">
              <a:extLst>
                <a:ext uri="{FF2B5EF4-FFF2-40B4-BE49-F238E27FC236}">
                  <a16:creationId xmlns:a16="http://schemas.microsoft.com/office/drawing/2014/main" id="{493DAD85-2421-49A4-B92F-2136CCB40566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544;p75">
              <a:extLst>
                <a:ext uri="{FF2B5EF4-FFF2-40B4-BE49-F238E27FC236}">
                  <a16:creationId xmlns:a16="http://schemas.microsoft.com/office/drawing/2014/main" id="{D50670CF-188A-43E0-A6AA-B7BF6E74DFB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545;p75">
              <a:extLst>
                <a:ext uri="{FF2B5EF4-FFF2-40B4-BE49-F238E27FC236}">
                  <a16:creationId xmlns:a16="http://schemas.microsoft.com/office/drawing/2014/main" id="{305F05FD-CD64-4566-8D34-BD45B90F2FA9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546;p75">
              <a:extLst>
                <a:ext uri="{FF2B5EF4-FFF2-40B4-BE49-F238E27FC236}">
                  <a16:creationId xmlns:a16="http://schemas.microsoft.com/office/drawing/2014/main" id="{BAA461DB-C3AE-4246-A5BD-CC0271FF852B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547;p75">
              <a:extLst>
                <a:ext uri="{FF2B5EF4-FFF2-40B4-BE49-F238E27FC236}">
                  <a16:creationId xmlns:a16="http://schemas.microsoft.com/office/drawing/2014/main" id="{C78428A6-A329-4233-9F16-CA1F67417C9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548;p75">
              <a:extLst>
                <a:ext uri="{FF2B5EF4-FFF2-40B4-BE49-F238E27FC236}">
                  <a16:creationId xmlns:a16="http://schemas.microsoft.com/office/drawing/2014/main" id="{162AECF3-1DE1-4223-8DF1-EAFC595BEE0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549;p75">
              <a:extLst>
                <a:ext uri="{FF2B5EF4-FFF2-40B4-BE49-F238E27FC236}">
                  <a16:creationId xmlns:a16="http://schemas.microsoft.com/office/drawing/2014/main" id="{74960829-0878-4A96-956D-00D0C7D650C5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550;p75">
              <a:extLst>
                <a:ext uri="{FF2B5EF4-FFF2-40B4-BE49-F238E27FC236}">
                  <a16:creationId xmlns:a16="http://schemas.microsoft.com/office/drawing/2014/main" id="{2A9837B0-7EAA-4274-B90E-7E64EACDD7F4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551;p75">
              <a:extLst>
                <a:ext uri="{FF2B5EF4-FFF2-40B4-BE49-F238E27FC236}">
                  <a16:creationId xmlns:a16="http://schemas.microsoft.com/office/drawing/2014/main" id="{D77944CC-1868-467F-A813-0C879119DDAD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552;p75">
              <a:extLst>
                <a:ext uri="{FF2B5EF4-FFF2-40B4-BE49-F238E27FC236}">
                  <a16:creationId xmlns:a16="http://schemas.microsoft.com/office/drawing/2014/main" id="{2E069E16-45AB-40F9-94FD-ADE46A77F051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553;p75">
              <a:extLst>
                <a:ext uri="{FF2B5EF4-FFF2-40B4-BE49-F238E27FC236}">
                  <a16:creationId xmlns:a16="http://schemas.microsoft.com/office/drawing/2014/main" id="{5312A306-A9E0-4B1E-AF55-F2E3E08E19E2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554;p75">
              <a:extLst>
                <a:ext uri="{FF2B5EF4-FFF2-40B4-BE49-F238E27FC236}">
                  <a16:creationId xmlns:a16="http://schemas.microsoft.com/office/drawing/2014/main" id="{EFD6FD2E-70AE-4FB4-82DA-7A96E9EC061E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555;p75">
              <a:extLst>
                <a:ext uri="{FF2B5EF4-FFF2-40B4-BE49-F238E27FC236}">
                  <a16:creationId xmlns:a16="http://schemas.microsoft.com/office/drawing/2014/main" id="{2DA1CF7A-99DA-4137-B1FF-2A385518D020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556;p75">
              <a:extLst>
                <a:ext uri="{FF2B5EF4-FFF2-40B4-BE49-F238E27FC236}">
                  <a16:creationId xmlns:a16="http://schemas.microsoft.com/office/drawing/2014/main" id="{8CBE562A-593D-47B3-AB96-453123D9B26D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557;p75">
              <a:extLst>
                <a:ext uri="{FF2B5EF4-FFF2-40B4-BE49-F238E27FC236}">
                  <a16:creationId xmlns:a16="http://schemas.microsoft.com/office/drawing/2014/main" id="{FC2A89B3-0190-4CBC-A3C6-932A150C67B4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558;p75">
              <a:extLst>
                <a:ext uri="{FF2B5EF4-FFF2-40B4-BE49-F238E27FC236}">
                  <a16:creationId xmlns:a16="http://schemas.microsoft.com/office/drawing/2014/main" id="{E876A1BB-E241-406F-B8EB-A51439B879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559;p75">
              <a:extLst>
                <a:ext uri="{FF2B5EF4-FFF2-40B4-BE49-F238E27FC236}">
                  <a16:creationId xmlns:a16="http://schemas.microsoft.com/office/drawing/2014/main" id="{1E4A7B9C-5816-4687-865E-D5268D7BED4A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560;p75">
              <a:extLst>
                <a:ext uri="{FF2B5EF4-FFF2-40B4-BE49-F238E27FC236}">
                  <a16:creationId xmlns:a16="http://schemas.microsoft.com/office/drawing/2014/main" id="{AF144E2D-46F1-4105-8CE8-73F60D108D04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561;p75">
              <a:extLst>
                <a:ext uri="{FF2B5EF4-FFF2-40B4-BE49-F238E27FC236}">
                  <a16:creationId xmlns:a16="http://schemas.microsoft.com/office/drawing/2014/main" id="{80E32923-4F7E-4F0E-9291-9DB42138A3DE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562;p75">
              <a:extLst>
                <a:ext uri="{FF2B5EF4-FFF2-40B4-BE49-F238E27FC236}">
                  <a16:creationId xmlns:a16="http://schemas.microsoft.com/office/drawing/2014/main" id="{BA6CFA43-8989-4437-A29B-EECED68EA537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563;p75">
              <a:extLst>
                <a:ext uri="{FF2B5EF4-FFF2-40B4-BE49-F238E27FC236}">
                  <a16:creationId xmlns:a16="http://schemas.microsoft.com/office/drawing/2014/main" id="{2286055A-4060-4CE0-9774-3CFBF1CD561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564;p75">
              <a:extLst>
                <a:ext uri="{FF2B5EF4-FFF2-40B4-BE49-F238E27FC236}">
                  <a16:creationId xmlns:a16="http://schemas.microsoft.com/office/drawing/2014/main" id="{7722DD25-787C-4965-AE81-6ADAE537ACD0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565;p75">
              <a:extLst>
                <a:ext uri="{FF2B5EF4-FFF2-40B4-BE49-F238E27FC236}">
                  <a16:creationId xmlns:a16="http://schemas.microsoft.com/office/drawing/2014/main" id="{210250DA-1A99-4453-B285-2023BA75321D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566;p75">
              <a:extLst>
                <a:ext uri="{FF2B5EF4-FFF2-40B4-BE49-F238E27FC236}">
                  <a16:creationId xmlns:a16="http://schemas.microsoft.com/office/drawing/2014/main" id="{A8170EE3-2AD5-47FB-8AB9-F8CEE0D4C3FC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567;p75">
              <a:extLst>
                <a:ext uri="{FF2B5EF4-FFF2-40B4-BE49-F238E27FC236}">
                  <a16:creationId xmlns:a16="http://schemas.microsoft.com/office/drawing/2014/main" id="{EA7292AA-F411-4F75-9349-5F7A19B46D98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568;p75">
              <a:extLst>
                <a:ext uri="{FF2B5EF4-FFF2-40B4-BE49-F238E27FC236}">
                  <a16:creationId xmlns:a16="http://schemas.microsoft.com/office/drawing/2014/main" id="{316A8044-69BA-4E0B-9A41-918552837125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569;p75">
              <a:extLst>
                <a:ext uri="{FF2B5EF4-FFF2-40B4-BE49-F238E27FC236}">
                  <a16:creationId xmlns:a16="http://schemas.microsoft.com/office/drawing/2014/main" id="{87414168-770B-4DF1-AE87-BF240D04E612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570;p75">
              <a:extLst>
                <a:ext uri="{FF2B5EF4-FFF2-40B4-BE49-F238E27FC236}">
                  <a16:creationId xmlns:a16="http://schemas.microsoft.com/office/drawing/2014/main" id="{9D1F6B44-4ABF-4D63-836C-4C0C8CF544B3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571;p75">
              <a:extLst>
                <a:ext uri="{FF2B5EF4-FFF2-40B4-BE49-F238E27FC236}">
                  <a16:creationId xmlns:a16="http://schemas.microsoft.com/office/drawing/2014/main" id="{282850EF-1EB1-4BD5-981C-21D49C925EC0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572;p75">
              <a:extLst>
                <a:ext uri="{FF2B5EF4-FFF2-40B4-BE49-F238E27FC236}">
                  <a16:creationId xmlns:a16="http://schemas.microsoft.com/office/drawing/2014/main" id="{7E67078D-F7FB-4751-B601-CEE9A2C0C908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573;p75">
              <a:extLst>
                <a:ext uri="{FF2B5EF4-FFF2-40B4-BE49-F238E27FC236}">
                  <a16:creationId xmlns:a16="http://schemas.microsoft.com/office/drawing/2014/main" id="{E3620F4D-FE69-4CB3-A283-41E57A5E512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574;p75">
              <a:extLst>
                <a:ext uri="{FF2B5EF4-FFF2-40B4-BE49-F238E27FC236}">
                  <a16:creationId xmlns:a16="http://schemas.microsoft.com/office/drawing/2014/main" id="{0A83BF89-7EEC-4D4A-BCA7-53596182A119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575;p75">
              <a:extLst>
                <a:ext uri="{FF2B5EF4-FFF2-40B4-BE49-F238E27FC236}">
                  <a16:creationId xmlns:a16="http://schemas.microsoft.com/office/drawing/2014/main" id="{6B48DCF2-D9FF-473C-9AED-EAA1A3067137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576;p75">
              <a:extLst>
                <a:ext uri="{FF2B5EF4-FFF2-40B4-BE49-F238E27FC236}">
                  <a16:creationId xmlns:a16="http://schemas.microsoft.com/office/drawing/2014/main" id="{32F68C6D-80EB-46D7-9D74-E4B2AD6CD06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577;p75">
              <a:extLst>
                <a:ext uri="{FF2B5EF4-FFF2-40B4-BE49-F238E27FC236}">
                  <a16:creationId xmlns:a16="http://schemas.microsoft.com/office/drawing/2014/main" id="{C0F655A0-1E8A-4ECE-B32B-266ED7F0AA28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578;p75">
              <a:extLst>
                <a:ext uri="{FF2B5EF4-FFF2-40B4-BE49-F238E27FC236}">
                  <a16:creationId xmlns:a16="http://schemas.microsoft.com/office/drawing/2014/main" id="{D3A83010-79FF-4844-955C-57E95757AC5B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579;p75">
              <a:extLst>
                <a:ext uri="{FF2B5EF4-FFF2-40B4-BE49-F238E27FC236}">
                  <a16:creationId xmlns:a16="http://schemas.microsoft.com/office/drawing/2014/main" id="{453FCFD4-3671-41E4-A8F2-630C7448B2F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580;p75">
              <a:extLst>
                <a:ext uri="{FF2B5EF4-FFF2-40B4-BE49-F238E27FC236}">
                  <a16:creationId xmlns:a16="http://schemas.microsoft.com/office/drawing/2014/main" id="{CA2F959F-85ED-4227-817E-CEC7BCED48A2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581;p75">
              <a:extLst>
                <a:ext uri="{FF2B5EF4-FFF2-40B4-BE49-F238E27FC236}">
                  <a16:creationId xmlns:a16="http://schemas.microsoft.com/office/drawing/2014/main" id="{6DF24A9B-428F-4720-BC71-33D8DA588F5F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582;p75">
              <a:extLst>
                <a:ext uri="{FF2B5EF4-FFF2-40B4-BE49-F238E27FC236}">
                  <a16:creationId xmlns:a16="http://schemas.microsoft.com/office/drawing/2014/main" id="{34E84694-9897-42BD-B3AD-477F4D200D93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583;p75">
              <a:extLst>
                <a:ext uri="{FF2B5EF4-FFF2-40B4-BE49-F238E27FC236}">
                  <a16:creationId xmlns:a16="http://schemas.microsoft.com/office/drawing/2014/main" id="{03E04ADB-3E6D-492D-B3F0-4429A5AF6D73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584;p75">
              <a:extLst>
                <a:ext uri="{FF2B5EF4-FFF2-40B4-BE49-F238E27FC236}">
                  <a16:creationId xmlns:a16="http://schemas.microsoft.com/office/drawing/2014/main" id="{DCC49741-B567-43E5-A60D-AC52A3B18974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585;p75">
              <a:extLst>
                <a:ext uri="{FF2B5EF4-FFF2-40B4-BE49-F238E27FC236}">
                  <a16:creationId xmlns:a16="http://schemas.microsoft.com/office/drawing/2014/main" id="{76442C5C-BB3F-4239-97A0-D53184A61E7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586;p75">
              <a:extLst>
                <a:ext uri="{FF2B5EF4-FFF2-40B4-BE49-F238E27FC236}">
                  <a16:creationId xmlns:a16="http://schemas.microsoft.com/office/drawing/2014/main" id="{212296EB-7623-4D29-9EB2-EDF555213777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587;p75">
              <a:extLst>
                <a:ext uri="{FF2B5EF4-FFF2-40B4-BE49-F238E27FC236}">
                  <a16:creationId xmlns:a16="http://schemas.microsoft.com/office/drawing/2014/main" id="{0D063CDE-8679-4B9A-87B3-EEECA3E0C2C9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588;p75">
              <a:extLst>
                <a:ext uri="{FF2B5EF4-FFF2-40B4-BE49-F238E27FC236}">
                  <a16:creationId xmlns:a16="http://schemas.microsoft.com/office/drawing/2014/main" id="{F59AC1CD-47B1-4AE3-8BC8-6A2781054A0D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589;p75">
              <a:extLst>
                <a:ext uri="{FF2B5EF4-FFF2-40B4-BE49-F238E27FC236}">
                  <a16:creationId xmlns:a16="http://schemas.microsoft.com/office/drawing/2014/main" id="{D8D6FF6D-8BF4-40D6-917B-7107FCFCBD9A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590;p75">
              <a:extLst>
                <a:ext uri="{FF2B5EF4-FFF2-40B4-BE49-F238E27FC236}">
                  <a16:creationId xmlns:a16="http://schemas.microsoft.com/office/drawing/2014/main" id="{3685282D-911E-4CF3-B610-168A392FCEE4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591;p75">
              <a:extLst>
                <a:ext uri="{FF2B5EF4-FFF2-40B4-BE49-F238E27FC236}">
                  <a16:creationId xmlns:a16="http://schemas.microsoft.com/office/drawing/2014/main" id="{AB1AFAC3-D382-4C98-8363-FA6B6FC21EC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592;p75">
              <a:extLst>
                <a:ext uri="{FF2B5EF4-FFF2-40B4-BE49-F238E27FC236}">
                  <a16:creationId xmlns:a16="http://schemas.microsoft.com/office/drawing/2014/main" id="{33A8167D-DCCB-4A74-8758-A737E5939B33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593;p75">
              <a:extLst>
                <a:ext uri="{FF2B5EF4-FFF2-40B4-BE49-F238E27FC236}">
                  <a16:creationId xmlns:a16="http://schemas.microsoft.com/office/drawing/2014/main" id="{B67FD876-867A-46BA-A029-0EDBF9C5C702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594;p75">
              <a:extLst>
                <a:ext uri="{FF2B5EF4-FFF2-40B4-BE49-F238E27FC236}">
                  <a16:creationId xmlns:a16="http://schemas.microsoft.com/office/drawing/2014/main" id="{7229951B-E551-4BC2-8337-F29E9B33AAFA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595;p75">
              <a:extLst>
                <a:ext uri="{FF2B5EF4-FFF2-40B4-BE49-F238E27FC236}">
                  <a16:creationId xmlns:a16="http://schemas.microsoft.com/office/drawing/2014/main" id="{228E6844-8D78-4BF9-B9CC-9FDBB309969D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596;p75">
              <a:extLst>
                <a:ext uri="{FF2B5EF4-FFF2-40B4-BE49-F238E27FC236}">
                  <a16:creationId xmlns:a16="http://schemas.microsoft.com/office/drawing/2014/main" id="{141F3F37-20DA-480F-AC6D-7C11DD7589A0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597;p75">
              <a:extLst>
                <a:ext uri="{FF2B5EF4-FFF2-40B4-BE49-F238E27FC236}">
                  <a16:creationId xmlns:a16="http://schemas.microsoft.com/office/drawing/2014/main" id="{89204340-1F04-4E02-81EE-146F629D285A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598;p75">
              <a:extLst>
                <a:ext uri="{FF2B5EF4-FFF2-40B4-BE49-F238E27FC236}">
                  <a16:creationId xmlns:a16="http://schemas.microsoft.com/office/drawing/2014/main" id="{7AB7775C-A193-49B6-9994-4C41080F831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599;p75">
              <a:extLst>
                <a:ext uri="{FF2B5EF4-FFF2-40B4-BE49-F238E27FC236}">
                  <a16:creationId xmlns:a16="http://schemas.microsoft.com/office/drawing/2014/main" id="{C328FD00-24E6-493B-947F-F3B4E073A36D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600;p75">
              <a:extLst>
                <a:ext uri="{FF2B5EF4-FFF2-40B4-BE49-F238E27FC236}">
                  <a16:creationId xmlns:a16="http://schemas.microsoft.com/office/drawing/2014/main" id="{98DA0CC6-7EC9-4530-9B8A-00BCD1AF4D8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601;p75">
              <a:extLst>
                <a:ext uri="{FF2B5EF4-FFF2-40B4-BE49-F238E27FC236}">
                  <a16:creationId xmlns:a16="http://schemas.microsoft.com/office/drawing/2014/main" id="{793CEB76-0334-4441-9E51-9B02E2992A05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602;p75">
              <a:extLst>
                <a:ext uri="{FF2B5EF4-FFF2-40B4-BE49-F238E27FC236}">
                  <a16:creationId xmlns:a16="http://schemas.microsoft.com/office/drawing/2014/main" id="{E3909EBE-0576-4D74-80A8-37A39CDAE967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603;p75">
              <a:extLst>
                <a:ext uri="{FF2B5EF4-FFF2-40B4-BE49-F238E27FC236}">
                  <a16:creationId xmlns:a16="http://schemas.microsoft.com/office/drawing/2014/main" id="{B11C0375-1E7B-41E4-90A6-3E3907A0DDCB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604;p75">
              <a:extLst>
                <a:ext uri="{FF2B5EF4-FFF2-40B4-BE49-F238E27FC236}">
                  <a16:creationId xmlns:a16="http://schemas.microsoft.com/office/drawing/2014/main" id="{F6DFE1E0-370A-4D4F-B6D2-127DB0B8E235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605;p75">
              <a:extLst>
                <a:ext uri="{FF2B5EF4-FFF2-40B4-BE49-F238E27FC236}">
                  <a16:creationId xmlns:a16="http://schemas.microsoft.com/office/drawing/2014/main" id="{602378EA-B84B-43C5-892D-D92A7987D172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606;p75">
              <a:extLst>
                <a:ext uri="{FF2B5EF4-FFF2-40B4-BE49-F238E27FC236}">
                  <a16:creationId xmlns:a16="http://schemas.microsoft.com/office/drawing/2014/main" id="{990D5B3F-E15C-44CA-A594-2EDCC8C04AE8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607;p75">
              <a:extLst>
                <a:ext uri="{FF2B5EF4-FFF2-40B4-BE49-F238E27FC236}">
                  <a16:creationId xmlns:a16="http://schemas.microsoft.com/office/drawing/2014/main" id="{2CC6EC7E-8BFA-477D-BF5F-FB5DFCA6D759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608;p75">
              <a:extLst>
                <a:ext uri="{FF2B5EF4-FFF2-40B4-BE49-F238E27FC236}">
                  <a16:creationId xmlns:a16="http://schemas.microsoft.com/office/drawing/2014/main" id="{82ED664E-7A4C-4760-ADC3-75B841FDDE97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609;p75">
              <a:extLst>
                <a:ext uri="{FF2B5EF4-FFF2-40B4-BE49-F238E27FC236}">
                  <a16:creationId xmlns:a16="http://schemas.microsoft.com/office/drawing/2014/main" id="{04A3524C-C6FC-4896-903B-E6A8DC9AB86B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610;p75">
              <a:extLst>
                <a:ext uri="{FF2B5EF4-FFF2-40B4-BE49-F238E27FC236}">
                  <a16:creationId xmlns:a16="http://schemas.microsoft.com/office/drawing/2014/main" id="{ECF833A8-2ADF-463F-B5C5-AE11974C934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611;p75">
              <a:extLst>
                <a:ext uri="{FF2B5EF4-FFF2-40B4-BE49-F238E27FC236}">
                  <a16:creationId xmlns:a16="http://schemas.microsoft.com/office/drawing/2014/main" id="{B1B804D8-7C96-4E87-98D0-E9527BDD824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612;p75">
              <a:extLst>
                <a:ext uri="{FF2B5EF4-FFF2-40B4-BE49-F238E27FC236}">
                  <a16:creationId xmlns:a16="http://schemas.microsoft.com/office/drawing/2014/main" id="{52953A27-175C-4778-AEB5-C92589637C5B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613;p75">
              <a:extLst>
                <a:ext uri="{FF2B5EF4-FFF2-40B4-BE49-F238E27FC236}">
                  <a16:creationId xmlns:a16="http://schemas.microsoft.com/office/drawing/2014/main" id="{7CF1D274-BE30-4EBB-A7F5-9CB93E908204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614;p75">
              <a:extLst>
                <a:ext uri="{FF2B5EF4-FFF2-40B4-BE49-F238E27FC236}">
                  <a16:creationId xmlns:a16="http://schemas.microsoft.com/office/drawing/2014/main" id="{0CFE9850-997C-4D5B-ACE0-94D2F9AA4D5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615;p75">
              <a:extLst>
                <a:ext uri="{FF2B5EF4-FFF2-40B4-BE49-F238E27FC236}">
                  <a16:creationId xmlns:a16="http://schemas.microsoft.com/office/drawing/2014/main" id="{90011EA8-00F3-4E2C-8EFF-37A5E19A0191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616;p75">
              <a:extLst>
                <a:ext uri="{FF2B5EF4-FFF2-40B4-BE49-F238E27FC236}">
                  <a16:creationId xmlns:a16="http://schemas.microsoft.com/office/drawing/2014/main" id="{FA8AD678-D25C-498B-A6CB-D742D9816F58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617;p75">
              <a:extLst>
                <a:ext uri="{FF2B5EF4-FFF2-40B4-BE49-F238E27FC236}">
                  <a16:creationId xmlns:a16="http://schemas.microsoft.com/office/drawing/2014/main" id="{DC13CE98-5214-47F9-AC45-B4D68C06D348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618;p75">
              <a:extLst>
                <a:ext uri="{FF2B5EF4-FFF2-40B4-BE49-F238E27FC236}">
                  <a16:creationId xmlns:a16="http://schemas.microsoft.com/office/drawing/2014/main" id="{857B5CBC-5157-4A08-AC6C-F73F3D1FAA8E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619;p75">
              <a:extLst>
                <a:ext uri="{FF2B5EF4-FFF2-40B4-BE49-F238E27FC236}">
                  <a16:creationId xmlns:a16="http://schemas.microsoft.com/office/drawing/2014/main" id="{9FA962F1-1CAE-4C02-99D1-AAB024F1262C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620;p75">
              <a:extLst>
                <a:ext uri="{FF2B5EF4-FFF2-40B4-BE49-F238E27FC236}">
                  <a16:creationId xmlns:a16="http://schemas.microsoft.com/office/drawing/2014/main" id="{9820FC64-3955-45E8-A167-9512CE487C9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621;p75">
              <a:extLst>
                <a:ext uri="{FF2B5EF4-FFF2-40B4-BE49-F238E27FC236}">
                  <a16:creationId xmlns:a16="http://schemas.microsoft.com/office/drawing/2014/main" id="{050D78D9-84E9-4BBF-83E0-F68CE0FF53C3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622;p75">
              <a:extLst>
                <a:ext uri="{FF2B5EF4-FFF2-40B4-BE49-F238E27FC236}">
                  <a16:creationId xmlns:a16="http://schemas.microsoft.com/office/drawing/2014/main" id="{E1BE62EC-16D7-4495-B1BD-78E355E75A4A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623;p75">
              <a:extLst>
                <a:ext uri="{FF2B5EF4-FFF2-40B4-BE49-F238E27FC236}">
                  <a16:creationId xmlns:a16="http://schemas.microsoft.com/office/drawing/2014/main" id="{CDF2C226-68E9-44B2-A0B0-D5AE32E99F05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624;p75">
              <a:extLst>
                <a:ext uri="{FF2B5EF4-FFF2-40B4-BE49-F238E27FC236}">
                  <a16:creationId xmlns:a16="http://schemas.microsoft.com/office/drawing/2014/main" id="{BEC7D181-2994-4B93-9E13-FD5DD7068084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625;p75">
              <a:extLst>
                <a:ext uri="{FF2B5EF4-FFF2-40B4-BE49-F238E27FC236}">
                  <a16:creationId xmlns:a16="http://schemas.microsoft.com/office/drawing/2014/main" id="{8E3E6E12-41F6-4ED9-AD5E-A692394F3B59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626;p75">
              <a:extLst>
                <a:ext uri="{FF2B5EF4-FFF2-40B4-BE49-F238E27FC236}">
                  <a16:creationId xmlns:a16="http://schemas.microsoft.com/office/drawing/2014/main" id="{F7CF3269-A863-4586-BF6A-9BD6DBA5DF1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627;p75">
              <a:extLst>
                <a:ext uri="{FF2B5EF4-FFF2-40B4-BE49-F238E27FC236}">
                  <a16:creationId xmlns:a16="http://schemas.microsoft.com/office/drawing/2014/main" id="{F7E4ACCE-5D57-4B81-B5C2-392EDDB7B02B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628;p75">
              <a:extLst>
                <a:ext uri="{FF2B5EF4-FFF2-40B4-BE49-F238E27FC236}">
                  <a16:creationId xmlns:a16="http://schemas.microsoft.com/office/drawing/2014/main" id="{A80F00F8-719A-43A1-96C4-5A43339F876E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629;p75">
              <a:extLst>
                <a:ext uri="{FF2B5EF4-FFF2-40B4-BE49-F238E27FC236}">
                  <a16:creationId xmlns:a16="http://schemas.microsoft.com/office/drawing/2014/main" id="{EB23A0D6-8802-4FBE-AA07-A8021D910575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630;p75">
              <a:extLst>
                <a:ext uri="{FF2B5EF4-FFF2-40B4-BE49-F238E27FC236}">
                  <a16:creationId xmlns:a16="http://schemas.microsoft.com/office/drawing/2014/main" id="{CD536875-B4A6-4030-8FCD-1F9CCAC28E87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631;p75">
              <a:extLst>
                <a:ext uri="{FF2B5EF4-FFF2-40B4-BE49-F238E27FC236}">
                  <a16:creationId xmlns:a16="http://schemas.microsoft.com/office/drawing/2014/main" id="{5545870A-6EA0-4823-9DEE-7CDCC98E07AC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632;p75">
              <a:extLst>
                <a:ext uri="{FF2B5EF4-FFF2-40B4-BE49-F238E27FC236}">
                  <a16:creationId xmlns:a16="http://schemas.microsoft.com/office/drawing/2014/main" id="{9084BD17-7E6F-4D35-A044-BEA38B0E50BC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633;p75">
              <a:extLst>
                <a:ext uri="{FF2B5EF4-FFF2-40B4-BE49-F238E27FC236}">
                  <a16:creationId xmlns:a16="http://schemas.microsoft.com/office/drawing/2014/main" id="{02A1FF5B-57DE-49FE-ABA4-DC6FC72C15E0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634;p75">
              <a:extLst>
                <a:ext uri="{FF2B5EF4-FFF2-40B4-BE49-F238E27FC236}">
                  <a16:creationId xmlns:a16="http://schemas.microsoft.com/office/drawing/2014/main" id="{66D069FE-9820-4514-BF89-29B59607343F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635;p75">
              <a:extLst>
                <a:ext uri="{FF2B5EF4-FFF2-40B4-BE49-F238E27FC236}">
                  <a16:creationId xmlns:a16="http://schemas.microsoft.com/office/drawing/2014/main" id="{163FC637-9E01-44B3-83EE-34E499EC35C5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636;p75">
              <a:extLst>
                <a:ext uri="{FF2B5EF4-FFF2-40B4-BE49-F238E27FC236}">
                  <a16:creationId xmlns:a16="http://schemas.microsoft.com/office/drawing/2014/main" id="{76CA82CA-5D09-4CDC-AF4A-76DE6180563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637;p75">
              <a:extLst>
                <a:ext uri="{FF2B5EF4-FFF2-40B4-BE49-F238E27FC236}">
                  <a16:creationId xmlns:a16="http://schemas.microsoft.com/office/drawing/2014/main" id="{71E53843-2181-4CB4-A689-8B23B4FB3625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638;p75">
              <a:extLst>
                <a:ext uri="{FF2B5EF4-FFF2-40B4-BE49-F238E27FC236}">
                  <a16:creationId xmlns:a16="http://schemas.microsoft.com/office/drawing/2014/main" id="{E5247BC4-1198-4FC7-A165-B2B27EAC226E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639;p75">
              <a:extLst>
                <a:ext uri="{FF2B5EF4-FFF2-40B4-BE49-F238E27FC236}">
                  <a16:creationId xmlns:a16="http://schemas.microsoft.com/office/drawing/2014/main" id="{31BCAEB9-B710-4550-BB5B-7931E4D1D4CF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640;p75">
              <a:extLst>
                <a:ext uri="{FF2B5EF4-FFF2-40B4-BE49-F238E27FC236}">
                  <a16:creationId xmlns:a16="http://schemas.microsoft.com/office/drawing/2014/main" id="{F46388BA-DA05-4DCF-A206-61A81806A35B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641;p75">
              <a:extLst>
                <a:ext uri="{FF2B5EF4-FFF2-40B4-BE49-F238E27FC236}">
                  <a16:creationId xmlns:a16="http://schemas.microsoft.com/office/drawing/2014/main" id="{90B15342-EA15-450E-8B1C-62A700D43247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642;p75">
              <a:extLst>
                <a:ext uri="{FF2B5EF4-FFF2-40B4-BE49-F238E27FC236}">
                  <a16:creationId xmlns:a16="http://schemas.microsoft.com/office/drawing/2014/main" id="{A683E9D6-ABD3-44FC-98B8-1A252D1BAFB7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643;p75">
              <a:extLst>
                <a:ext uri="{FF2B5EF4-FFF2-40B4-BE49-F238E27FC236}">
                  <a16:creationId xmlns:a16="http://schemas.microsoft.com/office/drawing/2014/main" id="{AB5756CF-C70A-4485-BF61-5BEA7AEC7BC0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644;p75">
              <a:extLst>
                <a:ext uri="{FF2B5EF4-FFF2-40B4-BE49-F238E27FC236}">
                  <a16:creationId xmlns:a16="http://schemas.microsoft.com/office/drawing/2014/main" id="{26AF8442-558A-4C82-9085-9FAD870C8528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645;p75">
              <a:extLst>
                <a:ext uri="{FF2B5EF4-FFF2-40B4-BE49-F238E27FC236}">
                  <a16:creationId xmlns:a16="http://schemas.microsoft.com/office/drawing/2014/main" id="{7633D815-B4C6-4DAE-849D-C50C3F62977E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646;p75">
              <a:extLst>
                <a:ext uri="{FF2B5EF4-FFF2-40B4-BE49-F238E27FC236}">
                  <a16:creationId xmlns:a16="http://schemas.microsoft.com/office/drawing/2014/main" id="{1771A339-0112-4B2D-AD51-A85FBF961D11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647;p75">
              <a:extLst>
                <a:ext uri="{FF2B5EF4-FFF2-40B4-BE49-F238E27FC236}">
                  <a16:creationId xmlns:a16="http://schemas.microsoft.com/office/drawing/2014/main" id="{2F4EBE3D-5D84-4D74-86A9-DFA2FC48DDD2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648;p75">
              <a:extLst>
                <a:ext uri="{FF2B5EF4-FFF2-40B4-BE49-F238E27FC236}">
                  <a16:creationId xmlns:a16="http://schemas.microsoft.com/office/drawing/2014/main" id="{67D3ECC4-05CB-4B1E-8C16-707BBBD0DCB6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649;p75">
              <a:extLst>
                <a:ext uri="{FF2B5EF4-FFF2-40B4-BE49-F238E27FC236}">
                  <a16:creationId xmlns:a16="http://schemas.microsoft.com/office/drawing/2014/main" id="{87529913-1CBB-42C3-A8B8-2C1E2F831E43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650;p75">
              <a:extLst>
                <a:ext uri="{FF2B5EF4-FFF2-40B4-BE49-F238E27FC236}">
                  <a16:creationId xmlns:a16="http://schemas.microsoft.com/office/drawing/2014/main" id="{147C4447-83A6-43BD-AE04-DB5921FE91AB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651;p75">
              <a:extLst>
                <a:ext uri="{FF2B5EF4-FFF2-40B4-BE49-F238E27FC236}">
                  <a16:creationId xmlns:a16="http://schemas.microsoft.com/office/drawing/2014/main" id="{80C5F026-520D-48B3-A6CC-79ECC57E5B7A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652;p75">
              <a:extLst>
                <a:ext uri="{FF2B5EF4-FFF2-40B4-BE49-F238E27FC236}">
                  <a16:creationId xmlns:a16="http://schemas.microsoft.com/office/drawing/2014/main" id="{AF5DA4C8-32A8-42EB-8417-8F011B98B33A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653;p75">
              <a:extLst>
                <a:ext uri="{FF2B5EF4-FFF2-40B4-BE49-F238E27FC236}">
                  <a16:creationId xmlns:a16="http://schemas.microsoft.com/office/drawing/2014/main" id="{F476C418-DD34-4C66-AAC2-99F1D7B99D41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654;p75">
              <a:extLst>
                <a:ext uri="{FF2B5EF4-FFF2-40B4-BE49-F238E27FC236}">
                  <a16:creationId xmlns:a16="http://schemas.microsoft.com/office/drawing/2014/main" id="{A6751627-D67D-4E96-A75E-4749446190A7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655;p75">
              <a:extLst>
                <a:ext uri="{FF2B5EF4-FFF2-40B4-BE49-F238E27FC236}">
                  <a16:creationId xmlns:a16="http://schemas.microsoft.com/office/drawing/2014/main" id="{D15A3264-01FA-4772-875E-A65489B4EA7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656;p75">
              <a:extLst>
                <a:ext uri="{FF2B5EF4-FFF2-40B4-BE49-F238E27FC236}">
                  <a16:creationId xmlns:a16="http://schemas.microsoft.com/office/drawing/2014/main" id="{7D5D34E3-3B4C-44D9-BA52-E63211225CC8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657;p75">
              <a:extLst>
                <a:ext uri="{FF2B5EF4-FFF2-40B4-BE49-F238E27FC236}">
                  <a16:creationId xmlns:a16="http://schemas.microsoft.com/office/drawing/2014/main" id="{8516EAC1-DE07-45C1-A5D2-40751055D26A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658;p75">
              <a:extLst>
                <a:ext uri="{FF2B5EF4-FFF2-40B4-BE49-F238E27FC236}">
                  <a16:creationId xmlns:a16="http://schemas.microsoft.com/office/drawing/2014/main" id="{7AAD7EC0-2C0B-4488-AAE5-C0861AD3E797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659;p75">
              <a:extLst>
                <a:ext uri="{FF2B5EF4-FFF2-40B4-BE49-F238E27FC236}">
                  <a16:creationId xmlns:a16="http://schemas.microsoft.com/office/drawing/2014/main" id="{35789E7B-9DD9-42E2-934A-ABC48C4DA69B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660;p75">
              <a:extLst>
                <a:ext uri="{FF2B5EF4-FFF2-40B4-BE49-F238E27FC236}">
                  <a16:creationId xmlns:a16="http://schemas.microsoft.com/office/drawing/2014/main" id="{A66EEA77-EA62-4BE3-BBFE-38480818B591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661;p75">
              <a:extLst>
                <a:ext uri="{FF2B5EF4-FFF2-40B4-BE49-F238E27FC236}">
                  <a16:creationId xmlns:a16="http://schemas.microsoft.com/office/drawing/2014/main" id="{F10F924B-1603-427F-B988-28076A6B83CF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662;p75">
              <a:extLst>
                <a:ext uri="{FF2B5EF4-FFF2-40B4-BE49-F238E27FC236}">
                  <a16:creationId xmlns:a16="http://schemas.microsoft.com/office/drawing/2014/main" id="{D33FE944-9970-4982-8A0D-8577CC6549E1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663;p75">
              <a:extLst>
                <a:ext uri="{FF2B5EF4-FFF2-40B4-BE49-F238E27FC236}">
                  <a16:creationId xmlns:a16="http://schemas.microsoft.com/office/drawing/2014/main" id="{8A08F4DE-8758-4433-8FA8-9BD7C08CF5F2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664;p75">
              <a:extLst>
                <a:ext uri="{FF2B5EF4-FFF2-40B4-BE49-F238E27FC236}">
                  <a16:creationId xmlns:a16="http://schemas.microsoft.com/office/drawing/2014/main" id="{A65F4E25-79BD-4CDD-8F5C-9FB987CB8BB2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665;p75">
              <a:extLst>
                <a:ext uri="{FF2B5EF4-FFF2-40B4-BE49-F238E27FC236}">
                  <a16:creationId xmlns:a16="http://schemas.microsoft.com/office/drawing/2014/main" id="{FE28A0CC-DE79-4E6A-AF18-25C5EF8E2616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666;p75">
              <a:extLst>
                <a:ext uri="{FF2B5EF4-FFF2-40B4-BE49-F238E27FC236}">
                  <a16:creationId xmlns:a16="http://schemas.microsoft.com/office/drawing/2014/main" id="{A2522542-1E02-4141-BBF5-F3A5C21B8805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667;p75">
              <a:extLst>
                <a:ext uri="{FF2B5EF4-FFF2-40B4-BE49-F238E27FC236}">
                  <a16:creationId xmlns:a16="http://schemas.microsoft.com/office/drawing/2014/main" id="{A2727E23-A8E0-4030-B886-26E2270DB5D3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668;p75">
              <a:extLst>
                <a:ext uri="{FF2B5EF4-FFF2-40B4-BE49-F238E27FC236}">
                  <a16:creationId xmlns:a16="http://schemas.microsoft.com/office/drawing/2014/main" id="{9C1CB4DA-AA70-4320-AEDE-3E283834B818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669;p75">
              <a:extLst>
                <a:ext uri="{FF2B5EF4-FFF2-40B4-BE49-F238E27FC236}">
                  <a16:creationId xmlns:a16="http://schemas.microsoft.com/office/drawing/2014/main" id="{F5F3B313-C75F-4C96-B2C0-96BDB84C6FA3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670;p75">
              <a:extLst>
                <a:ext uri="{FF2B5EF4-FFF2-40B4-BE49-F238E27FC236}">
                  <a16:creationId xmlns:a16="http://schemas.microsoft.com/office/drawing/2014/main" id="{A57DE344-A5EC-402F-8264-BD485814E666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671;p75">
              <a:extLst>
                <a:ext uri="{FF2B5EF4-FFF2-40B4-BE49-F238E27FC236}">
                  <a16:creationId xmlns:a16="http://schemas.microsoft.com/office/drawing/2014/main" id="{A113C755-B378-4370-B4FD-8F81EAEC268A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672;p75">
              <a:extLst>
                <a:ext uri="{FF2B5EF4-FFF2-40B4-BE49-F238E27FC236}">
                  <a16:creationId xmlns:a16="http://schemas.microsoft.com/office/drawing/2014/main" id="{5F0AF3C8-253C-4382-A92B-49F39FD90E3B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673;p75">
              <a:extLst>
                <a:ext uri="{FF2B5EF4-FFF2-40B4-BE49-F238E27FC236}">
                  <a16:creationId xmlns:a16="http://schemas.microsoft.com/office/drawing/2014/main" id="{FBF08B14-08B8-4AD7-991B-C2687761020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674;p75">
              <a:extLst>
                <a:ext uri="{FF2B5EF4-FFF2-40B4-BE49-F238E27FC236}">
                  <a16:creationId xmlns:a16="http://schemas.microsoft.com/office/drawing/2014/main" id="{15D66443-0541-4882-A6C4-79A301066EFC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675;p75">
              <a:extLst>
                <a:ext uri="{FF2B5EF4-FFF2-40B4-BE49-F238E27FC236}">
                  <a16:creationId xmlns:a16="http://schemas.microsoft.com/office/drawing/2014/main" id="{D3AD78F4-3A4E-4B50-B34A-B044AC721D6D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676;p75">
              <a:extLst>
                <a:ext uri="{FF2B5EF4-FFF2-40B4-BE49-F238E27FC236}">
                  <a16:creationId xmlns:a16="http://schemas.microsoft.com/office/drawing/2014/main" id="{180B7B7B-E015-4572-ADE4-E1DF0E87365F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677;p75">
              <a:extLst>
                <a:ext uri="{FF2B5EF4-FFF2-40B4-BE49-F238E27FC236}">
                  <a16:creationId xmlns:a16="http://schemas.microsoft.com/office/drawing/2014/main" id="{6D255B9D-D58D-4C1C-BADF-B833900DC7DD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678;p75">
              <a:extLst>
                <a:ext uri="{FF2B5EF4-FFF2-40B4-BE49-F238E27FC236}">
                  <a16:creationId xmlns:a16="http://schemas.microsoft.com/office/drawing/2014/main" id="{F904102C-016E-44DF-9EA7-D0DCAF4A5D9A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679;p75">
              <a:extLst>
                <a:ext uri="{FF2B5EF4-FFF2-40B4-BE49-F238E27FC236}">
                  <a16:creationId xmlns:a16="http://schemas.microsoft.com/office/drawing/2014/main" id="{95005EC4-4B54-459A-B0FD-D7B0239193DB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680;p75">
              <a:extLst>
                <a:ext uri="{FF2B5EF4-FFF2-40B4-BE49-F238E27FC236}">
                  <a16:creationId xmlns:a16="http://schemas.microsoft.com/office/drawing/2014/main" id="{9FA664D8-2D12-433E-80A6-3A91454E78FE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681;p75">
              <a:extLst>
                <a:ext uri="{FF2B5EF4-FFF2-40B4-BE49-F238E27FC236}">
                  <a16:creationId xmlns:a16="http://schemas.microsoft.com/office/drawing/2014/main" id="{F0A5E184-6534-416C-B51A-FA8503A9952C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682;p75">
              <a:extLst>
                <a:ext uri="{FF2B5EF4-FFF2-40B4-BE49-F238E27FC236}">
                  <a16:creationId xmlns:a16="http://schemas.microsoft.com/office/drawing/2014/main" id="{372F3ED6-92A1-4C4A-957F-EAEB74517104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683;p75">
              <a:extLst>
                <a:ext uri="{FF2B5EF4-FFF2-40B4-BE49-F238E27FC236}">
                  <a16:creationId xmlns:a16="http://schemas.microsoft.com/office/drawing/2014/main" id="{6FBF54E3-0FF5-42A0-8D8D-751DD41B16DC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684;p75">
              <a:extLst>
                <a:ext uri="{FF2B5EF4-FFF2-40B4-BE49-F238E27FC236}">
                  <a16:creationId xmlns:a16="http://schemas.microsoft.com/office/drawing/2014/main" id="{7E08DAFC-3EAC-43CC-9BCB-931FF3A95D90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685;p75">
              <a:extLst>
                <a:ext uri="{FF2B5EF4-FFF2-40B4-BE49-F238E27FC236}">
                  <a16:creationId xmlns:a16="http://schemas.microsoft.com/office/drawing/2014/main" id="{2B3C4B4F-F000-4375-9608-7764652E172F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686;p75">
              <a:extLst>
                <a:ext uri="{FF2B5EF4-FFF2-40B4-BE49-F238E27FC236}">
                  <a16:creationId xmlns:a16="http://schemas.microsoft.com/office/drawing/2014/main" id="{06F7A9B3-3D44-45B6-83A7-40A7C16AB3E1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687;p75">
              <a:extLst>
                <a:ext uri="{FF2B5EF4-FFF2-40B4-BE49-F238E27FC236}">
                  <a16:creationId xmlns:a16="http://schemas.microsoft.com/office/drawing/2014/main" id="{81E6F370-B3D2-43EA-A625-FF090B67604E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688;p75">
              <a:extLst>
                <a:ext uri="{FF2B5EF4-FFF2-40B4-BE49-F238E27FC236}">
                  <a16:creationId xmlns:a16="http://schemas.microsoft.com/office/drawing/2014/main" id="{CD4F52ED-A1C9-4316-9DA2-30EE86AC0D3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689;p75">
              <a:extLst>
                <a:ext uri="{FF2B5EF4-FFF2-40B4-BE49-F238E27FC236}">
                  <a16:creationId xmlns:a16="http://schemas.microsoft.com/office/drawing/2014/main" id="{773C23A1-89F6-4E98-878B-8FA16BAD86E7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690;p75">
              <a:extLst>
                <a:ext uri="{FF2B5EF4-FFF2-40B4-BE49-F238E27FC236}">
                  <a16:creationId xmlns:a16="http://schemas.microsoft.com/office/drawing/2014/main" id="{138FE4AD-5F33-404E-8314-1847012BE06F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691;p75">
              <a:extLst>
                <a:ext uri="{FF2B5EF4-FFF2-40B4-BE49-F238E27FC236}">
                  <a16:creationId xmlns:a16="http://schemas.microsoft.com/office/drawing/2014/main" id="{9BA08074-F88C-4828-BBD4-06EE38CA6E25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692;p75">
              <a:extLst>
                <a:ext uri="{FF2B5EF4-FFF2-40B4-BE49-F238E27FC236}">
                  <a16:creationId xmlns:a16="http://schemas.microsoft.com/office/drawing/2014/main" id="{804058A3-62F8-43BD-92FD-1B0D63693DBF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8693;p75">
              <a:extLst>
                <a:ext uri="{FF2B5EF4-FFF2-40B4-BE49-F238E27FC236}">
                  <a16:creationId xmlns:a16="http://schemas.microsoft.com/office/drawing/2014/main" id="{22017BF3-75BD-41A1-838E-156C8C20FEBD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8694;p75">
              <a:extLst>
                <a:ext uri="{FF2B5EF4-FFF2-40B4-BE49-F238E27FC236}">
                  <a16:creationId xmlns:a16="http://schemas.microsoft.com/office/drawing/2014/main" id="{6DA34C7D-3E39-43A9-A6EB-36077444AE48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8695;p75">
              <a:extLst>
                <a:ext uri="{FF2B5EF4-FFF2-40B4-BE49-F238E27FC236}">
                  <a16:creationId xmlns:a16="http://schemas.microsoft.com/office/drawing/2014/main" id="{534736E8-0C37-4199-9CB7-90BC20709C19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8696;p75">
              <a:extLst>
                <a:ext uri="{FF2B5EF4-FFF2-40B4-BE49-F238E27FC236}">
                  <a16:creationId xmlns:a16="http://schemas.microsoft.com/office/drawing/2014/main" id="{989F825B-F6E3-4A85-A660-D8668075D477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8697;p75">
              <a:extLst>
                <a:ext uri="{FF2B5EF4-FFF2-40B4-BE49-F238E27FC236}">
                  <a16:creationId xmlns:a16="http://schemas.microsoft.com/office/drawing/2014/main" id="{C7E0B182-B2FD-4E4C-890D-8A22A485CFE3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8698;p75">
              <a:extLst>
                <a:ext uri="{FF2B5EF4-FFF2-40B4-BE49-F238E27FC236}">
                  <a16:creationId xmlns:a16="http://schemas.microsoft.com/office/drawing/2014/main" id="{967951AD-7ACB-4DDD-A21A-D861CBCAA8FE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8699;p75">
              <a:extLst>
                <a:ext uri="{FF2B5EF4-FFF2-40B4-BE49-F238E27FC236}">
                  <a16:creationId xmlns:a16="http://schemas.microsoft.com/office/drawing/2014/main" id="{0A05BB9D-A819-4633-AEC7-5B2422B75643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8700;p75">
              <a:extLst>
                <a:ext uri="{FF2B5EF4-FFF2-40B4-BE49-F238E27FC236}">
                  <a16:creationId xmlns:a16="http://schemas.microsoft.com/office/drawing/2014/main" id="{AC7F5DDD-BBD6-452D-9797-1DEA7896D894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8701;p75">
              <a:extLst>
                <a:ext uri="{FF2B5EF4-FFF2-40B4-BE49-F238E27FC236}">
                  <a16:creationId xmlns:a16="http://schemas.microsoft.com/office/drawing/2014/main" id="{7ADCFD72-635F-4EAC-8F47-364A3B8B4F12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8702;p75">
              <a:extLst>
                <a:ext uri="{FF2B5EF4-FFF2-40B4-BE49-F238E27FC236}">
                  <a16:creationId xmlns:a16="http://schemas.microsoft.com/office/drawing/2014/main" id="{1141BBAA-8FCF-42E0-91A7-C510AA989E87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8703;p75">
              <a:extLst>
                <a:ext uri="{FF2B5EF4-FFF2-40B4-BE49-F238E27FC236}">
                  <a16:creationId xmlns:a16="http://schemas.microsoft.com/office/drawing/2014/main" id="{7605989C-7E4D-4377-880F-8CC58A8A82BA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8704;p75">
              <a:extLst>
                <a:ext uri="{FF2B5EF4-FFF2-40B4-BE49-F238E27FC236}">
                  <a16:creationId xmlns:a16="http://schemas.microsoft.com/office/drawing/2014/main" id="{B10F45D2-ED07-4590-B10D-A9C50823E1AC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8705;p75">
              <a:extLst>
                <a:ext uri="{FF2B5EF4-FFF2-40B4-BE49-F238E27FC236}">
                  <a16:creationId xmlns:a16="http://schemas.microsoft.com/office/drawing/2014/main" id="{A53B63D5-A9C1-4D83-90A7-27DDEFA6C420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8706;p75">
              <a:extLst>
                <a:ext uri="{FF2B5EF4-FFF2-40B4-BE49-F238E27FC236}">
                  <a16:creationId xmlns:a16="http://schemas.microsoft.com/office/drawing/2014/main" id="{D169DC91-5699-40D1-8EF6-36C1F46B2711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8707;p75">
              <a:extLst>
                <a:ext uri="{FF2B5EF4-FFF2-40B4-BE49-F238E27FC236}">
                  <a16:creationId xmlns:a16="http://schemas.microsoft.com/office/drawing/2014/main" id="{16D01129-85AC-4B21-AB16-B5D05575BFA9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8708;p75">
              <a:extLst>
                <a:ext uri="{FF2B5EF4-FFF2-40B4-BE49-F238E27FC236}">
                  <a16:creationId xmlns:a16="http://schemas.microsoft.com/office/drawing/2014/main" id="{2C831C84-1BD7-43E8-8378-F3B2A6CD69B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8709;p75">
              <a:extLst>
                <a:ext uri="{FF2B5EF4-FFF2-40B4-BE49-F238E27FC236}">
                  <a16:creationId xmlns:a16="http://schemas.microsoft.com/office/drawing/2014/main" id="{B3571BC8-5695-4098-8A93-491E80FB28D0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8710;p75">
              <a:extLst>
                <a:ext uri="{FF2B5EF4-FFF2-40B4-BE49-F238E27FC236}">
                  <a16:creationId xmlns:a16="http://schemas.microsoft.com/office/drawing/2014/main" id="{5D6FAFCD-106D-4AE8-85D8-E9E5AC42ADCC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8711;p75">
              <a:extLst>
                <a:ext uri="{FF2B5EF4-FFF2-40B4-BE49-F238E27FC236}">
                  <a16:creationId xmlns:a16="http://schemas.microsoft.com/office/drawing/2014/main" id="{899589C3-B49F-4545-B671-00A730FDE0BF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8712;p75">
              <a:extLst>
                <a:ext uri="{FF2B5EF4-FFF2-40B4-BE49-F238E27FC236}">
                  <a16:creationId xmlns:a16="http://schemas.microsoft.com/office/drawing/2014/main" id="{D7045B59-D9C6-4F79-A34A-9E85C16F0183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8713;p75">
              <a:extLst>
                <a:ext uri="{FF2B5EF4-FFF2-40B4-BE49-F238E27FC236}">
                  <a16:creationId xmlns:a16="http://schemas.microsoft.com/office/drawing/2014/main" id="{567ED4C7-B6FF-42FF-90C0-2AF02B967F60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8714;p75">
              <a:extLst>
                <a:ext uri="{FF2B5EF4-FFF2-40B4-BE49-F238E27FC236}">
                  <a16:creationId xmlns:a16="http://schemas.microsoft.com/office/drawing/2014/main" id="{51DDF8D4-29A4-4235-B989-A3CBEDA77FBD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8715;p75">
              <a:extLst>
                <a:ext uri="{FF2B5EF4-FFF2-40B4-BE49-F238E27FC236}">
                  <a16:creationId xmlns:a16="http://schemas.microsoft.com/office/drawing/2014/main" id="{1E0E9461-58BB-410F-AFD2-A3B656B8F114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8716;p75">
              <a:extLst>
                <a:ext uri="{FF2B5EF4-FFF2-40B4-BE49-F238E27FC236}">
                  <a16:creationId xmlns:a16="http://schemas.microsoft.com/office/drawing/2014/main" id="{9148458D-BF2B-4BAF-989F-6D608C0DC1AA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8717;p75">
              <a:extLst>
                <a:ext uri="{FF2B5EF4-FFF2-40B4-BE49-F238E27FC236}">
                  <a16:creationId xmlns:a16="http://schemas.microsoft.com/office/drawing/2014/main" id="{0F214409-E50F-4BDB-80BC-28719E7A85F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8718;p75">
              <a:extLst>
                <a:ext uri="{FF2B5EF4-FFF2-40B4-BE49-F238E27FC236}">
                  <a16:creationId xmlns:a16="http://schemas.microsoft.com/office/drawing/2014/main" id="{899E37A1-E78F-402A-8E66-FEE62BC534C8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8719;p75">
              <a:extLst>
                <a:ext uri="{FF2B5EF4-FFF2-40B4-BE49-F238E27FC236}">
                  <a16:creationId xmlns:a16="http://schemas.microsoft.com/office/drawing/2014/main" id="{7044CFBC-B0D2-4B7B-A86C-3D6F3CD5C78E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8720;p75">
              <a:extLst>
                <a:ext uri="{FF2B5EF4-FFF2-40B4-BE49-F238E27FC236}">
                  <a16:creationId xmlns:a16="http://schemas.microsoft.com/office/drawing/2014/main" id="{54358668-4BB4-4F72-9454-4C75C5579708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8721;p75">
              <a:extLst>
                <a:ext uri="{FF2B5EF4-FFF2-40B4-BE49-F238E27FC236}">
                  <a16:creationId xmlns:a16="http://schemas.microsoft.com/office/drawing/2014/main" id="{F50D04F3-43FE-41AF-BA3F-D00ED7500B61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8722;p75">
              <a:extLst>
                <a:ext uri="{FF2B5EF4-FFF2-40B4-BE49-F238E27FC236}">
                  <a16:creationId xmlns:a16="http://schemas.microsoft.com/office/drawing/2014/main" id="{432B9765-8E62-4221-89AF-9B20FFBC00AE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8723;p75">
              <a:extLst>
                <a:ext uri="{FF2B5EF4-FFF2-40B4-BE49-F238E27FC236}">
                  <a16:creationId xmlns:a16="http://schemas.microsoft.com/office/drawing/2014/main" id="{EECBAEAE-8C03-49DC-A2CA-D5EB2AEDD730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8724;p75">
              <a:extLst>
                <a:ext uri="{FF2B5EF4-FFF2-40B4-BE49-F238E27FC236}">
                  <a16:creationId xmlns:a16="http://schemas.microsoft.com/office/drawing/2014/main" id="{A83EBFEB-EA3F-46A4-94B9-F77051EFE2D5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8725;p75">
              <a:extLst>
                <a:ext uri="{FF2B5EF4-FFF2-40B4-BE49-F238E27FC236}">
                  <a16:creationId xmlns:a16="http://schemas.microsoft.com/office/drawing/2014/main" id="{F4A34D6A-F7DC-43C4-A840-14431EEDE64D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8726;p75">
              <a:extLst>
                <a:ext uri="{FF2B5EF4-FFF2-40B4-BE49-F238E27FC236}">
                  <a16:creationId xmlns:a16="http://schemas.microsoft.com/office/drawing/2014/main" id="{12996BCB-C0E4-4830-B780-CBE3C20E2A4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8727;p75">
              <a:extLst>
                <a:ext uri="{FF2B5EF4-FFF2-40B4-BE49-F238E27FC236}">
                  <a16:creationId xmlns:a16="http://schemas.microsoft.com/office/drawing/2014/main" id="{68DD6886-FD88-4593-BCED-2F0940954AF0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8728;p75">
              <a:extLst>
                <a:ext uri="{FF2B5EF4-FFF2-40B4-BE49-F238E27FC236}">
                  <a16:creationId xmlns:a16="http://schemas.microsoft.com/office/drawing/2014/main" id="{E907420C-A68A-499E-AC11-C779E69F7AEB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8729;p75">
              <a:extLst>
                <a:ext uri="{FF2B5EF4-FFF2-40B4-BE49-F238E27FC236}">
                  <a16:creationId xmlns:a16="http://schemas.microsoft.com/office/drawing/2014/main" id="{2FD94BAD-EC1C-44BF-BF97-E008215ED3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8730;p75">
              <a:extLst>
                <a:ext uri="{FF2B5EF4-FFF2-40B4-BE49-F238E27FC236}">
                  <a16:creationId xmlns:a16="http://schemas.microsoft.com/office/drawing/2014/main" id="{380216A2-19B5-4977-B3B0-67C050874669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8731;p75">
              <a:extLst>
                <a:ext uri="{FF2B5EF4-FFF2-40B4-BE49-F238E27FC236}">
                  <a16:creationId xmlns:a16="http://schemas.microsoft.com/office/drawing/2014/main" id="{B244181D-6BD3-40FB-A862-E8F274BE764A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8732;p75">
              <a:extLst>
                <a:ext uri="{FF2B5EF4-FFF2-40B4-BE49-F238E27FC236}">
                  <a16:creationId xmlns:a16="http://schemas.microsoft.com/office/drawing/2014/main" id="{5B149D7F-2830-4880-AE80-CBBA57FA97DA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8733;p75">
              <a:extLst>
                <a:ext uri="{FF2B5EF4-FFF2-40B4-BE49-F238E27FC236}">
                  <a16:creationId xmlns:a16="http://schemas.microsoft.com/office/drawing/2014/main" id="{131A0DA5-45BF-4F08-AFE9-FB00B60DB3C7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8734;p75">
              <a:extLst>
                <a:ext uri="{FF2B5EF4-FFF2-40B4-BE49-F238E27FC236}">
                  <a16:creationId xmlns:a16="http://schemas.microsoft.com/office/drawing/2014/main" id="{EF478D15-15E1-46EE-A3CB-1607A764B79A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8735;p75">
              <a:extLst>
                <a:ext uri="{FF2B5EF4-FFF2-40B4-BE49-F238E27FC236}">
                  <a16:creationId xmlns:a16="http://schemas.microsoft.com/office/drawing/2014/main" id="{A4BE883A-CFD9-4AF5-B75F-D74FD46EB5D8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8736;p75">
              <a:extLst>
                <a:ext uri="{FF2B5EF4-FFF2-40B4-BE49-F238E27FC236}">
                  <a16:creationId xmlns:a16="http://schemas.microsoft.com/office/drawing/2014/main" id="{164D01CE-CE07-4261-99C9-6567E32844D6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8737;p75">
              <a:extLst>
                <a:ext uri="{FF2B5EF4-FFF2-40B4-BE49-F238E27FC236}">
                  <a16:creationId xmlns:a16="http://schemas.microsoft.com/office/drawing/2014/main" id="{9C9A8DA9-D645-4EB0-8C75-438E7CFF89A2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8738;p75">
              <a:extLst>
                <a:ext uri="{FF2B5EF4-FFF2-40B4-BE49-F238E27FC236}">
                  <a16:creationId xmlns:a16="http://schemas.microsoft.com/office/drawing/2014/main" id="{CE4823C6-DCA5-42AA-A0F6-0CD45086CA1C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8739;p75">
              <a:extLst>
                <a:ext uri="{FF2B5EF4-FFF2-40B4-BE49-F238E27FC236}">
                  <a16:creationId xmlns:a16="http://schemas.microsoft.com/office/drawing/2014/main" id="{CAE38445-3DF3-4BD8-8CEE-F169DEC6D769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8740;p75">
              <a:extLst>
                <a:ext uri="{FF2B5EF4-FFF2-40B4-BE49-F238E27FC236}">
                  <a16:creationId xmlns:a16="http://schemas.microsoft.com/office/drawing/2014/main" id="{51D20D7E-154B-437D-B431-0D775BD1CF6A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8741;p75">
              <a:extLst>
                <a:ext uri="{FF2B5EF4-FFF2-40B4-BE49-F238E27FC236}">
                  <a16:creationId xmlns:a16="http://schemas.microsoft.com/office/drawing/2014/main" id="{447A8B68-02C1-47B5-B19C-9B3D2D4D52B2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8742;p75">
              <a:extLst>
                <a:ext uri="{FF2B5EF4-FFF2-40B4-BE49-F238E27FC236}">
                  <a16:creationId xmlns:a16="http://schemas.microsoft.com/office/drawing/2014/main" id="{6CB20C48-F6B5-4A63-B455-2C62F37408DD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8743;p75">
              <a:extLst>
                <a:ext uri="{FF2B5EF4-FFF2-40B4-BE49-F238E27FC236}">
                  <a16:creationId xmlns:a16="http://schemas.microsoft.com/office/drawing/2014/main" id="{0A802769-E961-43BF-8506-C80DFB49944E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8744;p75">
              <a:extLst>
                <a:ext uri="{FF2B5EF4-FFF2-40B4-BE49-F238E27FC236}">
                  <a16:creationId xmlns:a16="http://schemas.microsoft.com/office/drawing/2014/main" id="{5653F712-90F2-4F94-8F4C-5358B5E71AFA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8745;p75">
              <a:extLst>
                <a:ext uri="{FF2B5EF4-FFF2-40B4-BE49-F238E27FC236}">
                  <a16:creationId xmlns:a16="http://schemas.microsoft.com/office/drawing/2014/main" id="{7DE78052-0047-459D-9F19-5779A77B78CC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8746;p75">
              <a:extLst>
                <a:ext uri="{FF2B5EF4-FFF2-40B4-BE49-F238E27FC236}">
                  <a16:creationId xmlns:a16="http://schemas.microsoft.com/office/drawing/2014/main" id="{BA187CDD-B97D-4F53-83C6-E95E231B73B4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8747;p75">
              <a:extLst>
                <a:ext uri="{FF2B5EF4-FFF2-40B4-BE49-F238E27FC236}">
                  <a16:creationId xmlns:a16="http://schemas.microsoft.com/office/drawing/2014/main" id="{083D7584-C12C-4DFC-A768-F493D156C79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8748;p75">
              <a:extLst>
                <a:ext uri="{FF2B5EF4-FFF2-40B4-BE49-F238E27FC236}">
                  <a16:creationId xmlns:a16="http://schemas.microsoft.com/office/drawing/2014/main" id="{B0B95E2F-CDDB-4E66-9B3A-335CF84F8ACA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8749;p75">
              <a:extLst>
                <a:ext uri="{FF2B5EF4-FFF2-40B4-BE49-F238E27FC236}">
                  <a16:creationId xmlns:a16="http://schemas.microsoft.com/office/drawing/2014/main" id="{A459C379-E413-472C-8068-6C5AD70AEFB0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8750;p75">
              <a:extLst>
                <a:ext uri="{FF2B5EF4-FFF2-40B4-BE49-F238E27FC236}">
                  <a16:creationId xmlns:a16="http://schemas.microsoft.com/office/drawing/2014/main" id="{176341D1-FD8C-416C-9920-1505E0BA4D4F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8751;p75">
              <a:extLst>
                <a:ext uri="{FF2B5EF4-FFF2-40B4-BE49-F238E27FC236}">
                  <a16:creationId xmlns:a16="http://schemas.microsoft.com/office/drawing/2014/main" id="{BF6E3DEB-F3DA-4CA4-B6BC-9FB75D5922AE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8752;p75">
              <a:extLst>
                <a:ext uri="{FF2B5EF4-FFF2-40B4-BE49-F238E27FC236}">
                  <a16:creationId xmlns:a16="http://schemas.microsoft.com/office/drawing/2014/main" id="{2C897088-A192-4C43-8ABC-39895C675367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8753;p75">
              <a:extLst>
                <a:ext uri="{FF2B5EF4-FFF2-40B4-BE49-F238E27FC236}">
                  <a16:creationId xmlns:a16="http://schemas.microsoft.com/office/drawing/2014/main" id="{AED934E7-C5AD-40BE-80EC-14F4941B10BE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8754;p75">
              <a:extLst>
                <a:ext uri="{FF2B5EF4-FFF2-40B4-BE49-F238E27FC236}">
                  <a16:creationId xmlns:a16="http://schemas.microsoft.com/office/drawing/2014/main" id="{C3E43E9B-0FC4-4806-A51C-42A2D2B5E793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8755;p75">
              <a:extLst>
                <a:ext uri="{FF2B5EF4-FFF2-40B4-BE49-F238E27FC236}">
                  <a16:creationId xmlns:a16="http://schemas.microsoft.com/office/drawing/2014/main" id="{D577D5C0-181F-451D-8C02-27B5FAA48E19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8756;p75">
              <a:extLst>
                <a:ext uri="{FF2B5EF4-FFF2-40B4-BE49-F238E27FC236}">
                  <a16:creationId xmlns:a16="http://schemas.microsoft.com/office/drawing/2014/main" id="{7F1A7D38-0771-438A-B63E-C4BC76BE5AC3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8757;p75">
              <a:extLst>
                <a:ext uri="{FF2B5EF4-FFF2-40B4-BE49-F238E27FC236}">
                  <a16:creationId xmlns:a16="http://schemas.microsoft.com/office/drawing/2014/main" id="{E5BEA265-A51A-4FC3-81AB-0072A0663D23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8758;p75">
              <a:extLst>
                <a:ext uri="{FF2B5EF4-FFF2-40B4-BE49-F238E27FC236}">
                  <a16:creationId xmlns:a16="http://schemas.microsoft.com/office/drawing/2014/main" id="{C456A5EB-FA9B-4E81-88ED-2CC21523227B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8759;p75">
              <a:extLst>
                <a:ext uri="{FF2B5EF4-FFF2-40B4-BE49-F238E27FC236}">
                  <a16:creationId xmlns:a16="http://schemas.microsoft.com/office/drawing/2014/main" id="{0BB063E3-8CDC-483E-A85A-511CA5B0647C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8760;p75">
              <a:extLst>
                <a:ext uri="{FF2B5EF4-FFF2-40B4-BE49-F238E27FC236}">
                  <a16:creationId xmlns:a16="http://schemas.microsoft.com/office/drawing/2014/main" id="{7E7BD1B1-5BA3-4BEA-B191-7FCC62C32D13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8761;p75">
              <a:extLst>
                <a:ext uri="{FF2B5EF4-FFF2-40B4-BE49-F238E27FC236}">
                  <a16:creationId xmlns:a16="http://schemas.microsoft.com/office/drawing/2014/main" id="{ED10E8A8-11A4-44B0-9843-33792BAE1C87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8762;p75">
              <a:extLst>
                <a:ext uri="{FF2B5EF4-FFF2-40B4-BE49-F238E27FC236}">
                  <a16:creationId xmlns:a16="http://schemas.microsoft.com/office/drawing/2014/main" id="{4CDACE3F-8FDC-4A05-9C90-63E8835DB037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8763;p75">
              <a:extLst>
                <a:ext uri="{FF2B5EF4-FFF2-40B4-BE49-F238E27FC236}">
                  <a16:creationId xmlns:a16="http://schemas.microsoft.com/office/drawing/2014/main" id="{52AC3C6E-2150-4A52-B7BE-44543E6E78A1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8764;p75">
              <a:extLst>
                <a:ext uri="{FF2B5EF4-FFF2-40B4-BE49-F238E27FC236}">
                  <a16:creationId xmlns:a16="http://schemas.microsoft.com/office/drawing/2014/main" id="{4F6BAC15-7A03-4D3A-8C2A-31B81D0D8656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8765;p75">
              <a:extLst>
                <a:ext uri="{FF2B5EF4-FFF2-40B4-BE49-F238E27FC236}">
                  <a16:creationId xmlns:a16="http://schemas.microsoft.com/office/drawing/2014/main" id="{DAE53524-0A6B-482D-BB9A-46DE62E9321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8766;p75">
              <a:extLst>
                <a:ext uri="{FF2B5EF4-FFF2-40B4-BE49-F238E27FC236}">
                  <a16:creationId xmlns:a16="http://schemas.microsoft.com/office/drawing/2014/main" id="{2A5B4C07-4765-4FDD-8DEC-9A375991CD5E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8767;p75">
              <a:extLst>
                <a:ext uri="{FF2B5EF4-FFF2-40B4-BE49-F238E27FC236}">
                  <a16:creationId xmlns:a16="http://schemas.microsoft.com/office/drawing/2014/main" id="{AE9F593F-FC05-43EA-8874-7422780AA8AB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8768;p75">
              <a:extLst>
                <a:ext uri="{FF2B5EF4-FFF2-40B4-BE49-F238E27FC236}">
                  <a16:creationId xmlns:a16="http://schemas.microsoft.com/office/drawing/2014/main" id="{E1D2B5A9-504A-4673-A4EE-9D94D0498A7A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8769;p75">
              <a:extLst>
                <a:ext uri="{FF2B5EF4-FFF2-40B4-BE49-F238E27FC236}">
                  <a16:creationId xmlns:a16="http://schemas.microsoft.com/office/drawing/2014/main" id="{6C88FC6F-4F30-47F8-B844-8CD818F950C9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8770;p75">
              <a:extLst>
                <a:ext uri="{FF2B5EF4-FFF2-40B4-BE49-F238E27FC236}">
                  <a16:creationId xmlns:a16="http://schemas.microsoft.com/office/drawing/2014/main" id="{58118FCD-ED20-43AF-A10B-6EA2D652BA95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8771;p75">
              <a:extLst>
                <a:ext uri="{FF2B5EF4-FFF2-40B4-BE49-F238E27FC236}">
                  <a16:creationId xmlns:a16="http://schemas.microsoft.com/office/drawing/2014/main" id="{8A576F5C-614D-46A2-947D-D063BE7F16C9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8772;p75">
              <a:extLst>
                <a:ext uri="{FF2B5EF4-FFF2-40B4-BE49-F238E27FC236}">
                  <a16:creationId xmlns:a16="http://schemas.microsoft.com/office/drawing/2014/main" id="{E3AA425F-1F84-407C-A97D-2333E8BF4710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8773;p75">
              <a:extLst>
                <a:ext uri="{FF2B5EF4-FFF2-40B4-BE49-F238E27FC236}">
                  <a16:creationId xmlns:a16="http://schemas.microsoft.com/office/drawing/2014/main" id="{A687CE14-009F-4870-AD16-C13DA337F485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8774;p75">
              <a:extLst>
                <a:ext uri="{FF2B5EF4-FFF2-40B4-BE49-F238E27FC236}">
                  <a16:creationId xmlns:a16="http://schemas.microsoft.com/office/drawing/2014/main" id="{4C8CC0FB-D120-4187-9368-BBE61EE77F71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8775;p75">
              <a:extLst>
                <a:ext uri="{FF2B5EF4-FFF2-40B4-BE49-F238E27FC236}">
                  <a16:creationId xmlns:a16="http://schemas.microsoft.com/office/drawing/2014/main" id="{B42FA7DD-9C7F-46FD-829C-6E643840006E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8776;p75">
              <a:extLst>
                <a:ext uri="{FF2B5EF4-FFF2-40B4-BE49-F238E27FC236}">
                  <a16:creationId xmlns:a16="http://schemas.microsoft.com/office/drawing/2014/main" id="{5760AD27-7E9F-4030-B8CB-2A1C0EED3878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8777;p75">
              <a:extLst>
                <a:ext uri="{FF2B5EF4-FFF2-40B4-BE49-F238E27FC236}">
                  <a16:creationId xmlns:a16="http://schemas.microsoft.com/office/drawing/2014/main" id="{72062CCD-300D-4DB9-9AD2-5F741FC3F95F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8778;p75">
              <a:extLst>
                <a:ext uri="{FF2B5EF4-FFF2-40B4-BE49-F238E27FC236}">
                  <a16:creationId xmlns:a16="http://schemas.microsoft.com/office/drawing/2014/main" id="{F3A8C876-9D79-4FC4-9394-99F7F5532FBF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8779;p75">
              <a:extLst>
                <a:ext uri="{FF2B5EF4-FFF2-40B4-BE49-F238E27FC236}">
                  <a16:creationId xmlns:a16="http://schemas.microsoft.com/office/drawing/2014/main" id="{56511802-2D40-4A61-B19A-952A50438703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8780;p75">
              <a:extLst>
                <a:ext uri="{FF2B5EF4-FFF2-40B4-BE49-F238E27FC236}">
                  <a16:creationId xmlns:a16="http://schemas.microsoft.com/office/drawing/2014/main" id="{F4B6BCC6-55DF-4757-8D5E-F0395A8D27C3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8781;p75">
              <a:extLst>
                <a:ext uri="{FF2B5EF4-FFF2-40B4-BE49-F238E27FC236}">
                  <a16:creationId xmlns:a16="http://schemas.microsoft.com/office/drawing/2014/main" id="{23172998-B4FE-4813-9678-36112230B936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8782;p75">
              <a:extLst>
                <a:ext uri="{FF2B5EF4-FFF2-40B4-BE49-F238E27FC236}">
                  <a16:creationId xmlns:a16="http://schemas.microsoft.com/office/drawing/2014/main" id="{54FB2AD9-2AE1-4B28-A55E-EF497A69AB39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8783;p75">
              <a:extLst>
                <a:ext uri="{FF2B5EF4-FFF2-40B4-BE49-F238E27FC236}">
                  <a16:creationId xmlns:a16="http://schemas.microsoft.com/office/drawing/2014/main" id="{89BC1FE0-C037-4FBB-A150-C85238F61717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8784;p75">
              <a:extLst>
                <a:ext uri="{FF2B5EF4-FFF2-40B4-BE49-F238E27FC236}">
                  <a16:creationId xmlns:a16="http://schemas.microsoft.com/office/drawing/2014/main" id="{E56FD1B9-6F58-4F03-807C-5C27F6ABEA89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8785;p75">
              <a:extLst>
                <a:ext uri="{FF2B5EF4-FFF2-40B4-BE49-F238E27FC236}">
                  <a16:creationId xmlns:a16="http://schemas.microsoft.com/office/drawing/2014/main" id="{BDCFFC89-2D61-4DEA-9B99-04E17E876678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8786;p75">
              <a:extLst>
                <a:ext uri="{FF2B5EF4-FFF2-40B4-BE49-F238E27FC236}">
                  <a16:creationId xmlns:a16="http://schemas.microsoft.com/office/drawing/2014/main" id="{1FCA26D3-3506-4325-9FAD-5D6D3E8F5E83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8787;p75">
              <a:extLst>
                <a:ext uri="{FF2B5EF4-FFF2-40B4-BE49-F238E27FC236}">
                  <a16:creationId xmlns:a16="http://schemas.microsoft.com/office/drawing/2014/main" id="{63687C62-D044-46C1-83E4-B3DD44BF59B8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8788;p75">
              <a:extLst>
                <a:ext uri="{FF2B5EF4-FFF2-40B4-BE49-F238E27FC236}">
                  <a16:creationId xmlns:a16="http://schemas.microsoft.com/office/drawing/2014/main" id="{C49480C7-8AB8-4585-B13B-FE412640C228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8789;p75">
              <a:extLst>
                <a:ext uri="{FF2B5EF4-FFF2-40B4-BE49-F238E27FC236}">
                  <a16:creationId xmlns:a16="http://schemas.microsoft.com/office/drawing/2014/main" id="{4A942029-ADB5-4241-A896-088BEF9DAB57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8790;p75">
              <a:extLst>
                <a:ext uri="{FF2B5EF4-FFF2-40B4-BE49-F238E27FC236}">
                  <a16:creationId xmlns:a16="http://schemas.microsoft.com/office/drawing/2014/main" id="{6533F8A0-A2F5-439E-A6DC-755A509C4616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8791;p75">
              <a:extLst>
                <a:ext uri="{FF2B5EF4-FFF2-40B4-BE49-F238E27FC236}">
                  <a16:creationId xmlns:a16="http://schemas.microsoft.com/office/drawing/2014/main" id="{4A711516-02C5-48FC-87E0-522AFE317506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8792;p75">
              <a:extLst>
                <a:ext uri="{FF2B5EF4-FFF2-40B4-BE49-F238E27FC236}">
                  <a16:creationId xmlns:a16="http://schemas.microsoft.com/office/drawing/2014/main" id="{BB53C83C-263A-4004-8F58-D9AD3A5C7FD9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8793;p75">
              <a:extLst>
                <a:ext uri="{FF2B5EF4-FFF2-40B4-BE49-F238E27FC236}">
                  <a16:creationId xmlns:a16="http://schemas.microsoft.com/office/drawing/2014/main" id="{D8EA91E5-DCE9-4247-92D9-A0DD38E46751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8794;p75">
              <a:extLst>
                <a:ext uri="{FF2B5EF4-FFF2-40B4-BE49-F238E27FC236}">
                  <a16:creationId xmlns:a16="http://schemas.microsoft.com/office/drawing/2014/main" id="{6AF9D63C-C145-47F0-B25F-0FE8B5917DE6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8795;p75">
              <a:extLst>
                <a:ext uri="{FF2B5EF4-FFF2-40B4-BE49-F238E27FC236}">
                  <a16:creationId xmlns:a16="http://schemas.microsoft.com/office/drawing/2014/main" id="{806840AB-0BE9-44F2-AC25-97D96D74202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8796;p75">
              <a:extLst>
                <a:ext uri="{FF2B5EF4-FFF2-40B4-BE49-F238E27FC236}">
                  <a16:creationId xmlns:a16="http://schemas.microsoft.com/office/drawing/2014/main" id="{68AA8865-D32A-4C02-8F7A-76FAC63ACED7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8797;p75">
              <a:extLst>
                <a:ext uri="{FF2B5EF4-FFF2-40B4-BE49-F238E27FC236}">
                  <a16:creationId xmlns:a16="http://schemas.microsoft.com/office/drawing/2014/main" id="{5EB4BA54-C01F-46FB-8BCE-683F06DDC0CF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8798;p75">
              <a:extLst>
                <a:ext uri="{FF2B5EF4-FFF2-40B4-BE49-F238E27FC236}">
                  <a16:creationId xmlns:a16="http://schemas.microsoft.com/office/drawing/2014/main" id="{BFDA860D-835F-4761-85D9-713B23F61E7B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8799;p75">
              <a:extLst>
                <a:ext uri="{FF2B5EF4-FFF2-40B4-BE49-F238E27FC236}">
                  <a16:creationId xmlns:a16="http://schemas.microsoft.com/office/drawing/2014/main" id="{C1D1C5FF-B783-4730-A74A-ED77A64760A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8800;p75">
              <a:extLst>
                <a:ext uri="{FF2B5EF4-FFF2-40B4-BE49-F238E27FC236}">
                  <a16:creationId xmlns:a16="http://schemas.microsoft.com/office/drawing/2014/main" id="{64C6A1ED-451D-4030-B2E5-160FAFA522B7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8801;p75">
              <a:extLst>
                <a:ext uri="{FF2B5EF4-FFF2-40B4-BE49-F238E27FC236}">
                  <a16:creationId xmlns:a16="http://schemas.microsoft.com/office/drawing/2014/main" id="{47B35703-E843-4B99-8CFA-D2745E3392D0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8802;p75">
              <a:extLst>
                <a:ext uri="{FF2B5EF4-FFF2-40B4-BE49-F238E27FC236}">
                  <a16:creationId xmlns:a16="http://schemas.microsoft.com/office/drawing/2014/main" id="{3308A4B3-1838-4F30-A4F2-044FE556E12E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8803;p75">
              <a:extLst>
                <a:ext uri="{FF2B5EF4-FFF2-40B4-BE49-F238E27FC236}">
                  <a16:creationId xmlns:a16="http://schemas.microsoft.com/office/drawing/2014/main" id="{4243EFBC-0C0C-49C3-B855-DB07E201F95F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8804;p75">
              <a:extLst>
                <a:ext uri="{FF2B5EF4-FFF2-40B4-BE49-F238E27FC236}">
                  <a16:creationId xmlns:a16="http://schemas.microsoft.com/office/drawing/2014/main" id="{6C626749-072F-41EF-AF59-D202FEFDF991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8805;p75">
              <a:extLst>
                <a:ext uri="{FF2B5EF4-FFF2-40B4-BE49-F238E27FC236}">
                  <a16:creationId xmlns:a16="http://schemas.microsoft.com/office/drawing/2014/main" id="{95242334-9579-4852-B79B-6B99167D3053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8806;p75">
              <a:extLst>
                <a:ext uri="{FF2B5EF4-FFF2-40B4-BE49-F238E27FC236}">
                  <a16:creationId xmlns:a16="http://schemas.microsoft.com/office/drawing/2014/main" id="{FCEE4695-7CB0-4CA6-840F-B77ADF826B8F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8807;p75">
              <a:extLst>
                <a:ext uri="{FF2B5EF4-FFF2-40B4-BE49-F238E27FC236}">
                  <a16:creationId xmlns:a16="http://schemas.microsoft.com/office/drawing/2014/main" id="{A82645B3-9482-40BF-9F1B-12569E6CE6EE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8808;p75">
              <a:extLst>
                <a:ext uri="{FF2B5EF4-FFF2-40B4-BE49-F238E27FC236}">
                  <a16:creationId xmlns:a16="http://schemas.microsoft.com/office/drawing/2014/main" id="{D78841BF-8492-4955-A9C5-4723EAD6C47D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8809;p75">
              <a:extLst>
                <a:ext uri="{FF2B5EF4-FFF2-40B4-BE49-F238E27FC236}">
                  <a16:creationId xmlns:a16="http://schemas.microsoft.com/office/drawing/2014/main" id="{6EFED15D-B2E0-4709-B5ED-2040433F5FA0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8810;p75">
              <a:extLst>
                <a:ext uri="{FF2B5EF4-FFF2-40B4-BE49-F238E27FC236}">
                  <a16:creationId xmlns:a16="http://schemas.microsoft.com/office/drawing/2014/main" id="{32158C18-E7B7-450A-A25F-C29728138297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8811;p75">
              <a:extLst>
                <a:ext uri="{FF2B5EF4-FFF2-40B4-BE49-F238E27FC236}">
                  <a16:creationId xmlns:a16="http://schemas.microsoft.com/office/drawing/2014/main" id="{47A0C5D3-58EE-4801-8B21-93EAA7FE7C18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8812;p75">
              <a:extLst>
                <a:ext uri="{FF2B5EF4-FFF2-40B4-BE49-F238E27FC236}">
                  <a16:creationId xmlns:a16="http://schemas.microsoft.com/office/drawing/2014/main" id="{AAFD8297-7FBB-4D52-9525-E29C1551BA1D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8813;p75">
              <a:extLst>
                <a:ext uri="{FF2B5EF4-FFF2-40B4-BE49-F238E27FC236}">
                  <a16:creationId xmlns:a16="http://schemas.microsoft.com/office/drawing/2014/main" id="{953E2360-09D7-4AE4-A200-389D176537A5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8814;p75">
              <a:extLst>
                <a:ext uri="{FF2B5EF4-FFF2-40B4-BE49-F238E27FC236}">
                  <a16:creationId xmlns:a16="http://schemas.microsoft.com/office/drawing/2014/main" id="{9387F6F7-092C-44C7-ADB5-EE03ADACEA06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8815;p75">
              <a:extLst>
                <a:ext uri="{FF2B5EF4-FFF2-40B4-BE49-F238E27FC236}">
                  <a16:creationId xmlns:a16="http://schemas.microsoft.com/office/drawing/2014/main" id="{682590B5-26E5-4371-B6DC-EBB00092BF25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8816;p75">
              <a:extLst>
                <a:ext uri="{FF2B5EF4-FFF2-40B4-BE49-F238E27FC236}">
                  <a16:creationId xmlns:a16="http://schemas.microsoft.com/office/drawing/2014/main" id="{BEC73D86-5943-44E6-BCA4-598B93EF6D0E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8817;p75">
              <a:extLst>
                <a:ext uri="{FF2B5EF4-FFF2-40B4-BE49-F238E27FC236}">
                  <a16:creationId xmlns:a16="http://schemas.microsoft.com/office/drawing/2014/main" id="{32A27175-2CA0-4017-8AEF-EC48416D6A36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8818;p75">
              <a:extLst>
                <a:ext uri="{FF2B5EF4-FFF2-40B4-BE49-F238E27FC236}">
                  <a16:creationId xmlns:a16="http://schemas.microsoft.com/office/drawing/2014/main" id="{4C24831C-4EB7-422D-AF08-459FF04D2D78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8819;p75">
              <a:extLst>
                <a:ext uri="{FF2B5EF4-FFF2-40B4-BE49-F238E27FC236}">
                  <a16:creationId xmlns:a16="http://schemas.microsoft.com/office/drawing/2014/main" id="{0EE06A76-1BC6-4718-8982-FB39D3403810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8820;p75">
              <a:extLst>
                <a:ext uri="{FF2B5EF4-FFF2-40B4-BE49-F238E27FC236}">
                  <a16:creationId xmlns:a16="http://schemas.microsoft.com/office/drawing/2014/main" id="{8AF14928-38AF-446E-8AFB-F650655A853D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8821;p75">
              <a:extLst>
                <a:ext uri="{FF2B5EF4-FFF2-40B4-BE49-F238E27FC236}">
                  <a16:creationId xmlns:a16="http://schemas.microsoft.com/office/drawing/2014/main" id="{8EC1E3A1-9055-476A-B5F6-F5DE468B8D69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8822;p75">
              <a:extLst>
                <a:ext uri="{FF2B5EF4-FFF2-40B4-BE49-F238E27FC236}">
                  <a16:creationId xmlns:a16="http://schemas.microsoft.com/office/drawing/2014/main" id="{17D3F412-4364-429C-8164-5F457726D971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8823;p75">
              <a:extLst>
                <a:ext uri="{FF2B5EF4-FFF2-40B4-BE49-F238E27FC236}">
                  <a16:creationId xmlns:a16="http://schemas.microsoft.com/office/drawing/2014/main" id="{BBFBBC19-4DBC-46A8-B753-BE2EB090AB63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8824;p75">
              <a:extLst>
                <a:ext uri="{FF2B5EF4-FFF2-40B4-BE49-F238E27FC236}">
                  <a16:creationId xmlns:a16="http://schemas.microsoft.com/office/drawing/2014/main" id="{23C67BE3-EF50-440A-89E9-304130DF3243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8825;p75">
              <a:extLst>
                <a:ext uri="{FF2B5EF4-FFF2-40B4-BE49-F238E27FC236}">
                  <a16:creationId xmlns:a16="http://schemas.microsoft.com/office/drawing/2014/main" id="{4489C348-DB24-4B12-9940-AC3AC24D2EC0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8826;p75">
              <a:extLst>
                <a:ext uri="{FF2B5EF4-FFF2-40B4-BE49-F238E27FC236}">
                  <a16:creationId xmlns:a16="http://schemas.microsoft.com/office/drawing/2014/main" id="{7EF8CE6B-2199-4515-BE89-C5F9F5D10AA0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8827;p75">
              <a:extLst>
                <a:ext uri="{FF2B5EF4-FFF2-40B4-BE49-F238E27FC236}">
                  <a16:creationId xmlns:a16="http://schemas.microsoft.com/office/drawing/2014/main" id="{1B527383-98E0-410C-8FC5-F29F8CE0F15E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8828;p75">
              <a:extLst>
                <a:ext uri="{FF2B5EF4-FFF2-40B4-BE49-F238E27FC236}">
                  <a16:creationId xmlns:a16="http://schemas.microsoft.com/office/drawing/2014/main" id="{E5BEE13F-9B4F-465E-A615-B28C5E453CD1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8829;p75">
              <a:extLst>
                <a:ext uri="{FF2B5EF4-FFF2-40B4-BE49-F238E27FC236}">
                  <a16:creationId xmlns:a16="http://schemas.microsoft.com/office/drawing/2014/main" id="{8B16D64D-4ADE-4B00-9355-FF76C91044E5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8830;p75">
              <a:extLst>
                <a:ext uri="{FF2B5EF4-FFF2-40B4-BE49-F238E27FC236}">
                  <a16:creationId xmlns:a16="http://schemas.microsoft.com/office/drawing/2014/main" id="{57DDF79F-C47B-4BB2-A685-143376621EB8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8831;p75">
              <a:extLst>
                <a:ext uri="{FF2B5EF4-FFF2-40B4-BE49-F238E27FC236}">
                  <a16:creationId xmlns:a16="http://schemas.microsoft.com/office/drawing/2014/main" id="{32E1C504-5F1D-4FA3-8E4D-134B2CA69F22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8832;p75">
              <a:extLst>
                <a:ext uri="{FF2B5EF4-FFF2-40B4-BE49-F238E27FC236}">
                  <a16:creationId xmlns:a16="http://schemas.microsoft.com/office/drawing/2014/main" id="{D4016167-D1BF-45C2-9F04-B73F66199907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8833;p75">
              <a:extLst>
                <a:ext uri="{FF2B5EF4-FFF2-40B4-BE49-F238E27FC236}">
                  <a16:creationId xmlns:a16="http://schemas.microsoft.com/office/drawing/2014/main" id="{F8EDC9B6-60A2-48DD-B2A3-0C717A6E82F6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8834;p75">
              <a:extLst>
                <a:ext uri="{FF2B5EF4-FFF2-40B4-BE49-F238E27FC236}">
                  <a16:creationId xmlns:a16="http://schemas.microsoft.com/office/drawing/2014/main" id="{76050286-3AE8-46D9-8CD9-0D6BAB11FFCA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8835;p75">
              <a:extLst>
                <a:ext uri="{FF2B5EF4-FFF2-40B4-BE49-F238E27FC236}">
                  <a16:creationId xmlns:a16="http://schemas.microsoft.com/office/drawing/2014/main" id="{350FB6F8-9BC0-4F10-BC52-10F8B88ADF2C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8836;p75">
              <a:extLst>
                <a:ext uri="{FF2B5EF4-FFF2-40B4-BE49-F238E27FC236}">
                  <a16:creationId xmlns:a16="http://schemas.microsoft.com/office/drawing/2014/main" id="{797AD2CD-7470-4DA5-9D65-FE5B9B3ACC49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8837;p75">
              <a:extLst>
                <a:ext uri="{FF2B5EF4-FFF2-40B4-BE49-F238E27FC236}">
                  <a16:creationId xmlns:a16="http://schemas.microsoft.com/office/drawing/2014/main" id="{5070A679-5B1D-4B50-89E4-3777CC056E8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8838;p75">
              <a:extLst>
                <a:ext uri="{FF2B5EF4-FFF2-40B4-BE49-F238E27FC236}">
                  <a16:creationId xmlns:a16="http://schemas.microsoft.com/office/drawing/2014/main" id="{501EA2C0-F69F-4E53-8E48-11321FE6A7EF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8839;p75">
              <a:extLst>
                <a:ext uri="{FF2B5EF4-FFF2-40B4-BE49-F238E27FC236}">
                  <a16:creationId xmlns:a16="http://schemas.microsoft.com/office/drawing/2014/main" id="{AABF8314-10B4-43AF-A804-69EFF33A2076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8840;p75">
              <a:extLst>
                <a:ext uri="{FF2B5EF4-FFF2-40B4-BE49-F238E27FC236}">
                  <a16:creationId xmlns:a16="http://schemas.microsoft.com/office/drawing/2014/main" id="{13D8A878-45A6-4484-A4E6-8CB3C65576B3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8841;p75">
              <a:extLst>
                <a:ext uri="{FF2B5EF4-FFF2-40B4-BE49-F238E27FC236}">
                  <a16:creationId xmlns:a16="http://schemas.microsoft.com/office/drawing/2014/main" id="{7B5B92F0-6D78-4B66-8D2A-4ED64BCB5460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8842;p75">
              <a:extLst>
                <a:ext uri="{FF2B5EF4-FFF2-40B4-BE49-F238E27FC236}">
                  <a16:creationId xmlns:a16="http://schemas.microsoft.com/office/drawing/2014/main" id="{695EAF4D-6189-4D6D-9330-59919E37E9D9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8843;p75">
              <a:extLst>
                <a:ext uri="{FF2B5EF4-FFF2-40B4-BE49-F238E27FC236}">
                  <a16:creationId xmlns:a16="http://schemas.microsoft.com/office/drawing/2014/main" id="{E4219065-88D9-48C9-A9A4-70B20343A8C4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8844;p75">
              <a:extLst>
                <a:ext uri="{FF2B5EF4-FFF2-40B4-BE49-F238E27FC236}">
                  <a16:creationId xmlns:a16="http://schemas.microsoft.com/office/drawing/2014/main" id="{5BBA428F-BE1F-4C1D-99E0-AB22480A3F7B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8845;p75">
              <a:extLst>
                <a:ext uri="{FF2B5EF4-FFF2-40B4-BE49-F238E27FC236}">
                  <a16:creationId xmlns:a16="http://schemas.microsoft.com/office/drawing/2014/main" id="{577B0D99-B766-49DE-852B-4F6610F624F7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8846;p75">
              <a:extLst>
                <a:ext uri="{FF2B5EF4-FFF2-40B4-BE49-F238E27FC236}">
                  <a16:creationId xmlns:a16="http://schemas.microsoft.com/office/drawing/2014/main" id="{AFB2C9D9-7C67-4107-A1D7-2FB1F3DD43A6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8847;p75">
              <a:extLst>
                <a:ext uri="{FF2B5EF4-FFF2-40B4-BE49-F238E27FC236}">
                  <a16:creationId xmlns:a16="http://schemas.microsoft.com/office/drawing/2014/main" id="{3F9354C1-D8A0-4C3E-B0AD-CE7B25CAC73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8848;p75">
              <a:extLst>
                <a:ext uri="{FF2B5EF4-FFF2-40B4-BE49-F238E27FC236}">
                  <a16:creationId xmlns:a16="http://schemas.microsoft.com/office/drawing/2014/main" id="{B4596382-88A4-418B-944F-4419D44317A8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8849;p75">
              <a:extLst>
                <a:ext uri="{FF2B5EF4-FFF2-40B4-BE49-F238E27FC236}">
                  <a16:creationId xmlns:a16="http://schemas.microsoft.com/office/drawing/2014/main" id="{467E1855-88B1-447D-A018-73DDC0EF4508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8850;p75">
              <a:extLst>
                <a:ext uri="{FF2B5EF4-FFF2-40B4-BE49-F238E27FC236}">
                  <a16:creationId xmlns:a16="http://schemas.microsoft.com/office/drawing/2014/main" id="{181B9748-0940-4EA1-A2C9-29FF65720E6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8851;p75">
              <a:extLst>
                <a:ext uri="{FF2B5EF4-FFF2-40B4-BE49-F238E27FC236}">
                  <a16:creationId xmlns:a16="http://schemas.microsoft.com/office/drawing/2014/main" id="{6CCD7B30-C1A5-472A-AF4B-8F7A1566B766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8852;p75">
              <a:extLst>
                <a:ext uri="{FF2B5EF4-FFF2-40B4-BE49-F238E27FC236}">
                  <a16:creationId xmlns:a16="http://schemas.microsoft.com/office/drawing/2014/main" id="{E9C421A7-C04C-4078-9596-19DC882F89ED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8853;p75">
              <a:extLst>
                <a:ext uri="{FF2B5EF4-FFF2-40B4-BE49-F238E27FC236}">
                  <a16:creationId xmlns:a16="http://schemas.microsoft.com/office/drawing/2014/main" id="{2E85A85F-88DA-4F8C-9F38-61B853ECDF6D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8854;p75">
              <a:extLst>
                <a:ext uri="{FF2B5EF4-FFF2-40B4-BE49-F238E27FC236}">
                  <a16:creationId xmlns:a16="http://schemas.microsoft.com/office/drawing/2014/main" id="{E1802C18-5D8A-46F8-A282-8151DFA0EDFE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8855;p75">
              <a:extLst>
                <a:ext uri="{FF2B5EF4-FFF2-40B4-BE49-F238E27FC236}">
                  <a16:creationId xmlns:a16="http://schemas.microsoft.com/office/drawing/2014/main" id="{5B3B5B0E-40F6-4231-8EA9-8C35C7FCEE6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8856;p75">
              <a:extLst>
                <a:ext uri="{FF2B5EF4-FFF2-40B4-BE49-F238E27FC236}">
                  <a16:creationId xmlns:a16="http://schemas.microsoft.com/office/drawing/2014/main" id="{99693BBB-4830-41EC-A541-94F6716E8C10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8857;p75">
              <a:extLst>
                <a:ext uri="{FF2B5EF4-FFF2-40B4-BE49-F238E27FC236}">
                  <a16:creationId xmlns:a16="http://schemas.microsoft.com/office/drawing/2014/main" id="{AFABFA96-1BC9-4A85-9BF5-8759546392E4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8858;p75">
              <a:extLst>
                <a:ext uri="{FF2B5EF4-FFF2-40B4-BE49-F238E27FC236}">
                  <a16:creationId xmlns:a16="http://schemas.microsoft.com/office/drawing/2014/main" id="{95CFFB60-BF79-46F6-9BFB-A4D4191B0D23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8859;p75">
              <a:extLst>
                <a:ext uri="{FF2B5EF4-FFF2-40B4-BE49-F238E27FC236}">
                  <a16:creationId xmlns:a16="http://schemas.microsoft.com/office/drawing/2014/main" id="{CEE79C20-882A-40E3-85A9-E7467217F358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8860;p75">
              <a:extLst>
                <a:ext uri="{FF2B5EF4-FFF2-40B4-BE49-F238E27FC236}">
                  <a16:creationId xmlns:a16="http://schemas.microsoft.com/office/drawing/2014/main" id="{45424DA0-B2AE-47F7-9B6A-BAFE30CC77A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8861;p75">
              <a:extLst>
                <a:ext uri="{FF2B5EF4-FFF2-40B4-BE49-F238E27FC236}">
                  <a16:creationId xmlns:a16="http://schemas.microsoft.com/office/drawing/2014/main" id="{53FA0259-004E-4298-902E-CD7C1D2A5C2D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8862;p75">
              <a:extLst>
                <a:ext uri="{FF2B5EF4-FFF2-40B4-BE49-F238E27FC236}">
                  <a16:creationId xmlns:a16="http://schemas.microsoft.com/office/drawing/2014/main" id="{62AB1711-F38C-46EA-9DCD-3C0DAE66077C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8863;p75">
              <a:extLst>
                <a:ext uri="{FF2B5EF4-FFF2-40B4-BE49-F238E27FC236}">
                  <a16:creationId xmlns:a16="http://schemas.microsoft.com/office/drawing/2014/main" id="{F65C99E5-794F-4F09-996B-4E2364729EAB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8864;p75">
              <a:extLst>
                <a:ext uri="{FF2B5EF4-FFF2-40B4-BE49-F238E27FC236}">
                  <a16:creationId xmlns:a16="http://schemas.microsoft.com/office/drawing/2014/main" id="{B043D893-7F24-4D99-A822-60D4F9D0F247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8865;p75">
              <a:extLst>
                <a:ext uri="{FF2B5EF4-FFF2-40B4-BE49-F238E27FC236}">
                  <a16:creationId xmlns:a16="http://schemas.microsoft.com/office/drawing/2014/main" id="{BBC2E7FD-FB7A-46F7-A0D9-FA44CD9E802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8866;p75">
              <a:extLst>
                <a:ext uri="{FF2B5EF4-FFF2-40B4-BE49-F238E27FC236}">
                  <a16:creationId xmlns:a16="http://schemas.microsoft.com/office/drawing/2014/main" id="{8F9F9C0C-0F81-414E-83BA-3227B714845E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8867;p75">
              <a:extLst>
                <a:ext uri="{FF2B5EF4-FFF2-40B4-BE49-F238E27FC236}">
                  <a16:creationId xmlns:a16="http://schemas.microsoft.com/office/drawing/2014/main" id="{C211E99C-5AF8-4441-B18F-278A3708CD4D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8868;p75">
              <a:extLst>
                <a:ext uri="{FF2B5EF4-FFF2-40B4-BE49-F238E27FC236}">
                  <a16:creationId xmlns:a16="http://schemas.microsoft.com/office/drawing/2014/main" id="{63632292-36A0-4E2E-B40E-496E433DAD99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8869;p75">
              <a:extLst>
                <a:ext uri="{FF2B5EF4-FFF2-40B4-BE49-F238E27FC236}">
                  <a16:creationId xmlns:a16="http://schemas.microsoft.com/office/drawing/2014/main" id="{80D9BF3A-07F0-48D3-B12A-1BB5234D3301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8870;p75">
              <a:extLst>
                <a:ext uri="{FF2B5EF4-FFF2-40B4-BE49-F238E27FC236}">
                  <a16:creationId xmlns:a16="http://schemas.microsoft.com/office/drawing/2014/main" id="{1393AB87-6A2F-44C8-9DCF-9000B54A76C9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8871;p75">
              <a:extLst>
                <a:ext uri="{FF2B5EF4-FFF2-40B4-BE49-F238E27FC236}">
                  <a16:creationId xmlns:a16="http://schemas.microsoft.com/office/drawing/2014/main" id="{D0427286-756B-4F19-AA57-B008A9D8C706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8872;p75">
              <a:extLst>
                <a:ext uri="{FF2B5EF4-FFF2-40B4-BE49-F238E27FC236}">
                  <a16:creationId xmlns:a16="http://schemas.microsoft.com/office/drawing/2014/main" id="{259E78F3-3C98-4C97-9E9B-571F2BC0BE01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8873;p75">
              <a:extLst>
                <a:ext uri="{FF2B5EF4-FFF2-40B4-BE49-F238E27FC236}">
                  <a16:creationId xmlns:a16="http://schemas.microsoft.com/office/drawing/2014/main" id="{A45BF008-E324-494F-9743-B0AA8DBC9CBB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8874;p75">
              <a:extLst>
                <a:ext uri="{FF2B5EF4-FFF2-40B4-BE49-F238E27FC236}">
                  <a16:creationId xmlns:a16="http://schemas.microsoft.com/office/drawing/2014/main" id="{1790A62C-6B03-4138-B7EF-0388166339C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8875;p75">
              <a:extLst>
                <a:ext uri="{FF2B5EF4-FFF2-40B4-BE49-F238E27FC236}">
                  <a16:creationId xmlns:a16="http://schemas.microsoft.com/office/drawing/2014/main" id="{532171CC-1761-47DE-B5E6-B29394DBB21B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8876;p75">
              <a:extLst>
                <a:ext uri="{FF2B5EF4-FFF2-40B4-BE49-F238E27FC236}">
                  <a16:creationId xmlns:a16="http://schemas.microsoft.com/office/drawing/2014/main" id="{64FE9B12-4081-4062-B432-EDEAD4E8F696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8877;p75">
              <a:extLst>
                <a:ext uri="{FF2B5EF4-FFF2-40B4-BE49-F238E27FC236}">
                  <a16:creationId xmlns:a16="http://schemas.microsoft.com/office/drawing/2014/main" id="{A4DB133D-0CD5-43E1-BFDB-ED99C8B3403E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8878;p75">
              <a:extLst>
                <a:ext uri="{FF2B5EF4-FFF2-40B4-BE49-F238E27FC236}">
                  <a16:creationId xmlns:a16="http://schemas.microsoft.com/office/drawing/2014/main" id="{EF9B5531-9F86-4978-B466-20875DA3C3FC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8879;p75">
              <a:extLst>
                <a:ext uri="{FF2B5EF4-FFF2-40B4-BE49-F238E27FC236}">
                  <a16:creationId xmlns:a16="http://schemas.microsoft.com/office/drawing/2014/main" id="{108E77B9-4686-4186-8B46-9AD4E1D6D8C7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8880;p75">
              <a:extLst>
                <a:ext uri="{FF2B5EF4-FFF2-40B4-BE49-F238E27FC236}">
                  <a16:creationId xmlns:a16="http://schemas.microsoft.com/office/drawing/2014/main" id="{C9115402-8C73-40D9-84E5-E790B49F46AF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8881;p75">
              <a:extLst>
                <a:ext uri="{FF2B5EF4-FFF2-40B4-BE49-F238E27FC236}">
                  <a16:creationId xmlns:a16="http://schemas.microsoft.com/office/drawing/2014/main" id="{23BDD6D0-3B56-4ACF-8EC6-0E9ABC450FF8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8882;p75">
              <a:extLst>
                <a:ext uri="{FF2B5EF4-FFF2-40B4-BE49-F238E27FC236}">
                  <a16:creationId xmlns:a16="http://schemas.microsoft.com/office/drawing/2014/main" id="{FEDEE04D-1C20-400A-BF38-B4A23448C991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8883;p75">
              <a:extLst>
                <a:ext uri="{FF2B5EF4-FFF2-40B4-BE49-F238E27FC236}">
                  <a16:creationId xmlns:a16="http://schemas.microsoft.com/office/drawing/2014/main" id="{7A9D8720-30B6-433B-80CA-AD2EAF4B3049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8884;p75">
              <a:extLst>
                <a:ext uri="{FF2B5EF4-FFF2-40B4-BE49-F238E27FC236}">
                  <a16:creationId xmlns:a16="http://schemas.microsoft.com/office/drawing/2014/main" id="{F880CE44-DAEA-4776-8469-62D7B24D7513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8885;p75">
              <a:extLst>
                <a:ext uri="{FF2B5EF4-FFF2-40B4-BE49-F238E27FC236}">
                  <a16:creationId xmlns:a16="http://schemas.microsoft.com/office/drawing/2014/main" id="{5DF8EB33-97D8-4B58-BF74-9678DD9A879C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8886;p75">
              <a:extLst>
                <a:ext uri="{FF2B5EF4-FFF2-40B4-BE49-F238E27FC236}">
                  <a16:creationId xmlns:a16="http://schemas.microsoft.com/office/drawing/2014/main" id="{437EC732-A792-4CA0-9FAE-17EC261FA640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8887;p75">
              <a:extLst>
                <a:ext uri="{FF2B5EF4-FFF2-40B4-BE49-F238E27FC236}">
                  <a16:creationId xmlns:a16="http://schemas.microsoft.com/office/drawing/2014/main" id="{1585858D-6A74-4623-8B07-3E857A336B6E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8888;p75">
              <a:extLst>
                <a:ext uri="{FF2B5EF4-FFF2-40B4-BE49-F238E27FC236}">
                  <a16:creationId xmlns:a16="http://schemas.microsoft.com/office/drawing/2014/main" id="{1D73C1EF-6B5F-49C4-B4A1-244E23FF9538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8889;p75">
              <a:extLst>
                <a:ext uri="{FF2B5EF4-FFF2-40B4-BE49-F238E27FC236}">
                  <a16:creationId xmlns:a16="http://schemas.microsoft.com/office/drawing/2014/main" id="{A9E28CFE-FB9F-4A3B-B0E7-09F7DF360BF5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8890;p75">
              <a:extLst>
                <a:ext uri="{FF2B5EF4-FFF2-40B4-BE49-F238E27FC236}">
                  <a16:creationId xmlns:a16="http://schemas.microsoft.com/office/drawing/2014/main" id="{F64905FC-F429-4366-9C00-FF33022EE5CF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8891;p75">
              <a:extLst>
                <a:ext uri="{FF2B5EF4-FFF2-40B4-BE49-F238E27FC236}">
                  <a16:creationId xmlns:a16="http://schemas.microsoft.com/office/drawing/2014/main" id="{5F2A645A-11A8-4DD9-94FB-A18A6850A7C4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8892;p75">
              <a:extLst>
                <a:ext uri="{FF2B5EF4-FFF2-40B4-BE49-F238E27FC236}">
                  <a16:creationId xmlns:a16="http://schemas.microsoft.com/office/drawing/2014/main" id="{C54F9C2F-0CF1-4890-ACD9-8A1A4FE2A643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8893;p75">
              <a:extLst>
                <a:ext uri="{FF2B5EF4-FFF2-40B4-BE49-F238E27FC236}">
                  <a16:creationId xmlns:a16="http://schemas.microsoft.com/office/drawing/2014/main" id="{35BD6ED4-3FFC-43E0-8192-CAED1ECD0E54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8894;p75">
              <a:extLst>
                <a:ext uri="{FF2B5EF4-FFF2-40B4-BE49-F238E27FC236}">
                  <a16:creationId xmlns:a16="http://schemas.microsoft.com/office/drawing/2014/main" id="{4DD31D2E-E810-49DA-92CE-F87FE8E3512D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8895;p75">
              <a:extLst>
                <a:ext uri="{FF2B5EF4-FFF2-40B4-BE49-F238E27FC236}">
                  <a16:creationId xmlns:a16="http://schemas.microsoft.com/office/drawing/2014/main" id="{49D08E40-6CD0-4299-8F61-EC4332FD06D0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8896;p75">
              <a:extLst>
                <a:ext uri="{FF2B5EF4-FFF2-40B4-BE49-F238E27FC236}">
                  <a16:creationId xmlns:a16="http://schemas.microsoft.com/office/drawing/2014/main" id="{9111D0DE-0088-485D-A3FE-4DDDD057E373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8897;p75">
              <a:extLst>
                <a:ext uri="{FF2B5EF4-FFF2-40B4-BE49-F238E27FC236}">
                  <a16:creationId xmlns:a16="http://schemas.microsoft.com/office/drawing/2014/main" id="{DD00186F-6AB7-4B2A-A0D2-7D2A20FF771E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8898;p75">
              <a:extLst>
                <a:ext uri="{FF2B5EF4-FFF2-40B4-BE49-F238E27FC236}">
                  <a16:creationId xmlns:a16="http://schemas.microsoft.com/office/drawing/2014/main" id="{F350E268-48B1-48BF-A0A6-9C9F18D03F5F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8899;p75">
              <a:extLst>
                <a:ext uri="{FF2B5EF4-FFF2-40B4-BE49-F238E27FC236}">
                  <a16:creationId xmlns:a16="http://schemas.microsoft.com/office/drawing/2014/main" id="{97F71653-4603-491E-8C4D-FA893FD25DFE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8900;p75">
              <a:extLst>
                <a:ext uri="{FF2B5EF4-FFF2-40B4-BE49-F238E27FC236}">
                  <a16:creationId xmlns:a16="http://schemas.microsoft.com/office/drawing/2014/main" id="{39B82BDC-A0E7-4013-9B61-17914309D8EB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8901;p75">
              <a:extLst>
                <a:ext uri="{FF2B5EF4-FFF2-40B4-BE49-F238E27FC236}">
                  <a16:creationId xmlns:a16="http://schemas.microsoft.com/office/drawing/2014/main" id="{22782556-AB2A-412D-BAF1-FECAABF517C7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8902;p75">
              <a:extLst>
                <a:ext uri="{FF2B5EF4-FFF2-40B4-BE49-F238E27FC236}">
                  <a16:creationId xmlns:a16="http://schemas.microsoft.com/office/drawing/2014/main" id="{1500590D-92FC-465E-809C-4CF242BD792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8903;p75">
              <a:extLst>
                <a:ext uri="{FF2B5EF4-FFF2-40B4-BE49-F238E27FC236}">
                  <a16:creationId xmlns:a16="http://schemas.microsoft.com/office/drawing/2014/main" id="{512112E6-52B2-434C-81BB-705FDBF71947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8904;p75">
              <a:extLst>
                <a:ext uri="{FF2B5EF4-FFF2-40B4-BE49-F238E27FC236}">
                  <a16:creationId xmlns:a16="http://schemas.microsoft.com/office/drawing/2014/main" id="{32875155-B940-4320-829F-FF9B6B730F70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8905;p75">
              <a:extLst>
                <a:ext uri="{FF2B5EF4-FFF2-40B4-BE49-F238E27FC236}">
                  <a16:creationId xmlns:a16="http://schemas.microsoft.com/office/drawing/2014/main" id="{CEECC332-809A-4387-94B6-EF2868AC228E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8906;p75">
              <a:extLst>
                <a:ext uri="{FF2B5EF4-FFF2-40B4-BE49-F238E27FC236}">
                  <a16:creationId xmlns:a16="http://schemas.microsoft.com/office/drawing/2014/main" id="{3C677C7F-156D-47DE-99EC-FE3C3847744B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8907;p75">
              <a:extLst>
                <a:ext uri="{FF2B5EF4-FFF2-40B4-BE49-F238E27FC236}">
                  <a16:creationId xmlns:a16="http://schemas.microsoft.com/office/drawing/2014/main" id="{C4C49CDB-AC61-4D8B-AA56-AF2E2E4877D0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8908;p75">
              <a:extLst>
                <a:ext uri="{FF2B5EF4-FFF2-40B4-BE49-F238E27FC236}">
                  <a16:creationId xmlns:a16="http://schemas.microsoft.com/office/drawing/2014/main" id="{DA2DADE7-29AB-41CE-9520-5553A13CFE9C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8909;p75">
              <a:extLst>
                <a:ext uri="{FF2B5EF4-FFF2-40B4-BE49-F238E27FC236}">
                  <a16:creationId xmlns:a16="http://schemas.microsoft.com/office/drawing/2014/main" id="{01519BDB-C350-4DEC-95F2-91B9EA46865F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8910;p75">
              <a:extLst>
                <a:ext uri="{FF2B5EF4-FFF2-40B4-BE49-F238E27FC236}">
                  <a16:creationId xmlns:a16="http://schemas.microsoft.com/office/drawing/2014/main" id="{79F2DBB3-3A5E-4517-A59A-9B117D93A046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8911;p75">
              <a:extLst>
                <a:ext uri="{FF2B5EF4-FFF2-40B4-BE49-F238E27FC236}">
                  <a16:creationId xmlns:a16="http://schemas.microsoft.com/office/drawing/2014/main" id="{46E20460-ED6B-46FF-B75C-2FA193318808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8912;p75">
              <a:extLst>
                <a:ext uri="{FF2B5EF4-FFF2-40B4-BE49-F238E27FC236}">
                  <a16:creationId xmlns:a16="http://schemas.microsoft.com/office/drawing/2014/main" id="{296F5A04-66F0-4C73-93AE-B8B846D243AF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8913;p75">
              <a:extLst>
                <a:ext uri="{FF2B5EF4-FFF2-40B4-BE49-F238E27FC236}">
                  <a16:creationId xmlns:a16="http://schemas.microsoft.com/office/drawing/2014/main" id="{8C423D7C-FA04-4E0F-B636-EA12D7D779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8914;p75">
              <a:extLst>
                <a:ext uri="{FF2B5EF4-FFF2-40B4-BE49-F238E27FC236}">
                  <a16:creationId xmlns:a16="http://schemas.microsoft.com/office/drawing/2014/main" id="{484AC0D9-602D-47E2-A8D1-C735A4FD770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8915;p75">
              <a:extLst>
                <a:ext uri="{FF2B5EF4-FFF2-40B4-BE49-F238E27FC236}">
                  <a16:creationId xmlns:a16="http://schemas.microsoft.com/office/drawing/2014/main" id="{CE8AAFAB-8DFD-4A3E-B436-AC9325C14BB2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8916;p75">
              <a:extLst>
                <a:ext uri="{FF2B5EF4-FFF2-40B4-BE49-F238E27FC236}">
                  <a16:creationId xmlns:a16="http://schemas.microsoft.com/office/drawing/2014/main" id="{F8A10431-4EAE-4B63-8CFF-B5CC653FBA6C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8917;p75">
              <a:extLst>
                <a:ext uri="{FF2B5EF4-FFF2-40B4-BE49-F238E27FC236}">
                  <a16:creationId xmlns:a16="http://schemas.microsoft.com/office/drawing/2014/main" id="{9A5A159C-DF11-475C-8034-C9CCB06B395A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8918;p75">
              <a:extLst>
                <a:ext uri="{FF2B5EF4-FFF2-40B4-BE49-F238E27FC236}">
                  <a16:creationId xmlns:a16="http://schemas.microsoft.com/office/drawing/2014/main" id="{7FB47E5C-1593-424C-90D6-7C0E1517300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8919;p75">
              <a:extLst>
                <a:ext uri="{FF2B5EF4-FFF2-40B4-BE49-F238E27FC236}">
                  <a16:creationId xmlns:a16="http://schemas.microsoft.com/office/drawing/2014/main" id="{54C318F4-6686-4AF1-866E-197E554568F5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8920;p75">
              <a:extLst>
                <a:ext uri="{FF2B5EF4-FFF2-40B4-BE49-F238E27FC236}">
                  <a16:creationId xmlns:a16="http://schemas.microsoft.com/office/drawing/2014/main" id="{448F4323-89CE-49D0-A80B-9930B916FE97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8921;p75">
              <a:extLst>
                <a:ext uri="{FF2B5EF4-FFF2-40B4-BE49-F238E27FC236}">
                  <a16:creationId xmlns:a16="http://schemas.microsoft.com/office/drawing/2014/main" id="{9E7EDECE-FCE3-426B-8C76-5E92C1CD314C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8922;p75">
              <a:extLst>
                <a:ext uri="{FF2B5EF4-FFF2-40B4-BE49-F238E27FC236}">
                  <a16:creationId xmlns:a16="http://schemas.microsoft.com/office/drawing/2014/main" id="{5DAFAC88-9A06-483A-9C05-7E3EF852CF36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8923;p75">
              <a:extLst>
                <a:ext uri="{FF2B5EF4-FFF2-40B4-BE49-F238E27FC236}">
                  <a16:creationId xmlns:a16="http://schemas.microsoft.com/office/drawing/2014/main" id="{12CF0EBA-506E-47DC-89F9-4843E5AE0DF4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8924;p75">
              <a:extLst>
                <a:ext uri="{FF2B5EF4-FFF2-40B4-BE49-F238E27FC236}">
                  <a16:creationId xmlns:a16="http://schemas.microsoft.com/office/drawing/2014/main" id="{5A5516AE-0F90-482B-8634-257F1E439224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8925;p75">
              <a:extLst>
                <a:ext uri="{FF2B5EF4-FFF2-40B4-BE49-F238E27FC236}">
                  <a16:creationId xmlns:a16="http://schemas.microsoft.com/office/drawing/2014/main" id="{04B489A8-8B7E-4337-80A7-EFA74EC00262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8926;p75">
              <a:extLst>
                <a:ext uri="{FF2B5EF4-FFF2-40B4-BE49-F238E27FC236}">
                  <a16:creationId xmlns:a16="http://schemas.microsoft.com/office/drawing/2014/main" id="{7F5DB4DA-B43F-41D6-8F37-F8F072D11710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8927;p75">
              <a:extLst>
                <a:ext uri="{FF2B5EF4-FFF2-40B4-BE49-F238E27FC236}">
                  <a16:creationId xmlns:a16="http://schemas.microsoft.com/office/drawing/2014/main" id="{F4B84E93-31B4-44E8-A699-EC45B460D488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8928;p75">
              <a:extLst>
                <a:ext uri="{FF2B5EF4-FFF2-40B4-BE49-F238E27FC236}">
                  <a16:creationId xmlns:a16="http://schemas.microsoft.com/office/drawing/2014/main" id="{3558F915-A14D-4F49-B56A-6D3C9582C6E7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8929;p75">
              <a:extLst>
                <a:ext uri="{FF2B5EF4-FFF2-40B4-BE49-F238E27FC236}">
                  <a16:creationId xmlns:a16="http://schemas.microsoft.com/office/drawing/2014/main" id="{FBB3EDAC-17BA-4C49-8776-113C0E2424C3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8930;p75">
              <a:extLst>
                <a:ext uri="{FF2B5EF4-FFF2-40B4-BE49-F238E27FC236}">
                  <a16:creationId xmlns:a16="http://schemas.microsoft.com/office/drawing/2014/main" id="{8F735EB3-BD11-4B6A-9C43-0EC5597E712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8931;p75">
              <a:extLst>
                <a:ext uri="{FF2B5EF4-FFF2-40B4-BE49-F238E27FC236}">
                  <a16:creationId xmlns:a16="http://schemas.microsoft.com/office/drawing/2014/main" id="{875DF84E-6ED1-4945-A4BF-07D865D5A93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8932;p75">
              <a:extLst>
                <a:ext uri="{FF2B5EF4-FFF2-40B4-BE49-F238E27FC236}">
                  <a16:creationId xmlns:a16="http://schemas.microsoft.com/office/drawing/2014/main" id="{6080AB28-2FE7-4F3D-96AC-677300B9F95A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8933;p75">
              <a:extLst>
                <a:ext uri="{FF2B5EF4-FFF2-40B4-BE49-F238E27FC236}">
                  <a16:creationId xmlns:a16="http://schemas.microsoft.com/office/drawing/2014/main" id="{CE705FEE-9CDC-4956-B08C-302FC89DE6C1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8934;p75">
              <a:extLst>
                <a:ext uri="{FF2B5EF4-FFF2-40B4-BE49-F238E27FC236}">
                  <a16:creationId xmlns:a16="http://schemas.microsoft.com/office/drawing/2014/main" id="{3D06CCD4-62F6-41E9-87A7-3D8BDB1E118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8935;p75">
              <a:extLst>
                <a:ext uri="{FF2B5EF4-FFF2-40B4-BE49-F238E27FC236}">
                  <a16:creationId xmlns:a16="http://schemas.microsoft.com/office/drawing/2014/main" id="{0DD813BF-6B77-46F0-997A-C9A39C986B4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8936;p75">
              <a:extLst>
                <a:ext uri="{FF2B5EF4-FFF2-40B4-BE49-F238E27FC236}">
                  <a16:creationId xmlns:a16="http://schemas.microsoft.com/office/drawing/2014/main" id="{38AFAB60-4B40-489A-956B-8C11CB00D663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8937;p75">
              <a:extLst>
                <a:ext uri="{FF2B5EF4-FFF2-40B4-BE49-F238E27FC236}">
                  <a16:creationId xmlns:a16="http://schemas.microsoft.com/office/drawing/2014/main" id="{14EBF5E5-D971-4ABF-B6DC-5C0688AA19F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8938;p75">
              <a:extLst>
                <a:ext uri="{FF2B5EF4-FFF2-40B4-BE49-F238E27FC236}">
                  <a16:creationId xmlns:a16="http://schemas.microsoft.com/office/drawing/2014/main" id="{612DE492-8DA8-4D94-B689-436AE2C16F4C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8939;p75">
              <a:extLst>
                <a:ext uri="{FF2B5EF4-FFF2-40B4-BE49-F238E27FC236}">
                  <a16:creationId xmlns:a16="http://schemas.microsoft.com/office/drawing/2014/main" id="{22C1995D-05D3-4AFF-8479-DE8675B2F63A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8940;p75">
              <a:extLst>
                <a:ext uri="{FF2B5EF4-FFF2-40B4-BE49-F238E27FC236}">
                  <a16:creationId xmlns:a16="http://schemas.microsoft.com/office/drawing/2014/main" id="{11982CCC-EA9A-4150-9C55-1402A977490F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8941;p75">
              <a:extLst>
                <a:ext uri="{FF2B5EF4-FFF2-40B4-BE49-F238E27FC236}">
                  <a16:creationId xmlns:a16="http://schemas.microsoft.com/office/drawing/2014/main" id="{EB498519-2A8F-4C1B-8B9C-6C8D0944799F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8942;p75">
              <a:extLst>
                <a:ext uri="{FF2B5EF4-FFF2-40B4-BE49-F238E27FC236}">
                  <a16:creationId xmlns:a16="http://schemas.microsoft.com/office/drawing/2014/main" id="{21B00D50-45E7-413D-908C-EB3EAEE372F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8943;p75">
              <a:extLst>
                <a:ext uri="{FF2B5EF4-FFF2-40B4-BE49-F238E27FC236}">
                  <a16:creationId xmlns:a16="http://schemas.microsoft.com/office/drawing/2014/main" id="{0F43DA12-6C24-4948-8DE2-B8A48D330065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8944;p75">
              <a:extLst>
                <a:ext uri="{FF2B5EF4-FFF2-40B4-BE49-F238E27FC236}">
                  <a16:creationId xmlns:a16="http://schemas.microsoft.com/office/drawing/2014/main" id="{D5382855-22D8-4F74-91F4-F661C220564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8945;p75">
              <a:extLst>
                <a:ext uri="{FF2B5EF4-FFF2-40B4-BE49-F238E27FC236}">
                  <a16:creationId xmlns:a16="http://schemas.microsoft.com/office/drawing/2014/main" id="{E0130BE5-689D-4229-8C11-55DB2AD395FE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8946;p75">
              <a:extLst>
                <a:ext uri="{FF2B5EF4-FFF2-40B4-BE49-F238E27FC236}">
                  <a16:creationId xmlns:a16="http://schemas.microsoft.com/office/drawing/2014/main" id="{B030C814-A068-4B28-8CE7-162DCBFF3DD2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8947;p75">
              <a:extLst>
                <a:ext uri="{FF2B5EF4-FFF2-40B4-BE49-F238E27FC236}">
                  <a16:creationId xmlns:a16="http://schemas.microsoft.com/office/drawing/2014/main" id="{17A228E0-E92E-414F-985E-C785D67D4F2F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8948;p75">
              <a:extLst>
                <a:ext uri="{FF2B5EF4-FFF2-40B4-BE49-F238E27FC236}">
                  <a16:creationId xmlns:a16="http://schemas.microsoft.com/office/drawing/2014/main" id="{23CFEEED-AC8B-4EEA-AEE2-53DB9187036A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8949;p75">
              <a:extLst>
                <a:ext uri="{FF2B5EF4-FFF2-40B4-BE49-F238E27FC236}">
                  <a16:creationId xmlns:a16="http://schemas.microsoft.com/office/drawing/2014/main" id="{422253FC-81E7-4EC8-9FD3-94BFED040666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8950;p75">
              <a:extLst>
                <a:ext uri="{FF2B5EF4-FFF2-40B4-BE49-F238E27FC236}">
                  <a16:creationId xmlns:a16="http://schemas.microsoft.com/office/drawing/2014/main" id="{5DB73BAF-CC13-4E17-A807-037E77647AD7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8951;p75">
              <a:extLst>
                <a:ext uri="{FF2B5EF4-FFF2-40B4-BE49-F238E27FC236}">
                  <a16:creationId xmlns:a16="http://schemas.microsoft.com/office/drawing/2014/main" id="{4EB5B04A-2413-4025-A200-6880D5C696CE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8952;p75">
              <a:extLst>
                <a:ext uri="{FF2B5EF4-FFF2-40B4-BE49-F238E27FC236}">
                  <a16:creationId xmlns:a16="http://schemas.microsoft.com/office/drawing/2014/main" id="{EB57E3B9-B070-4497-9827-4D7D8EFCC006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8953;p75">
              <a:extLst>
                <a:ext uri="{FF2B5EF4-FFF2-40B4-BE49-F238E27FC236}">
                  <a16:creationId xmlns:a16="http://schemas.microsoft.com/office/drawing/2014/main" id="{72819742-8284-4AED-9DB6-D9FF82F912A0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8954;p75">
              <a:extLst>
                <a:ext uri="{FF2B5EF4-FFF2-40B4-BE49-F238E27FC236}">
                  <a16:creationId xmlns:a16="http://schemas.microsoft.com/office/drawing/2014/main" id="{CD0896EC-6EED-435E-8999-F34FF53EBA3D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8955;p75">
              <a:extLst>
                <a:ext uri="{FF2B5EF4-FFF2-40B4-BE49-F238E27FC236}">
                  <a16:creationId xmlns:a16="http://schemas.microsoft.com/office/drawing/2014/main" id="{8B74E955-10A6-4B6F-B5F6-00CCC7A3EEBC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8956;p75">
              <a:extLst>
                <a:ext uri="{FF2B5EF4-FFF2-40B4-BE49-F238E27FC236}">
                  <a16:creationId xmlns:a16="http://schemas.microsoft.com/office/drawing/2014/main" id="{7ADD79F5-252B-4B6D-88F4-42741270CD53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8957;p75">
              <a:extLst>
                <a:ext uri="{FF2B5EF4-FFF2-40B4-BE49-F238E27FC236}">
                  <a16:creationId xmlns:a16="http://schemas.microsoft.com/office/drawing/2014/main" id="{F1E4B1E3-CE8D-4D62-88BF-620280A5C449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8958;p75">
              <a:extLst>
                <a:ext uri="{FF2B5EF4-FFF2-40B4-BE49-F238E27FC236}">
                  <a16:creationId xmlns:a16="http://schemas.microsoft.com/office/drawing/2014/main" id="{FAFF40D5-8970-49D7-BF0A-77155AB88043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8959;p75">
              <a:extLst>
                <a:ext uri="{FF2B5EF4-FFF2-40B4-BE49-F238E27FC236}">
                  <a16:creationId xmlns:a16="http://schemas.microsoft.com/office/drawing/2014/main" id="{10BD36AA-B748-4922-877A-2D28549A45F4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8960;p75">
              <a:extLst>
                <a:ext uri="{FF2B5EF4-FFF2-40B4-BE49-F238E27FC236}">
                  <a16:creationId xmlns:a16="http://schemas.microsoft.com/office/drawing/2014/main" id="{D77EC43E-3845-4A36-ABFD-E7F131F4A40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8961;p75">
              <a:extLst>
                <a:ext uri="{FF2B5EF4-FFF2-40B4-BE49-F238E27FC236}">
                  <a16:creationId xmlns:a16="http://schemas.microsoft.com/office/drawing/2014/main" id="{CA86840C-4E19-47C2-884D-FCFFA9ECBC76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8962;p75">
              <a:extLst>
                <a:ext uri="{FF2B5EF4-FFF2-40B4-BE49-F238E27FC236}">
                  <a16:creationId xmlns:a16="http://schemas.microsoft.com/office/drawing/2014/main" id="{908F0A39-7779-42F7-AFDC-8B8FD4CCBB90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8963;p75">
              <a:extLst>
                <a:ext uri="{FF2B5EF4-FFF2-40B4-BE49-F238E27FC236}">
                  <a16:creationId xmlns:a16="http://schemas.microsoft.com/office/drawing/2014/main" id="{F8E1E015-E3DD-410B-9001-50AF3951BACC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8964;p75">
              <a:extLst>
                <a:ext uri="{FF2B5EF4-FFF2-40B4-BE49-F238E27FC236}">
                  <a16:creationId xmlns:a16="http://schemas.microsoft.com/office/drawing/2014/main" id="{A923775D-95BF-41FD-BBD4-9100D6EB2233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8965;p75">
              <a:extLst>
                <a:ext uri="{FF2B5EF4-FFF2-40B4-BE49-F238E27FC236}">
                  <a16:creationId xmlns:a16="http://schemas.microsoft.com/office/drawing/2014/main" id="{E6F3B0D4-39BF-4411-B54B-9F71447EA595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8966;p75">
              <a:extLst>
                <a:ext uri="{FF2B5EF4-FFF2-40B4-BE49-F238E27FC236}">
                  <a16:creationId xmlns:a16="http://schemas.microsoft.com/office/drawing/2014/main" id="{B4D75147-F2AE-4666-8039-51ED40FFB44B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8967;p75">
              <a:extLst>
                <a:ext uri="{FF2B5EF4-FFF2-40B4-BE49-F238E27FC236}">
                  <a16:creationId xmlns:a16="http://schemas.microsoft.com/office/drawing/2014/main" id="{707B043A-5F8A-41A4-B196-73F10731368E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8968;p75">
              <a:extLst>
                <a:ext uri="{FF2B5EF4-FFF2-40B4-BE49-F238E27FC236}">
                  <a16:creationId xmlns:a16="http://schemas.microsoft.com/office/drawing/2014/main" id="{83631D03-2677-4996-BD3A-19F3BE945033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8969;p75">
              <a:extLst>
                <a:ext uri="{FF2B5EF4-FFF2-40B4-BE49-F238E27FC236}">
                  <a16:creationId xmlns:a16="http://schemas.microsoft.com/office/drawing/2014/main" id="{B7F8513D-C755-4F3E-A9B7-6D6E1DBD2401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8970;p75">
              <a:extLst>
                <a:ext uri="{FF2B5EF4-FFF2-40B4-BE49-F238E27FC236}">
                  <a16:creationId xmlns:a16="http://schemas.microsoft.com/office/drawing/2014/main" id="{A90A8E3D-2FEA-4998-874B-2EDD96A67DFD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8971;p75">
              <a:extLst>
                <a:ext uri="{FF2B5EF4-FFF2-40B4-BE49-F238E27FC236}">
                  <a16:creationId xmlns:a16="http://schemas.microsoft.com/office/drawing/2014/main" id="{4CD2410F-E941-45B6-8722-5C06C79DE40E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8972;p75">
              <a:extLst>
                <a:ext uri="{FF2B5EF4-FFF2-40B4-BE49-F238E27FC236}">
                  <a16:creationId xmlns:a16="http://schemas.microsoft.com/office/drawing/2014/main" id="{E5493DE0-6C57-4B2B-86B4-B84184818F56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8973;p75">
              <a:extLst>
                <a:ext uri="{FF2B5EF4-FFF2-40B4-BE49-F238E27FC236}">
                  <a16:creationId xmlns:a16="http://schemas.microsoft.com/office/drawing/2014/main" id="{1479F4DE-91D2-40FE-B658-797612D9D7A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8974;p75">
              <a:extLst>
                <a:ext uri="{FF2B5EF4-FFF2-40B4-BE49-F238E27FC236}">
                  <a16:creationId xmlns:a16="http://schemas.microsoft.com/office/drawing/2014/main" id="{331FA925-1887-4814-AD87-30217AFF1209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8975;p75">
              <a:extLst>
                <a:ext uri="{FF2B5EF4-FFF2-40B4-BE49-F238E27FC236}">
                  <a16:creationId xmlns:a16="http://schemas.microsoft.com/office/drawing/2014/main" id="{DB8833F2-7A89-489B-B550-62ED4F1DAAA5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8976;p75">
              <a:extLst>
                <a:ext uri="{FF2B5EF4-FFF2-40B4-BE49-F238E27FC236}">
                  <a16:creationId xmlns:a16="http://schemas.microsoft.com/office/drawing/2014/main" id="{5CC2DB3B-D739-4893-96EC-B721F8ABD69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8977;p75">
              <a:extLst>
                <a:ext uri="{FF2B5EF4-FFF2-40B4-BE49-F238E27FC236}">
                  <a16:creationId xmlns:a16="http://schemas.microsoft.com/office/drawing/2014/main" id="{D0D9FABF-901A-4E09-964C-B9F071D6F74E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8978;p75">
              <a:extLst>
                <a:ext uri="{FF2B5EF4-FFF2-40B4-BE49-F238E27FC236}">
                  <a16:creationId xmlns:a16="http://schemas.microsoft.com/office/drawing/2014/main" id="{596A75ED-9D9F-4DD8-B005-7E0677765A6D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8979;p75">
              <a:extLst>
                <a:ext uri="{FF2B5EF4-FFF2-40B4-BE49-F238E27FC236}">
                  <a16:creationId xmlns:a16="http://schemas.microsoft.com/office/drawing/2014/main" id="{BF45D11A-481B-48A2-A84E-BBB3A391527A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8980;p75">
              <a:extLst>
                <a:ext uri="{FF2B5EF4-FFF2-40B4-BE49-F238E27FC236}">
                  <a16:creationId xmlns:a16="http://schemas.microsoft.com/office/drawing/2014/main" id="{EB006584-83C0-4F3B-81ED-3730CF359B37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8981;p75">
              <a:extLst>
                <a:ext uri="{FF2B5EF4-FFF2-40B4-BE49-F238E27FC236}">
                  <a16:creationId xmlns:a16="http://schemas.microsoft.com/office/drawing/2014/main" id="{951AD312-6B40-4762-B66C-6C5D435CE554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8982;p75">
              <a:extLst>
                <a:ext uri="{FF2B5EF4-FFF2-40B4-BE49-F238E27FC236}">
                  <a16:creationId xmlns:a16="http://schemas.microsoft.com/office/drawing/2014/main" id="{29683628-0C74-4751-84E4-FA220111AF6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8983;p75">
              <a:extLst>
                <a:ext uri="{FF2B5EF4-FFF2-40B4-BE49-F238E27FC236}">
                  <a16:creationId xmlns:a16="http://schemas.microsoft.com/office/drawing/2014/main" id="{B4BE7B0F-4532-4AF2-8377-61227ED9D8C9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8984;p75">
              <a:extLst>
                <a:ext uri="{FF2B5EF4-FFF2-40B4-BE49-F238E27FC236}">
                  <a16:creationId xmlns:a16="http://schemas.microsoft.com/office/drawing/2014/main" id="{E2B1143C-3775-4E3B-870B-F01F5B603BDE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8985;p75">
              <a:extLst>
                <a:ext uri="{FF2B5EF4-FFF2-40B4-BE49-F238E27FC236}">
                  <a16:creationId xmlns:a16="http://schemas.microsoft.com/office/drawing/2014/main" id="{B2543510-11A6-423E-9D1E-55AA3069460B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8986;p75">
              <a:extLst>
                <a:ext uri="{FF2B5EF4-FFF2-40B4-BE49-F238E27FC236}">
                  <a16:creationId xmlns:a16="http://schemas.microsoft.com/office/drawing/2014/main" id="{661B7A1B-2D14-4FC4-87DB-E28070D35DA4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8987;p75">
              <a:extLst>
                <a:ext uri="{FF2B5EF4-FFF2-40B4-BE49-F238E27FC236}">
                  <a16:creationId xmlns:a16="http://schemas.microsoft.com/office/drawing/2014/main" id="{27A3104B-EB95-44FB-B79D-AFEEABE7EDD5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8988;p75">
              <a:extLst>
                <a:ext uri="{FF2B5EF4-FFF2-40B4-BE49-F238E27FC236}">
                  <a16:creationId xmlns:a16="http://schemas.microsoft.com/office/drawing/2014/main" id="{3C792B1A-936F-46D8-B430-0DD76C69B3FA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8989;p75">
              <a:extLst>
                <a:ext uri="{FF2B5EF4-FFF2-40B4-BE49-F238E27FC236}">
                  <a16:creationId xmlns:a16="http://schemas.microsoft.com/office/drawing/2014/main" id="{87087515-FC44-482A-B5CA-DD02B58A80C6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8990;p75">
              <a:extLst>
                <a:ext uri="{FF2B5EF4-FFF2-40B4-BE49-F238E27FC236}">
                  <a16:creationId xmlns:a16="http://schemas.microsoft.com/office/drawing/2014/main" id="{C56762ED-D2FC-40DB-AFA5-8A3121D8B966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8991;p75">
              <a:extLst>
                <a:ext uri="{FF2B5EF4-FFF2-40B4-BE49-F238E27FC236}">
                  <a16:creationId xmlns:a16="http://schemas.microsoft.com/office/drawing/2014/main" id="{B48FC637-C7D3-4A56-B712-E2A2C5E3B567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8992;p75">
              <a:extLst>
                <a:ext uri="{FF2B5EF4-FFF2-40B4-BE49-F238E27FC236}">
                  <a16:creationId xmlns:a16="http://schemas.microsoft.com/office/drawing/2014/main" id="{26C8DE3F-8288-4B8A-ABD7-76513DA6D6E8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8993;p75">
              <a:extLst>
                <a:ext uri="{FF2B5EF4-FFF2-40B4-BE49-F238E27FC236}">
                  <a16:creationId xmlns:a16="http://schemas.microsoft.com/office/drawing/2014/main" id="{D1941B89-4D67-4363-8EE9-EDE092877627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8994;p75">
              <a:extLst>
                <a:ext uri="{FF2B5EF4-FFF2-40B4-BE49-F238E27FC236}">
                  <a16:creationId xmlns:a16="http://schemas.microsoft.com/office/drawing/2014/main" id="{01091312-5360-430D-BD09-2264946E6137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8995;p75">
              <a:extLst>
                <a:ext uri="{FF2B5EF4-FFF2-40B4-BE49-F238E27FC236}">
                  <a16:creationId xmlns:a16="http://schemas.microsoft.com/office/drawing/2014/main" id="{C137DD6B-396E-4E5C-9AB3-6CD08B4DF194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8996;p75">
              <a:extLst>
                <a:ext uri="{FF2B5EF4-FFF2-40B4-BE49-F238E27FC236}">
                  <a16:creationId xmlns:a16="http://schemas.microsoft.com/office/drawing/2014/main" id="{F0ADA42E-AE9D-4581-929B-1F771C9D083F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8997;p75">
              <a:extLst>
                <a:ext uri="{FF2B5EF4-FFF2-40B4-BE49-F238E27FC236}">
                  <a16:creationId xmlns:a16="http://schemas.microsoft.com/office/drawing/2014/main" id="{5119A9EC-75C4-47F9-9F93-4276F1F235DD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8998;p75">
              <a:extLst>
                <a:ext uri="{FF2B5EF4-FFF2-40B4-BE49-F238E27FC236}">
                  <a16:creationId xmlns:a16="http://schemas.microsoft.com/office/drawing/2014/main" id="{F9C1358B-2702-42A3-B13C-1A183FFDB633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8999;p75">
              <a:extLst>
                <a:ext uri="{FF2B5EF4-FFF2-40B4-BE49-F238E27FC236}">
                  <a16:creationId xmlns:a16="http://schemas.microsoft.com/office/drawing/2014/main" id="{E686634E-D5F8-47A6-A867-03F87EABEBD4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9000;p75">
              <a:extLst>
                <a:ext uri="{FF2B5EF4-FFF2-40B4-BE49-F238E27FC236}">
                  <a16:creationId xmlns:a16="http://schemas.microsoft.com/office/drawing/2014/main" id="{024B4D5E-17D8-423D-80D2-088175A0369A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9001;p75">
              <a:extLst>
                <a:ext uri="{FF2B5EF4-FFF2-40B4-BE49-F238E27FC236}">
                  <a16:creationId xmlns:a16="http://schemas.microsoft.com/office/drawing/2014/main" id="{7B754383-5947-4444-A222-7F3BA68298C0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9002;p75">
              <a:extLst>
                <a:ext uri="{FF2B5EF4-FFF2-40B4-BE49-F238E27FC236}">
                  <a16:creationId xmlns:a16="http://schemas.microsoft.com/office/drawing/2014/main" id="{D36EAD0F-F093-4A03-9D1A-09403FFD1C65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9003;p75">
              <a:extLst>
                <a:ext uri="{FF2B5EF4-FFF2-40B4-BE49-F238E27FC236}">
                  <a16:creationId xmlns:a16="http://schemas.microsoft.com/office/drawing/2014/main" id="{3CEB1FCF-EB84-4CE5-830B-2EB9C14FB698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9004;p75">
              <a:extLst>
                <a:ext uri="{FF2B5EF4-FFF2-40B4-BE49-F238E27FC236}">
                  <a16:creationId xmlns:a16="http://schemas.microsoft.com/office/drawing/2014/main" id="{9F1DDE38-3F0D-41ED-8336-0EC821D0EB85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9005;p75">
              <a:extLst>
                <a:ext uri="{FF2B5EF4-FFF2-40B4-BE49-F238E27FC236}">
                  <a16:creationId xmlns:a16="http://schemas.microsoft.com/office/drawing/2014/main" id="{CF0603DF-E496-4213-A049-62784FB51D50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9006;p75">
              <a:extLst>
                <a:ext uri="{FF2B5EF4-FFF2-40B4-BE49-F238E27FC236}">
                  <a16:creationId xmlns:a16="http://schemas.microsoft.com/office/drawing/2014/main" id="{A2385132-61B8-4D0C-9B31-F78038235147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9007;p75">
              <a:extLst>
                <a:ext uri="{FF2B5EF4-FFF2-40B4-BE49-F238E27FC236}">
                  <a16:creationId xmlns:a16="http://schemas.microsoft.com/office/drawing/2014/main" id="{0CA4FEA8-838E-4009-9A8F-C781AEE1EA3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9008;p75">
              <a:extLst>
                <a:ext uri="{FF2B5EF4-FFF2-40B4-BE49-F238E27FC236}">
                  <a16:creationId xmlns:a16="http://schemas.microsoft.com/office/drawing/2014/main" id="{EB5B6E81-5C58-42E9-B96E-6FDFF8A14ED0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9009;p75">
              <a:extLst>
                <a:ext uri="{FF2B5EF4-FFF2-40B4-BE49-F238E27FC236}">
                  <a16:creationId xmlns:a16="http://schemas.microsoft.com/office/drawing/2014/main" id="{2060BF29-CDFB-459A-9F2D-8FA58D11865C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9010;p75">
              <a:extLst>
                <a:ext uri="{FF2B5EF4-FFF2-40B4-BE49-F238E27FC236}">
                  <a16:creationId xmlns:a16="http://schemas.microsoft.com/office/drawing/2014/main" id="{E38F0EA2-097C-4EC5-9E7C-98336E7132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9011;p75">
              <a:extLst>
                <a:ext uri="{FF2B5EF4-FFF2-40B4-BE49-F238E27FC236}">
                  <a16:creationId xmlns:a16="http://schemas.microsoft.com/office/drawing/2014/main" id="{F68C6B4B-2033-4C75-ACF8-31B0B3063F9C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9012;p75">
              <a:extLst>
                <a:ext uri="{FF2B5EF4-FFF2-40B4-BE49-F238E27FC236}">
                  <a16:creationId xmlns:a16="http://schemas.microsoft.com/office/drawing/2014/main" id="{643B0472-C945-4F87-BC15-58425FC41B2B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9013;p75">
              <a:extLst>
                <a:ext uri="{FF2B5EF4-FFF2-40B4-BE49-F238E27FC236}">
                  <a16:creationId xmlns:a16="http://schemas.microsoft.com/office/drawing/2014/main" id="{AB142B20-CC59-469C-B9D6-5AE752D0CB07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9014;p75">
              <a:extLst>
                <a:ext uri="{FF2B5EF4-FFF2-40B4-BE49-F238E27FC236}">
                  <a16:creationId xmlns:a16="http://schemas.microsoft.com/office/drawing/2014/main" id="{A365A771-2024-4F2C-9E9B-92EB84489860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9015;p75">
              <a:extLst>
                <a:ext uri="{FF2B5EF4-FFF2-40B4-BE49-F238E27FC236}">
                  <a16:creationId xmlns:a16="http://schemas.microsoft.com/office/drawing/2014/main" id="{F42D84BF-13D4-4369-B863-278EAC259309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9016;p75">
              <a:extLst>
                <a:ext uri="{FF2B5EF4-FFF2-40B4-BE49-F238E27FC236}">
                  <a16:creationId xmlns:a16="http://schemas.microsoft.com/office/drawing/2014/main" id="{686206A1-3D02-4208-823F-1670AED2D285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9017;p75">
              <a:extLst>
                <a:ext uri="{FF2B5EF4-FFF2-40B4-BE49-F238E27FC236}">
                  <a16:creationId xmlns:a16="http://schemas.microsoft.com/office/drawing/2014/main" id="{5A2564DC-66C4-41B9-8557-5BACC353D47E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9018;p75">
              <a:extLst>
                <a:ext uri="{FF2B5EF4-FFF2-40B4-BE49-F238E27FC236}">
                  <a16:creationId xmlns:a16="http://schemas.microsoft.com/office/drawing/2014/main" id="{7779F17C-C2A3-4E95-BF03-39B79D9C754D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9019;p75">
              <a:extLst>
                <a:ext uri="{FF2B5EF4-FFF2-40B4-BE49-F238E27FC236}">
                  <a16:creationId xmlns:a16="http://schemas.microsoft.com/office/drawing/2014/main" id="{C4C7222E-E9B7-4D7D-A46D-B48E97DF99F5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9020;p75">
              <a:extLst>
                <a:ext uri="{FF2B5EF4-FFF2-40B4-BE49-F238E27FC236}">
                  <a16:creationId xmlns:a16="http://schemas.microsoft.com/office/drawing/2014/main" id="{6FA37207-7333-4BF5-AB86-C7D9DD2E190E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9021;p75">
              <a:extLst>
                <a:ext uri="{FF2B5EF4-FFF2-40B4-BE49-F238E27FC236}">
                  <a16:creationId xmlns:a16="http://schemas.microsoft.com/office/drawing/2014/main" id="{E8D7DE73-EA81-4ABB-A168-693B709ECFF6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9022;p75">
              <a:extLst>
                <a:ext uri="{FF2B5EF4-FFF2-40B4-BE49-F238E27FC236}">
                  <a16:creationId xmlns:a16="http://schemas.microsoft.com/office/drawing/2014/main" id="{34C1D275-B865-4CD7-A2F8-D55794DFD43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9023;p75">
              <a:extLst>
                <a:ext uri="{FF2B5EF4-FFF2-40B4-BE49-F238E27FC236}">
                  <a16:creationId xmlns:a16="http://schemas.microsoft.com/office/drawing/2014/main" id="{BDF412F5-D0CD-4F88-888F-03765DBBECA0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9024;p75">
              <a:extLst>
                <a:ext uri="{FF2B5EF4-FFF2-40B4-BE49-F238E27FC236}">
                  <a16:creationId xmlns:a16="http://schemas.microsoft.com/office/drawing/2014/main" id="{C52D6F99-CC4E-4E77-9E6E-4E0E56C6C989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9025;p75">
              <a:extLst>
                <a:ext uri="{FF2B5EF4-FFF2-40B4-BE49-F238E27FC236}">
                  <a16:creationId xmlns:a16="http://schemas.microsoft.com/office/drawing/2014/main" id="{EC34DD48-53A1-4681-AD9B-E01C733D010F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9026;p75">
              <a:extLst>
                <a:ext uri="{FF2B5EF4-FFF2-40B4-BE49-F238E27FC236}">
                  <a16:creationId xmlns:a16="http://schemas.microsoft.com/office/drawing/2014/main" id="{8D056551-308A-4B5C-ADB6-190A9302D994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9027;p75">
              <a:extLst>
                <a:ext uri="{FF2B5EF4-FFF2-40B4-BE49-F238E27FC236}">
                  <a16:creationId xmlns:a16="http://schemas.microsoft.com/office/drawing/2014/main" id="{CC999C9A-6F7B-4A1F-9912-3CB760289CE9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9028;p75">
              <a:extLst>
                <a:ext uri="{FF2B5EF4-FFF2-40B4-BE49-F238E27FC236}">
                  <a16:creationId xmlns:a16="http://schemas.microsoft.com/office/drawing/2014/main" id="{3BE8D3B4-4B6B-44FA-8F55-FE8A1D88038A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9029;p75">
              <a:extLst>
                <a:ext uri="{FF2B5EF4-FFF2-40B4-BE49-F238E27FC236}">
                  <a16:creationId xmlns:a16="http://schemas.microsoft.com/office/drawing/2014/main" id="{A4A2FC43-7634-4F89-B0ED-8C06457228A5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9030;p75">
              <a:extLst>
                <a:ext uri="{FF2B5EF4-FFF2-40B4-BE49-F238E27FC236}">
                  <a16:creationId xmlns:a16="http://schemas.microsoft.com/office/drawing/2014/main" id="{536AB01C-83D3-4C4E-B525-C4DB9CD83BC0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9031;p75">
              <a:extLst>
                <a:ext uri="{FF2B5EF4-FFF2-40B4-BE49-F238E27FC236}">
                  <a16:creationId xmlns:a16="http://schemas.microsoft.com/office/drawing/2014/main" id="{8C32D784-2A02-4602-82FA-EDEACC6DC13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9032;p75">
              <a:extLst>
                <a:ext uri="{FF2B5EF4-FFF2-40B4-BE49-F238E27FC236}">
                  <a16:creationId xmlns:a16="http://schemas.microsoft.com/office/drawing/2014/main" id="{EAAB9B25-2728-4CC2-A8C3-BBA8E03C4F9D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9033;p75">
              <a:extLst>
                <a:ext uri="{FF2B5EF4-FFF2-40B4-BE49-F238E27FC236}">
                  <a16:creationId xmlns:a16="http://schemas.microsoft.com/office/drawing/2014/main" id="{F3B6E44D-269C-4806-B233-3416E129C38A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9034;p75">
              <a:extLst>
                <a:ext uri="{FF2B5EF4-FFF2-40B4-BE49-F238E27FC236}">
                  <a16:creationId xmlns:a16="http://schemas.microsoft.com/office/drawing/2014/main" id="{C5D7231F-86B0-460C-BE70-9AFB08C38EE6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9035;p75">
              <a:extLst>
                <a:ext uri="{FF2B5EF4-FFF2-40B4-BE49-F238E27FC236}">
                  <a16:creationId xmlns:a16="http://schemas.microsoft.com/office/drawing/2014/main" id="{673AF15C-8F95-41FD-B6E8-270F607DC3B6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9036;p75">
              <a:extLst>
                <a:ext uri="{FF2B5EF4-FFF2-40B4-BE49-F238E27FC236}">
                  <a16:creationId xmlns:a16="http://schemas.microsoft.com/office/drawing/2014/main" id="{B7A732FB-F950-4D41-ABD0-0A2E26E1720D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9037;p75">
              <a:extLst>
                <a:ext uri="{FF2B5EF4-FFF2-40B4-BE49-F238E27FC236}">
                  <a16:creationId xmlns:a16="http://schemas.microsoft.com/office/drawing/2014/main" id="{71FECF7E-0BF0-4E92-A270-6A5B38BE9B81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9038;p75">
              <a:extLst>
                <a:ext uri="{FF2B5EF4-FFF2-40B4-BE49-F238E27FC236}">
                  <a16:creationId xmlns:a16="http://schemas.microsoft.com/office/drawing/2014/main" id="{903DA203-4669-4E41-AC40-F5EEA583043A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9039;p75">
              <a:extLst>
                <a:ext uri="{FF2B5EF4-FFF2-40B4-BE49-F238E27FC236}">
                  <a16:creationId xmlns:a16="http://schemas.microsoft.com/office/drawing/2014/main" id="{46373F5C-3CDF-43A8-980C-EACD0FC5FC3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9040;p75">
              <a:extLst>
                <a:ext uri="{FF2B5EF4-FFF2-40B4-BE49-F238E27FC236}">
                  <a16:creationId xmlns:a16="http://schemas.microsoft.com/office/drawing/2014/main" id="{A1B15EBC-EDC9-4C69-9AFF-C04AF53734A3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9041;p75">
              <a:extLst>
                <a:ext uri="{FF2B5EF4-FFF2-40B4-BE49-F238E27FC236}">
                  <a16:creationId xmlns:a16="http://schemas.microsoft.com/office/drawing/2014/main" id="{EF8A8F69-807D-49CF-94D9-0A611402FD0C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9042;p75">
              <a:extLst>
                <a:ext uri="{FF2B5EF4-FFF2-40B4-BE49-F238E27FC236}">
                  <a16:creationId xmlns:a16="http://schemas.microsoft.com/office/drawing/2014/main" id="{3DA627F5-3331-4150-BEAE-057DB4BDDA87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9043;p75">
              <a:extLst>
                <a:ext uri="{FF2B5EF4-FFF2-40B4-BE49-F238E27FC236}">
                  <a16:creationId xmlns:a16="http://schemas.microsoft.com/office/drawing/2014/main" id="{56E088EA-A725-4536-BE38-3AC61CA537D3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9044;p75">
              <a:extLst>
                <a:ext uri="{FF2B5EF4-FFF2-40B4-BE49-F238E27FC236}">
                  <a16:creationId xmlns:a16="http://schemas.microsoft.com/office/drawing/2014/main" id="{40AB5BDB-2D83-4319-8FC8-9DEE1CACC9B2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9045;p75">
              <a:extLst>
                <a:ext uri="{FF2B5EF4-FFF2-40B4-BE49-F238E27FC236}">
                  <a16:creationId xmlns:a16="http://schemas.microsoft.com/office/drawing/2014/main" id="{E77230E7-B95B-4232-A275-B43E741F723D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9046;p75">
              <a:extLst>
                <a:ext uri="{FF2B5EF4-FFF2-40B4-BE49-F238E27FC236}">
                  <a16:creationId xmlns:a16="http://schemas.microsoft.com/office/drawing/2014/main" id="{7D4859FE-3C00-4F4E-BEDB-14BB2C545F1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9047;p75">
              <a:extLst>
                <a:ext uri="{FF2B5EF4-FFF2-40B4-BE49-F238E27FC236}">
                  <a16:creationId xmlns:a16="http://schemas.microsoft.com/office/drawing/2014/main" id="{9EF578BE-F8C0-4AD9-AE06-7422F6D3F717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9048;p75">
              <a:extLst>
                <a:ext uri="{FF2B5EF4-FFF2-40B4-BE49-F238E27FC236}">
                  <a16:creationId xmlns:a16="http://schemas.microsoft.com/office/drawing/2014/main" id="{8D74D1DC-4304-442F-9A0C-BEFDCC54223D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9049;p75">
              <a:extLst>
                <a:ext uri="{FF2B5EF4-FFF2-40B4-BE49-F238E27FC236}">
                  <a16:creationId xmlns:a16="http://schemas.microsoft.com/office/drawing/2014/main" id="{AC82440A-7629-4DA3-9123-7DA781F83B35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9050;p75">
              <a:extLst>
                <a:ext uri="{FF2B5EF4-FFF2-40B4-BE49-F238E27FC236}">
                  <a16:creationId xmlns:a16="http://schemas.microsoft.com/office/drawing/2014/main" id="{F4144413-7AE7-4D23-A713-CF3BDB44932C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9051;p75">
              <a:extLst>
                <a:ext uri="{FF2B5EF4-FFF2-40B4-BE49-F238E27FC236}">
                  <a16:creationId xmlns:a16="http://schemas.microsoft.com/office/drawing/2014/main" id="{92928DBF-BB13-48E0-9ABF-27DD1A23DC81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9052;p75">
              <a:extLst>
                <a:ext uri="{FF2B5EF4-FFF2-40B4-BE49-F238E27FC236}">
                  <a16:creationId xmlns:a16="http://schemas.microsoft.com/office/drawing/2014/main" id="{AE8D7D75-4AD6-46AD-9771-540B230CC75B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9053;p75">
              <a:extLst>
                <a:ext uri="{FF2B5EF4-FFF2-40B4-BE49-F238E27FC236}">
                  <a16:creationId xmlns:a16="http://schemas.microsoft.com/office/drawing/2014/main" id="{8F3A6308-DADC-4159-B5F0-727A9EDC7BC5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9054;p75">
              <a:extLst>
                <a:ext uri="{FF2B5EF4-FFF2-40B4-BE49-F238E27FC236}">
                  <a16:creationId xmlns:a16="http://schemas.microsoft.com/office/drawing/2014/main" id="{4F48EA12-00B8-48C0-AA62-DF552B941C40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9055;p75">
              <a:extLst>
                <a:ext uri="{FF2B5EF4-FFF2-40B4-BE49-F238E27FC236}">
                  <a16:creationId xmlns:a16="http://schemas.microsoft.com/office/drawing/2014/main" id="{9D063D19-8C1E-415F-91A6-A3F41B307FB7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9056;p75">
              <a:extLst>
                <a:ext uri="{FF2B5EF4-FFF2-40B4-BE49-F238E27FC236}">
                  <a16:creationId xmlns:a16="http://schemas.microsoft.com/office/drawing/2014/main" id="{32E69B23-6DE5-49A5-81CB-F1FFA4DD00AD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9057;p75">
              <a:extLst>
                <a:ext uri="{FF2B5EF4-FFF2-40B4-BE49-F238E27FC236}">
                  <a16:creationId xmlns:a16="http://schemas.microsoft.com/office/drawing/2014/main" id="{6ABE51C9-98C8-4AE7-B857-0B97292F6474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9058;p75">
              <a:extLst>
                <a:ext uri="{FF2B5EF4-FFF2-40B4-BE49-F238E27FC236}">
                  <a16:creationId xmlns:a16="http://schemas.microsoft.com/office/drawing/2014/main" id="{58BA071B-081E-4665-9DC2-26D4FAC98F0C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9059;p75">
              <a:extLst>
                <a:ext uri="{FF2B5EF4-FFF2-40B4-BE49-F238E27FC236}">
                  <a16:creationId xmlns:a16="http://schemas.microsoft.com/office/drawing/2014/main" id="{F91124D4-0D4E-48BD-A4A5-9DF237EFB6CB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9060;p75">
              <a:extLst>
                <a:ext uri="{FF2B5EF4-FFF2-40B4-BE49-F238E27FC236}">
                  <a16:creationId xmlns:a16="http://schemas.microsoft.com/office/drawing/2014/main" id="{26E5C00C-D124-4528-B5DD-47B8EB1A753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9061;p75">
              <a:extLst>
                <a:ext uri="{FF2B5EF4-FFF2-40B4-BE49-F238E27FC236}">
                  <a16:creationId xmlns:a16="http://schemas.microsoft.com/office/drawing/2014/main" id="{B1BC233C-B2DA-4C8D-9E4C-8E547B84AE1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9062;p75">
              <a:extLst>
                <a:ext uri="{FF2B5EF4-FFF2-40B4-BE49-F238E27FC236}">
                  <a16:creationId xmlns:a16="http://schemas.microsoft.com/office/drawing/2014/main" id="{FB2518DC-0D6D-4038-A05C-56AB9ED6509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9063;p75">
              <a:extLst>
                <a:ext uri="{FF2B5EF4-FFF2-40B4-BE49-F238E27FC236}">
                  <a16:creationId xmlns:a16="http://schemas.microsoft.com/office/drawing/2014/main" id="{2AED759D-F870-4D63-ADBA-28D48FBF6DC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9064;p75">
              <a:extLst>
                <a:ext uri="{FF2B5EF4-FFF2-40B4-BE49-F238E27FC236}">
                  <a16:creationId xmlns:a16="http://schemas.microsoft.com/office/drawing/2014/main" id="{90FAE359-43FE-4CFE-96A0-0DF23354F824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9065;p75">
              <a:extLst>
                <a:ext uri="{FF2B5EF4-FFF2-40B4-BE49-F238E27FC236}">
                  <a16:creationId xmlns:a16="http://schemas.microsoft.com/office/drawing/2014/main" id="{396984F8-0930-4871-9F76-E036ADB80D63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9066;p75">
              <a:extLst>
                <a:ext uri="{FF2B5EF4-FFF2-40B4-BE49-F238E27FC236}">
                  <a16:creationId xmlns:a16="http://schemas.microsoft.com/office/drawing/2014/main" id="{D0AF3B43-4284-4C47-B83E-8E07C83E5CBB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9067;p75">
              <a:extLst>
                <a:ext uri="{FF2B5EF4-FFF2-40B4-BE49-F238E27FC236}">
                  <a16:creationId xmlns:a16="http://schemas.microsoft.com/office/drawing/2014/main" id="{288794A1-9DB7-4E05-849F-A8D4AAEC0549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9068;p75">
              <a:extLst>
                <a:ext uri="{FF2B5EF4-FFF2-40B4-BE49-F238E27FC236}">
                  <a16:creationId xmlns:a16="http://schemas.microsoft.com/office/drawing/2014/main" id="{1A910DFC-5B99-4740-B1E8-BC65F16AFA58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9069;p75">
              <a:extLst>
                <a:ext uri="{FF2B5EF4-FFF2-40B4-BE49-F238E27FC236}">
                  <a16:creationId xmlns:a16="http://schemas.microsoft.com/office/drawing/2014/main" id="{4DD10B12-C2C7-4E39-876E-DAE56DFA79A3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9070;p75">
              <a:extLst>
                <a:ext uri="{FF2B5EF4-FFF2-40B4-BE49-F238E27FC236}">
                  <a16:creationId xmlns:a16="http://schemas.microsoft.com/office/drawing/2014/main" id="{1C76F678-0A6D-4611-BE4E-010A07BAB993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9071;p75">
              <a:extLst>
                <a:ext uri="{FF2B5EF4-FFF2-40B4-BE49-F238E27FC236}">
                  <a16:creationId xmlns:a16="http://schemas.microsoft.com/office/drawing/2014/main" id="{F64EC4AB-B353-412B-80E1-C9B4606F5948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9072;p75">
              <a:extLst>
                <a:ext uri="{FF2B5EF4-FFF2-40B4-BE49-F238E27FC236}">
                  <a16:creationId xmlns:a16="http://schemas.microsoft.com/office/drawing/2014/main" id="{F0979FDA-3799-4001-B07A-9F76DAEE4520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9073;p75">
              <a:extLst>
                <a:ext uri="{FF2B5EF4-FFF2-40B4-BE49-F238E27FC236}">
                  <a16:creationId xmlns:a16="http://schemas.microsoft.com/office/drawing/2014/main" id="{C0681F3C-A150-4307-B698-8EAB018F61C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9074;p75">
              <a:extLst>
                <a:ext uri="{FF2B5EF4-FFF2-40B4-BE49-F238E27FC236}">
                  <a16:creationId xmlns:a16="http://schemas.microsoft.com/office/drawing/2014/main" id="{585CF9F0-0AF3-4435-A15C-BA3CF36BA244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9075;p75">
              <a:extLst>
                <a:ext uri="{FF2B5EF4-FFF2-40B4-BE49-F238E27FC236}">
                  <a16:creationId xmlns:a16="http://schemas.microsoft.com/office/drawing/2014/main" id="{DF3CC416-2075-4BE6-97C4-CD3D17F64373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9076;p75">
              <a:extLst>
                <a:ext uri="{FF2B5EF4-FFF2-40B4-BE49-F238E27FC236}">
                  <a16:creationId xmlns:a16="http://schemas.microsoft.com/office/drawing/2014/main" id="{0A0B7382-4A47-4FFA-8401-7F12ED360AA8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9077;p75">
              <a:extLst>
                <a:ext uri="{FF2B5EF4-FFF2-40B4-BE49-F238E27FC236}">
                  <a16:creationId xmlns:a16="http://schemas.microsoft.com/office/drawing/2014/main" id="{AC1F2210-F701-4F7C-B292-C2D5CE0958FA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9078;p75">
              <a:extLst>
                <a:ext uri="{FF2B5EF4-FFF2-40B4-BE49-F238E27FC236}">
                  <a16:creationId xmlns:a16="http://schemas.microsoft.com/office/drawing/2014/main" id="{9089C804-A91E-4E3C-AFB7-492489E37491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9079;p75">
              <a:extLst>
                <a:ext uri="{FF2B5EF4-FFF2-40B4-BE49-F238E27FC236}">
                  <a16:creationId xmlns:a16="http://schemas.microsoft.com/office/drawing/2014/main" id="{FD2331EC-41D3-4A9A-8EF1-4B88742F342F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9080;p75">
              <a:extLst>
                <a:ext uri="{FF2B5EF4-FFF2-40B4-BE49-F238E27FC236}">
                  <a16:creationId xmlns:a16="http://schemas.microsoft.com/office/drawing/2014/main" id="{81690017-8977-47BF-B1C1-06E7D9F8E225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9081;p75">
              <a:extLst>
                <a:ext uri="{FF2B5EF4-FFF2-40B4-BE49-F238E27FC236}">
                  <a16:creationId xmlns:a16="http://schemas.microsoft.com/office/drawing/2014/main" id="{B40272BC-A01A-4545-981E-68D7979770B8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9082;p75">
              <a:extLst>
                <a:ext uri="{FF2B5EF4-FFF2-40B4-BE49-F238E27FC236}">
                  <a16:creationId xmlns:a16="http://schemas.microsoft.com/office/drawing/2014/main" id="{109C9DBD-AD07-4F97-82BD-EF1D0B6411E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9083;p75">
              <a:extLst>
                <a:ext uri="{FF2B5EF4-FFF2-40B4-BE49-F238E27FC236}">
                  <a16:creationId xmlns:a16="http://schemas.microsoft.com/office/drawing/2014/main" id="{62C431A3-B766-4603-A8B4-E3ECB42FE175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9084;p75">
              <a:extLst>
                <a:ext uri="{FF2B5EF4-FFF2-40B4-BE49-F238E27FC236}">
                  <a16:creationId xmlns:a16="http://schemas.microsoft.com/office/drawing/2014/main" id="{CD88DA4A-34E0-42B9-B4BD-9314F0579BDD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9085;p75">
              <a:extLst>
                <a:ext uri="{FF2B5EF4-FFF2-40B4-BE49-F238E27FC236}">
                  <a16:creationId xmlns:a16="http://schemas.microsoft.com/office/drawing/2014/main" id="{E2716E51-A937-4CAB-9AE9-39DA4F93629F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9086;p75">
              <a:extLst>
                <a:ext uri="{FF2B5EF4-FFF2-40B4-BE49-F238E27FC236}">
                  <a16:creationId xmlns:a16="http://schemas.microsoft.com/office/drawing/2014/main" id="{79CBA37E-4D2C-4E27-B755-3B89FC006F67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9087;p75">
              <a:extLst>
                <a:ext uri="{FF2B5EF4-FFF2-40B4-BE49-F238E27FC236}">
                  <a16:creationId xmlns:a16="http://schemas.microsoft.com/office/drawing/2014/main" id="{4694D25B-C4DA-4BDB-BBAD-226AA2333AFC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9088;p75">
              <a:extLst>
                <a:ext uri="{FF2B5EF4-FFF2-40B4-BE49-F238E27FC236}">
                  <a16:creationId xmlns:a16="http://schemas.microsoft.com/office/drawing/2014/main" id="{0DCED78B-8FC7-4D91-B10A-EBD37AE502E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9089;p75">
              <a:extLst>
                <a:ext uri="{FF2B5EF4-FFF2-40B4-BE49-F238E27FC236}">
                  <a16:creationId xmlns:a16="http://schemas.microsoft.com/office/drawing/2014/main" id="{2CCC5904-677D-4E49-8A3D-3F42C8037B6F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9090;p75">
              <a:extLst>
                <a:ext uri="{FF2B5EF4-FFF2-40B4-BE49-F238E27FC236}">
                  <a16:creationId xmlns:a16="http://schemas.microsoft.com/office/drawing/2014/main" id="{5956467C-62A5-482D-B4A7-405DD1C8E5A9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9091;p75">
              <a:extLst>
                <a:ext uri="{FF2B5EF4-FFF2-40B4-BE49-F238E27FC236}">
                  <a16:creationId xmlns:a16="http://schemas.microsoft.com/office/drawing/2014/main" id="{F5BACE21-75D5-4019-BA0C-3BAEF3807FE7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9092;p75">
              <a:extLst>
                <a:ext uri="{FF2B5EF4-FFF2-40B4-BE49-F238E27FC236}">
                  <a16:creationId xmlns:a16="http://schemas.microsoft.com/office/drawing/2014/main" id="{E683803A-F76E-49F5-94AF-2C0467D9143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9093;p75">
              <a:extLst>
                <a:ext uri="{FF2B5EF4-FFF2-40B4-BE49-F238E27FC236}">
                  <a16:creationId xmlns:a16="http://schemas.microsoft.com/office/drawing/2014/main" id="{E6D7265B-72B8-43DA-A52B-87D8DD2F53E2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9094;p75">
              <a:extLst>
                <a:ext uri="{FF2B5EF4-FFF2-40B4-BE49-F238E27FC236}">
                  <a16:creationId xmlns:a16="http://schemas.microsoft.com/office/drawing/2014/main" id="{7F749466-9DF0-4A25-850D-CBE42439C589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9095;p75">
              <a:extLst>
                <a:ext uri="{FF2B5EF4-FFF2-40B4-BE49-F238E27FC236}">
                  <a16:creationId xmlns:a16="http://schemas.microsoft.com/office/drawing/2014/main" id="{F91965D6-27C2-484D-B629-09AA112065E8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9096;p75">
              <a:extLst>
                <a:ext uri="{FF2B5EF4-FFF2-40B4-BE49-F238E27FC236}">
                  <a16:creationId xmlns:a16="http://schemas.microsoft.com/office/drawing/2014/main" id="{73658100-9216-4CC1-A454-A32D116238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9097;p75">
              <a:extLst>
                <a:ext uri="{FF2B5EF4-FFF2-40B4-BE49-F238E27FC236}">
                  <a16:creationId xmlns:a16="http://schemas.microsoft.com/office/drawing/2014/main" id="{2DA7DF57-8C1C-497C-AB80-0A30177C26A1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9098;p75">
              <a:extLst>
                <a:ext uri="{FF2B5EF4-FFF2-40B4-BE49-F238E27FC236}">
                  <a16:creationId xmlns:a16="http://schemas.microsoft.com/office/drawing/2014/main" id="{F31C5C34-076D-4F8B-974C-9132CF9647ED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9099;p75">
              <a:extLst>
                <a:ext uri="{FF2B5EF4-FFF2-40B4-BE49-F238E27FC236}">
                  <a16:creationId xmlns:a16="http://schemas.microsoft.com/office/drawing/2014/main" id="{371C0FBD-3835-4AAF-AFE4-B710A1F74267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9100;p75">
              <a:extLst>
                <a:ext uri="{FF2B5EF4-FFF2-40B4-BE49-F238E27FC236}">
                  <a16:creationId xmlns:a16="http://schemas.microsoft.com/office/drawing/2014/main" id="{E33ADDDC-1D51-48F3-A1E0-C777BCF5E5EB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9101;p75">
              <a:extLst>
                <a:ext uri="{FF2B5EF4-FFF2-40B4-BE49-F238E27FC236}">
                  <a16:creationId xmlns:a16="http://schemas.microsoft.com/office/drawing/2014/main" id="{1EA3EC42-8BFF-4D71-B25A-EA12A1748EDF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9102;p75">
              <a:extLst>
                <a:ext uri="{FF2B5EF4-FFF2-40B4-BE49-F238E27FC236}">
                  <a16:creationId xmlns:a16="http://schemas.microsoft.com/office/drawing/2014/main" id="{494F3CCA-6913-48AD-A781-BBA4914B3FBE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9103;p75">
              <a:extLst>
                <a:ext uri="{FF2B5EF4-FFF2-40B4-BE49-F238E27FC236}">
                  <a16:creationId xmlns:a16="http://schemas.microsoft.com/office/drawing/2014/main" id="{A3DB3651-947E-4197-B467-CDC7A10A5476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9104;p75">
              <a:extLst>
                <a:ext uri="{FF2B5EF4-FFF2-40B4-BE49-F238E27FC236}">
                  <a16:creationId xmlns:a16="http://schemas.microsoft.com/office/drawing/2014/main" id="{08D3A925-C580-40DA-B247-D2CEDAE11173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9105;p75">
              <a:extLst>
                <a:ext uri="{FF2B5EF4-FFF2-40B4-BE49-F238E27FC236}">
                  <a16:creationId xmlns:a16="http://schemas.microsoft.com/office/drawing/2014/main" id="{353E7D02-BB11-4738-8682-B79C7A18D449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9106;p75">
              <a:extLst>
                <a:ext uri="{FF2B5EF4-FFF2-40B4-BE49-F238E27FC236}">
                  <a16:creationId xmlns:a16="http://schemas.microsoft.com/office/drawing/2014/main" id="{EC508E64-8EF6-4BBD-9F09-E3E526BD29FF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9107;p75">
              <a:extLst>
                <a:ext uri="{FF2B5EF4-FFF2-40B4-BE49-F238E27FC236}">
                  <a16:creationId xmlns:a16="http://schemas.microsoft.com/office/drawing/2014/main" id="{489945A6-6F5E-49BD-A42D-566BDD158AE3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9108;p75">
              <a:extLst>
                <a:ext uri="{FF2B5EF4-FFF2-40B4-BE49-F238E27FC236}">
                  <a16:creationId xmlns:a16="http://schemas.microsoft.com/office/drawing/2014/main" id="{FB06DDAA-DFBE-4345-9989-623D35CA7752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9109;p75">
              <a:extLst>
                <a:ext uri="{FF2B5EF4-FFF2-40B4-BE49-F238E27FC236}">
                  <a16:creationId xmlns:a16="http://schemas.microsoft.com/office/drawing/2014/main" id="{4ED0C475-5CA2-4903-ACDF-6132D6137D95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9110;p75">
              <a:extLst>
                <a:ext uri="{FF2B5EF4-FFF2-40B4-BE49-F238E27FC236}">
                  <a16:creationId xmlns:a16="http://schemas.microsoft.com/office/drawing/2014/main" id="{7B2DF01A-2003-45EE-9BF3-20FACB241FA3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9111;p75">
              <a:extLst>
                <a:ext uri="{FF2B5EF4-FFF2-40B4-BE49-F238E27FC236}">
                  <a16:creationId xmlns:a16="http://schemas.microsoft.com/office/drawing/2014/main" id="{32037BA4-FE78-4D1B-B12E-A32DC08B26FF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9112;p75">
              <a:extLst>
                <a:ext uri="{FF2B5EF4-FFF2-40B4-BE49-F238E27FC236}">
                  <a16:creationId xmlns:a16="http://schemas.microsoft.com/office/drawing/2014/main" id="{B605375B-DE55-4221-A2F1-0C938B81B3D8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9113;p75">
              <a:extLst>
                <a:ext uri="{FF2B5EF4-FFF2-40B4-BE49-F238E27FC236}">
                  <a16:creationId xmlns:a16="http://schemas.microsoft.com/office/drawing/2014/main" id="{F31326A7-CE80-4E3A-96F8-088FD657C8D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9114;p75">
              <a:extLst>
                <a:ext uri="{FF2B5EF4-FFF2-40B4-BE49-F238E27FC236}">
                  <a16:creationId xmlns:a16="http://schemas.microsoft.com/office/drawing/2014/main" id="{048D73F7-9093-4EE9-B13B-68ECA915BF68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9115;p75">
              <a:extLst>
                <a:ext uri="{FF2B5EF4-FFF2-40B4-BE49-F238E27FC236}">
                  <a16:creationId xmlns:a16="http://schemas.microsoft.com/office/drawing/2014/main" id="{2ED36962-35D1-46B6-8BD4-4741DAD6FC59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9116;p75">
              <a:extLst>
                <a:ext uri="{FF2B5EF4-FFF2-40B4-BE49-F238E27FC236}">
                  <a16:creationId xmlns:a16="http://schemas.microsoft.com/office/drawing/2014/main" id="{99E7A6CE-D691-4F4E-8F1B-0F0923B2FE42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9117;p75">
              <a:extLst>
                <a:ext uri="{FF2B5EF4-FFF2-40B4-BE49-F238E27FC236}">
                  <a16:creationId xmlns:a16="http://schemas.microsoft.com/office/drawing/2014/main" id="{0120A670-D26F-4423-B9D5-6F56CA09C61E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9118;p75">
              <a:extLst>
                <a:ext uri="{FF2B5EF4-FFF2-40B4-BE49-F238E27FC236}">
                  <a16:creationId xmlns:a16="http://schemas.microsoft.com/office/drawing/2014/main" id="{DC2B6E36-2B15-40A5-8528-02099E3CA6AD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9119;p75">
              <a:extLst>
                <a:ext uri="{FF2B5EF4-FFF2-40B4-BE49-F238E27FC236}">
                  <a16:creationId xmlns:a16="http://schemas.microsoft.com/office/drawing/2014/main" id="{DE7309B7-0CB1-41BE-9F9F-91115C58A462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9120;p75">
              <a:extLst>
                <a:ext uri="{FF2B5EF4-FFF2-40B4-BE49-F238E27FC236}">
                  <a16:creationId xmlns:a16="http://schemas.microsoft.com/office/drawing/2014/main" id="{BAB26F21-D155-42DE-BC48-1C288522129B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9121;p75">
              <a:extLst>
                <a:ext uri="{FF2B5EF4-FFF2-40B4-BE49-F238E27FC236}">
                  <a16:creationId xmlns:a16="http://schemas.microsoft.com/office/drawing/2014/main" id="{EB414ACC-1626-4821-ADDF-3B51E7D47754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9122;p75">
              <a:extLst>
                <a:ext uri="{FF2B5EF4-FFF2-40B4-BE49-F238E27FC236}">
                  <a16:creationId xmlns:a16="http://schemas.microsoft.com/office/drawing/2014/main" id="{0FA8B1C4-335F-4C86-A374-8E2B6614F2DA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9123;p75">
              <a:extLst>
                <a:ext uri="{FF2B5EF4-FFF2-40B4-BE49-F238E27FC236}">
                  <a16:creationId xmlns:a16="http://schemas.microsoft.com/office/drawing/2014/main" id="{358D30BE-1BAE-48A7-9063-29A4F8F62D3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9124;p75">
              <a:extLst>
                <a:ext uri="{FF2B5EF4-FFF2-40B4-BE49-F238E27FC236}">
                  <a16:creationId xmlns:a16="http://schemas.microsoft.com/office/drawing/2014/main" id="{29B3B6E4-3307-4C4D-A21F-2F9641FAD2BE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9125;p75">
              <a:extLst>
                <a:ext uri="{FF2B5EF4-FFF2-40B4-BE49-F238E27FC236}">
                  <a16:creationId xmlns:a16="http://schemas.microsoft.com/office/drawing/2014/main" id="{7170441A-BA04-4597-B6AD-4179AAC7C821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9126;p75">
              <a:extLst>
                <a:ext uri="{FF2B5EF4-FFF2-40B4-BE49-F238E27FC236}">
                  <a16:creationId xmlns:a16="http://schemas.microsoft.com/office/drawing/2014/main" id="{D9FEDB48-9822-4CFA-94FD-E2351A111B2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9127;p75">
              <a:extLst>
                <a:ext uri="{FF2B5EF4-FFF2-40B4-BE49-F238E27FC236}">
                  <a16:creationId xmlns:a16="http://schemas.microsoft.com/office/drawing/2014/main" id="{DDC26BDB-86A9-4288-A772-C4F443F5EFEF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9128;p75">
              <a:extLst>
                <a:ext uri="{FF2B5EF4-FFF2-40B4-BE49-F238E27FC236}">
                  <a16:creationId xmlns:a16="http://schemas.microsoft.com/office/drawing/2014/main" id="{7241C5B4-472C-42E5-A1F8-CE44691DC8C8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9129;p75">
              <a:extLst>
                <a:ext uri="{FF2B5EF4-FFF2-40B4-BE49-F238E27FC236}">
                  <a16:creationId xmlns:a16="http://schemas.microsoft.com/office/drawing/2014/main" id="{E8EA8310-6D28-4C6C-9F83-E1380B6543B3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9130;p75">
              <a:extLst>
                <a:ext uri="{FF2B5EF4-FFF2-40B4-BE49-F238E27FC236}">
                  <a16:creationId xmlns:a16="http://schemas.microsoft.com/office/drawing/2014/main" id="{AEFC61A6-791F-461A-A377-DAD704AE61B6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9131;p75">
              <a:extLst>
                <a:ext uri="{FF2B5EF4-FFF2-40B4-BE49-F238E27FC236}">
                  <a16:creationId xmlns:a16="http://schemas.microsoft.com/office/drawing/2014/main" id="{B3E323D3-B121-4906-9A09-0CC3D014AD1C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9132;p75">
              <a:extLst>
                <a:ext uri="{FF2B5EF4-FFF2-40B4-BE49-F238E27FC236}">
                  <a16:creationId xmlns:a16="http://schemas.microsoft.com/office/drawing/2014/main" id="{2A69D00C-A1BC-48D9-830A-6ECB39A96817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9133;p75">
              <a:extLst>
                <a:ext uri="{FF2B5EF4-FFF2-40B4-BE49-F238E27FC236}">
                  <a16:creationId xmlns:a16="http://schemas.microsoft.com/office/drawing/2014/main" id="{62065C23-9F51-47CB-AD53-42781DE255D3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9134;p75">
              <a:extLst>
                <a:ext uri="{FF2B5EF4-FFF2-40B4-BE49-F238E27FC236}">
                  <a16:creationId xmlns:a16="http://schemas.microsoft.com/office/drawing/2014/main" id="{33953276-76BC-4D43-A6AD-567B9C109AD5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9135;p75">
              <a:extLst>
                <a:ext uri="{FF2B5EF4-FFF2-40B4-BE49-F238E27FC236}">
                  <a16:creationId xmlns:a16="http://schemas.microsoft.com/office/drawing/2014/main" id="{ECE766FB-51B9-4D84-9273-8BEE464ABAF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9136;p75">
              <a:extLst>
                <a:ext uri="{FF2B5EF4-FFF2-40B4-BE49-F238E27FC236}">
                  <a16:creationId xmlns:a16="http://schemas.microsoft.com/office/drawing/2014/main" id="{E319EE8D-F0AA-4B94-9B3A-1A0551BFA075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9137;p75">
              <a:extLst>
                <a:ext uri="{FF2B5EF4-FFF2-40B4-BE49-F238E27FC236}">
                  <a16:creationId xmlns:a16="http://schemas.microsoft.com/office/drawing/2014/main" id="{F1746F29-025C-477F-80CA-ED498E1CDE2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9138;p75">
              <a:extLst>
                <a:ext uri="{FF2B5EF4-FFF2-40B4-BE49-F238E27FC236}">
                  <a16:creationId xmlns:a16="http://schemas.microsoft.com/office/drawing/2014/main" id="{F013FF2C-1704-4CA2-917F-8782B6691033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9139;p75">
              <a:extLst>
                <a:ext uri="{FF2B5EF4-FFF2-40B4-BE49-F238E27FC236}">
                  <a16:creationId xmlns:a16="http://schemas.microsoft.com/office/drawing/2014/main" id="{C3FD0897-479F-4182-8F5A-BF8CB8412BC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9140;p75">
              <a:extLst>
                <a:ext uri="{FF2B5EF4-FFF2-40B4-BE49-F238E27FC236}">
                  <a16:creationId xmlns:a16="http://schemas.microsoft.com/office/drawing/2014/main" id="{536127A4-9031-4F48-AC6C-B33E999FE1FE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9141;p75">
              <a:extLst>
                <a:ext uri="{FF2B5EF4-FFF2-40B4-BE49-F238E27FC236}">
                  <a16:creationId xmlns:a16="http://schemas.microsoft.com/office/drawing/2014/main" id="{4DBEACC1-6D7B-4138-8ACA-7F0540EAD84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9142;p75">
              <a:extLst>
                <a:ext uri="{FF2B5EF4-FFF2-40B4-BE49-F238E27FC236}">
                  <a16:creationId xmlns:a16="http://schemas.microsoft.com/office/drawing/2014/main" id="{E395C9B0-E67F-4106-AE5B-536FADD70350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9143;p75">
              <a:extLst>
                <a:ext uri="{FF2B5EF4-FFF2-40B4-BE49-F238E27FC236}">
                  <a16:creationId xmlns:a16="http://schemas.microsoft.com/office/drawing/2014/main" id="{1606CC15-5959-4447-A98B-07A6818DB972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9144;p75">
              <a:extLst>
                <a:ext uri="{FF2B5EF4-FFF2-40B4-BE49-F238E27FC236}">
                  <a16:creationId xmlns:a16="http://schemas.microsoft.com/office/drawing/2014/main" id="{65AF8BAB-B283-4A3A-AF7C-ED0FF9A78716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9145;p75">
              <a:extLst>
                <a:ext uri="{FF2B5EF4-FFF2-40B4-BE49-F238E27FC236}">
                  <a16:creationId xmlns:a16="http://schemas.microsoft.com/office/drawing/2014/main" id="{F989A5DF-B615-4863-941E-B7077E1292D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9146;p75">
              <a:extLst>
                <a:ext uri="{FF2B5EF4-FFF2-40B4-BE49-F238E27FC236}">
                  <a16:creationId xmlns:a16="http://schemas.microsoft.com/office/drawing/2014/main" id="{214975BC-96E0-4EA4-861D-8E7CFA66723B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9147;p75">
              <a:extLst>
                <a:ext uri="{FF2B5EF4-FFF2-40B4-BE49-F238E27FC236}">
                  <a16:creationId xmlns:a16="http://schemas.microsoft.com/office/drawing/2014/main" id="{5F0DADE8-12CF-4FC8-AEF0-C986E975015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9148;p75">
              <a:extLst>
                <a:ext uri="{FF2B5EF4-FFF2-40B4-BE49-F238E27FC236}">
                  <a16:creationId xmlns:a16="http://schemas.microsoft.com/office/drawing/2014/main" id="{65DA9CAE-F786-4B9A-B85C-3538640BC81B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9149;p75">
              <a:extLst>
                <a:ext uri="{FF2B5EF4-FFF2-40B4-BE49-F238E27FC236}">
                  <a16:creationId xmlns:a16="http://schemas.microsoft.com/office/drawing/2014/main" id="{88ACBE35-A5BD-4D2B-AF0A-29EB7C810B73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9150;p75">
              <a:extLst>
                <a:ext uri="{FF2B5EF4-FFF2-40B4-BE49-F238E27FC236}">
                  <a16:creationId xmlns:a16="http://schemas.microsoft.com/office/drawing/2014/main" id="{2988D16E-86EB-4F38-894D-5011CCE1C730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9151;p75">
              <a:extLst>
                <a:ext uri="{FF2B5EF4-FFF2-40B4-BE49-F238E27FC236}">
                  <a16:creationId xmlns:a16="http://schemas.microsoft.com/office/drawing/2014/main" id="{599642A2-7712-40B6-BB4D-ADCF46C9D2DB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9152;p75">
              <a:extLst>
                <a:ext uri="{FF2B5EF4-FFF2-40B4-BE49-F238E27FC236}">
                  <a16:creationId xmlns:a16="http://schemas.microsoft.com/office/drawing/2014/main" id="{67B049B4-D715-4005-A363-FC30DAC8BD5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9153;p75">
              <a:extLst>
                <a:ext uri="{FF2B5EF4-FFF2-40B4-BE49-F238E27FC236}">
                  <a16:creationId xmlns:a16="http://schemas.microsoft.com/office/drawing/2014/main" id="{283FC3FB-985B-477B-9FC6-CF0A6AFAB7C4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9154;p75">
              <a:extLst>
                <a:ext uri="{FF2B5EF4-FFF2-40B4-BE49-F238E27FC236}">
                  <a16:creationId xmlns:a16="http://schemas.microsoft.com/office/drawing/2014/main" id="{001E15D0-E825-41D4-952A-4E6447A34D1F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9155;p75">
              <a:extLst>
                <a:ext uri="{FF2B5EF4-FFF2-40B4-BE49-F238E27FC236}">
                  <a16:creationId xmlns:a16="http://schemas.microsoft.com/office/drawing/2014/main" id="{3C2BEAA3-D121-42DB-9F98-1B6524CD5E06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9156;p75">
              <a:extLst>
                <a:ext uri="{FF2B5EF4-FFF2-40B4-BE49-F238E27FC236}">
                  <a16:creationId xmlns:a16="http://schemas.microsoft.com/office/drawing/2014/main" id="{77072702-0DE2-48FF-BA6D-3938A3ADEAAC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9157;p75">
              <a:extLst>
                <a:ext uri="{FF2B5EF4-FFF2-40B4-BE49-F238E27FC236}">
                  <a16:creationId xmlns:a16="http://schemas.microsoft.com/office/drawing/2014/main" id="{EC369EE3-7F99-4E68-9714-4B2A25DD2BCD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9158;p75">
              <a:extLst>
                <a:ext uri="{FF2B5EF4-FFF2-40B4-BE49-F238E27FC236}">
                  <a16:creationId xmlns:a16="http://schemas.microsoft.com/office/drawing/2014/main" id="{7BD8D617-9C67-4766-96F9-1308D3791908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9159;p75">
              <a:extLst>
                <a:ext uri="{FF2B5EF4-FFF2-40B4-BE49-F238E27FC236}">
                  <a16:creationId xmlns:a16="http://schemas.microsoft.com/office/drawing/2014/main" id="{F24EA4D1-86A2-435E-86F5-DA58636CE9F9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9160;p75">
              <a:extLst>
                <a:ext uri="{FF2B5EF4-FFF2-40B4-BE49-F238E27FC236}">
                  <a16:creationId xmlns:a16="http://schemas.microsoft.com/office/drawing/2014/main" id="{268409D0-F050-482C-9A9C-B38C811DBA95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9161;p75">
              <a:extLst>
                <a:ext uri="{FF2B5EF4-FFF2-40B4-BE49-F238E27FC236}">
                  <a16:creationId xmlns:a16="http://schemas.microsoft.com/office/drawing/2014/main" id="{FA428062-8A5A-4F5C-AABA-2DBAD06C567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9162;p75">
              <a:extLst>
                <a:ext uri="{FF2B5EF4-FFF2-40B4-BE49-F238E27FC236}">
                  <a16:creationId xmlns:a16="http://schemas.microsoft.com/office/drawing/2014/main" id="{B24E3BDD-7E47-4E6D-B35E-5FAC91E768D9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9163;p75">
              <a:extLst>
                <a:ext uri="{FF2B5EF4-FFF2-40B4-BE49-F238E27FC236}">
                  <a16:creationId xmlns:a16="http://schemas.microsoft.com/office/drawing/2014/main" id="{706EE223-BA71-470B-A767-10CCDCEE1B3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9164;p75">
              <a:extLst>
                <a:ext uri="{FF2B5EF4-FFF2-40B4-BE49-F238E27FC236}">
                  <a16:creationId xmlns:a16="http://schemas.microsoft.com/office/drawing/2014/main" id="{243B2800-C951-4DC9-8601-4940B6577A13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9165;p75">
              <a:extLst>
                <a:ext uri="{FF2B5EF4-FFF2-40B4-BE49-F238E27FC236}">
                  <a16:creationId xmlns:a16="http://schemas.microsoft.com/office/drawing/2014/main" id="{45321CF8-63C1-4BFE-BC97-4F0A83A30A28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9166;p75">
              <a:extLst>
                <a:ext uri="{FF2B5EF4-FFF2-40B4-BE49-F238E27FC236}">
                  <a16:creationId xmlns:a16="http://schemas.microsoft.com/office/drawing/2014/main" id="{D4DFF725-9668-4471-88FF-7F8008944821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9167;p75">
              <a:extLst>
                <a:ext uri="{FF2B5EF4-FFF2-40B4-BE49-F238E27FC236}">
                  <a16:creationId xmlns:a16="http://schemas.microsoft.com/office/drawing/2014/main" id="{5FBBDED7-CA87-4F69-B7F7-05B6C9D1A94F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9168;p75">
              <a:extLst>
                <a:ext uri="{FF2B5EF4-FFF2-40B4-BE49-F238E27FC236}">
                  <a16:creationId xmlns:a16="http://schemas.microsoft.com/office/drawing/2014/main" id="{DDCC6DC4-085E-468A-9984-09DE700597D7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9169;p75">
              <a:extLst>
                <a:ext uri="{FF2B5EF4-FFF2-40B4-BE49-F238E27FC236}">
                  <a16:creationId xmlns:a16="http://schemas.microsoft.com/office/drawing/2014/main" id="{E72573C0-347F-4D51-B402-1181EAFC27CD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9170;p75">
              <a:extLst>
                <a:ext uri="{FF2B5EF4-FFF2-40B4-BE49-F238E27FC236}">
                  <a16:creationId xmlns:a16="http://schemas.microsoft.com/office/drawing/2014/main" id="{1CC339F5-3390-4F47-9337-9107325052B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9171;p75">
              <a:extLst>
                <a:ext uri="{FF2B5EF4-FFF2-40B4-BE49-F238E27FC236}">
                  <a16:creationId xmlns:a16="http://schemas.microsoft.com/office/drawing/2014/main" id="{AAAECC13-705E-4BCD-8787-1D7D04F8CF63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9172;p75">
              <a:extLst>
                <a:ext uri="{FF2B5EF4-FFF2-40B4-BE49-F238E27FC236}">
                  <a16:creationId xmlns:a16="http://schemas.microsoft.com/office/drawing/2014/main" id="{A0439E9C-2009-461C-8DCF-BC55FF67989B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9173;p75">
              <a:extLst>
                <a:ext uri="{FF2B5EF4-FFF2-40B4-BE49-F238E27FC236}">
                  <a16:creationId xmlns:a16="http://schemas.microsoft.com/office/drawing/2014/main" id="{A01C5E6C-5BEE-47C0-A182-E34E8A368977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9174;p75">
              <a:extLst>
                <a:ext uri="{FF2B5EF4-FFF2-40B4-BE49-F238E27FC236}">
                  <a16:creationId xmlns:a16="http://schemas.microsoft.com/office/drawing/2014/main" id="{A865DC79-6132-42A6-A876-244551C25C42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9175;p75">
              <a:extLst>
                <a:ext uri="{FF2B5EF4-FFF2-40B4-BE49-F238E27FC236}">
                  <a16:creationId xmlns:a16="http://schemas.microsoft.com/office/drawing/2014/main" id="{AD37A0E7-C29E-4083-9C6A-E89906249BE6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9176;p75">
              <a:extLst>
                <a:ext uri="{FF2B5EF4-FFF2-40B4-BE49-F238E27FC236}">
                  <a16:creationId xmlns:a16="http://schemas.microsoft.com/office/drawing/2014/main" id="{62D063C1-BA99-47DE-AF63-B0F00EB86D95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9177;p75">
              <a:extLst>
                <a:ext uri="{FF2B5EF4-FFF2-40B4-BE49-F238E27FC236}">
                  <a16:creationId xmlns:a16="http://schemas.microsoft.com/office/drawing/2014/main" id="{36BE1709-802B-4CB2-A78E-08859D75E6B6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9178;p75">
              <a:extLst>
                <a:ext uri="{FF2B5EF4-FFF2-40B4-BE49-F238E27FC236}">
                  <a16:creationId xmlns:a16="http://schemas.microsoft.com/office/drawing/2014/main" id="{F627D62F-D2F5-4465-B9E9-0BE808A421E1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9179;p75">
              <a:extLst>
                <a:ext uri="{FF2B5EF4-FFF2-40B4-BE49-F238E27FC236}">
                  <a16:creationId xmlns:a16="http://schemas.microsoft.com/office/drawing/2014/main" id="{851A77EE-9C90-4813-ADFA-D2002D88D22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9180;p75">
              <a:extLst>
                <a:ext uri="{FF2B5EF4-FFF2-40B4-BE49-F238E27FC236}">
                  <a16:creationId xmlns:a16="http://schemas.microsoft.com/office/drawing/2014/main" id="{051F9E94-A823-4DB1-962E-3172A9255962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9181;p75">
              <a:extLst>
                <a:ext uri="{FF2B5EF4-FFF2-40B4-BE49-F238E27FC236}">
                  <a16:creationId xmlns:a16="http://schemas.microsoft.com/office/drawing/2014/main" id="{B9B97EB5-337B-4EAB-B33D-649E8EB7F94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9182;p75">
              <a:extLst>
                <a:ext uri="{FF2B5EF4-FFF2-40B4-BE49-F238E27FC236}">
                  <a16:creationId xmlns:a16="http://schemas.microsoft.com/office/drawing/2014/main" id="{97B00B35-328F-44E8-86AF-5C85639D89AA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9183;p75">
              <a:extLst>
                <a:ext uri="{FF2B5EF4-FFF2-40B4-BE49-F238E27FC236}">
                  <a16:creationId xmlns:a16="http://schemas.microsoft.com/office/drawing/2014/main" id="{63FFE134-9923-4A56-AECE-FB7AB87C798F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9184;p75">
              <a:extLst>
                <a:ext uri="{FF2B5EF4-FFF2-40B4-BE49-F238E27FC236}">
                  <a16:creationId xmlns:a16="http://schemas.microsoft.com/office/drawing/2014/main" id="{E2E5F5AE-AC03-473B-8D3B-37AC69FC66B6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9185;p75">
              <a:extLst>
                <a:ext uri="{FF2B5EF4-FFF2-40B4-BE49-F238E27FC236}">
                  <a16:creationId xmlns:a16="http://schemas.microsoft.com/office/drawing/2014/main" id="{9C2529DB-F575-4679-BF64-BF92E658432E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9186;p75">
              <a:extLst>
                <a:ext uri="{FF2B5EF4-FFF2-40B4-BE49-F238E27FC236}">
                  <a16:creationId xmlns:a16="http://schemas.microsoft.com/office/drawing/2014/main" id="{C4161A5F-C1B8-4FD4-804C-1CF8B1257DAB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9187;p75">
              <a:extLst>
                <a:ext uri="{FF2B5EF4-FFF2-40B4-BE49-F238E27FC236}">
                  <a16:creationId xmlns:a16="http://schemas.microsoft.com/office/drawing/2014/main" id="{1271739D-BA43-4299-910A-B02AD8C55BB0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9188;p75">
              <a:extLst>
                <a:ext uri="{FF2B5EF4-FFF2-40B4-BE49-F238E27FC236}">
                  <a16:creationId xmlns:a16="http://schemas.microsoft.com/office/drawing/2014/main" id="{914188D4-3D0E-481D-90F2-23554089621B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9189;p75">
              <a:extLst>
                <a:ext uri="{FF2B5EF4-FFF2-40B4-BE49-F238E27FC236}">
                  <a16:creationId xmlns:a16="http://schemas.microsoft.com/office/drawing/2014/main" id="{C278E48C-EBA5-4B84-8FCC-E6E7B2FAF8CD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9190;p75">
              <a:extLst>
                <a:ext uri="{FF2B5EF4-FFF2-40B4-BE49-F238E27FC236}">
                  <a16:creationId xmlns:a16="http://schemas.microsoft.com/office/drawing/2014/main" id="{9AB7BCF6-1545-49C1-BDB9-14735D8A39B9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9191;p75">
              <a:extLst>
                <a:ext uri="{FF2B5EF4-FFF2-40B4-BE49-F238E27FC236}">
                  <a16:creationId xmlns:a16="http://schemas.microsoft.com/office/drawing/2014/main" id="{39E34032-ACF7-489C-A1E1-040C505A0EA9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9192;p75">
              <a:extLst>
                <a:ext uri="{FF2B5EF4-FFF2-40B4-BE49-F238E27FC236}">
                  <a16:creationId xmlns:a16="http://schemas.microsoft.com/office/drawing/2014/main" id="{19B7D719-67D6-4774-A8FA-C8FEB189E514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9193;p75">
              <a:extLst>
                <a:ext uri="{FF2B5EF4-FFF2-40B4-BE49-F238E27FC236}">
                  <a16:creationId xmlns:a16="http://schemas.microsoft.com/office/drawing/2014/main" id="{862A7D55-3F40-488A-9C91-6D80737E0488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9194;p75">
              <a:extLst>
                <a:ext uri="{FF2B5EF4-FFF2-40B4-BE49-F238E27FC236}">
                  <a16:creationId xmlns:a16="http://schemas.microsoft.com/office/drawing/2014/main" id="{A1C84C2E-B846-476E-99DC-6740160CD55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9195;p75">
              <a:extLst>
                <a:ext uri="{FF2B5EF4-FFF2-40B4-BE49-F238E27FC236}">
                  <a16:creationId xmlns:a16="http://schemas.microsoft.com/office/drawing/2014/main" id="{BD54440E-CB38-476E-A3F6-AEC2874D933D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9196;p75">
              <a:extLst>
                <a:ext uri="{FF2B5EF4-FFF2-40B4-BE49-F238E27FC236}">
                  <a16:creationId xmlns:a16="http://schemas.microsoft.com/office/drawing/2014/main" id="{946136B5-3B4A-4AD2-9B64-139D9DD8AA51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9197;p75">
              <a:extLst>
                <a:ext uri="{FF2B5EF4-FFF2-40B4-BE49-F238E27FC236}">
                  <a16:creationId xmlns:a16="http://schemas.microsoft.com/office/drawing/2014/main" id="{234F1DFA-F81B-4405-BD76-D7DAD46EA19C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9198;p75">
              <a:extLst>
                <a:ext uri="{FF2B5EF4-FFF2-40B4-BE49-F238E27FC236}">
                  <a16:creationId xmlns:a16="http://schemas.microsoft.com/office/drawing/2014/main" id="{81B510F1-F762-42C0-BA08-0CCE8E6D185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9199;p75">
              <a:extLst>
                <a:ext uri="{FF2B5EF4-FFF2-40B4-BE49-F238E27FC236}">
                  <a16:creationId xmlns:a16="http://schemas.microsoft.com/office/drawing/2014/main" id="{57214BB5-DC9A-4ED0-B558-479DB5BFE51F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9200;p75">
              <a:extLst>
                <a:ext uri="{FF2B5EF4-FFF2-40B4-BE49-F238E27FC236}">
                  <a16:creationId xmlns:a16="http://schemas.microsoft.com/office/drawing/2014/main" id="{591EB52A-919F-4DE0-8E86-2E3F4EF406F6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9201;p75">
              <a:extLst>
                <a:ext uri="{FF2B5EF4-FFF2-40B4-BE49-F238E27FC236}">
                  <a16:creationId xmlns:a16="http://schemas.microsoft.com/office/drawing/2014/main" id="{4F3483FA-709F-4128-B16D-35021B3E309D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9202;p75">
              <a:extLst>
                <a:ext uri="{FF2B5EF4-FFF2-40B4-BE49-F238E27FC236}">
                  <a16:creationId xmlns:a16="http://schemas.microsoft.com/office/drawing/2014/main" id="{42189D4D-0BB0-47F0-9823-6A719DF4DDCD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9203;p75">
              <a:extLst>
                <a:ext uri="{FF2B5EF4-FFF2-40B4-BE49-F238E27FC236}">
                  <a16:creationId xmlns:a16="http://schemas.microsoft.com/office/drawing/2014/main" id="{E921D1FB-29A6-4CB3-85B2-5DACDEAE13EC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9204;p75">
              <a:extLst>
                <a:ext uri="{FF2B5EF4-FFF2-40B4-BE49-F238E27FC236}">
                  <a16:creationId xmlns:a16="http://schemas.microsoft.com/office/drawing/2014/main" id="{90D63717-9DB7-449A-B848-AB33B33086F6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9205;p75">
              <a:extLst>
                <a:ext uri="{FF2B5EF4-FFF2-40B4-BE49-F238E27FC236}">
                  <a16:creationId xmlns:a16="http://schemas.microsoft.com/office/drawing/2014/main" id="{D2A1B258-202B-4A94-A071-64F7EA823F40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9206;p75">
              <a:extLst>
                <a:ext uri="{FF2B5EF4-FFF2-40B4-BE49-F238E27FC236}">
                  <a16:creationId xmlns:a16="http://schemas.microsoft.com/office/drawing/2014/main" id="{46793563-D24C-457C-9440-F978620D07F9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9207;p75">
              <a:extLst>
                <a:ext uri="{FF2B5EF4-FFF2-40B4-BE49-F238E27FC236}">
                  <a16:creationId xmlns:a16="http://schemas.microsoft.com/office/drawing/2014/main" id="{59D3FA01-5B40-4B87-B8CE-A70143DB9B5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9208;p75">
              <a:extLst>
                <a:ext uri="{FF2B5EF4-FFF2-40B4-BE49-F238E27FC236}">
                  <a16:creationId xmlns:a16="http://schemas.microsoft.com/office/drawing/2014/main" id="{D668E4D0-06F7-40F4-87F4-B91F5EA7BE6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9209;p75">
              <a:extLst>
                <a:ext uri="{FF2B5EF4-FFF2-40B4-BE49-F238E27FC236}">
                  <a16:creationId xmlns:a16="http://schemas.microsoft.com/office/drawing/2014/main" id="{0E978E2E-0DCA-4B89-9EA6-6D685F23D9B6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9210;p75">
              <a:extLst>
                <a:ext uri="{FF2B5EF4-FFF2-40B4-BE49-F238E27FC236}">
                  <a16:creationId xmlns:a16="http://schemas.microsoft.com/office/drawing/2014/main" id="{46998026-6D8A-48DA-ABD6-DE256D0A2F5E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9211;p75">
              <a:extLst>
                <a:ext uri="{FF2B5EF4-FFF2-40B4-BE49-F238E27FC236}">
                  <a16:creationId xmlns:a16="http://schemas.microsoft.com/office/drawing/2014/main" id="{C40490CF-D029-4983-85F0-16B4B6E0E910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9212;p75">
              <a:extLst>
                <a:ext uri="{FF2B5EF4-FFF2-40B4-BE49-F238E27FC236}">
                  <a16:creationId xmlns:a16="http://schemas.microsoft.com/office/drawing/2014/main" id="{231DA3B8-F75B-4900-B7FE-085AE1410497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9213;p75">
              <a:extLst>
                <a:ext uri="{FF2B5EF4-FFF2-40B4-BE49-F238E27FC236}">
                  <a16:creationId xmlns:a16="http://schemas.microsoft.com/office/drawing/2014/main" id="{B5A3FA72-018B-4355-82EB-7CC137D4020C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9214;p75">
              <a:extLst>
                <a:ext uri="{FF2B5EF4-FFF2-40B4-BE49-F238E27FC236}">
                  <a16:creationId xmlns:a16="http://schemas.microsoft.com/office/drawing/2014/main" id="{BAD08B8E-FD40-4EE6-B721-768F771DB336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9215;p75">
              <a:extLst>
                <a:ext uri="{FF2B5EF4-FFF2-40B4-BE49-F238E27FC236}">
                  <a16:creationId xmlns:a16="http://schemas.microsoft.com/office/drawing/2014/main" id="{4FE2E29C-370B-482B-A23D-1A9FB71E7650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9216;p75">
              <a:extLst>
                <a:ext uri="{FF2B5EF4-FFF2-40B4-BE49-F238E27FC236}">
                  <a16:creationId xmlns:a16="http://schemas.microsoft.com/office/drawing/2014/main" id="{C01D5629-FA88-4DA0-8F9E-898370C4FC20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9217;p75">
              <a:extLst>
                <a:ext uri="{FF2B5EF4-FFF2-40B4-BE49-F238E27FC236}">
                  <a16:creationId xmlns:a16="http://schemas.microsoft.com/office/drawing/2014/main" id="{2563DB52-E103-49E1-B276-A0C9B060F814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9218;p75">
              <a:extLst>
                <a:ext uri="{FF2B5EF4-FFF2-40B4-BE49-F238E27FC236}">
                  <a16:creationId xmlns:a16="http://schemas.microsoft.com/office/drawing/2014/main" id="{286346D9-4F88-4A66-BA77-50C057DD77EA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9219;p75">
              <a:extLst>
                <a:ext uri="{FF2B5EF4-FFF2-40B4-BE49-F238E27FC236}">
                  <a16:creationId xmlns:a16="http://schemas.microsoft.com/office/drawing/2014/main" id="{4283EBD9-97D7-4EC0-AE4B-012F6B023B5F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9220;p75">
              <a:extLst>
                <a:ext uri="{FF2B5EF4-FFF2-40B4-BE49-F238E27FC236}">
                  <a16:creationId xmlns:a16="http://schemas.microsoft.com/office/drawing/2014/main" id="{4B5FB58E-7DFD-45B7-BB7D-42B8F115E1F2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9221;p75">
              <a:extLst>
                <a:ext uri="{FF2B5EF4-FFF2-40B4-BE49-F238E27FC236}">
                  <a16:creationId xmlns:a16="http://schemas.microsoft.com/office/drawing/2014/main" id="{DA6B146D-4522-4E56-947D-9C4092D12A56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9222;p75">
              <a:extLst>
                <a:ext uri="{FF2B5EF4-FFF2-40B4-BE49-F238E27FC236}">
                  <a16:creationId xmlns:a16="http://schemas.microsoft.com/office/drawing/2014/main" id="{D74F64A3-D3A7-49AF-97C5-507770C9F266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9223;p75">
              <a:extLst>
                <a:ext uri="{FF2B5EF4-FFF2-40B4-BE49-F238E27FC236}">
                  <a16:creationId xmlns:a16="http://schemas.microsoft.com/office/drawing/2014/main" id="{30B0EED7-C745-49BE-B9BA-B1B20A2D3523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9224;p75">
              <a:extLst>
                <a:ext uri="{FF2B5EF4-FFF2-40B4-BE49-F238E27FC236}">
                  <a16:creationId xmlns:a16="http://schemas.microsoft.com/office/drawing/2014/main" id="{C0BA5723-4F31-4589-B79A-CFD2D2C18AB0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9225;p75">
              <a:extLst>
                <a:ext uri="{FF2B5EF4-FFF2-40B4-BE49-F238E27FC236}">
                  <a16:creationId xmlns:a16="http://schemas.microsoft.com/office/drawing/2014/main" id="{2929EA8B-EDA4-4F85-B8B5-D06FD9CE29EE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9226;p75">
              <a:extLst>
                <a:ext uri="{FF2B5EF4-FFF2-40B4-BE49-F238E27FC236}">
                  <a16:creationId xmlns:a16="http://schemas.microsoft.com/office/drawing/2014/main" id="{10261F01-C752-4432-A8B7-FCC02B5F533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9227;p75">
              <a:extLst>
                <a:ext uri="{FF2B5EF4-FFF2-40B4-BE49-F238E27FC236}">
                  <a16:creationId xmlns:a16="http://schemas.microsoft.com/office/drawing/2014/main" id="{BD20263B-D676-4293-98E4-FCD9811CEC56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9228;p75">
              <a:extLst>
                <a:ext uri="{FF2B5EF4-FFF2-40B4-BE49-F238E27FC236}">
                  <a16:creationId xmlns:a16="http://schemas.microsoft.com/office/drawing/2014/main" id="{E14F924C-75AC-4466-BEA7-4BA77D52534C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9229;p75">
              <a:extLst>
                <a:ext uri="{FF2B5EF4-FFF2-40B4-BE49-F238E27FC236}">
                  <a16:creationId xmlns:a16="http://schemas.microsoft.com/office/drawing/2014/main" id="{5688310A-4E55-4AC5-A29A-2FAAD944CBB9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9230;p75">
              <a:extLst>
                <a:ext uri="{FF2B5EF4-FFF2-40B4-BE49-F238E27FC236}">
                  <a16:creationId xmlns:a16="http://schemas.microsoft.com/office/drawing/2014/main" id="{252C3144-36E8-4DAB-AFC3-5FE572065C51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9231;p75">
              <a:extLst>
                <a:ext uri="{FF2B5EF4-FFF2-40B4-BE49-F238E27FC236}">
                  <a16:creationId xmlns:a16="http://schemas.microsoft.com/office/drawing/2014/main" id="{4B2A208B-F640-42C5-8BEF-EF91C4164F54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9232;p75">
              <a:extLst>
                <a:ext uri="{FF2B5EF4-FFF2-40B4-BE49-F238E27FC236}">
                  <a16:creationId xmlns:a16="http://schemas.microsoft.com/office/drawing/2014/main" id="{F1B3B660-4EAA-461A-BC2A-A67E1F11AB3A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9233;p75">
              <a:extLst>
                <a:ext uri="{FF2B5EF4-FFF2-40B4-BE49-F238E27FC236}">
                  <a16:creationId xmlns:a16="http://schemas.microsoft.com/office/drawing/2014/main" id="{64D2F66E-994B-4BCD-A73F-60CA33655BDE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9234;p75">
              <a:extLst>
                <a:ext uri="{FF2B5EF4-FFF2-40B4-BE49-F238E27FC236}">
                  <a16:creationId xmlns:a16="http://schemas.microsoft.com/office/drawing/2014/main" id="{E4B43246-7D9A-475C-8B1E-1C4B5EFD468B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9235;p75">
              <a:extLst>
                <a:ext uri="{FF2B5EF4-FFF2-40B4-BE49-F238E27FC236}">
                  <a16:creationId xmlns:a16="http://schemas.microsoft.com/office/drawing/2014/main" id="{0858568E-4A2B-4FBE-B553-E00D8E69E72E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9236;p75">
              <a:extLst>
                <a:ext uri="{FF2B5EF4-FFF2-40B4-BE49-F238E27FC236}">
                  <a16:creationId xmlns:a16="http://schemas.microsoft.com/office/drawing/2014/main" id="{3D86EF95-2A2B-46C1-B493-3F5F7A438D95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9237;p75">
              <a:extLst>
                <a:ext uri="{FF2B5EF4-FFF2-40B4-BE49-F238E27FC236}">
                  <a16:creationId xmlns:a16="http://schemas.microsoft.com/office/drawing/2014/main" id="{69866016-BA6A-40BD-9472-9B86259B3D6F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9238;p75">
              <a:extLst>
                <a:ext uri="{FF2B5EF4-FFF2-40B4-BE49-F238E27FC236}">
                  <a16:creationId xmlns:a16="http://schemas.microsoft.com/office/drawing/2014/main" id="{A8833982-BAC1-4BE3-A5C1-E76D99C21DA1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9239;p75">
              <a:extLst>
                <a:ext uri="{FF2B5EF4-FFF2-40B4-BE49-F238E27FC236}">
                  <a16:creationId xmlns:a16="http://schemas.microsoft.com/office/drawing/2014/main" id="{2A1304F0-7E45-47AF-8EA6-62267EE02DA0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9240;p75">
              <a:extLst>
                <a:ext uri="{FF2B5EF4-FFF2-40B4-BE49-F238E27FC236}">
                  <a16:creationId xmlns:a16="http://schemas.microsoft.com/office/drawing/2014/main" id="{AD5B10AC-4E10-4805-91DC-D4BAA1C5ABFF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9241;p75">
              <a:extLst>
                <a:ext uri="{FF2B5EF4-FFF2-40B4-BE49-F238E27FC236}">
                  <a16:creationId xmlns:a16="http://schemas.microsoft.com/office/drawing/2014/main" id="{2C3BC965-0290-457F-8988-2C22D2AFFBF2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9242;p75">
              <a:extLst>
                <a:ext uri="{FF2B5EF4-FFF2-40B4-BE49-F238E27FC236}">
                  <a16:creationId xmlns:a16="http://schemas.microsoft.com/office/drawing/2014/main" id="{2B63E1D7-F416-494A-862C-A27B3B4B219D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9243;p75">
              <a:extLst>
                <a:ext uri="{FF2B5EF4-FFF2-40B4-BE49-F238E27FC236}">
                  <a16:creationId xmlns:a16="http://schemas.microsoft.com/office/drawing/2014/main" id="{0B21B91C-0970-4645-B33E-8D9A0AB775E7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9244;p75">
              <a:extLst>
                <a:ext uri="{FF2B5EF4-FFF2-40B4-BE49-F238E27FC236}">
                  <a16:creationId xmlns:a16="http://schemas.microsoft.com/office/drawing/2014/main" id="{2511D8E4-52AF-4BC5-AB4E-D8BAFCBF19AE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9245;p75">
              <a:extLst>
                <a:ext uri="{FF2B5EF4-FFF2-40B4-BE49-F238E27FC236}">
                  <a16:creationId xmlns:a16="http://schemas.microsoft.com/office/drawing/2014/main" id="{35CD3519-B508-4F92-B02C-0A969B39D8AC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9246;p75">
              <a:extLst>
                <a:ext uri="{FF2B5EF4-FFF2-40B4-BE49-F238E27FC236}">
                  <a16:creationId xmlns:a16="http://schemas.microsoft.com/office/drawing/2014/main" id="{316F95C2-AF88-4D9F-B930-DED0D57DC040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9247;p75">
              <a:extLst>
                <a:ext uri="{FF2B5EF4-FFF2-40B4-BE49-F238E27FC236}">
                  <a16:creationId xmlns:a16="http://schemas.microsoft.com/office/drawing/2014/main" id="{6F1869C8-6CCD-40AB-AA48-21E09FCD5972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9248;p75">
              <a:extLst>
                <a:ext uri="{FF2B5EF4-FFF2-40B4-BE49-F238E27FC236}">
                  <a16:creationId xmlns:a16="http://schemas.microsoft.com/office/drawing/2014/main" id="{EF3D7DBF-4354-49E8-9DFE-2EEA6A655623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9249;p75">
              <a:extLst>
                <a:ext uri="{FF2B5EF4-FFF2-40B4-BE49-F238E27FC236}">
                  <a16:creationId xmlns:a16="http://schemas.microsoft.com/office/drawing/2014/main" id="{D828BEE0-B11E-4053-8466-5089EFFAA652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9250;p75">
              <a:extLst>
                <a:ext uri="{FF2B5EF4-FFF2-40B4-BE49-F238E27FC236}">
                  <a16:creationId xmlns:a16="http://schemas.microsoft.com/office/drawing/2014/main" id="{8E26455B-CB09-48C1-800D-AF135E5622AF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9251;p75">
              <a:extLst>
                <a:ext uri="{FF2B5EF4-FFF2-40B4-BE49-F238E27FC236}">
                  <a16:creationId xmlns:a16="http://schemas.microsoft.com/office/drawing/2014/main" id="{F827B1CD-FA9B-46F2-A4D9-37278B878139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9252;p75">
              <a:extLst>
                <a:ext uri="{FF2B5EF4-FFF2-40B4-BE49-F238E27FC236}">
                  <a16:creationId xmlns:a16="http://schemas.microsoft.com/office/drawing/2014/main" id="{ACCC1165-2A8B-4482-A46F-41049C55D880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9253;p75">
              <a:extLst>
                <a:ext uri="{FF2B5EF4-FFF2-40B4-BE49-F238E27FC236}">
                  <a16:creationId xmlns:a16="http://schemas.microsoft.com/office/drawing/2014/main" id="{4A5ACA90-5D67-44BA-8604-949C7D75F1E0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9254;p75">
              <a:extLst>
                <a:ext uri="{FF2B5EF4-FFF2-40B4-BE49-F238E27FC236}">
                  <a16:creationId xmlns:a16="http://schemas.microsoft.com/office/drawing/2014/main" id="{8508D322-3940-442D-9137-A6365D9C63F8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9255;p75">
              <a:extLst>
                <a:ext uri="{FF2B5EF4-FFF2-40B4-BE49-F238E27FC236}">
                  <a16:creationId xmlns:a16="http://schemas.microsoft.com/office/drawing/2014/main" id="{4BBF1907-4D91-4CBC-B55B-102231F7534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9256;p75">
              <a:extLst>
                <a:ext uri="{FF2B5EF4-FFF2-40B4-BE49-F238E27FC236}">
                  <a16:creationId xmlns:a16="http://schemas.microsoft.com/office/drawing/2014/main" id="{7D4DF52E-E813-4A75-94FA-7AEE2CD9D236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9257;p75">
              <a:extLst>
                <a:ext uri="{FF2B5EF4-FFF2-40B4-BE49-F238E27FC236}">
                  <a16:creationId xmlns:a16="http://schemas.microsoft.com/office/drawing/2014/main" id="{4519837C-72A3-455B-8313-9C4182B3A3D1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9258;p75">
              <a:extLst>
                <a:ext uri="{FF2B5EF4-FFF2-40B4-BE49-F238E27FC236}">
                  <a16:creationId xmlns:a16="http://schemas.microsoft.com/office/drawing/2014/main" id="{A8ECFFAF-9EC5-47B0-9E4E-F1A48A6EFCBA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9259;p75">
              <a:extLst>
                <a:ext uri="{FF2B5EF4-FFF2-40B4-BE49-F238E27FC236}">
                  <a16:creationId xmlns:a16="http://schemas.microsoft.com/office/drawing/2014/main" id="{DF67CA34-0909-441A-8D55-9030B73770DF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9260;p75">
              <a:extLst>
                <a:ext uri="{FF2B5EF4-FFF2-40B4-BE49-F238E27FC236}">
                  <a16:creationId xmlns:a16="http://schemas.microsoft.com/office/drawing/2014/main" id="{3EF1F38D-34D5-4C3B-9241-DFC0B24802B0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9261;p75">
              <a:extLst>
                <a:ext uri="{FF2B5EF4-FFF2-40B4-BE49-F238E27FC236}">
                  <a16:creationId xmlns:a16="http://schemas.microsoft.com/office/drawing/2014/main" id="{6B6F6AF5-CA6B-4998-B993-FB0280410788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9262;p75">
              <a:extLst>
                <a:ext uri="{FF2B5EF4-FFF2-40B4-BE49-F238E27FC236}">
                  <a16:creationId xmlns:a16="http://schemas.microsoft.com/office/drawing/2014/main" id="{1A62258D-2CF0-446D-A73D-90F4FD95D8E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9263;p75">
              <a:extLst>
                <a:ext uri="{FF2B5EF4-FFF2-40B4-BE49-F238E27FC236}">
                  <a16:creationId xmlns:a16="http://schemas.microsoft.com/office/drawing/2014/main" id="{08FE2B1E-9117-418E-8F66-8171AEB0BC5C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9264;p75">
              <a:extLst>
                <a:ext uri="{FF2B5EF4-FFF2-40B4-BE49-F238E27FC236}">
                  <a16:creationId xmlns:a16="http://schemas.microsoft.com/office/drawing/2014/main" id="{CD886DA1-2D52-4180-B24E-67026ED3D95E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9265;p75">
              <a:extLst>
                <a:ext uri="{FF2B5EF4-FFF2-40B4-BE49-F238E27FC236}">
                  <a16:creationId xmlns:a16="http://schemas.microsoft.com/office/drawing/2014/main" id="{C4332D88-69B4-4FC1-A158-0BBE0F0FB866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9266;p75">
              <a:extLst>
                <a:ext uri="{FF2B5EF4-FFF2-40B4-BE49-F238E27FC236}">
                  <a16:creationId xmlns:a16="http://schemas.microsoft.com/office/drawing/2014/main" id="{BBA60A6E-1D3A-4413-8509-379D50278C38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9267;p75">
              <a:extLst>
                <a:ext uri="{FF2B5EF4-FFF2-40B4-BE49-F238E27FC236}">
                  <a16:creationId xmlns:a16="http://schemas.microsoft.com/office/drawing/2014/main" id="{C350E8A9-7E3A-4B4D-855D-0A525BDB30A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9268;p75">
              <a:extLst>
                <a:ext uri="{FF2B5EF4-FFF2-40B4-BE49-F238E27FC236}">
                  <a16:creationId xmlns:a16="http://schemas.microsoft.com/office/drawing/2014/main" id="{6740E33A-4BF4-41F5-9631-4C23645E4C14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9269;p75">
              <a:extLst>
                <a:ext uri="{FF2B5EF4-FFF2-40B4-BE49-F238E27FC236}">
                  <a16:creationId xmlns:a16="http://schemas.microsoft.com/office/drawing/2014/main" id="{9D3E92C5-5BFC-4A15-AF25-5B28253098A4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9270;p75">
              <a:extLst>
                <a:ext uri="{FF2B5EF4-FFF2-40B4-BE49-F238E27FC236}">
                  <a16:creationId xmlns:a16="http://schemas.microsoft.com/office/drawing/2014/main" id="{60974192-E406-4C9B-B736-53D63D7E6D5D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9271;p75">
              <a:extLst>
                <a:ext uri="{FF2B5EF4-FFF2-40B4-BE49-F238E27FC236}">
                  <a16:creationId xmlns:a16="http://schemas.microsoft.com/office/drawing/2014/main" id="{FAEF1894-D8F3-47F8-BA35-9A2BA7D81D76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9272;p75">
              <a:extLst>
                <a:ext uri="{FF2B5EF4-FFF2-40B4-BE49-F238E27FC236}">
                  <a16:creationId xmlns:a16="http://schemas.microsoft.com/office/drawing/2014/main" id="{8314957E-5113-4F81-AFE5-BDCD79617E5C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9273;p75">
              <a:extLst>
                <a:ext uri="{FF2B5EF4-FFF2-40B4-BE49-F238E27FC236}">
                  <a16:creationId xmlns:a16="http://schemas.microsoft.com/office/drawing/2014/main" id="{051BED4F-3908-4B27-AA9D-3FFB983E67DC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9274;p75">
              <a:extLst>
                <a:ext uri="{FF2B5EF4-FFF2-40B4-BE49-F238E27FC236}">
                  <a16:creationId xmlns:a16="http://schemas.microsoft.com/office/drawing/2014/main" id="{F0789581-DDC1-4DBD-B054-1F34941CCAA5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9275;p75">
              <a:extLst>
                <a:ext uri="{FF2B5EF4-FFF2-40B4-BE49-F238E27FC236}">
                  <a16:creationId xmlns:a16="http://schemas.microsoft.com/office/drawing/2014/main" id="{28DA8FBB-3E05-47F5-99EA-3BCDADA64DA8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9276;p75">
              <a:extLst>
                <a:ext uri="{FF2B5EF4-FFF2-40B4-BE49-F238E27FC236}">
                  <a16:creationId xmlns:a16="http://schemas.microsoft.com/office/drawing/2014/main" id="{437298AE-1D27-4CCE-9BF2-9E98AADA2595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9277;p75">
              <a:extLst>
                <a:ext uri="{FF2B5EF4-FFF2-40B4-BE49-F238E27FC236}">
                  <a16:creationId xmlns:a16="http://schemas.microsoft.com/office/drawing/2014/main" id="{BB13AF86-3A91-40BC-9502-478F0ECC7D24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9278;p75">
              <a:extLst>
                <a:ext uri="{FF2B5EF4-FFF2-40B4-BE49-F238E27FC236}">
                  <a16:creationId xmlns:a16="http://schemas.microsoft.com/office/drawing/2014/main" id="{20860B06-B3A6-4E20-A364-F745AD688823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9279;p75">
              <a:extLst>
                <a:ext uri="{FF2B5EF4-FFF2-40B4-BE49-F238E27FC236}">
                  <a16:creationId xmlns:a16="http://schemas.microsoft.com/office/drawing/2014/main" id="{C7D6ED1F-8817-4F14-8EBC-72177C851D55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9280;p75">
              <a:extLst>
                <a:ext uri="{FF2B5EF4-FFF2-40B4-BE49-F238E27FC236}">
                  <a16:creationId xmlns:a16="http://schemas.microsoft.com/office/drawing/2014/main" id="{73EA79D6-CBB7-418D-A87F-13C00D52DF8B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9281;p75">
              <a:extLst>
                <a:ext uri="{FF2B5EF4-FFF2-40B4-BE49-F238E27FC236}">
                  <a16:creationId xmlns:a16="http://schemas.microsoft.com/office/drawing/2014/main" id="{A7A586D8-A80B-459B-B749-8409FACD2E76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9282;p75">
              <a:extLst>
                <a:ext uri="{FF2B5EF4-FFF2-40B4-BE49-F238E27FC236}">
                  <a16:creationId xmlns:a16="http://schemas.microsoft.com/office/drawing/2014/main" id="{875FA48C-2007-40F0-B0EF-9329D46B49EF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9283;p75">
              <a:extLst>
                <a:ext uri="{FF2B5EF4-FFF2-40B4-BE49-F238E27FC236}">
                  <a16:creationId xmlns:a16="http://schemas.microsoft.com/office/drawing/2014/main" id="{52EA9A2D-0523-4D86-AD75-8823FD28A9A5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9284;p75">
              <a:extLst>
                <a:ext uri="{FF2B5EF4-FFF2-40B4-BE49-F238E27FC236}">
                  <a16:creationId xmlns:a16="http://schemas.microsoft.com/office/drawing/2014/main" id="{C30189B9-0488-433F-84D4-2AB9B162DC0A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9285;p75">
              <a:extLst>
                <a:ext uri="{FF2B5EF4-FFF2-40B4-BE49-F238E27FC236}">
                  <a16:creationId xmlns:a16="http://schemas.microsoft.com/office/drawing/2014/main" id="{A577E6A3-1F55-4321-81A4-80C94A00CCF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9286;p75">
              <a:extLst>
                <a:ext uri="{FF2B5EF4-FFF2-40B4-BE49-F238E27FC236}">
                  <a16:creationId xmlns:a16="http://schemas.microsoft.com/office/drawing/2014/main" id="{0A41DC2F-540A-47F3-BF22-07B237BFCEAC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9287;p75">
              <a:extLst>
                <a:ext uri="{FF2B5EF4-FFF2-40B4-BE49-F238E27FC236}">
                  <a16:creationId xmlns:a16="http://schemas.microsoft.com/office/drawing/2014/main" id="{C7976EE6-28C4-4644-8C7C-AF0BA44F6A2D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9288;p75">
              <a:extLst>
                <a:ext uri="{FF2B5EF4-FFF2-40B4-BE49-F238E27FC236}">
                  <a16:creationId xmlns:a16="http://schemas.microsoft.com/office/drawing/2014/main" id="{B96E50AC-55D2-4ECB-B133-41B21D497F29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9289;p75">
              <a:extLst>
                <a:ext uri="{FF2B5EF4-FFF2-40B4-BE49-F238E27FC236}">
                  <a16:creationId xmlns:a16="http://schemas.microsoft.com/office/drawing/2014/main" id="{3CB99624-0A18-4633-A90C-8ECD36E3DF0C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9290;p75">
              <a:extLst>
                <a:ext uri="{FF2B5EF4-FFF2-40B4-BE49-F238E27FC236}">
                  <a16:creationId xmlns:a16="http://schemas.microsoft.com/office/drawing/2014/main" id="{F849589C-481F-4722-9794-A6628749CB60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9291;p75">
              <a:extLst>
                <a:ext uri="{FF2B5EF4-FFF2-40B4-BE49-F238E27FC236}">
                  <a16:creationId xmlns:a16="http://schemas.microsoft.com/office/drawing/2014/main" id="{E5534C59-44DB-4BD2-BD34-06358EAE82D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9292;p75">
              <a:extLst>
                <a:ext uri="{FF2B5EF4-FFF2-40B4-BE49-F238E27FC236}">
                  <a16:creationId xmlns:a16="http://schemas.microsoft.com/office/drawing/2014/main" id="{EE13FBA1-DB72-4DB0-BC05-CBFF55C9CCF6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9293;p75">
              <a:extLst>
                <a:ext uri="{FF2B5EF4-FFF2-40B4-BE49-F238E27FC236}">
                  <a16:creationId xmlns:a16="http://schemas.microsoft.com/office/drawing/2014/main" id="{9DB96768-942E-46F6-8E4B-0DB81C634E90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9294;p75">
              <a:extLst>
                <a:ext uri="{FF2B5EF4-FFF2-40B4-BE49-F238E27FC236}">
                  <a16:creationId xmlns:a16="http://schemas.microsoft.com/office/drawing/2014/main" id="{6A5120BE-6E5E-4781-8EFC-A654E6FC4A2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9295;p75">
              <a:extLst>
                <a:ext uri="{FF2B5EF4-FFF2-40B4-BE49-F238E27FC236}">
                  <a16:creationId xmlns:a16="http://schemas.microsoft.com/office/drawing/2014/main" id="{9DB5AC88-6D10-4B5A-8B72-D4CD8F08A7A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9296;p75">
              <a:extLst>
                <a:ext uri="{FF2B5EF4-FFF2-40B4-BE49-F238E27FC236}">
                  <a16:creationId xmlns:a16="http://schemas.microsoft.com/office/drawing/2014/main" id="{E08D68C4-FC50-49E0-905A-3D2D2E9171DA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9297;p75">
              <a:extLst>
                <a:ext uri="{FF2B5EF4-FFF2-40B4-BE49-F238E27FC236}">
                  <a16:creationId xmlns:a16="http://schemas.microsoft.com/office/drawing/2014/main" id="{A7E93179-4D8C-4913-BEBA-743B2DBF1555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9298;p75">
              <a:extLst>
                <a:ext uri="{FF2B5EF4-FFF2-40B4-BE49-F238E27FC236}">
                  <a16:creationId xmlns:a16="http://schemas.microsoft.com/office/drawing/2014/main" id="{7D9DF3F9-74EE-4359-B266-72B9FF0C741F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9299;p75">
              <a:extLst>
                <a:ext uri="{FF2B5EF4-FFF2-40B4-BE49-F238E27FC236}">
                  <a16:creationId xmlns:a16="http://schemas.microsoft.com/office/drawing/2014/main" id="{AFA75112-1FCC-493E-B0FB-569EC42B111D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9300;p75">
              <a:extLst>
                <a:ext uri="{FF2B5EF4-FFF2-40B4-BE49-F238E27FC236}">
                  <a16:creationId xmlns:a16="http://schemas.microsoft.com/office/drawing/2014/main" id="{A1213494-1BAB-454E-91F7-A079949E100A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9301;p75">
              <a:extLst>
                <a:ext uri="{FF2B5EF4-FFF2-40B4-BE49-F238E27FC236}">
                  <a16:creationId xmlns:a16="http://schemas.microsoft.com/office/drawing/2014/main" id="{676261A4-5E85-4EC1-88CD-B3FC16483813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9302;p75">
              <a:extLst>
                <a:ext uri="{FF2B5EF4-FFF2-40B4-BE49-F238E27FC236}">
                  <a16:creationId xmlns:a16="http://schemas.microsoft.com/office/drawing/2014/main" id="{6EC52B24-45E6-4A6B-BFD8-804311D96D9D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9303;p75">
              <a:extLst>
                <a:ext uri="{FF2B5EF4-FFF2-40B4-BE49-F238E27FC236}">
                  <a16:creationId xmlns:a16="http://schemas.microsoft.com/office/drawing/2014/main" id="{60713D2D-9047-44E5-8061-954BBAE38811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9304;p75">
              <a:extLst>
                <a:ext uri="{FF2B5EF4-FFF2-40B4-BE49-F238E27FC236}">
                  <a16:creationId xmlns:a16="http://schemas.microsoft.com/office/drawing/2014/main" id="{FC9C3F7E-8167-4106-8926-984B8619A037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9305;p75">
              <a:extLst>
                <a:ext uri="{FF2B5EF4-FFF2-40B4-BE49-F238E27FC236}">
                  <a16:creationId xmlns:a16="http://schemas.microsoft.com/office/drawing/2014/main" id="{FAE4A053-270C-444B-9813-C227916F302C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9306;p75">
              <a:extLst>
                <a:ext uri="{FF2B5EF4-FFF2-40B4-BE49-F238E27FC236}">
                  <a16:creationId xmlns:a16="http://schemas.microsoft.com/office/drawing/2014/main" id="{4580A63A-62A6-4846-A7A8-DE71396CC342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9307;p75">
              <a:extLst>
                <a:ext uri="{FF2B5EF4-FFF2-40B4-BE49-F238E27FC236}">
                  <a16:creationId xmlns:a16="http://schemas.microsoft.com/office/drawing/2014/main" id="{6FAAED89-E23A-4A95-B7D6-41DFECC2E126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9308;p75">
              <a:extLst>
                <a:ext uri="{FF2B5EF4-FFF2-40B4-BE49-F238E27FC236}">
                  <a16:creationId xmlns:a16="http://schemas.microsoft.com/office/drawing/2014/main" id="{44D66C2F-1DA1-42D9-9836-C81834B6097D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9309;p75">
              <a:extLst>
                <a:ext uri="{FF2B5EF4-FFF2-40B4-BE49-F238E27FC236}">
                  <a16:creationId xmlns:a16="http://schemas.microsoft.com/office/drawing/2014/main" id="{C90CA868-8369-4516-88D3-150C1D243CCB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9310;p75">
              <a:extLst>
                <a:ext uri="{FF2B5EF4-FFF2-40B4-BE49-F238E27FC236}">
                  <a16:creationId xmlns:a16="http://schemas.microsoft.com/office/drawing/2014/main" id="{A011A54E-77BD-48CD-89E4-D6332D6E0461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9311;p75">
              <a:extLst>
                <a:ext uri="{FF2B5EF4-FFF2-40B4-BE49-F238E27FC236}">
                  <a16:creationId xmlns:a16="http://schemas.microsoft.com/office/drawing/2014/main" id="{2DD400C1-7CA0-4CF8-A113-A6534C9AFD5D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9312;p75">
              <a:extLst>
                <a:ext uri="{FF2B5EF4-FFF2-40B4-BE49-F238E27FC236}">
                  <a16:creationId xmlns:a16="http://schemas.microsoft.com/office/drawing/2014/main" id="{698C3054-974D-4B2C-91D4-D98B3D6836A2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9313;p75">
              <a:extLst>
                <a:ext uri="{FF2B5EF4-FFF2-40B4-BE49-F238E27FC236}">
                  <a16:creationId xmlns:a16="http://schemas.microsoft.com/office/drawing/2014/main" id="{E2FF20D4-2775-4C19-854E-B6A96D0C6C31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9314;p75">
              <a:extLst>
                <a:ext uri="{FF2B5EF4-FFF2-40B4-BE49-F238E27FC236}">
                  <a16:creationId xmlns:a16="http://schemas.microsoft.com/office/drawing/2014/main" id="{E138D674-3E74-437B-8CFA-EA9E7022BA54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9315;p75">
              <a:extLst>
                <a:ext uri="{FF2B5EF4-FFF2-40B4-BE49-F238E27FC236}">
                  <a16:creationId xmlns:a16="http://schemas.microsoft.com/office/drawing/2014/main" id="{A6FBA03B-6C0D-48C1-BF36-347F5D41A8E1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9316;p75">
              <a:extLst>
                <a:ext uri="{FF2B5EF4-FFF2-40B4-BE49-F238E27FC236}">
                  <a16:creationId xmlns:a16="http://schemas.microsoft.com/office/drawing/2014/main" id="{97C59A89-960F-41C5-AAD5-FC090CCEDF3F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9317;p75">
              <a:extLst>
                <a:ext uri="{FF2B5EF4-FFF2-40B4-BE49-F238E27FC236}">
                  <a16:creationId xmlns:a16="http://schemas.microsoft.com/office/drawing/2014/main" id="{9DEDF04A-48EF-4056-85EC-C4B9851AADB4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9318;p75">
              <a:extLst>
                <a:ext uri="{FF2B5EF4-FFF2-40B4-BE49-F238E27FC236}">
                  <a16:creationId xmlns:a16="http://schemas.microsoft.com/office/drawing/2014/main" id="{ECA3D000-800A-49B6-BDC9-11AD38CC2FF6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9319;p75">
              <a:extLst>
                <a:ext uri="{FF2B5EF4-FFF2-40B4-BE49-F238E27FC236}">
                  <a16:creationId xmlns:a16="http://schemas.microsoft.com/office/drawing/2014/main" id="{23CC5E09-EF21-491F-9048-990D7318D8B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9320;p75">
              <a:extLst>
                <a:ext uri="{FF2B5EF4-FFF2-40B4-BE49-F238E27FC236}">
                  <a16:creationId xmlns:a16="http://schemas.microsoft.com/office/drawing/2014/main" id="{AD1D5A31-5A5E-4ABA-BF19-050E098563A2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9321;p75">
              <a:extLst>
                <a:ext uri="{FF2B5EF4-FFF2-40B4-BE49-F238E27FC236}">
                  <a16:creationId xmlns:a16="http://schemas.microsoft.com/office/drawing/2014/main" id="{89A1A100-4091-4FCE-97C1-3CB5D21EE3D1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9322;p75">
              <a:extLst>
                <a:ext uri="{FF2B5EF4-FFF2-40B4-BE49-F238E27FC236}">
                  <a16:creationId xmlns:a16="http://schemas.microsoft.com/office/drawing/2014/main" id="{89FAB3FA-A420-46BE-84A6-CEA7A53721C0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9323;p75">
              <a:extLst>
                <a:ext uri="{FF2B5EF4-FFF2-40B4-BE49-F238E27FC236}">
                  <a16:creationId xmlns:a16="http://schemas.microsoft.com/office/drawing/2014/main" id="{8CD9BADC-598F-45C2-831C-9BE384DA52BF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9324;p75">
              <a:extLst>
                <a:ext uri="{FF2B5EF4-FFF2-40B4-BE49-F238E27FC236}">
                  <a16:creationId xmlns:a16="http://schemas.microsoft.com/office/drawing/2014/main" id="{17CA507C-8023-4DA6-A7EE-014B0F85B340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9325;p75">
              <a:extLst>
                <a:ext uri="{FF2B5EF4-FFF2-40B4-BE49-F238E27FC236}">
                  <a16:creationId xmlns:a16="http://schemas.microsoft.com/office/drawing/2014/main" id="{8760A4BD-D1A5-4DE6-B218-85DC916CBD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9326;p75">
              <a:extLst>
                <a:ext uri="{FF2B5EF4-FFF2-40B4-BE49-F238E27FC236}">
                  <a16:creationId xmlns:a16="http://schemas.microsoft.com/office/drawing/2014/main" id="{817EF3E4-13A9-465C-96E8-64E0D2477C35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9327;p75">
              <a:extLst>
                <a:ext uri="{FF2B5EF4-FFF2-40B4-BE49-F238E27FC236}">
                  <a16:creationId xmlns:a16="http://schemas.microsoft.com/office/drawing/2014/main" id="{650CEB8B-D04B-4070-AC6F-386776A22A50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9328;p75">
              <a:extLst>
                <a:ext uri="{FF2B5EF4-FFF2-40B4-BE49-F238E27FC236}">
                  <a16:creationId xmlns:a16="http://schemas.microsoft.com/office/drawing/2014/main" id="{CA2FAFE3-04ED-4A7D-8C53-25FE6559A53F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9329;p75">
              <a:extLst>
                <a:ext uri="{FF2B5EF4-FFF2-40B4-BE49-F238E27FC236}">
                  <a16:creationId xmlns:a16="http://schemas.microsoft.com/office/drawing/2014/main" id="{14219F1B-0917-414E-968A-042CBF70400D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9330;p75">
              <a:extLst>
                <a:ext uri="{FF2B5EF4-FFF2-40B4-BE49-F238E27FC236}">
                  <a16:creationId xmlns:a16="http://schemas.microsoft.com/office/drawing/2014/main" id="{F7DB2B13-76B0-44FD-82BA-693FC163C8FE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9331;p75">
              <a:extLst>
                <a:ext uri="{FF2B5EF4-FFF2-40B4-BE49-F238E27FC236}">
                  <a16:creationId xmlns:a16="http://schemas.microsoft.com/office/drawing/2014/main" id="{F2068F35-FA48-4FDF-AA48-3882401697BA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9332;p75">
              <a:extLst>
                <a:ext uri="{FF2B5EF4-FFF2-40B4-BE49-F238E27FC236}">
                  <a16:creationId xmlns:a16="http://schemas.microsoft.com/office/drawing/2014/main" id="{C5CB5B91-E1AE-4D5F-ABBC-6AF313EBC70E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9333;p75">
              <a:extLst>
                <a:ext uri="{FF2B5EF4-FFF2-40B4-BE49-F238E27FC236}">
                  <a16:creationId xmlns:a16="http://schemas.microsoft.com/office/drawing/2014/main" id="{A73F631C-D5A0-4F8C-B80A-3DE85810D8A4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9334;p75">
              <a:extLst>
                <a:ext uri="{FF2B5EF4-FFF2-40B4-BE49-F238E27FC236}">
                  <a16:creationId xmlns:a16="http://schemas.microsoft.com/office/drawing/2014/main" id="{7495AA55-BDE2-4BFC-B0ED-4E45A2209CB2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9335;p75">
              <a:extLst>
                <a:ext uri="{FF2B5EF4-FFF2-40B4-BE49-F238E27FC236}">
                  <a16:creationId xmlns:a16="http://schemas.microsoft.com/office/drawing/2014/main" id="{2C8EFF3A-E7F5-422F-A9EF-56EA67406F1F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9336;p75">
              <a:extLst>
                <a:ext uri="{FF2B5EF4-FFF2-40B4-BE49-F238E27FC236}">
                  <a16:creationId xmlns:a16="http://schemas.microsoft.com/office/drawing/2014/main" id="{D993A588-E8B0-45A2-8CD6-BCFD395A0B39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9337;p75">
              <a:extLst>
                <a:ext uri="{FF2B5EF4-FFF2-40B4-BE49-F238E27FC236}">
                  <a16:creationId xmlns:a16="http://schemas.microsoft.com/office/drawing/2014/main" id="{6AACFE30-B099-462C-BA85-AE340FDD9D3D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9338;p75">
              <a:extLst>
                <a:ext uri="{FF2B5EF4-FFF2-40B4-BE49-F238E27FC236}">
                  <a16:creationId xmlns:a16="http://schemas.microsoft.com/office/drawing/2014/main" id="{7663E82F-63C6-4C43-82F7-3CEEEDBB6F62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9339;p75">
              <a:extLst>
                <a:ext uri="{FF2B5EF4-FFF2-40B4-BE49-F238E27FC236}">
                  <a16:creationId xmlns:a16="http://schemas.microsoft.com/office/drawing/2014/main" id="{C3D1CBDA-90CE-401C-8CDC-BBD7BA4B4964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9340;p75">
              <a:extLst>
                <a:ext uri="{FF2B5EF4-FFF2-40B4-BE49-F238E27FC236}">
                  <a16:creationId xmlns:a16="http://schemas.microsoft.com/office/drawing/2014/main" id="{DE3189F7-B2A2-4511-B4D9-9994E4F1231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9341;p75">
              <a:extLst>
                <a:ext uri="{FF2B5EF4-FFF2-40B4-BE49-F238E27FC236}">
                  <a16:creationId xmlns:a16="http://schemas.microsoft.com/office/drawing/2014/main" id="{6C1CF5A6-1FD7-42E6-919C-3248380E88E2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9342;p75">
              <a:extLst>
                <a:ext uri="{FF2B5EF4-FFF2-40B4-BE49-F238E27FC236}">
                  <a16:creationId xmlns:a16="http://schemas.microsoft.com/office/drawing/2014/main" id="{B66F9E5F-26CC-468B-95F3-2D1C4EA2D364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9343;p75">
              <a:extLst>
                <a:ext uri="{FF2B5EF4-FFF2-40B4-BE49-F238E27FC236}">
                  <a16:creationId xmlns:a16="http://schemas.microsoft.com/office/drawing/2014/main" id="{1CC27916-A6A6-41D5-9D21-CAB9C1DCD1EA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9344;p75">
              <a:extLst>
                <a:ext uri="{FF2B5EF4-FFF2-40B4-BE49-F238E27FC236}">
                  <a16:creationId xmlns:a16="http://schemas.microsoft.com/office/drawing/2014/main" id="{CB3475A4-F6E1-4232-82CB-415A4398738C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9345;p75">
              <a:extLst>
                <a:ext uri="{FF2B5EF4-FFF2-40B4-BE49-F238E27FC236}">
                  <a16:creationId xmlns:a16="http://schemas.microsoft.com/office/drawing/2014/main" id="{169FA68F-E498-4077-87F5-53E5E2AAA4E3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9346;p75">
              <a:extLst>
                <a:ext uri="{FF2B5EF4-FFF2-40B4-BE49-F238E27FC236}">
                  <a16:creationId xmlns:a16="http://schemas.microsoft.com/office/drawing/2014/main" id="{B25F9E86-C693-4E69-9E0B-FCC0E4F15447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9347;p75">
              <a:extLst>
                <a:ext uri="{FF2B5EF4-FFF2-40B4-BE49-F238E27FC236}">
                  <a16:creationId xmlns:a16="http://schemas.microsoft.com/office/drawing/2014/main" id="{2EB288FA-4B53-40A5-A979-F265D327393C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9348;p75">
              <a:extLst>
                <a:ext uri="{FF2B5EF4-FFF2-40B4-BE49-F238E27FC236}">
                  <a16:creationId xmlns:a16="http://schemas.microsoft.com/office/drawing/2014/main" id="{3FB8546B-E905-4BD6-A634-DF79B2689473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9349;p75">
              <a:extLst>
                <a:ext uri="{FF2B5EF4-FFF2-40B4-BE49-F238E27FC236}">
                  <a16:creationId xmlns:a16="http://schemas.microsoft.com/office/drawing/2014/main" id="{A34B2D0B-78BD-46CF-805A-0ADA22F96AF7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9350;p75">
              <a:extLst>
                <a:ext uri="{FF2B5EF4-FFF2-40B4-BE49-F238E27FC236}">
                  <a16:creationId xmlns:a16="http://schemas.microsoft.com/office/drawing/2014/main" id="{97F78BA3-EE5A-412F-941A-A3F5A623EE59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9351;p75">
              <a:extLst>
                <a:ext uri="{FF2B5EF4-FFF2-40B4-BE49-F238E27FC236}">
                  <a16:creationId xmlns:a16="http://schemas.microsoft.com/office/drawing/2014/main" id="{B519B6A7-64B2-4043-914D-C912B7BBC10B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9352;p75">
              <a:extLst>
                <a:ext uri="{FF2B5EF4-FFF2-40B4-BE49-F238E27FC236}">
                  <a16:creationId xmlns:a16="http://schemas.microsoft.com/office/drawing/2014/main" id="{F1F69EFA-59B4-427A-A86D-33A4789D7E95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9353;p75">
              <a:extLst>
                <a:ext uri="{FF2B5EF4-FFF2-40B4-BE49-F238E27FC236}">
                  <a16:creationId xmlns:a16="http://schemas.microsoft.com/office/drawing/2014/main" id="{4A371D88-99C2-47B8-B910-7D4007C0CF88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9354;p75">
              <a:extLst>
                <a:ext uri="{FF2B5EF4-FFF2-40B4-BE49-F238E27FC236}">
                  <a16:creationId xmlns:a16="http://schemas.microsoft.com/office/drawing/2014/main" id="{CE0B79ED-D276-47DE-8CA4-25C74E28D921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9355;p75">
              <a:extLst>
                <a:ext uri="{FF2B5EF4-FFF2-40B4-BE49-F238E27FC236}">
                  <a16:creationId xmlns:a16="http://schemas.microsoft.com/office/drawing/2014/main" id="{3E0F0BB8-2FF1-4454-BB24-8E79EF660CEF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9356;p75">
              <a:extLst>
                <a:ext uri="{FF2B5EF4-FFF2-40B4-BE49-F238E27FC236}">
                  <a16:creationId xmlns:a16="http://schemas.microsoft.com/office/drawing/2014/main" id="{2FF01C93-4132-4838-9972-1915C14878CA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9357;p75">
              <a:extLst>
                <a:ext uri="{FF2B5EF4-FFF2-40B4-BE49-F238E27FC236}">
                  <a16:creationId xmlns:a16="http://schemas.microsoft.com/office/drawing/2014/main" id="{47F02F6F-14E4-4752-B1B3-2035349AD97F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9358;p75">
              <a:extLst>
                <a:ext uri="{FF2B5EF4-FFF2-40B4-BE49-F238E27FC236}">
                  <a16:creationId xmlns:a16="http://schemas.microsoft.com/office/drawing/2014/main" id="{B151EFCD-C78E-42AE-9366-45BDC116993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9359;p75">
              <a:extLst>
                <a:ext uri="{FF2B5EF4-FFF2-40B4-BE49-F238E27FC236}">
                  <a16:creationId xmlns:a16="http://schemas.microsoft.com/office/drawing/2014/main" id="{5AEF3274-32D8-4F8F-B026-32B3AA3CA03C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9360;p75">
              <a:extLst>
                <a:ext uri="{FF2B5EF4-FFF2-40B4-BE49-F238E27FC236}">
                  <a16:creationId xmlns:a16="http://schemas.microsoft.com/office/drawing/2014/main" id="{829429B8-D7CE-43D6-B481-0BF27BD4DD0E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9361;p75">
              <a:extLst>
                <a:ext uri="{FF2B5EF4-FFF2-40B4-BE49-F238E27FC236}">
                  <a16:creationId xmlns:a16="http://schemas.microsoft.com/office/drawing/2014/main" id="{5789D4FE-C453-4476-BD38-BB514B0A10C5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9362;p75">
              <a:extLst>
                <a:ext uri="{FF2B5EF4-FFF2-40B4-BE49-F238E27FC236}">
                  <a16:creationId xmlns:a16="http://schemas.microsoft.com/office/drawing/2014/main" id="{CFE75097-44BF-4656-83D2-B2AF8E39427A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9363;p75">
              <a:extLst>
                <a:ext uri="{FF2B5EF4-FFF2-40B4-BE49-F238E27FC236}">
                  <a16:creationId xmlns:a16="http://schemas.microsoft.com/office/drawing/2014/main" id="{D93F9D76-6150-4A14-9453-C917E2FC806B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9364;p75">
              <a:extLst>
                <a:ext uri="{FF2B5EF4-FFF2-40B4-BE49-F238E27FC236}">
                  <a16:creationId xmlns:a16="http://schemas.microsoft.com/office/drawing/2014/main" id="{866789D4-CBE4-418B-99B1-43CCB8697C5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9365;p75">
              <a:extLst>
                <a:ext uri="{FF2B5EF4-FFF2-40B4-BE49-F238E27FC236}">
                  <a16:creationId xmlns:a16="http://schemas.microsoft.com/office/drawing/2014/main" id="{E08E95BD-2DCB-40D1-A522-3247C4ED8EFA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9366;p75">
              <a:extLst>
                <a:ext uri="{FF2B5EF4-FFF2-40B4-BE49-F238E27FC236}">
                  <a16:creationId xmlns:a16="http://schemas.microsoft.com/office/drawing/2014/main" id="{10C9D303-92AE-44EE-AAEE-26D4E9375392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9367;p75">
              <a:extLst>
                <a:ext uri="{FF2B5EF4-FFF2-40B4-BE49-F238E27FC236}">
                  <a16:creationId xmlns:a16="http://schemas.microsoft.com/office/drawing/2014/main" id="{B1F7C944-2BD9-438F-8A71-3AC6E1681E82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9368;p75">
              <a:extLst>
                <a:ext uri="{FF2B5EF4-FFF2-40B4-BE49-F238E27FC236}">
                  <a16:creationId xmlns:a16="http://schemas.microsoft.com/office/drawing/2014/main" id="{D567E878-C614-4790-83E0-011333F712BB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9369;p75">
              <a:extLst>
                <a:ext uri="{FF2B5EF4-FFF2-40B4-BE49-F238E27FC236}">
                  <a16:creationId xmlns:a16="http://schemas.microsoft.com/office/drawing/2014/main" id="{E11D7977-D091-4E4F-A416-895F317EE978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9370;p75">
              <a:extLst>
                <a:ext uri="{FF2B5EF4-FFF2-40B4-BE49-F238E27FC236}">
                  <a16:creationId xmlns:a16="http://schemas.microsoft.com/office/drawing/2014/main" id="{17137F51-3250-4352-AC80-9D756562096D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9371;p75">
              <a:extLst>
                <a:ext uri="{FF2B5EF4-FFF2-40B4-BE49-F238E27FC236}">
                  <a16:creationId xmlns:a16="http://schemas.microsoft.com/office/drawing/2014/main" id="{02AF972C-9225-467E-91B1-ADE0170B9090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9372;p75">
              <a:extLst>
                <a:ext uri="{FF2B5EF4-FFF2-40B4-BE49-F238E27FC236}">
                  <a16:creationId xmlns:a16="http://schemas.microsoft.com/office/drawing/2014/main" id="{DDFF92A1-3F74-4E86-83ED-B2DAEF033352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9373;p75">
              <a:extLst>
                <a:ext uri="{FF2B5EF4-FFF2-40B4-BE49-F238E27FC236}">
                  <a16:creationId xmlns:a16="http://schemas.microsoft.com/office/drawing/2014/main" id="{A048076C-7CE4-4176-8F75-57ADDE564F7E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9374;p75">
              <a:extLst>
                <a:ext uri="{FF2B5EF4-FFF2-40B4-BE49-F238E27FC236}">
                  <a16:creationId xmlns:a16="http://schemas.microsoft.com/office/drawing/2014/main" id="{F0EF752B-08AF-4BF9-A291-694BED067BD7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9375;p75">
              <a:extLst>
                <a:ext uri="{FF2B5EF4-FFF2-40B4-BE49-F238E27FC236}">
                  <a16:creationId xmlns:a16="http://schemas.microsoft.com/office/drawing/2014/main" id="{BDCD2DB3-59E4-4BA1-997D-9A3B63B13C1B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9376;p75">
              <a:extLst>
                <a:ext uri="{FF2B5EF4-FFF2-40B4-BE49-F238E27FC236}">
                  <a16:creationId xmlns:a16="http://schemas.microsoft.com/office/drawing/2014/main" id="{05FF1CAA-1775-4E84-B0DD-8B090BECD49C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9377;p75">
              <a:extLst>
                <a:ext uri="{FF2B5EF4-FFF2-40B4-BE49-F238E27FC236}">
                  <a16:creationId xmlns:a16="http://schemas.microsoft.com/office/drawing/2014/main" id="{3D4FB994-8CF4-440C-BFF8-8FFFEA56567B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9378;p75">
              <a:extLst>
                <a:ext uri="{FF2B5EF4-FFF2-40B4-BE49-F238E27FC236}">
                  <a16:creationId xmlns:a16="http://schemas.microsoft.com/office/drawing/2014/main" id="{367CA466-F753-43F2-AB71-DAFC622EC25D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9379;p75">
              <a:extLst>
                <a:ext uri="{FF2B5EF4-FFF2-40B4-BE49-F238E27FC236}">
                  <a16:creationId xmlns:a16="http://schemas.microsoft.com/office/drawing/2014/main" id="{07A35433-5977-4D34-9FA8-B09A6D1509A5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9380;p75">
              <a:extLst>
                <a:ext uri="{FF2B5EF4-FFF2-40B4-BE49-F238E27FC236}">
                  <a16:creationId xmlns:a16="http://schemas.microsoft.com/office/drawing/2014/main" id="{23F4C81B-183F-444A-895A-4BEDE5331D50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9381;p75">
              <a:extLst>
                <a:ext uri="{FF2B5EF4-FFF2-40B4-BE49-F238E27FC236}">
                  <a16:creationId xmlns:a16="http://schemas.microsoft.com/office/drawing/2014/main" id="{E9360358-02BA-45CD-B49A-9AE0648AF80C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9382;p75">
              <a:extLst>
                <a:ext uri="{FF2B5EF4-FFF2-40B4-BE49-F238E27FC236}">
                  <a16:creationId xmlns:a16="http://schemas.microsoft.com/office/drawing/2014/main" id="{1A4368FA-58BC-4E12-AC57-14F2FC38777C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9383;p75">
              <a:extLst>
                <a:ext uri="{FF2B5EF4-FFF2-40B4-BE49-F238E27FC236}">
                  <a16:creationId xmlns:a16="http://schemas.microsoft.com/office/drawing/2014/main" id="{37387B63-33E8-4705-A0E4-90F9CEBED08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9384;p75">
              <a:extLst>
                <a:ext uri="{FF2B5EF4-FFF2-40B4-BE49-F238E27FC236}">
                  <a16:creationId xmlns:a16="http://schemas.microsoft.com/office/drawing/2014/main" id="{25A2446A-95F6-4370-86C4-6CD9B077B25D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9385;p75">
              <a:extLst>
                <a:ext uri="{FF2B5EF4-FFF2-40B4-BE49-F238E27FC236}">
                  <a16:creationId xmlns:a16="http://schemas.microsoft.com/office/drawing/2014/main" id="{DF1B4A5B-102F-4612-AC75-9BC71821FDE3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9386;p75">
              <a:extLst>
                <a:ext uri="{FF2B5EF4-FFF2-40B4-BE49-F238E27FC236}">
                  <a16:creationId xmlns:a16="http://schemas.microsoft.com/office/drawing/2014/main" id="{E28AEE2A-F1AA-4945-8E71-A25A24CCF15A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9387;p75">
              <a:extLst>
                <a:ext uri="{FF2B5EF4-FFF2-40B4-BE49-F238E27FC236}">
                  <a16:creationId xmlns:a16="http://schemas.microsoft.com/office/drawing/2014/main" id="{B37DB432-0013-4C94-B27C-1AE74E318655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9388;p75">
              <a:extLst>
                <a:ext uri="{FF2B5EF4-FFF2-40B4-BE49-F238E27FC236}">
                  <a16:creationId xmlns:a16="http://schemas.microsoft.com/office/drawing/2014/main" id="{A8919081-EC69-4BC9-B1A9-577B95434D46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9389;p75">
              <a:extLst>
                <a:ext uri="{FF2B5EF4-FFF2-40B4-BE49-F238E27FC236}">
                  <a16:creationId xmlns:a16="http://schemas.microsoft.com/office/drawing/2014/main" id="{CB102302-9889-4A21-BB86-D569F0E8E920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9390;p75">
              <a:extLst>
                <a:ext uri="{FF2B5EF4-FFF2-40B4-BE49-F238E27FC236}">
                  <a16:creationId xmlns:a16="http://schemas.microsoft.com/office/drawing/2014/main" id="{FEB6E007-8D3E-4331-85B9-C639DE516320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9391;p75">
              <a:extLst>
                <a:ext uri="{FF2B5EF4-FFF2-40B4-BE49-F238E27FC236}">
                  <a16:creationId xmlns:a16="http://schemas.microsoft.com/office/drawing/2014/main" id="{F4A6F060-17D6-4093-82E5-1EC409D5A55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9392;p75">
              <a:extLst>
                <a:ext uri="{FF2B5EF4-FFF2-40B4-BE49-F238E27FC236}">
                  <a16:creationId xmlns:a16="http://schemas.microsoft.com/office/drawing/2014/main" id="{B29EBB4D-1A45-4443-BBEE-6492CBBD96D6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9393;p75">
              <a:extLst>
                <a:ext uri="{FF2B5EF4-FFF2-40B4-BE49-F238E27FC236}">
                  <a16:creationId xmlns:a16="http://schemas.microsoft.com/office/drawing/2014/main" id="{7B866ACA-A137-4269-9DA2-B4B30E2432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9394;p75">
              <a:extLst>
                <a:ext uri="{FF2B5EF4-FFF2-40B4-BE49-F238E27FC236}">
                  <a16:creationId xmlns:a16="http://schemas.microsoft.com/office/drawing/2014/main" id="{E513620E-7E16-478F-ABF3-73A186C80FDA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9395;p75">
              <a:extLst>
                <a:ext uri="{FF2B5EF4-FFF2-40B4-BE49-F238E27FC236}">
                  <a16:creationId xmlns:a16="http://schemas.microsoft.com/office/drawing/2014/main" id="{2F175581-DE67-41B6-B419-70A559ADCE30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9396;p75">
              <a:extLst>
                <a:ext uri="{FF2B5EF4-FFF2-40B4-BE49-F238E27FC236}">
                  <a16:creationId xmlns:a16="http://schemas.microsoft.com/office/drawing/2014/main" id="{51E132E8-5BDA-4483-84D2-A737A4E85E2E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9397;p75">
              <a:extLst>
                <a:ext uri="{FF2B5EF4-FFF2-40B4-BE49-F238E27FC236}">
                  <a16:creationId xmlns:a16="http://schemas.microsoft.com/office/drawing/2014/main" id="{12D58954-EBD6-4C8B-9FE8-BEB2F4670E39}"/>
                </a:ext>
              </a:extLst>
            </p:cNvPr>
            <p:cNvSpPr/>
            <p:nvPr/>
          </p:nvSpPr>
          <p:spPr>
            <a:xfrm flipH="1"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986" name="Google Shape;1734;p51">
            <a:extLst>
              <a:ext uri="{FF2B5EF4-FFF2-40B4-BE49-F238E27FC236}">
                <a16:creationId xmlns:a16="http://schemas.microsoft.com/office/drawing/2014/main" id="{B0E92A57-C327-46C4-B620-6AB6389B6515}"/>
              </a:ext>
            </a:extLst>
          </p:cNvPr>
          <p:cNvGrpSpPr/>
          <p:nvPr/>
        </p:nvGrpSpPr>
        <p:grpSpPr>
          <a:xfrm>
            <a:off x="-2965233" y="2125515"/>
            <a:ext cx="1849314" cy="2443910"/>
            <a:chOff x="1823526" y="1366960"/>
            <a:chExt cx="2448571" cy="3235151"/>
          </a:xfrm>
        </p:grpSpPr>
        <p:sp>
          <p:nvSpPr>
            <p:cNvPr id="1987" name="Google Shape;1735;p51">
              <a:extLst>
                <a:ext uri="{FF2B5EF4-FFF2-40B4-BE49-F238E27FC236}">
                  <a16:creationId xmlns:a16="http://schemas.microsoft.com/office/drawing/2014/main" id="{3FAC2B28-0AD2-4C45-A587-F1CA29FF142E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736;p51">
              <a:extLst>
                <a:ext uri="{FF2B5EF4-FFF2-40B4-BE49-F238E27FC236}">
                  <a16:creationId xmlns:a16="http://schemas.microsoft.com/office/drawing/2014/main" id="{F10CFB9E-D2FE-455E-9D04-30FABE7F6119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737;p51">
              <a:extLst>
                <a:ext uri="{FF2B5EF4-FFF2-40B4-BE49-F238E27FC236}">
                  <a16:creationId xmlns:a16="http://schemas.microsoft.com/office/drawing/2014/main" id="{05DB2A67-010A-4350-ADBB-81B1598C8048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738;p51">
              <a:extLst>
                <a:ext uri="{FF2B5EF4-FFF2-40B4-BE49-F238E27FC236}">
                  <a16:creationId xmlns:a16="http://schemas.microsoft.com/office/drawing/2014/main" id="{F84CAA7D-C41E-417F-B30B-8D7EDC2975A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739;p51">
              <a:extLst>
                <a:ext uri="{FF2B5EF4-FFF2-40B4-BE49-F238E27FC236}">
                  <a16:creationId xmlns:a16="http://schemas.microsoft.com/office/drawing/2014/main" id="{10DE220F-1D8C-4E38-AA83-C9C0C0B96070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740;p51">
              <a:extLst>
                <a:ext uri="{FF2B5EF4-FFF2-40B4-BE49-F238E27FC236}">
                  <a16:creationId xmlns:a16="http://schemas.microsoft.com/office/drawing/2014/main" id="{4ACEF7E5-7C93-4226-A93B-EED48819015A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741;p51">
              <a:extLst>
                <a:ext uri="{FF2B5EF4-FFF2-40B4-BE49-F238E27FC236}">
                  <a16:creationId xmlns:a16="http://schemas.microsoft.com/office/drawing/2014/main" id="{AC00C1FB-D74F-49DC-8D54-F56D4511A1F1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742;p51">
              <a:extLst>
                <a:ext uri="{FF2B5EF4-FFF2-40B4-BE49-F238E27FC236}">
                  <a16:creationId xmlns:a16="http://schemas.microsoft.com/office/drawing/2014/main" id="{1C003165-F13D-43CA-8C98-BC838807136D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743;p51">
              <a:extLst>
                <a:ext uri="{FF2B5EF4-FFF2-40B4-BE49-F238E27FC236}">
                  <a16:creationId xmlns:a16="http://schemas.microsoft.com/office/drawing/2014/main" id="{8D63A9E5-6402-44A9-B1A8-E2B58C919730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744;p51">
              <a:extLst>
                <a:ext uri="{FF2B5EF4-FFF2-40B4-BE49-F238E27FC236}">
                  <a16:creationId xmlns:a16="http://schemas.microsoft.com/office/drawing/2014/main" id="{A6F568FB-84F3-4071-9FD3-7700CC7D6C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745;p51">
              <a:extLst>
                <a:ext uri="{FF2B5EF4-FFF2-40B4-BE49-F238E27FC236}">
                  <a16:creationId xmlns:a16="http://schemas.microsoft.com/office/drawing/2014/main" id="{ACE3323B-8358-416A-9F6E-FDEB53493868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746;p51">
              <a:extLst>
                <a:ext uri="{FF2B5EF4-FFF2-40B4-BE49-F238E27FC236}">
                  <a16:creationId xmlns:a16="http://schemas.microsoft.com/office/drawing/2014/main" id="{2AFA1FA3-7E07-4A20-B6FE-C45870A379DF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747;p51">
              <a:extLst>
                <a:ext uri="{FF2B5EF4-FFF2-40B4-BE49-F238E27FC236}">
                  <a16:creationId xmlns:a16="http://schemas.microsoft.com/office/drawing/2014/main" id="{6DC95228-94A7-447C-90CA-AC36FB5857C0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1748;p51">
              <a:extLst>
                <a:ext uri="{FF2B5EF4-FFF2-40B4-BE49-F238E27FC236}">
                  <a16:creationId xmlns:a16="http://schemas.microsoft.com/office/drawing/2014/main" id="{CB72847E-834E-4995-9F05-08E46825A23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1749;p51">
              <a:extLst>
                <a:ext uri="{FF2B5EF4-FFF2-40B4-BE49-F238E27FC236}">
                  <a16:creationId xmlns:a16="http://schemas.microsoft.com/office/drawing/2014/main" id="{0569C16A-24DF-428B-B0B3-E8CA456B9C2F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1750;p51">
              <a:extLst>
                <a:ext uri="{FF2B5EF4-FFF2-40B4-BE49-F238E27FC236}">
                  <a16:creationId xmlns:a16="http://schemas.microsoft.com/office/drawing/2014/main" id="{C04F492D-4B03-4502-92BC-BB34069D5C1E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1751;p51">
              <a:extLst>
                <a:ext uri="{FF2B5EF4-FFF2-40B4-BE49-F238E27FC236}">
                  <a16:creationId xmlns:a16="http://schemas.microsoft.com/office/drawing/2014/main" id="{80A0F868-9265-4492-ABFC-124236755381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1752;p51">
              <a:extLst>
                <a:ext uri="{FF2B5EF4-FFF2-40B4-BE49-F238E27FC236}">
                  <a16:creationId xmlns:a16="http://schemas.microsoft.com/office/drawing/2014/main" id="{64DEF8FB-88D2-4E84-B2BC-CCC3952F30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1753;p51">
              <a:extLst>
                <a:ext uri="{FF2B5EF4-FFF2-40B4-BE49-F238E27FC236}">
                  <a16:creationId xmlns:a16="http://schemas.microsoft.com/office/drawing/2014/main" id="{91C1A570-F34C-4F9E-85CA-41F74A27F9A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1754;p51">
              <a:extLst>
                <a:ext uri="{FF2B5EF4-FFF2-40B4-BE49-F238E27FC236}">
                  <a16:creationId xmlns:a16="http://schemas.microsoft.com/office/drawing/2014/main" id="{25FD7696-E10E-4D48-825A-08AB20BA6EC1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1755;p51">
              <a:extLst>
                <a:ext uri="{FF2B5EF4-FFF2-40B4-BE49-F238E27FC236}">
                  <a16:creationId xmlns:a16="http://schemas.microsoft.com/office/drawing/2014/main" id="{A5596E9E-E097-4DD2-A789-4461ED788D2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1756;p51">
              <a:extLst>
                <a:ext uri="{FF2B5EF4-FFF2-40B4-BE49-F238E27FC236}">
                  <a16:creationId xmlns:a16="http://schemas.microsoft.com/office/drawing/2014/main" id="{505397B7-A113-44C5-8094-83B41CDE9E60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1757;p51">
              <a:extLst>
                <a:ext uri="{FF2B5EF4-FFF2-40B4-BE49-F238E27FC236}">
                  <a16:creationId xmlns:a16="http://schemas.microsoft.com/office/drawing/2014/main" id="{D1E1AD1C-6A51-4E65-A87A-091618C4A623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1758;p51">
              <a:extLst>
                <a:ext uri="{FF2B5EF4-FFF2-40B4-BE49-F238E27FC236}">
                  <a16:creationId xmlns:a16="http://schemas.microsoft.com/office/drawing/2014/main" id="{17C2B112-D5AE-4C2F-A727-FE020177DE4A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1759;p51">
              <a:extLst>
                <a:ext uri="{FF2B5EF4-FFF2-40B4-BE49-F238E27FC236}">
                  <a16:creationId xmlns:a16="http://schemas.microsoft.com/office/drawing/2014/main" id="{C910A2E5-F8C8-4320-AD7A-84586A84A200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1760;p51">
              <a:extLst>
                <a:ext uri="{FF2B5EF4-FFF2-40B4-BE49-F238E27FC236}">
                  <a16:creationId xmlns:a16="http://schemas.microsoft.com/office/drawing/2014/main" id="{BCA7C6F3-2614-4746-B3A7-94E6711CE655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1761;p51">
              <a:extLst>
                <a:ext uri="{FF2B5EF4-FFF2-40B4-BE49-F238E27FC236}">
                  <a16:creationId xmlns:a16="http://schemas.microsoft.com/office/drawing/2014/main" id="{DB9900A4-B194-4277-BD8F-AE2D054F2795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1762;p51">
              <a:extLst>
                <a:ext uri="{FF2B5EF4-FFF2-40B4-BE49-F238E27FC236}">
                  <a16:creationId xmlns:a16="http://schemas.microsoft.com/office/drawing/2014/main" id="{334375D3-D604-43AF-A8EB-A6D0D68479AE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1763;p51">
              <a:extLst>
                <a:ext uri="{FF2B5EF4-FFF2-40B4-BE49-F238E27FC236}">
                  <a16:creationId xmlns:a16="http://schemas.microsoft.com/office/drawing/2014/main" id="{B45F02F6-5D58-484C-B7C4-2CFC2B0A1F84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1764;p51">
              <a:extLst>
                <a:ext uri="{FF2B5EF4-FFF2-40B4-BE49-F238E27FC236}">
                  <a16:creationId xmlns:a16="http://schemas.microsoft.com/office/drawing/2014/main" id="{E677401F-95FD-4046-843C-DB70BB025DA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1765;p51">
              <a:extLst>
                <a:ext uri="{FF2B5EF4-FFF2-40B4-BE49-F238E27FC236}">
                  <a16:creationId xmlns:a16="http://schemas.microsoft.com/office/drawing/2014/main" id="{CB2BBF64-D4E2-4D94-B5F0-EB3BDFCE5A4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1766;p51">
              <a:extLst>
                <a:ext uri="{FF2B5EF4-FFF2-40B4-BE49-F238E27FC236}">
                  <a16:creationId xmlns:a16="http://schemas.microsoft.com/office/drawing/2014/main" id="{A8D40A73-8DB8-4A68-8CC6-F536C0A128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1767;p51">
              <a:extLst>
                <a:ext uri="{FF2B5EF4-FFF2-40B4-BE49-F238E27FC236}">
                  <a16:creationId xmlns:a16="http://schemas.microsoft.com/office/drawing/2014/main" id="{ABB377A9-2070-4D63-8D6C-97BD61A0A92E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1768;p51">
              <a:extLst>
                <a:ext uri="{FF2B5EF4-FFF2-40B4-BE49-F238E27FC236}">
                  <a16:creationId xmlns:a16="http://schemas.microsoft.com/office/drawing/2014/main" id="{A0A7C9C7-15A8-4F40-B0CA-B09C0F178874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1769;p51">
              <a:extLst>
                <a:ext uri="{FF2B5EF4-FFF2-40B4-BE49-F238E27FC236}">
                  <a16:creationId xmlns:a16="http://schemas.microsoft.com/office/drawing/2014/main" id="{02D9D607-1AA8-4335-9C4D-5CF14B9A54CA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1770;p51">
              <a:extLst>
                <a:ext uri="{FF2B5EF4-FFF2-40B4-BE49-F238E27FC236}">
                  <a16:creationId xmlns:a16="http://schemas.microsoft.com/office/drawing/2014/main" id="{3B39FC61-5C60-44BC-901F-A54C5F0952E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1771;p51">
              <a:extLst>
                <a:ext uri="{FF2B5EF4-FFF2-40B4-BE49-F238E27FC236}">
                  <a16:creationId xmlns:a16="http://schemas.microsoft.com/office/drawing/2014/main" id="{F5B2C444-287C-4C73-BC50-1AF6FA9CF296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1772;p51">
              <a:extLst>
                <a:ext uri="{FF2B5EF4-FFF2-40B4-BE49-F238E27FC236}">
                  <a16:creationId xmlns:a16="http://schemas.microsoft.com/office/drawing/2014/main" id="{187D4781-580F-4796-8CD0-788AFFC16CD9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1773;p51">
              <a:extLst>
                <a:ext uri="{FF2B5EF4-FFF2-40B4-BE49-F238E27FC236}">
                  <a16:creationId xmlns:a16="http://schemas.microsoft.com/office/drawing/2014/main" id="{6AAD8BC4-84F5-47B4-88E5-15B5FF7D2827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1774;p51">
              <a:extLst>
                <a:ext uri="{FF2B5EF4-FFF2-40B4-BE49-F238E27FC236}">
                  <a16:creationId xmlns:a16="http://schemas.microsoft.com/office/drawing/2014/main" id="{987364A6-14E8-4636-A0C8-155CE36540E5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1775;p51">
              <a:extLst>
                <a:ext uri="{FF2B5EF4-FFF2-40B4-BE49-F238E27FC236}">
                  <a16:creationId xmlns:a16="http://schemas.microsoft.com/office/drawing/2014/main" id="{B9FD0EFF-4519-43A6-9B34-D846ED14F900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1776;p51">
              <a:extLst>
                <a:ext uri="{FF2B5EF4-FFF2-40B4-BE49-F238E27FC236}">
                  <a16:creationId xmlns:a16="http://schemas.microsoft.com/office/drawing/2014/main" id="{3522544C-2D84-4901-B51D-FAE40B0016A7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1777;p51">
              <a:extLst>
                <a:ext uri="{FF2B5EF4-FFF2-40B4-BE49-F238E27FC236}">
                  <a16:creationId xmlns:a16="http://schemas.microsoft.com/office/drawing/2014/main" id="{638C869A-47CD-4524-8E0A-F6ED8230CAE7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1778;p51">
              <a:extLst>
                <a:ext uri="{FF2B5EF4-FFF2-40B4-BE49-F238E27FC236}">
                  <a16:creationId xmlns:a16="http://schemas.microsoft.com/office/drawing/2014/main" id="{32D72C19-1136-47C1-B7A1-DD85058CBF19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1779;p51">
              <a:extLst>
                <a:ext uri="{FF2B5EF4-FFF2-40B4-BE49-F238E27FC236}">
                  <a16:creationId xmlns:a16="http://schemas.microsoft.com/office/drawing/2014/main" id="{1A941933-E785-4EDE-914F-68B7AEC65B76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1780;p51">
              <a:extLst>
                <a:ext uri="{FF2B5EF4-FFF2-40B4-BE49-F238E27FC236}">
                  <a16:creationId xmlns:a16="http://schemas.microsoft.com/office/drawing/2014/main" id="{77257F85-6B0E-4F22-8484-C1C418F367CA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1781;p51">
              <a:extLst>
                <a:ext uri="{FF2B5EF4-FFF2-40B4-BE49-F238E27FC236}">
                  <a16:creationId xmlns:a16="http://schemas.microsoft.com/office/drawing/2014/main" id="{4A275027-B7BB-4E1F-9BF5-82AEC7D1343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1782;p51">
              <a:extLst>
                <a:ext uri="{FF2B5EF4-FFF2-40B4-BE49-F238E27FC236}">
                  <a16:creationId xmlns:a16="http://schemas.microsoft.com/office/drawing/2014/main" id="{EC6F0284-3F36-4D5F-A20B-14A8371B7D76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1783;p51">
              <a:extLst>
                <a:ext uri="{FF2B5EF4-FFF2-40B4-BE49-F238E27FC236}">
                  <a16:creationId xmlns:a16="http://schemas.microsoft.com/office/drawing/2014/main" id="{0F1142CC-F3D6-4036-8C7A-5377B1E6F84A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1784;p51">
              <a:extLst>
                <a:ext uri="{FF2B5EF4-FFF2-40B4-BE49-F238E27FC236}">
                  <a16:creationId xmlns:a16="http://schemas.microsoft.com/office/drawing/2014/main" id="{4F925F23-2A6D-4927-BE18-8A2B13754061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1785;p51">
              <a:extLst>
                <a:ext uri="{FF2B5EF4-FFF2-40B4-BE49-F238E27FC236}">
                  <a16:creationId xmlns:a16="http://schemas.microsoft.com/office/drawing/2014/main" id="{D9CAA8A7-E0C7-4685-A3E2-731D19622BC6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1786;p51">
              <a:extLst>
                <a:ext uri="{FF2B5EF4-FFF2-40B4-BE49-F238E27FC236}">
                  <a16:creationId xmlns:a16="http://schemas.microsoft.com/office/drawing/2014/main" id="{9C886941-CBC8-4996-BDFD-C179D5C50B11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1787;p51">
              <a:extLst>
                <a:ext uri="{FF2B5EF4-FFF2-40B4-BE49-F238E27FC236}">
                  <a16:creationId xmlns:a16="http://schemas.microsoft.com/office/drawing/2014/main" id="{3CE7EF8E-B888-4C3F-8C05-B1BA7F782690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1788;p51">
              <a:extLst>
                <a:ext uri="{FF2B5EF4-FFF2-40B4-BE49-F238E27FC236}">
                  <a16:creationId xmlns:a16="http://schemas.microsoft.com/office/drawing/2014/main" id="{9FB4F727-8D98-4EB2-8395-F364C5918D21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1789;p51">
              <a:extLst>
                <a:ext uri="{FF2B5EF4-FFF2-40B4-BE49-F238E27FC236}">
                  <a16:creationId xmlns:a16="http://schemas.microsoft.com/office/drawing/2014/main" id="{68264B3F-F42F-4E2A-AC92-370C127161C5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1790;p51">
              <a:extLst>
                <a:ext uri="{FF2B5EF4-FFF2-40B4-BE49-F238E27FC236}">
                  <a16:creationId xmlns:a16="http://schemas.microsoft.com/office/drawing/2014/main" id="{E663128A-377B-4F07-9120-D604B073A0CE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1791;p51">
              <a:extLst>
                <a:ext uri="{FF2B5EF4-FFF2-40B4-BE49-F238E27FC236}">
                  <a16:creationId xmlns:a16="http://schemas.microsoft.com/office/drawing/2014/main" id="{90CC845F-6677-4A56-9F14-7538192B555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1792;p51">
              <a:extLst>
                <a:ext uri="{FF2B5EF4-FFF2-40B4-BE49-F238E27FC236}">
                  <a16:creationId xmlns:a16="http://schemas.microsoft.com/office/drawing/2014/main" id="{41A4F887-350F-49BE-AA02-25FE147F6BAF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1793;p51">
              <a:extLst>
                <a:ext uri="{FF2B5EF4-FFF2-40B4-BE49-F238E27FC236}">
                  <a16:creationId xmlns:a16="http://schemas.microsoft.com/office/drawing/2014/main" id="{6502AB9D-4A81-43A5-9330-7C24B365FF2B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1794;p51">
              <a:extLst>
                <a:ext uri="{FF2B5EF4-FFF2-40B4-BE49-F238E27FC236}">
                  <a16:creationId xmlns:a16="http://schemas.microsoft.com/office/drawing/2014/main" id="{B4B4572D-8A9C-4626-A1C6-AB87619E80E9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1795;p51">
              <a:extLst>
                <a:ext uri="{FF2B5EF4-FFF2-40B4-BE49-F238E27FC236}">
                  <a16:creationId xmlns:a16="http://schemas.microsoft.com/office/drawing/2014/main" id="{EDD853CD-1C8C-43C3-8B29-2A94F882A3FA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1796;p51">
              <a:extLst>
                <a:ext uri="{FF2B5EF4-FFF2-40B4-BE49-F238E27FC236}">
                  <a16:creationId xmlns:a16="http://schemas.microsoft.com/office/drawing/2014/main" id="{BE667556-A66F-4F36-A531-A36641CE20B0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1797;p51">
              <a:extLst>
                <a:ext uri="{FF2B5EF4-FFF2-40B4-BE49-F238E27FC236}">
                  <a16:creationId xmlns:a16="http://schemas.microsoft.com/office/drawing/2014/main" id="{3BC97F79-A8C6-4B2F-B524-C1EFBD0BD9B4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1798;p51">
              <a:extLst>
                <a:ext uri="{FF2B5EF4-FFF2-40B4-BE49-F238E27FC236}">
                  <a16:creationId xmlns:a16="http://schemas.microsoft.com/office/drawing/2014/main" id="{23166D0E-C42B-4962-9B40-A710A437B0B1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1799;p51">
              <a:extLst>
                <a:ext uri="{FF2B5EF4-FFF2-40B4-BE49-F238E27FC236}">
                  <a16:creationId xmlns:a16="http://schemas.microsoft.com/office/drawing/2014/main" id="{338C0E87-B69E-43C6-9B3A-0F435E6F910C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1800;p51">
              <a:extLst>
                <a:ext uri="{FF2B5EF4-FFF2-40B4-BE49-F238E27FC236}">
                  <a16:creationId xmlns:a16="http://schemas.microsoft.com/office/drawing/2014/main" id="{CAAA5FF5-B0AE-4FFB-BE83-25B4321BA4BD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1801;p51">
              <a:extLst>
                <a:ext uri="{FF2B5EF4-FFF2-40B4-BE49-F238E27FC236}">
                  <a16:creationId xmlns:a16="http://schemas.microsoft.com/office/drawing/2014/main" id="{76904D13-CDFA-40E1-A526-766D5287E8E8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1802;p51">
              <a:extLst>
                <a:ext uri="{FF2B5EF4-FFF2-40B4-BE49-F238E27FC236}">
                  <a16:creationId xmlns:a16="http://schemas.microsoft.com/office/drawing/2014/main" id="{97E2B9F6-54DF-46CE-8DA3-3937ECCED6DD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1803;p51">
              <a:extLst>
                <a:ext uri="{FF2B5EF4-FFF2-40B4-BE49-F238E27FC236}">
                  <a16:creationId xmlns:a16="http://schemas.microsoft.com/office/drawing/2014/main" id="{2BEA3726-BC27-402D-9D20-D0DCA11830B1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1804;p51">
              <a:extLst>
                <a:ext uri="{FF2B5EF4-FFF2-40B4-BE49-F238E27FC236}">
                  <a16:creationId xmlns:a16="http://schemas.microsoft.com/office/drawing/2014/main" id="{D1F7F82F-87DA-4F7C-86DC-F16F6A1F8D69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1805;p51">
              <a:extLst>
                <a:ext uri="{FF2B5EF4-FFF2-40B4-BE49-F238E27FC236}">
                  <a16:creationId xmlns:a16="http://schemas.microsoft.com/office/drawing/2014/main" id="{2B233BC1-619C-460F-8CB5-4EC1037A53E1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1806;p51">
              <a:extLst>
                <a:ext uri="{FF2B5EF4-FFF2-40B4-BE49-F238E27FC236}">
                  <a16:creationId xmlns:a16="http://schemas.microsoft.com/office/drawing/2014/main" id="{CAA3B378-E2FB-42C6-813D-5BBDAD303CF4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1807;p51">
              <a:extLst>
                <a:ext uri="{FF2B5EF4-FFF2-40B4-BE49-F238E27FC236}">
                  <a16:creationId xmlns:a16="http://schemas.microsoft.com/office/drawing/2014/main" id="{82EE589B-1577-445F-BD26-02C05C82BD0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1808;p51">
              <a:extLst>
                <a:ext uri="{FF2B5EF4-FFF2-40B4-BE49-F238E27FC236}">
                  <a16:creationId xmlns:a16="http://schemas.microsoft.com/office/drawing/2014/main" id="{8AD7BCDA-014D-43BF-B2CA-B676F809404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1809;p51">
              <a:extLst>
                <a:ext uri="{FF2B5EF4-FFF2-40B4-BE49-F238E27FC236}">
                  <a16:creationId xmlns:a16="http://schemas.microsoft.com/office/drawing/2014/main" id="{2DAD312D-464F-439F-9156-A3C69D2395F3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1810;p51">
              <a:extLst>
                <a:ext uri="{FF2B5EF4-FFF2-40B4-BE49-F238E27FC236}">
                  <a16:creationId xmlns:a16="http://schemas.microsoft.com/office/drawing/2014/main" id="{7B79B8BA-58C2-451D-AC80-131C9C00CEC2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1811;p51">
              <a:extLst>
                <a:ext uri="{FF2B5EF4-FFF2-40B4-BE49-F238E27FC236}">
                  <a16:creationId xmlns:a16="http://schemas.microsoft.com/office/drawing/2014/main" id="{DDE8246F-35BD-47AF-841E-BBFEC9942D1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1812;p51">
              <a:extLst>
                <a:ext uri="{FF2B5EF4-FFF2-40B4-BE49-F238E27FC236}">
                  <a16:creationId xmlns:a16="http://schemas.microsoft.com/office/drawing/2014/main" id="{25F2FF2C-46A1-4B44-811F-45EF7125F84D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1813;p51">
              <a:extLst>
                <a:ext uri="{FF2B5EF4-FFF2-40B4-BE49-F238E27FC236}">
                  <a16:creationId xmlns:a16="http://schemas.microsoft.com/office/drawing/2014/main" id="{81AB3DA9-6727-441E-8436-36571CC53F2B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1814;p51">
              <a:extLst>
                <a:ext uri="{FF2B5EF4-FFF2-40B4-BE49-F238E27FC236}">
                  <a16:creationId xmlns:a16="http://schemas.microsoft.com/office/drawing/2014/main" id="{95163AAB-666F-439D-A71C-63EAAFB4F0F5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1815;p51">
              <a:extLst>
                <a:ext uri="{FF2B5EF4-FFF2-40B4-BE49-F238E27FC236}">
                  <a16:creationId xmlns:a16="http://schemas.microsoft.com/office/drawing/2014/main" id="{31AD4940-7BB4-4718-A214-EE32B9F54B62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1816;p51">
              <a:extLst>
                <a:ext uri="{FF2B5EF4-FFF2-40B4-BE49-F238E27FC236}">
                  <a16:creationId xmlns:a16="http://schemas.microsoft.com/office/drawing/2014/main" id="{E3ED9FC4-428B-4D1A-BA18-05F0B3BCC583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1817;p51">
              <a:extLst>
                <a:ext uri="{FF2B5EF4-FFF2-40B4-BE49-F238E27FC236}">
                  <a16:creationId xmlns:a16="http://schemas.microsoft.com/office/drawing/2014/main" id="{D86EF7F5-134A-4184-8DB5-CC76AAE56D60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1818;p51">
              <a:extLst>
                <a:ext uri="{FF2B5EF4-FFF2-40B4-BE49-F238E27FC236}">
                  <a16:creationId xmlns:a16="http://schemas.microsoft.com/office/drawing/2014/main" id="{C792362E-0249-40E3-A41C-D4C45DA85679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1819;p51">
              <a:extLst>
                <a:ext uri="{FF2B5EF4-FFF2-40B4-BE49-F238E27FC236}">
                  <a16:creationId xmlns:a16="http://schemas.microsoft.com/office/drawing/2014/main" id="{B8080FD6-A720-4827-A88C-1D0774C9BC6D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1820;p51">
              <a:extLst>
                <a:ext uri="{FF2B5EF4-FFF2-40B4-BE49-F238E27FC236}">
                  <a16:creationId xmlns:a16="http://schemas.microsoft.com/office/drawing/2014/main" id="{5EBE5A66-0F57-435F-BAE3-7BB9311B736B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1821;p51">
              <a:extLst>
                <a:ext uri="{FF2B5EF4-FFF2-40B4-BE49-F238E27FC236}">
                  <a16:creationId xmlns:a16="http://schemas.microsoft.com/office/drawing/2014/main" id="{731512FD-D9CA-46B5-8072-4D7292E2736E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1822;p51">
              <a:extLst>
                <a:ext uri="{FF2B5EF4-FFF2-40B4-BE49-F238E27FC236}">
                  <a16:creationId xmlns:a16="http://schemas.microsoft.com/office/drawing/2014/main" id="{1A1975BE-B0CC-4FB7-8FCE-E01A2DEEA5C0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1823;p51">
              <a:extLst>
                <a:ext uri="{FF2B5EF4-FFF2-40B4-BE49-F238E27FC236}">
                  <a16:creationId xmlns:a16="http://schemas.microsoft.com/office/drawing/2014/main" id="{20885F4A-0139-4DE1-B2B8-A7A924B88484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1824;p51">
              <a:extLst>
                <a:ext uri="{FF2B5EF4-FFF2-40B4-BE49-F238E27FC236}">
                  <a16:creationId xmlns:a16="http://schemas.microsoft.com/office/drawing/2014/main" id="{105617A9-7F98-4DDB-8FAD-A748E34E6C2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1825;p51">
              <a:extLst>
                <a:ext uri="{FF2B5EF4-FFF2-40B4-BE49-F238E27FC236}">
                  <a16:creationId xmlns:a16="http://schemas.microsoft.com/office/drawing/2014/main" id="{81F1BDE7-43E5-48BA-A08E-E17C6A1D03A6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1826;p51">
              <a:extLst>
                <a:ext uri="{FF2B5EF4-FFF2-40B4-BE49-F238E27FC236}">
                  <a16:creationId xmlns:a16="http://schemas.microsoft.com/office/drawing/2014/main" id="{F550DCDE-D090-4048-88CB-8CBD95B82B01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1827;p51">
              <a:extLst>
                <a:ext uri="{FF2B5EF4-FFF2-40B4-BE49-F238E27FC236}">
                  <a16:creationId xmlns:a16="http://schemas.microsoft.com/office/drawing/2014/main" id="{A2FAC7D4-923C-472E-AB27-1AAB926348C9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1828;p51">
              <a:extLst>
                <a:ext uri="{FF2B5EF4-FFF2-40B4-BE49-F238E27FC236}">
                  <a16:creationId xmlns:a16="http://schemas.microsoft.com/office/drawing/2014/main" id="{5EFF19D6-7DE1-4CEC-BE66-6393D0433F2F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1829;p51">
              <a:extLst>
                <a:ext uri="{FF2B5EF4-FFF2-40B4-BE49-F238E27FC236}">
                  <a16:creationId xmlns:a16="http://schemas.microsoft.com/office/drawing/2014/main" id="{2ECC0B48-2FEC-4BC2-AAE4-316985CC9DE0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1830;p51">
              <a:extLst>
                <a:ext uri="{FF2B5EF4-FFF2-40B4-BE49-F238E27FC236}">
                  <a16:creationId xmlns:a16="http://schemas.microsoft.com/office/drawing/2014/main" id="{3BAC9C40-CCF2-4DCF-978E-1FBE703B1077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1831;p51">
              <a:extLst>
                <a:ext uri="{FF2B5EF4-FFF2-40B4-BE49-F238E27FC236}">
                  <a16:creationId xmlns:a16="http://schemas.microsoft.com/office/drawing/2014/main" id="{0F4459F4-F855-4817-B60B-ECAA05439F46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1832;p51">
              <a:extLst>
                <a:ext uri="{FF2B5EF4-FFF2-40B4-BE49-F238E27FC236}">
                  <a16:creationId xmlns:a16="http://schemas.microsoft.com/office/drawing/2014/main" id="{8CA84AA2-2F5F-4BEC-AEB5-106D1FF8CE75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1833;p51">
              <a:extLst>
                <a:ext uri="{FF2B5EF4-FFF2-40B4-BE49-F238E27FC236}">
                  <a16:creationId xmlns:a16="http://schemas.microsoft.com/office/drawing/2014/main" id="{52A6D50F-F3F1-40BD-8422-D93C844CA6BB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1834;p51">
              <a:extLst>
                <a:ext uri="{FF2B5EF4-FFF2-40B4-BE49-F238E27FC236}">
                  <a16:creationId xmlns:a16="http://schemas.microsoft.com/office/drawing/2014/main" id="{95443278-5D41-44B1-A10D-8248C15864DB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1835;p51">
              <a:extLst>
                <a:ext uri="{FF2B5EF4-FFF2-40B4-BE49-F238E27FC236}">
                  <a16:creationId xmlns:a16="http://schemas.microsoft.com/office/drawing/2014/main" id="{CAF147DC-37A0-42BE-9A19-558FB1017C1D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1836;p51">
              <a:extLst>
                <a:ext uri="{FF2B5EF4-FFF2-40B4-BE49-F238E27FC236}">
                  <a16:creationId xmlns:a16="http://schemas.microsoft.com/office/drawing/2014/main" id="{967344EB-8574-4C6E-B00D-4BEA41588EB6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1837;p51">
              <a:extLst>
                <a:ext uri="{FF2B5EF4-FFF2-40B4-BE49-F238E27FC236}">
                  <a16:creationId xmlns:a16="http://schemas.microsoft.com/office/drawing/2014/main" id="{32F86735-4AC8-4854-B7BF-4E9F964D147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1838;p51">
              <a:extLst>
                <a:ext uri="{FF2B5EF4-FFF2-40B4-BE49-F238E27FC236}">
                  <a16:creationId xmlns:a16="http://schemas.microsoft.com/office/drawing/2014/main" id="{AB2C74DE-BA7C-40B2-9CB6-8E9569B628A4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1839;p51">
              <a:extLst>
                <a:ext uri="{FF2B5EF4-FFF2-40B4-BE49-F238E27FC236}">
                  <a16:creationId xmlns:a16="http://schemas.microsoft.com/office/drawing/2014/main" id="{4E23C387-E49D-4B55-86C6-BF7417D31B1E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1840;p51">
              <a:extLst>
                <a:ext uri="{FF2B5EF4-FFF2-40B4-BE49-F238E27FC236}">
                  <a16:creationId xmlns:a16="http://schemas.microsoft.com/office/drawing/2014/main" id="{1DA569F8-0C85-44B7-B0B0-7B7DE9EE99E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1841;p51">
              <a:extLst>
                <a:ext uri="{FF2B5EF4-FFF2-40B4-BE49-F238E27FC236}">
                  <a16:creationId xmlns:a16="http://schemas.microsoft.com/office/drawing/2014/main" id="{126A9A55-AA8B-49CD-A92C-1648AB8ADAF2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1842;p51">
              <a:extLst>
                <a:ext uri="{FF2B5EF4-FFF2-40B4-BE49-F238E27FC236}">
                  <a16:creationId xmlns:a16="http://schemas.microsoft.com/office/drawing/2014/main" id="{79CDF174-316B-4A96-BB13-5877F4C66E96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1843;p51">
              <a:extLst>
                <a:ext uri="{FF2B5EF4-FFF2-40B4-BE49-F238E27FC236}">
                  <a16:creationId xmlns:a16="http://schemas.microsoft.com/office/drawing/2014/main" id="{EEF1A46D-3C52-4A0B-B8C4-2079503524FF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1844;p51">
              <a:extLst>
                <a:ext uri="{FF2B5EF4-FFF2-40B4-BE49-F238E27FC236}">
                  <a16:creationId xmlns:a16="http://schemas.microsoft.com/office/drawing/2014/main" id="{C3EF6BA7-6D6E-48FC-8B9E-5C9451739372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1845;p51">
              <a:extLst>
                <a:ext uri="{FF2B5EF4-FFF2-40B4-BE49-F238E27FC236}">
                  <a16:creationId xmlns:a16="http://schemas.microsoft.com/office/drawing/2014/main" id="{20D66176-414D-445D-BDCD-EDC010805DAD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1846;p51">
              <a:extLst>
                <a:ext uri="{FF2B5EF4-FFF2-40B4-BE49-F238E27FC236}">
                  <a16:creationId xmlns:a16="http://schemas.microsoft.com/office/drawing/2014/main" id="{3E2D04D0-DEDD-47D8-8E7B-3617C8AFC817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1847;p51">
              <a:extLst>
                <a:ext uri="{FF2B5EF4-FFF2-40B4-BE49-F238E27FC236}">
                  <a16:creationId xmlns:a16="http://schemas.microsoft.com/office/drawing/2014/main" id="{E3B07C83-3F74-40E8-A759-07375B1F1E53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1848;p51">
              <a:extLst>
                <a:ext uri="{FF2B5EF4-FFF2-40B4-BE49-F238E27FC236}">
                  <a16:creationId xmlns:a16="http://schemas.microsoft.com/office/drawing/2014/main" id="{F80394EF-E4C9-4FC9-B936-C0F717455637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1849;p51">
              <a:extLst>
                <a:ext uri="{FF2B5EF4-FFF2-40B4-BE49-F238E27FC236}">
                  <a16:creationId xmlns:a16="http://schemas.microsoft.com/office/drawing/2014/main" id="{7EC16E5F-2D9E-4925-810E-350DF4225070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1850;p51">
              <a:extLst>
                <a:ext uri="{FF2B5EF4-FFF2-40B4-BE49-F238E27FC236}">
                  <a16:creationId xmlns:a16="http://schemas.microsoft.com/office/drawing/2014/main" id="{ECE4F87E-8657-48EA-906A-34FC82727FDD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1851;p51">
              <a:extLst>
                <a:ext uri="{FF2B5EF4-FFF2-40B4-BE49-F238E27FC236}">
                  <a16:creationId xmlns:a16="http://schemas.microsoft.com/office/drawing/2014/main" id="{9BB37F12-8169-42B7-BEED-935B28ABC981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1852;p51">
              <a:extLst>
                <a:ext uri="{FF2B5EF4-FFF2-40B4-BE49-F238E27FC236}">
                  <a16:creationId xmlns:a16="http://schemas.microsoft.com/office/drawing/2014/main" id="{AB9E31B7-1A86-4478-AEE3-7D2399406EE3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1853;p51">
              <a:extLst>
                <a:ext uri="{FF2B5EF4-FFF2-40B4-BE49-F238E27FC236}">
                  <a16:creationId xmlns:a16="http://schemas.microsoft.com/office/drawing/2014/main" id="{7F4D1BDA-E2EF-41F2-9A88-A051060E58D2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1854;p51">
              <a:extLst>
                <a:ext uri="{FF2B5EF4-FFF2-40B4-BE49-F238E27FC236}">
                  <a16:creationId xmlns:a16="http://schemas.microsoft.com/office/drawing/2014/main" id="{BBE0DFB8-A10E-4632-BF7A-0F0054818B39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1706;p51">
            <a:extLst>
              <a:ext uri="{FF2B5EF4-FFF2-40B4-BE49-F238E27FC236}">
                <a16:creationId xmlns:a16="http://schemas.microsoft.com/office/drawing/2014/main" id="{A6F27547-E36F-4E40-96E3-0B8E2E8C46D1}"/>
              </a:ext>
            </a:extLst>
          </p:cNvPr>
          <p:cNvGrpSpPr/>
          <p:nvPr/>
        </p:nvGrpSpPr>
        <p:grpSpPr>
          <a:xfrm>
            <a:off x="10707935" y="2721190"/>
            <a:ext cx="1084104" cy="1876736"/>
            <a:chOff x="7188870" y="2700291"/>
            <a:chExt cx="1084104" cy="1876736"/>
          </a:xfrm>
        </p:grpSpPr>
        <p:sp>
          <p:nvSpPr>
            <p:cNvPr id="2108" name="Google Shape;1707;p51">
              <a:extLst>
                <a:ext uri="{FF2B5EF4-FFF2-40B4-BE49-F238E27FC236}">
                  <a16:creationId xmlns:a16="http://schemas.microsoft.com/office/drawing/2014/main" id="{76AF361D-2FF9-4F50-8B16-F85274B52CCE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1708;p51">
              <a:extLst>
                <a:ext uri="{FF2B5EF4-FFF2-40B4-BE49-F238E27FC236}">
                  <a16:creationId xmlns:a16="http://schemas.microsoft.com/office/drawing/2014/main" id="{901741C2-3023-49AC-90AA-93C42FBE4128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1709;p51">
              <a:extLst>
                <a:ext uri="{FF2B5EF4-FFF2-40B4-BE49-F238E27FC236}">
                  <a16:creationId xmlns:a16="http://schemas.microsoft.com/office/drawing/2014/main" id="{5FFF4184-9C35-4543-8726-C72534A024D8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1710;p51">
              <a:extLst>
                <a:ext uri="{FF2B5EF4-FFF2-40B4-BE49-F238E27FC236}">
                  <a16:creationId xmlns:a16="http://schemas.microsoft.com/office/drawing/2014/main" id="{C2909CD6-4434-47E9-BDA0-3C61B7F23FEB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1711;p51">
              <a:extLst>
                <a:ext uri="{FF2B5EF4-FFF2-40B4-BE49-F238E27FC236}">
                  <a16:creationId xmlns:a16="http://schemas.microsoft.com/office/drawing/2014/main" id="{0AA60000-5E6A-4776-BAEB-DFBC57F223AD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1712;p51">
              <a:extLst>
                <a:ext uri="{FF2B5EF4-FFF2-40B4-BE49-F238E27FC236}">
                  <a16:creationId xmlns:a16="http://schemas.microsoft.com/office/drawing/2014/main" id="{E7526590-E4DF-440E-A888-9D5D7E8EAC38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1713;p51">
              <a:extLst>
                <a:ext uri="{FF2B5EF4-FFF2-40B4-BE49-F238E27FC236}">
                  <a16:creationId xmlns:a16="http://schemas.microsoft.com/office/drawing/2014/main" id="{02C73537-EC55-4645-ABFA-6677D3CBDDFB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1714;p51">
              <a:extLst>
                <a:ext uri="{FF2B5EF4-FFF2-40B4-BE49-F238E27FC236}">
                  <a16:creationId xmlns:a16="http://schemas.microsoft.com/office/drawing/2014/main" id="{444AB6D0-D545-468E-9B3A-7C07664F8F4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1715;p51">
              <a:extLst>
                <a:ext uri="{FF2B5EF4-FFF2-40B4-BE49-F238E27FC236}">
                  <a16:creationId xmlns:a16="http://schemas.microsoft.com/office/drawing/2014/main" id="{3D9E3429-680D-49E8-AF78-AD469FCDEBD0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1716;p51">
              <a:extLst>
                <a:ext uri="{FF2B5EF4-FFF2-40B4-BE49-F238E27FC236}">
                  <a16:creationId xmlns:a16="http://schemas.microsoft.com/office/drawing/2014/main" id="{4743919E-BD89-43D0-8E04-42F161A90377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1717;p51">
              <a:extLst>
                <a:ext uri="{FF2B5EF4-FFF2-40B4-BE49-F238E27FC236}">
                  <a16:creationId xmlns:a16="http://schemas.microsoft.com/office/drawing/2014/main" id="{22C26340-58BA-4D2C-9EC7-C3C2500D9705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1718;p51">
              <a:extLst>
                <a:ext uri="{FF2B5EF4-FFF2-40B4-BE49-F238E27FC236}">
                  <a16:creationId xmlns:a16="http://schemas.microsoft.com/office/drawing/2014/main" id="{8EE29185-23BD-401D-BE76-C15DFCA6BAD7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1719;p51">
              <a:extLst>
                <a:ext uri="{FF2B5EF4-FFF2-40B4-BE49-F238E27FC236}">
                  <a16:creationId xmlns:a16="http://schemas.microsoft.com/office/drawing/2014/main" id="{9365D847-505A-4535-BB6C-DD3219D47E02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1720;p51">
              <a:extLst>
                <a:ext uri="{FF2B5EF4-FFF2-40B4-BE49-F238E27FC236}">
                  <a16:creationId xmlns:a16="http://schemas.microsoft.com/office/drawing/2014/main" id="{71DD3D31-598A-4435-9B53-0E0939ADC54B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1721;p51">
              <a:extLst>
                <a:ext uri="{FF2B5EF4-FFF2-40B4-BE49-F238E27FC236}">
                  <a16:creationId xmlns:a16="http://schemas.microsoft.com/office/drawing/2014/main" id="{F9090297-3396-48FC-9225-9BBC96A20067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1722;p51">
              <a:extLst>
                <a:ext uri="{FF2B5EF4-FFF2-40B4-BE49-F238E27FC236}">
                  <a16:creationId xmlns:a16="http://schemas.microsoft.com/office/drawing/2014/main" id="{E3F96B42-8D2E-4CF4-9EF5-F7A1E1DEC3E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1723;p51">
              <a:extLst>
                <a:ext uri="{FF2B5EF4-FFF2-40B4-BE49-F238E27FC236}">
                  <a16:creationId xmlns:a16="http://schemas.microsoft.com/office/drawing/2014/main" id="{FD03E0AB-9E52-43DE-B51E-A1E7F103E81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1724;p51">
              <a:extLst>
                <a:ext uri="{FF2B5EF4-FFF2-40B4-BE49-F238E27FC236}">
                  <a16:creationId xmlns:a16="http://schemas.microsoft.com/office/drawing/2014/main" id="{9FB1FC76-8F5F-4B68-B33B-6F8F0D308AB3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1725;p51">
              <a:extLst>
                <a:ext uri="{FF2B5EF4-FFF2-40B4-BE49-F238E27FC236}">
                  <a16:creationId xmlns:a16="http://schemas.microsoft.com/office/drawing/2014/main" id="{C2C2F0C7-9C73-436A-9A78-1904D2E9CBCC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1726;p51">
              <a:extLst>
                <a:ext uri="{FF2B5EF4-FFF2-40B4-BE49-F238E27FC236}">
                  <a16:creationId xmlns:a16="http://schemas.microsoft.com/office/drawing/2014/main" id="{798E25A6-6ADC-402F-B995-91F345F8DF64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1727;p51">
              <a:extLst>
                <a:ext uri="{FF2B5EF4-FFF2-40B4-BE49-F238E27FC236}">
                  <a16:creationId xmlns:a16="http://schemas.microsoft.com/office/drawing/2014/main" id="{C05FB5CE-D473-48D7-845C-4FBF7D8B74BF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1728;p51">
              <a:extLst>
                <a:ext uri="{FF2B5EF4-FFF2-40B4-BE49-F238E27FC236}">
                  <a16:creationId xmlns:a16="http://schemas.microsoft.com/office/drawing/2014/main" id="{3FF35399-1C89-4BC1-B5AA-511A363673AD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1729;p51">
              <a:extLst>
                <a:ext uri="{FF2B5EF4-FFF2-40B4-BE49-F238E27FC236}">
                  <a16:creationId xmlns:a16="http://schemas.microsoft.com/office/drawing/2014/main" id="{2124FBD9-9CAF-4D4D-9ED1-C589C4CBC725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1730;p51">
              <a:extLst>
                <a:ext uri="{FF2B5EF4-FFF2-40B4-BE49-F238E27FC236}">
                  <a16:creationId xmlns:a16="http://schemas.microsoft.com/office/drawing/2014/main" id="{95287100-E85A-4BA6-8106-A5F5137C2403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1731;p51">
              <a:extLst>
                <a:ext uri="{FF2B5EF4-FFF2-40B4-BE49-F238E27FC236}">
                  <a16:creationId xmlns:a16="http://schemas.microsoft.com/office/drawing/2014/main" id="{A85CECE5-24ED-4D00-99D9-8D9C20E3295C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1732;p51">
              <a:extLst>
                <a:ext uri="{FF2B5EF4-FFF2-40B4-BE49-F238E27FC236}">
                  <a16:creationId xmlns:a16="http://schemas.microsoft.com/office/drawing/2014/main" id="{8B43CEA3-9E9D-4D0E-893B-F4C17D3C1935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6" name="Google Shape;135;p15">
            <a:extLst>
              <a:ext uri="{FF2B5EF4-FFF2-40B4-BE49-F238E27FC236}">
                <a16:creationId xmlns:a16="http://schemas.microsoft.com/office/drawing/2014/main" id="{C616AAB9-C9FD-4D1B-9578-23B123F14F9B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2337" name="Google Shape;136;p15">
              <a:extLst>
                <a:ext uri="{FF2B5EF4-FFF2-40B4-BE49-F238E27FC236}">
                  <a16:creationId xmlns:a16="http://schemas.microsoft.com/office/drawing/2014/main" id="{0DA5AA7C-F538-470F-81F8-F97B10A99496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38" name="Google Shape;137;p15">
              <a:extLst>
                <a:ext uri="{FF2B5EF4-FFF2-40B4-BE49-F238E27FC236}">
                  <a16:creationId xmlns:a16="http://schemas.microsoft.com/office/drawing/2014/main" id="{E32F5FB3-024D-429B-AE4F-653DCC716165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39" name="Google Shape;138;p15">
              <a:extLst>
                <a:ext uri="{FF2B5EF4-FFF2-40B4-BE49-F238E27FC236}">
                  <a16:creationId xmlns:a16="http://schemas.microsoft.com/office/drawing/2014/main" id="{30CEB650-16F1-43E2-B11C-38C10D350254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0" name="Google Shape;139;p15">
              <a:extLst>
                <a:ext uri="{FF2B5EF4-FFF2-40B4-BE49-F238E27FC236}">
                  <a16:creationId xmlns:a16="http://schemas.microsoft.com/office/drawing/2014/main" id="{3D400B93-27D2-495D-BC1C-70893582F1E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1" name="Google Shape;140;p15">
              <a:extLst>
                <a:ext uri="{FF2B5EF4-FFF2-40B4-BE49-F238E27FC236}">
                  <a16:creationId xmlns:a16="http://schemas.microsoft.com/office/drawing/2014/main" id="{31A3128B-A21D-4007-B5E8-4773E1DDC2A9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2" name="Google Shape;141;p15">
              <a:extLst>
                <a:ext uri="{FF2B5EF4-FFF2-40B4-BE49-F238E27FC236}">
                  <a16:creationId xmlns:a16="http://schemas.microsoft.com/office/drawing/2014/main" id="{FAC1E3E5-9714-47A8-BB7F-4B58ED35FCC3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343" name="Title 1">
            <a:extLst>
              <a:ext uri="{FF2B5EF4-FFF2-40B4-BE49-F238E27FC236}">
                <a16:creationId xmlns:a16="http://schemas.microsoft.com/office/drawing/2014/main" id="{3B252D9E-ECCF-4450-82E3-1BA83E85F4F7}"/>
              </a:ext>
            </a:extLst>
          </p:cNvPr>
          <p:cNvSpPr txBox="1">
            <a:spLocks/>
          </p:cNvSpPr>
          <p:nvPr/>
        </p:nvSpPr>
        <p:spPr>
          <a:xfrm>
            <a:off x="2289544" y="2205713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344" name="Title 1">
            <a:extLst>
              <a:ext uri="{FF2B5EF4-FFF2-40B4-BE49-F238E27FC236}">
                <a16:creationId xmlns:a16="http://schemas.microsoft.com/office/drawing/2014/main" id="{34167F8C-217E-4A89-8488-5EACC975D950}"/>
              </a:ext>
            </a:extLst>
          </p:cNvPr>
          <p:cNvSpPr txBox="1">
            <a:spLocks/>
          </p:cNvSpPr>
          <p:nvPr/>
        </p:nvSpPr>
        <p:spPr>
          <a:xfrm>
            <a:off x="3069265" y="3883215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345" name="Google Shape;9443;p75">
            <a:extLst>
              <a:ext uri="{FF2B5EF4-FFF2-40B4-BE49-F238E27FC236}">
                <a16:creationId xmlns:a16="http://schemas.microsoft.com/office/drawing/2014/main" id="{E7144078-2D4C-41E0-925E-56BE6B926F7C}"/>
              </a:ext>
            </a:extLst>
          </p:cNvPr>
          <p:cNvGrpSpPr/>
          <p:nvPr/>
        </p:nvGrpSpPr>
        <p:grpSpPr>
          <a:xfrm flipH="1">
            <a:off x="308227" y="2612706"/>
            <a:ext cx="1478988" cy="2371476"/>
            <a:chOff x="2585173" y="1740807"/>
            <a:chExt cx="1783670" cy="2860019"/>
          </a:xfrm>
        </p:grpSpPr>
        <p:sp>
          <p:nvSpPr>
            <p:cNvPr id="2346" name="Google Shape;9444;p75">
              <a:extLst>
                <a:ext uri="{FF2B5EF4-FFF2-40B4-BE49-F238E27FC236}">
                  <a16:creationId xmlns:a16="http://schemas.microsoft.com/office/drawing/2014/main" id="{5366182D-443F-4456-8CB0-1C99BA24DC46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9445;p75">
              <a:extLst>
                <a:ext uri="{FF2B5EF4-FFF2-40B4-BE49-F238E27FC236}">
                  <a16:creationId xmlns:a16="http://schemas.microsoft.com/office/drawing/2014/main" id="{3612B002-1701-4D8D-81C9-B37F70C5D5B5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9446;p75">
              <a:extLst>
                <a:ext uri="{FF2B5EF4-FFF2-40B4-BE49-F238E27FC236}">
                  <a16:creationId xmlns:a16="http://schemas.microsoft.com/office/drawing/2014/main" id="{9D527E54-AD87-4B63-AFC3-DA10B80FEEA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9447;p75">
              <a:extLst>
                <a:ext uri="{FF2B5EF4-FFF2-40B4-BE49-F238E27FC236}">
                  <a16:creationId xmlns:a16="http://schemas.microsoft.com/office/drawing/2014/main" id="{98C78507-F2F7-48EB-BFFA-4B40040E3CD8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9448;p75">
              <a:extLst>
                <a:ext uri="{FF2B5EF4-FFF2-40B4-BE49-F238E27FC236}">
                  <a16:creationId xmlns:a16="http://schemas.microsoft.com/office/drawing/2014/main" id="{4C9A333D-6BA7-4D4D-A2CB-A07F73AA1A49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9449;p75">
              <a:extLst>
                <a:ext uri="{FF2B5EF4-FFF2-40B4-BE49-F238E27FC236}">
                  <a16:creationId xmlns:a16="http://schemas.microsoft.com/office/drawing/2014/main" id="{5568E01F-1C55-47A9-9476-49D13E2B45A4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9450;p75">
              <a:extLst>
                <a:ext uri="{FF2B5EF4-FFF2-40B4-BE49-F238E27FC236}">
                  <a16:creationId xmlns:a16="http://schemas.microsoft.com/office/drawing/2014/main" id="{D2035D24-378C-4C08-961C-B3572EE69EBA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9451;p75">
              <a:extLst>
                <a:ext uri="{FF2B5EF4-FFF2-40B4-BE49-F238E27FC236}">
                  <a16:creationId xmlns:a16="http://schemas.microsoft.com/office/drawing/2014/main" id="{834BDDC7-2C10-4F69-BAE8-E373217C6C3D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9452;p75">
              <a:extLst>
                <a:ext uri="{FF2B5EF4-FFF2-40B4-BE49-F238E27FC236}">
                  <a16:creationId xmlns:a16="http://schemas.microsoft.com/office/drawing/2014/main" id="{67D579F0-E616-4792-AF17-85DB5AE43467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9453;p75">
              <a:extLst>
                <a:ext uri="{FF2B5EF4-FFF2-40B4-BE49-F238E27FC236}">
                  <a16:creationId xmlns:a16="http://schemas.microsoft.com/office/drawing/2014/main" id="{CB2A78AA-89B8-45AD-B7F1-3A792F317A67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9454;p75">
              <a:extLst>
                <a:ext uri="{FF2B5EF4-FFF2-40B4-BE49-F238E27FC236}">
                  <a16:creationId xmlns:a16="http://schemas.microsoft.com/office/drawing/2014/main" id="{1BD4CC1B-0BFE-4740-B9AA-46AC71424815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9455;p75">
              <a:extLst>
                <a:ext uri="{FF2B5EF4-FFF2-40B4-BE49-F238E27FC236}">
                  <a16:creationId xmlns:a16="http://schemas.microsoft.com/office/drawing/2014/main" id="{1BB581C2-159E-4E3A-AF07-6358934583CD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9456;p75">
              <a:extLst>
                <a:ext uri="{FF2B5EF4-FFF2-40B4-BE49-F238E27FC236}">
                  <a16:creationId xmlns:a16="http://schemas.microsoft.com/office/drawing/2014/main" id="{953C6A86-215D-4286-BA8B-B9680DDA2352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9457;p75">
              <a:extLst>
                <a:ext uri="{FF2B5EF4-FFF2-40B4-BE49-F238E27FC236}">
                  <a16:creationId xmlns:a16="http://schemas.microsoft.com/office/drawing/2014/main" id="{85AE2B81-BE7C-417B-8860-2031281EBCA5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9458;p75">
              <a:extLst>
                <a:ext uri="{FF2B5EF4-FFF2-40B4-BE49-F238E27FC236}">
                  <a16:creationId xmlns:a16="http://schemas.microsoft.com/office/drawing/2014/main" id="{3EB38296-FDBC-494F-B012-63A4A67E6174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9459;p75">
              <a:extLst>
                <a:ext uri="{FF2B5EF4-FFF2-40B4-BE49-F238E27FC236}">
                  <a16:creationId xmlns:a16="http://schemas.microsoft.com/office/drawing/2014/main" id="{C8C058E0-AFDF-4488-977E-C85FB764991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9460;p75">
              <a:extLst>
                <a:ext uri="{FF2B5EF4-FFF2-40B4-BE49-F238E27FC236}">
                  <a16:creationId xmlns:a16="http://schemas.microsoft.com/office/drawing/2014/main" id="{B37BCFA7-4651-4BAE-ABE8-8FF4F91BC5E3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9461;p75">
              <a:extLst>
                <a:ext uri="{FF2B5EF4-FFF2-40B4-BE49-F238E27FC236}">
                  <a16:creationId xmlns:a16="http://schemas.microsoft.com/office/drawing/2014/main" id="{A16224B5-5560-4C4E-920B-EE254BC45ED2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9462;p75">
              <a:extLst>
                <a:ext uri="{FF2B5EF4-FFF2-40B4-BE49-F238E27FC236}">
                  <a16:creationId xmlns:a16="http://schemas.microsoft.com/office/drawing/2014/main" id="{08AF4B4E-AC84-466A-A278-8CB3CB56B82F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9463;p75">
              <a:extLst>
                <a:ext uri="{FF2B5EF4-FFF2-40B4-BE49-F238E27FC236}">
                  <a16:creationId xmlns:a16="http://schemas.microsoft.com/office/drawing/2014/main" id="{8EA38A23-4FD5-45B6-A289-83FCB964934A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9464;p75">
              <a:extLst>
                <a:ext uri="{FF2B5EF4-FFF2-40B4-BE49-F238E27FC236}">
                  <a16:creationId xmlns:a16="http://schemas.microsoft.com/office/drawing/2014/main" id="{C943041E-42D1-4818-B883-EAC8C70B3DDD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9465;p75">
              <a:extLst>
                <a:ext uri="{FF2B5EF4-FFF2-40B4-BE49-F238E27FC236}">
                  <a16:creationId xmlns:a16="http://schemas.microsoft.com/office/drawing/2014/main" id="{339CDFFB-B04D-4D6E-A240-D06D64320DB2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9466;p75">
              <a:extLst>
                <a:ext uri="{FF2B5EF4-FFF2-40B4-BE49-F238E27FC236}">
                  <a16:creationId xmlns:a16="http://schemas.microsoft.com/office/drawing/2014/main" id="{24C7FF1F-1D1B-4CF3-955C-DE2E092CC429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9467;p75">
              <a:extLst>
                <a:ext uri="{FF2B5EF4-FFF2-40B4-BE49-F238E27FC236}">
                  <a16:creationId xmlns:a16="http://schemas.microsoft.com/office/drawing/2014/main" id="{891AB2C0-CE17-459B-983B-272D6169FF22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9468;p75">
              <a:extLst>
                <a:ext uri="{FF2B5EF4-FFF2-40B4-BE49-F238E27FC236}">
                  <a16:creationId xmlns:a16="http://schemas.microsoft.com/office/drawing/2014/main" id="{5B7426A4-3F29-4D03-BC0C-796D38466A08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9469;p75">
              <a:extLst>
                <a:ext uri="{FF2B5EF4-FFF2-40B4-BE49-F238E27FC236}">
                  <a16:creationId xmlns:a16="http://schemas.microsoft.com/office/drawing/2014/main" id="{DD9F189B-92ED-4F07-9310-A400693D8457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9470;p75">
              <a:extLst>
                <a:ext uri="{FF2B5EF4-FFF2-40B4-BE49-F238E27FC236}">
                  <a16:creationId xmlns:a16="http://schemas.microsoft.com/office/drawing/2014/main" id="{D275DE70-7134-4EF8-98E1-DFAE23DDFD30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9471;p75">
              <a:extLst>
                <a:ext uri="{FF2B5EF4-FFF2-40B4-BE49-F238E27FC236}">
                  <a16:creationId xmlns:a16="http://schemas.microsoft.com/office/drawing/2014/main" id="{BEA741F7-DBBB-4C52-8576-82FE449862D5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9472;p75">
              <a:extLst>
                <a:ext uri="{FF2B5EF4-FFF2-40B4-BE49-F238E27FC236}">
                  <a16:creationId xmlns:a16="http://schemas.microsoft.com/office/drawing/2014/main" id="{17078026-D32F-4811-8E42-7438700B3116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9473;p75">
              <a:extLst>
                <a:ext uri="{FF2B5EF4-FFF2-40B4-BE49-F238E27FC236}">
                  <a16:creationId xmlns:a16="http://schemas.microsoft.com/office/drawing/2014/main" id="{F710D995-66B5-4EA0-9CF0-9A1CCA9928C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9474;p75">
              <a:extLst>
                <a:ext uri="{FF2B5EF4-FFF2-40B4-BE49-F238E27FC236}">
                  <a16:creationId xmlns:a16="http://schemas.microsoft.com/office/drawing/2014/main" id="{2A786D14-3F63-4570-90AF-FBD5BD177CAD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9475;p75">
              <a:extLst>
                <a:ext uri="{FF2B5EF4-FFF2-40B4-BE49-F238E27FC236}">
                  <a16:creationId xmlns:a16="http://schemas.microsoft.com/office/drawing/2014/main" id="{426906BB-8E0A-4CDA-A82E-BA60E378214E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9476;p75">
              <a:extLst>
                <a:ext uri="{FF2B5EF4-FFF2-40B4-BE49-F238E27FC236}">
                  <a16:creationId xmlns:a16="http://schemas.microsoft.com/office/drawing/2014/main" id="{DE8D5CDB-05DE-439C-8B90-14B98557C36C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9477;p75">
              <a:extLst>
                <a:ext uri="{FF2B5EF4-FFF2-40B4-BE49-F238E27FC236}">
                  <a16:creationId xmlns:a16="http://schemas.microsoft.com/office/drawing/2014/main" id="{9A7D856B-ECCB-4EC3-81EA-1578C5BF5E80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9478;p75">
              <a:extLst>
                <a:ext uri="{FF2B5EF4-FFF2-40B4-BE49-F238E27FC236}">
                  <a16:creationId xmlns:a16="http://schemas.microsoft.com/office/drawing/2014/main" id="{17D8B53A-40D3-46A2-8C87-3757284E8F29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9479;p75">
              <a:extLst>
                <a:ext uri="{FF2B5EF4-FFF2-40B4-BE49-F238E27FC236}">
                  <a16:creationId xmlns:a16="http://schemas.microsoft.com/office/drawing/2014/main" id="{15A2F872-DC00-4682-B0F7-BF5CAB3280AC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9480;p75">
              <a:extLst>
                <a:ext uri="{FF2B5EF4-FFF2-40B4-BE49-F238E27FC236}">
                  <a16:creationId xmlns:a16="http://schemas.microsoft.com/office/drawing/2014/main" id="{F13CB491-3DD9-4366-AC10-E610660FD92E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9481;p75">
              <a:extLst>
                <a:ext uri="{FF2B5EF4-FFF2-40B4-BE49-F238E27FC236}">
                  <a16:creationId xmlns:a16="http://schemas.microsoft.com/office/drawing/2014/main" id="{F8340810-C1B6-4279-8372-DC98D880453D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9482;p75">
              <a:extLst>
                <a:ext uri="{FF2B5EF4-FFF2-40B4-BE49-F238E27FC236}">
                  <a16:creationId xmlns:a16="http://schemas.microsoft.com/office/drawing/2014/main" id="{48CF2F32-797E-43D9-AFE4-DC5F9912D3CD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9483;p75">
              <a:extLst>
                <a:ext uri="{FF2B5EF4-FFF2-40B4-BE49-F238E27FC236}">
                  <a16:creationId xmlns:a16="http://schemas.microsoft.com/office/drawing/2014/main" id="{EDA8CC4E-F3D1-4540-857D-E4B9E1D06CAF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9484;p75">
              <a:extLst>
                <a:ext uri="{FF2B5EF4-FFF2-40B4-BE49-F238E27FC236}">
                  <a16:creationId xmlns:a16="http://schemas.microsoft.com/office/drawing/2014/main" id="{FDB36096-8AD3-4004-94E0-F058DF40FB75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9485;p75">
              <a:extLst>
                <a:ext uri="{FF2B5EF4-FFF2-40B4-BE49-F238E27FC236}">
                  <a16:creationId xmlns:a16="http://schemas.microsoft.com/office/drawing/2014/main" id="{7DA7D793-0A5D-4094-9430-204EE49C9BEC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9486;p75">
              <a:extLst>
                <a:ext uri="{FF2B5EF4-FFF2-40B4-BE49-F238E27FC236}">
                  <a16:creationId xmlns:a16="http://schemas.microsoft.com/office/drawing/2014/main" id="{42FD8C7D-CCF8-486D-BCE3-DD765400CFB3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9487;p75">
              <a:extLst>
                <a:ext uri="{FF2B5EF4-FFF2-40B4-BE49-F238E27FC236}">
                  <a16:creationId xmlns:a16="http://schemas.microsoft.com/office/drawing/2014/main" id="{C692D2AA-D84D-4F34-AC1F-9A9248A13099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9488;p75">
              <a:extLst>
                <a:ext uri="{FF2B5EF4-FFF2-40B4-BE49-F238E27FC236}">
                  <a16:creationId xmlns:a16="http://schemas.microsoft.com/office/drawing/2014/main" id="{BB087F5C-4934-4D42-8E82-0C0D0C73961E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9489;p75">
              <a:extLst>
                <a:ext uri="{FF2B5EF4-FFF2-40B4-BE49-F238E27FC236}">
                  <a16:creationId xmlns:a16="http://schemas.microsoft.com/office/drawing/2014/main" id="{5BE3875D-B905-4B92-8965-C2F8B4D6D27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9490;p75">
              <a:extLst>
                <a:ext uri="{FF2B5EF4-FFF2-40B4-BE49-F238E27FC236}">
                  <a16:creationId xmlns:a16="http://schemas.microsoft.com/office/drawing/2014/main" id="{D559F7F9-3A01-401D-ADFB-3391E33291B5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9491;p75">
              <a:extLst>
                <a:ext uri="{FF2B5EF4-FFF2-40B4-BE49-F238E27FC236}">
                  <a16:creationId xmlns:a16="http://schemas.microsoft.com/office/drawing/2014/main" id="{19B606AB-18EE-4811-9778-5D321711E8E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9492;p75">
              <a:extLst>
                <a:ext uri="{FF2B5EF4-FFF2-40B4-BE49-F238E27FC236}">
                  <a16:creationId xmlns:a16="http://schemas.microsoft.com/office/drawing/2014/main" id="{B79CDC35-4FFE-4A56-B510-9AF50C9907CC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9493;p75">
              <a:extLst>
                <a:ext uri="{FF2B5EF4-FFF2-40B4-BE49-F238E27FC236}">
                  <a16:creationId xmlns:a16="http://schemas.microsoft.com/office/drawing/2014/main" id="{349FC5AA-7AB8-49F0-BDC4-398383946736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9494;p75">
              <a:extLst>
                <a:ext uri="{FF2B5EF4-FFF2-40B4-BE49-F238E27FC236}">
                  <a16:creationId xmlns:a16="http://schemas.microsoft.com/office/drawing/2014/main" id="{BB9F913F-6F0E-41A7-A990-967BC3C70D90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9495;p75">
              <a:extLst>
                <a:ext uri="{FF2B5EF4-FFF2-40B4-BE49-F238E27FC236}">
                  <a16:creationId xmlns:a16="http://schemas.microsoft.com/office/drawing/2014/main" id="{1AF4D8E4-4027-42E5-B846-D7FACC62810C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9496;p75">
              <a:extLst>
                <a:ext uri="{FF2B5EF4-FFF2-40B4-BE49-F238E27FC236}">
                  <a16:creationId xmlns:a16="http://schemas.microsoft.com/office/drawing/2014/main" id="{19F0C927-6CB8-44B9-8F01-ADC9172B908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9497;p75">
              <a:extLst>
                <a:ext uri="{FF2B5EF4-FFF2-40B4-BE49-F238E27FC236}">
                  <a16:creationId xmlns:a16="http://schemas.microsoft.com/office/drawing/2014/main" id="{71D03331-B01C-4EC6-82C0-5CBA11850F1C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9498;p75">
              <a:extLst>
                <a:ext uri="{FF2B5EF4-FFF2-40B4-BE49-F238E27FC236}">
                  <a16:creationId xmlns:a16="http://schemas.microsoft.com/office/drawing/2014/main" id="{A4969AD9-B81A-4149-AD2E-2A95A725240A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9499;p75">
              <a:extLst>
                <a:ext uri="{FF2B5EF4-FFF2-40B4-BE49-F238E27FC236}">
                  <a16:creationId xmlns:a16="http://schemas.microsoft.com/office/drawing/2014/main" id="{E90FC248-AA74-4B9A-92B5-7615FF29AC9E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9500;p75">
              <a:extLst>
                <a:ext uri="{FF2B5EF4-FFF2-40B4-BE49-F238E27FC236}">
                  <a16:creationId xmlns:a16="http://schemas.microsoft.com/office/drawing/2014/main" id="{8577A3EF-727A-4C5C-B04B-08D90CBBA8C5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9501;p75">
              <a:extLst>
                <a:ext uri="{FF2B5EF4-FFF2-40B4-BE49-F238E27FC236}">
                  <a16:creationId xmlns:a16="http://schemas.microsoft.com/office/drawing/2014/main" id="{470DE59C-ABF0-4D66-8F48-04D5EF93E41A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9502;p75">
              <a:extLst>
                <a:ext uri="{FF2B5EF4-FFF2-40B4-BE49-F238E27FC236}">
                  <a16:creationId xmlns:a16="http://schemas.microsoft.com/office/drawing/2014/main" id="{D3EC4D0C-3CFB-4A1A-945A-D69E16261504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9503;p75">
              <a:extLst>
                <a:ext uri="{FF2B5EF4-FFF2-40B4-BE49-F238E27FC236}">
                  <a16:creationId xmlns:a16="http://schemas.microsoft.com/office/drawing/2014/main" id="{F1862C2A-5D33-4C21-8FEC-612FC2AA26E8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9504;p75">
              <a:extLst>
                <a:ext uri="{FF2B5EF4-FFF2-40B4-BE49-F238E27FC236}">
                  <a16:creationId xmlns:a16="http://schemas.microsoft.com/office/drawing/2014/main" id="{8EC199A4-CB7C-48BF-8B8B-E6F10D1EF93D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9505;p75">
              <a:extLst>
                <a:ext uri="{FF2B5EF4-FFF2-40B4-BE49-F238E27FC236}">
                  <a16:creationId xmlns:a16="http://schemas.microsoft.com/office/drawing/2014/main" id="{9A258182-958E-4C5E-A738-1318900686DB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9506;p75">
              <a:extLst>
                <a:ext uri="{FF2B5EF4-FFF2-40B4-BE49-F238E27FC236}">
                  <a16:creationId xmlns:a16="http://schemas.microsoft.com/office/drawing/2014/main" id="{425D2315-EE03-4AD0-BA83-93005327C04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9507;p75">
              <a:extLst>
                <a:ext uri="{FF2B5EF4-FFF2-40B4-BE49-F238E27FC236}">
                  <a16:creationId xmlns:a16="http://schemas.microsoft.com/office/drawing/2014/main" id="{25E363A2-997F-465F-9D46-0564D9047410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9508;p75">
              <a:extLst>
                <a:ext uri="{FF2B5EF4-FFF2-40B4-BE49-F238E27FC236}">
                  <a16:creationId xmlns:a16="http://schemas.microsoft.com/office/drawing/2014/main" id="{A09EBBCB-6A4F-4CFE-B7FA-8B63D09CAAF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9509;p75">
              <a:extLst>
                <a:ext uri="{FF2B5EF4-FFF2-40B4-BE49-F238E27FC236}">
                  <a16:creationId xmlns:a16="http://schemas.microsoft.com/office/drawing/2014/main" id="{182956AC-DEB3-40FD-9525-25CDDF122671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9510;p75">
              <a:extLst>
                <a:ext uri="{FF2B5EF4-FFF2-40B4-BE49-F238E27FC236}">
                  <a16:creationId xmlns:a16="http://schemas.microsoft.com/office/drawing/2014/main" id="{90A997E0-F523-4FB8-AE7E-8F525906C341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9511;p75">
              <a:extLst>
                <a:ext uri="{FF2B5EF4-FFF2-40B4-BE49-F238E27FC236}">
                  <a16:creationId xmlns:a16="http://schemas.microsoft.com/office/drawing/2014/main" id="{D767D6F5-693E-4185-872F-639139835F3B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9512;p75">
              <a:extLst>
                <a:ext uri="{FF2B5EF4-FFF2-40B4-BE49-F238E27FC236}">
                  <a16:creationId xmlns:a16="http://schemas.microsoft.com/office/drawing/2014/main" id="{315FB88E-5A21-4895-B013-8789DA94DED5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9513;p75">
              <a:extLst>
                <a:ext uri="{FF2B5EF4-FFF2-40B4-BE49-F238E27FC236}">
                  <a16:creationId xmlns:a16="http://schemas.microsoft.com/office/drawing/2014/main" id="{70EF9CC6-BD92-4F8C-BBA7-2E5A40C5E0EF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9514;p75">
              <a:extLst>
                <a:ext uri="{FF2B5EF4-FFF2-40B4-BE49-F238E27FC236}">
                  <a16:creationId xmlns:a16="http://schemas.microsoft.com/office/drawing/2014/main" id="{361F3646-7C19-47CA-8D15-10F1137C5A25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9515;p75">
              <a:extLst>
                <a:ext uri="{FF2B5EF4-FFF2-40B4-BE49-F238E27FC236}">
                  <a16:creationId xmlns:a16="http://schemas.microsoft.com/office/drawing/2014/main" id="{CFAC9657-61EF-4782-BEE8-CB820C190281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9516;p75">
              <a:extLst>
                <a:ext uri="{FF2B5EF4-FFF2-40B4-BE49-F238E27FC236}">
                  <a16:creationId xmlns:a16="http://schemas.microsoft.com/office/drawing/2014/main" id="{240FCFA0-4877-4F26-95DA-0D242F0D5852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9517;p75">
              <a:extLst>
                <a:ext uri="{FF2B5EF4-FFF2-40B4-BE49-F238E27FC236}">
                  <a16:creationId xmlns:a16="http://schemas.microsoft.com/office/drawing/2014/main" id="{26484A1B-D3FC-429A-9D54-F3326B84201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9518;p75">
              <a:extLst>
                <a:ext uri="{FF2B5EF4-FFF2-40B4-BE49-F238E27FC236}">
                  <a16:creationId xmlns:a16="http://schemas.microsoft.com/office/drawing/2014/main" id="{E61633E3-6FC9-45EF-9DE8-19B95ADFCFD5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9519;p75">
              <a:extLst>
                <a:ext uri="{FF2B5EF4-FFF2-40B4-BE49-F238E27FC236}">
                  <a16:creationId xmlns:a16="http://schemas.microsoft.com/office/drawing/2014/main" id="{8B0038DF-03F1-4EDB-98B3-7C2B9BBAFA0D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9520;p75">
              <a:extLst>
                <a:ext uri="{FF2B5EF4-FFF2-40B4-BE49-F238E27FC236}">
                  <a16:creationId xmlns:a16="http://schemas.microsoft.com/office/drawing/2014/main" id="{990151F2-050F-4040-AD5D-B73842F3E949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9521;p75">
              <a:extLst>
                <a:ext uri="{FF2B5EF4-FFF2-40B4-BE49-F238E27FC236}">
                  <a16:creationId xmlns:a16="http://schemas.microsoft.com/office/drawing/2014/main" id="{57F0F99A-95B4-4F09-B7C6-230F681EFDC7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9522;p75">
              <a:extLst>
                <a:ext uri="{FF2B5EF4-FFF2-40B4-BE49-F238E27FC236}">
                  <a16:creationId xmlns:a16="http://schemas.microsoft.com/office/drawing/2014/main" id="{8DA155E2-4D42-4C13-9CBA-105C875CBB74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9523;p75">
              <a:extLst>
                <a:ext uri="{FF2B5EF4-FFF2-40B4-BE49-F238E27FC236}">
                  <a16:creationId xmlns:a16="http://schemas.microsoft.com/office/drawing/2014/main" id="{F849F7F7-8D98-40D5-AA71-623F72E68CB9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9524;p75">
              <a:extLst>
                <a:ext uri="{FF2B5EF4-FFF2-40B4-BE49-F238E27FC236}">
                  <a16:creationId xmlns:a16="http://schemas.microsoft.com/office/drawing/2014/main" id="{66B3B62D-5355-4667-B477-9EC93207DC26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9525;p75">
              <a:extLst>
                <a:ext uri="{FF2B5EF4-FFF2-40B4-BE49-F238E27FC236}">
                  <a16:creationId xmlns:a16="http://schemas.microsoft.com/office/drawing/2014/main" id="{8870FC61-D089-440E-A0F6-9229CAA85FA5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9526;p75">
              <a:extLst>
                <a:ext uri="{FF2B5EF4-FFF2-40B4-BE49-F238E27FC236}">
                  <a16:creationId xmlns:a16="http://schemas.microsoft.com/office/drawing/2014/main" id="{CF27DCC3-6F03-4A0D-B047-13EC704A466D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9527;p75">
              <a:extLst>
                <a:ext uri="{FF2B5EF4-FFF2-40B4-BE49-F238E27FC236}">
                  <a16:creationId xmlns:a16="http://schemas.microsoft.com/office/drawing/2014/main" id="{8E7225E1-0B34-49C6-8DC8-FB2E16DB5D6A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9528;p75">
              <a:extLst>
                <a:ext uri="{FF2B5EF4-FFF2-40B4-BE49-F238E27FC236}">
                  <a16:creationId xmlns:a16="http://schemas.microsoft.com/office/drawing/2014/main" id="{00A8E589-70DF-4E96-B276-B4C9D538518C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9529;p75">
              <a:extLst>
                <a:ext uri="{FF2B5EF4-FFF2-40B4-BE49-F238E27FC236}">
                  <a16:creationId xmlns:a16="http://schemas.microsoft.com/office/drawing/2014/main" id="{8916B401-51D5-4A06-B6DE-9A799EAF72BD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9530;p75">
              <a:extLst>
                <a:ext uri="{FF2B5EF4-FFF2-40B4-BE49-F238E27FC236}">
                  <a16:creationId xmlns:a16="http://schemas.microsoft.com/office/drawing/2014/main" id="{5F34BB9D-A8C3-4579-BDB2-40C5C3DACF83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9531;p75">
              <a:extLst>
                <a:ext uri="{FF2B5EF4-FFF2-40B4-BE49-F238E27FC236}">
                  <a16:creationId xmlns:a16="http://schemas.microsoft.com/office/drawing/2014/main" id="{B1D107C7-B4C9-4766-AEE0-75B10EA86422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9532;p75">
              <a:extLst>
                <a:ext uri="{FF2B5EF4-FFF2-40B4-BE49-F238E27FC236}">
                  <a16:creationId xmlns:a16="http://schemas.microsoft.com/office/drawing/2014/main" id="{32C2AC35-A7B2-4605-B84A-8FD6319C180E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9533;p75">
              <a:extLst>
                <a:ext uri="{FF2B5EF4-FFF2-40B4-BE49-F238E27FC236}">
                  <a16:creationId xmlns:a16="http://schemas.microsoft.com/office/drawing/2014/main" id="{AACF731A-E30A-45EE-8AD6-6E6227920EE0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9534;p75">
              <a:extLst>
                <a:ext uri="{FF2B5EF4-FFF2-40B4-BE49-F238E27FC236}">
                  <a16:creationId xmlns:a16="http://schemas.microsoft.com/office/drawing/2014/main" id="{0E920008-68CF-430D-97D9-32C752F945F8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9535;p75">
              <a:extLst>
                <a:ext uri="{FF2B5EF4-FFF2-40B4-BE49-F238E27FC236}">
                  <a16:creationId xmlns:a16="http://schemas.microsoft.com/office/drawing/2014/main" id="{A8A30504-7420-4FC8-A381-E7CB202C9E38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9536;p75">
              <a:extLst>
                <a:ext uri="{FF2B5EF4-FFF2-40B4-BE49-F238E27FC236}">
                  <a16:creationId xmlns:a16="http://schemas.microsoft.com/office/drawing/2014/main" id="{94FF0B75-92D7-4B0A-A226-7FD97963FA33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" name="Group 2438">
            <a:extLst>
              <a:ext uri="{FF2B5EF4-FFF2-40B4-BE49-F238E27FC236}">
                <a16:creationId xmlns:a16="http://schemas.microsoft.com/office/drawing/2014/main" id="{EECA3634-A688-46A2-8169-AC6C7BF09224}"/>
              </a:ext>
            </a:extLst>
          </p:cNvPr>
          <p:cNvGrpSpPr/>
          <p:nvPr/>
        </p:nvGrpSpPr>
        <p:grpSpPr>
          <a:xfrm>
            <a:off x="8676345" y="3756735"/>
            <a:ext cx="604520" cy="1122424"/>
            <a:chOff x="5281907" y="2953723"/>
            <a:chExt cx="816540" cy="1516086"/>
          </a:xfrm>
        </p:grpSpPr>
        <p:sp>
          <p:nvSpPr>
            <p:cNvPr id="2440" name="Google Shape;790;p42">
              <a:extLst>
                <a:ext uri="{FF2B5EF4-FFF2-40B4-BE49-F238E27FC236}">
                  <a16:creationId xmlns:a16="http://schemas.microsoft.com/office/drawing/2014/main" id="{DAF16CDA-E723-4FDC-A47C-16C90B65AF33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937;p42">
              <a:extLst>
                <a:ext uri="{FF2B5EF4-FFF2-40B4-BE49-F238E27FC236}">
                  <a16:creationId xmlns:a16="http://schemas.microsoft.com/office/drawing/2014/main" id="{10A88B4B-706E-4D4A-B0D4-48F29136E5A4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938;p42">
              <a:extLst>
                <a:ext uri="{FF2B5EF4-FFF2-40B4-BE49-F238E27FC236}">
                  <a16:creationId xmlns:a16="http://schemas.microsoft.com/office/drawing/2014/main" id="{EC107094-FFD9-41A8-B3E5-3811B412DC9B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939;p42">
              <a:extLst>
                <a:ext uri="{FF2B5EF4-FFF2-40B4-BE49-F238E27FC236}">
                  <a16:creationId xmlns:a16="http://schemas.microsoft.com/office/drawing/2014/main" id="{DBEA9168-774F-4178-ABA0-016ACE31006B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940;p42">
              <a:extLst>
                <a:ext uri="{FF2B5EF4-FFF2-40B4-BE49-F238E27FC236}">
                  <a16:creationId xmlns:a16="http://schemas.microsoft.com/office/drawing/2014/main" id="{F831B862-9F9F-43B4-9FD4-BC847B119B87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941;p42">
              <a:extLst>
                <a:ext uri="{FF2B5EF4-FFF2-40B4-BE49-F238E27FC236}">
                  <a16:creationId xmlns:a16="http://schemas.microsoft.com/office/drawing/2014/main" id="{27F7CAFE-FBB0-4EB8-A413-C8EA28803E40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942;p42">
              <a:extLst>
                <a:ext uri="{FF2B5EF4-FFF2-40B4-BE49-F238E27FC236}">
                  <a16:creationId xmlns:a16="http://schemas.microsoft.com/office/drawing/2014/main" id="{3107F517-D0A8-4675-8E56-45043EBE7721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943;p42">
              <a:extLst>
                <a:ext uri="{FF2B5EF4-FFF2-40B4-BE49-F238E27FC236}">
                  <a16:creationId xmlns:a16="http://schemas.microsoft.com/office/drawing/2014/main" id="{22FF54A9-DD83-485B-988D-E3B739AFAF1A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944;p42">
              <a:extLst>
                <a:ext uri="{FF2B5EF4-FFF2-40B4-BE49-F238E27FC236}">
                  <a16:creationId xmlns:a16="http://schemas.microsoft.com/office/drawing/2014/main" id="{C2A3E594-7EAD-47D8-AF81-8A75D3166109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945;p42">
              <a:extLst>
                <a:ext uri="{FF2B5EF4-FFF2-40B4-BE49-F238E27FC236}">
                  <a16:creationId xmlns:a16="http://schemas.microsoft.com/office/drawing/2014/main" id="{717248B9-8D48-432E-A16E-1AB022BF4389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946;p42">
              <a:extLst>
                <a:ext uri="{FF2B5EF4-FFF2-40B4-BE49-F238E27FC236}">
                  <a16:creationId xmlns:a16="http://schemas.microsoft.com/office/drawing/2014/main" id="{DCF58A83-0CEF-4C3D-9759-80F64782CD23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947;p42">
              <a:extLst>
                <a:ext uri="{FF2B5EF4-FFF2-40B4-BE49-F238E27FC236}">
                  <a16:creationId xmlns:a16="http://schemas.microsoft.com/office/drawing/2014/main" id="{288FF19D-B61D-4B11-9300-8B60C5949443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948;p42">
              <a:extLst>
                <a:ext uri="{FF2B5EF4-FFF2-40B4-BE49-F238E27FC236}">
                  <a16:creationId xmlns:a16="http://schemas.microsoft.com/office/drawing/2014/main" id="{2412BC84-95C8-4248-81DD-D30F7A6DEF21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949;p42">
              <a:extLst>
                <a:ext uri="{FF2B5EF4-FFF2-40B4-BE49-F238E27FC236}">
                  <a16:creationId xmlns:a16="http://schemas.microsoft.com/office/drawing/2014/main" id="{0589B1B9-079D-43A1-84F2-565E9874D5B0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950;p42">
              <a:extLst>
                <a:ext uri="{FF2B5EF4-FFF2-40B4-BE49-F238E27FC236}">
                  <a16:creationId xmlns:a16="http://schemas.microsoft.com/office/drawing/2014/main" id="{1C37692E-0D42-4C15-89C0-45328AE54F1D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951;p42">
              <a:extLst>
                <a:ext uri="{FF2B5EF4-FFF2-40B4-BE49-F238E27FC236}">
                  <a16:creationId xmlns:a16="http://schemas.microsoft.com/office/drawing/2014/main" id="{DE28267E-8FFD-49DE-82D6-4D5FC013F558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952;p42">
              <a:extLst>
                <a:ext uri="{FF2B5EF4-FFF2-40B4-BE49-F238E27FC236}">
                  <a16:creationId xmlns:a16="http://schemas.microsoft.com/office/drawing/2014/main" id="{9F4C6111-CC6F-4A20-8E02-ADC1015253C7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953;p42">
              <a:extLst>
                <a:ext uri="{FF2B5EF4-FFF2-40B4-BE49-F238E27FC236}">
                  <a16:creationId xmlns:a16="http://schemas.microsoft.com/office/drawing/2014/main" id="{E78C96D6-2097-46DC-A242-CF2D92B28156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8" name="Google Shape;205;p17">
            <a:extLst>
              <a:ext uri="{FF2B5EF4-FFF2-40B4-BE49-F238E27FC236}">
                <a16:creationId xmlns:a16="http://schemas.microsoft.com/office/drawing/2014/main" id="{64E4537A-0090-4611-96D6-6C605A7FCFB4}"/>
              </a:ext>
            </a:extLst>
          </p:cNvPr>
          <p:cNvGrpSpPr/>
          <p:nvPr/>
        </p:nvGrpSpPr>
        <p:grpSpPr>
          <a:xfrm>
            <a:off x="7775531" y="237865"/>
            <a:ext cx="762770" cy="1249786"/>
            <a:chOff x="4034725" y="276800"/>
            <a:chExt cx="1020975" cy="1672850"/>
          </a:xfrm>
        </p:grpSpPr>
        <p:sp>
          <p:nvSpPr>
            <p:cNvPr id="2459" name="Google Shape;206;p17">
              <a:extLst>
                <a:ext uri="{FF2B5EF4-FFF2-40B4-BE49-F238E27FC236}">
                  <a16:creationId xmlns:a16="http://schemas.microsoft.com/office/drawing/2014/main" id="{CEE3808A-A63F-417B-991D-81F24C2F98D3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07;p17">
              <a:extLst>
                <a:ext uri="{FF2B5EF4-FFF2-40B4-BE49-F238E27FC236}">
                  <a16:creationId xmlns:a16="http://schemas.microsoft.com/office/drawing/2014/main" id="{7ABD6187-ACCB-4546-A311-03F9CBBEEEA1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08;p17">
              <a:extLst>
                <a:ext uri="{FF2B5EF4-FFF2-40B4-BE49-F238E27FC236}">
                  <a16:creationId xmlns:a16="http://schemas.microsoft.com/office/drawing/2014/main" id="{043F1D5A-7114-4E75-8149-98F8B3C8D03E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09;p17">
              <a:extLst>
                <a:ext uri="{FF2B5EF4-FFF2-40B4-BE49-F238E27FC236}">
                  <a16:creationId xmlns:a16="http://schemas.microsoft.com/office/drawing/2014/main" id="{840B2259-7B58-4D2E-A0A5-594FE3C83A7E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10;p17">
              <a:extLst>
                <a:ext uri="{FF2B5EF4-FFF2-40B4-BE49-F238E27FC236}">
                  <a16:creationId xmlns:a16="http://schemas.microsoft.com/office/drawing/2014/main" id="{82A65430-D30E-4BAB-8F08-E45C0565D22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11;p17">
              <a:extLst>
                <a:ext uri="{FF2B5EF4-FFF2-40B4-BE49-F238E27FC236}">
                  <a16:creationId xmlns:a16="http://schemas.microsoft.com/office/drawing/2014/main" id="{56BAF6AE-FA64-44F1-9CFA-8C42BD137E3B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12;p17">
              <a:extLst>
                <a:ext uri="{FF2B5EF4-FFF2-40B4-BE49-F238E27FC236}">
                  <a16:creationId xmlns:a16="http://schemas.microsoft.com/office/drawing/2014/main" id="{19A86717-4C69-4BFA-BF99-C2F18729BBE8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13;p17">
              <a:extLst>
                <a:ext uri="{FF2B5EF4-FFF2-40B4-BE49-F238E27FC236}">
                  <a16:creationId xmlns:a16="http://schemas.microsoft.com/office/drawing/2014/main" id="{C28FC8D1-F792-4780-BA2F-6AAC1F1B5C5E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14;p17">
              <a:extLst>
                <a:ext uri="{FF2B5EF4-FFF2-40B4-BE49-F238E27FC236}">
                  <a16:creationId xmlns:a16="http://schemas.microsoft.com/office/drawing/2014/main" id="{4D782C9A-F3F2-48EB-9985-D4B54EFC8875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15;p17">
              <a:extLst>
                <a:ext uri="{FF2B5EF4-FFF2-40B4-BE49-F238E27FC236}">
                  <a16:creationId xmlns:a16="http://schemas.microsoft.com/office/drawing/2014/main" id="{F5447D17-F483-4CEF-A711-B730AAE5D92C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16;p17">
              <a:extLst>
                <a:ext uri="{FF2B5EF4-FFF2-40B4-BE49-F238E27FC236}">
                  <a16:creationId xmlns:a16="http://schemas.microsoft.com/office/drawing/2014/main" id="{116F1BD7-2F90-4B55-9606-6F7F847C3F3D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17;p17">
              <a:extLst>
                <a:ext uri="{FF2B5EF4-FFF2-40B4-BE49-F238E27FC236}">
                  <a16:creationId xmlns:a16="http://schemas.microsoft.com/office/drawing/2014/main" id="{7086ED8D-96EF-4830-BAF0-0B9871789CD8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18;p17">
              <a:extLst>
                <a:ext uri="{FF2B5EF4-FFF2-40B4-BE49-F238E27FC236}">
                  <a16:creationId xmlns:a16="http://schemas.microsoft.com/office/drawing/2014/main" id="{3F61D8AA-5ED7-4511-A4D6-83C9B4B61B6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2" name="Google Shape;709;p37">
            <a:extLst>
              <a:ext uri="{FF2B5EF4-FFF2-40B4-BE49-F238E27FC236}">
                <a16:creationId xmlns:a16="http://schemas.microsoft.com/office/drawing/2014/main" id="{D8FC22E1-F205-4A6A-95C0-ACEEC4BCB46A}"/>
              </a:ext>
            </a:extLst>
          </p:cNvPr>
          <p:cNvGrpSpPr/>
          <p:nvPr/>
        </p:nvGrpSpPr>
        <p:grpSpPr>
          <a:xfrm rot="18900000" flipH="1">
            <a:off x="1988197" y="2420972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2473" name="Google Shape;710;p37">
              <a:extLst>
                <a:ext uri="{FF2B5EF4-FFF2-40B4-BE49-F238E27FC236}">
                  <a16:creationId xmlns:a16="http://schemas.microsoft.com/office/drawing/2014/main" id="{F879B669-27A6-449A-829B-630825961D56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711;p37">
              <a:extLst>
                <a:ext uri="{FF2B5EF4-FFF2-40B4-BE49-F238E27FC236}">
                  <a16:creationId xmlns:a16="http://schemas.microsoft.com/office/drawing/2014/main" id="{BD1CA978-9B49-4038-A47F-4D0CE182622B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712;p37">
              <a:extLst>
                <a:ext uri="{FF2B5EF4-FFF2-40B4-BE49-F238E27FC236}">
                  <a16:creationId xmlns:a16="http://schemas.microsoft.com/office/drawing/2014/main" id="{9F5D407A-3292-4FF1-B278-3063E2E43F49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713;p37">
              <a:extLst>
                <a:ext uri="{FF2B5EF4-FFF2-40B4-BE49-F238E27FC236}">
                  <a16:creationId xmlns:a16="http://schemas.microsoft.com/office/drawing/2014/main" id="{A4942C8D-13CF-427C-9B86-88C5DEE257AB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714;p37">
              <a:extLst>
                <a:ext uri="{FF2B5EF4-FFF2-40B4-BE49-F238E27FC236}">
                  <a16:creationId xmlns:a16="http://schemas.microsoft.com/office/drawing/2014/main" id="{894998F1-79C8-44CE-8DA1-FBDF8322EEF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8" name="Google Shape;715;p37">
              <a:extLst>
                <a:ext uri="{FF2B5EF4-FFF2-40B4-BE49-F238E27FC236}">
                  <a16:creationId xmlns:a16="http://schemas.microsoft.com/office/drawing/2014/main" id="{90C3AABC-BE97-4111-8631-B2118DEF528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716;p37">
              <a:extLst>
                <a:ext uri="{FF2B5EF4-FFF2-40B4-BE49-F238E27FC236}">
                  <a16:creationId xmlns:a16="http://schemas.microsoft.com/office/drawing/2014/main" id="{35D824E2-E39E-4865-91B9-6FD0234EA6A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717;p37">
              <a:extLst>
                <a:ext uri="{FF2B5EF4-FFF2-40B4-BE49-F238E27FC236}">
                  <a16:creationId xmlns:a16="http://schemas.microsoft.com/office/drawing/2014/main" id="{DE885C65-F7B3-4D3B-AA7A-F87A48AADF49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718;p37">
              <a:extLst>
                <a:ext uri="{FF2B5EF4-FFF2-40B4-BE49-F238E27FC236}">
                  <a16:creationId xmlns:a16="http://schemas.microsoft.com/office/drawing/2014/main" id="{0629E7A6-E45C-4D9F-ABB2-572936611142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719;p37">
              <a:extLst>
                <a:ext uri="{FF2B5EF4-FFF2-40B4-BE49-F238E27FC236}">
                  <a16:creationId xmlns:a16="http://schemas.microsoft.com/office/drawing/2014/main" id="{237D7566-9D97-4DEE-8038-EB07780B5FEF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720;p37">
              <a:extLst>
                <a:ext uri="{FF2B5EF4-FFF2-40B4-BE49-F238E27FC236}">
                  <a16:creationId xmlns:a16="http://schemas.microsoft.com/office/drawing/2014/main" id="{17BEB971-4913-4170-82E4-349228EBC66A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721;p37">
              <a:extLst>
                <a:ext uri="{FF2B5EF4-FFF2-40B4-BE49-F238E27FC236}">
                  <a16:creationId xmlns:a16="http://schemas.microsoft.com/office/drawing/2014/main" id="{3C7F1995-711D-4C0A-8967-3E82496482F8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722;p37">
              <a:extLst>
                <a:ext uri="{FF2B5EF4-FFF2-40B4-BE49-F238E27FC236}">
                  <a16:creationId xmlns:a16="http://schemas.microsoft.com/office/drawing/2014/main" id="{19F33348-EA78-41FB-8138-8BDFC993B7F2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723;p37">
              <a:extLst>
                <a:ext uri="{FF2B5EF4-FFF2-40B4-BE49-F238E27FC236}">
                  <a16:creationId xmlns:a16="http://schemas.microsoft.com/office/drawing/2014/main" id="{DAB9A26D-22E3-4CD2-A182-F922A50166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724;p37">
              <a:extLst>
                <a:ext uri="{FF2B5EF4-FFF2-40B4-BE49-F238E27FC236}">
                  <a16:creationId xmlns:a16="http://schemas.microsoft.com/office/drawing/2014/main" id="{D185B001-39AA-40BC-BF2A-E4C6286D2DE6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725;p37">
              <a:extLst>
                <a:ext uri="{FF2B5EF4-FFF2-40B4-BE49-F238E27FC236}">
                  <a16:creationId xmlns:a16="http://schemas.microsoft.com/office/drawing/2014/main" id="{EEF386EA-53C8-4711-B93B-74572A6FF6FE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726;p37">
              <a:extLst>
                <a:ext uri="{FF2B5EF4-FFF2-40B4-BE49-F238E27FC236}">
                  <a16:creationId xmlns:a16="http://schemas.microsoft.com/office/drawing/2014/main" id="{FBC67F0D-28E9-474E-AF24-8EFAE374C9DD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727;p37">
              <a:extLst>
                <a:ext uri="{FF2B5EF4-FFF2-40B4-BE49-F238E27FC236}">
                  <a16:creationId xmlns:a16="http://schemas.microsoft.com/office/drawing/2014/main" id="{CF59B9F4-4B29-4C9E-9D45-60DB0B21860C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728;p37">
              <a:extLst>
                <a:ext uri="{FF2B5EF4-FFF2-40B4-BE49-F238E27FC236}">
                  <a16:creationId xmlns:a16="http://schemas.microsoft.com/office/drawing/2014/main" id="{7A1F9675-8AA7-4F1A-B835-08F7CB9697A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729;p37">
              <a:extLst>
                <a:ext uri="{FF2B5EF4-FFF2-40B4-BE49-F238E27FC236}">
                  <a16:creationId xmlns:a16="http://schemas.microsoft.com/office/drawing/2014/main" id="{EB518194-A394-4F61-ABDD-1C91F8E838B5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730;p37">
              <a:extLst>
                <a:ext uri="{FF2B5EF4-FFF2-40B4-BE49-F238E27FC236}">
                  <a16:creationId xmlns:a16="http://schemas.microsoft.com/office/drawing/2014/main" id="{972C667C-CD65-49A5-A3E9-2C7999C216FA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4" name="Google Shape;709;p37">
            <a:extLst>
              <a:ext uri="{FF2B5EF4-FFF2-40B4-BE49-F238E27FC236}">
                <a16:creationId xmlns:a16="http://schemas.microsoft.com/office/drawing/2014/main" id="{9309FC88-F46B-4DE8-82B5-F4842277E7C2}"/>
              </a:ext>
            </a:extLst>
          </p:cNvPr>
          <p:cNvGrpSpPr/>
          <p:nvPr/>
        </p:nvGrpSpPr>
        <p:grpSpPr>
          <a:xfrm rot="2700000">
            <a:off x="6791460" y="2420973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2495" name="Google Shape;710;p37">
              <a:extLst>
                <a:ext uri="{FF2B5EF4-FFF2-40B4-BE49-F238E27FC236}">
                  <a16:creationId xmlns:a16="http://schemas.microsoft.com/office/drawing/2014/main" id="{90E2E594-3CFB-41C1-B042-F5AEA29EE618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711;p37">
              <a:extLst>
                <a:ext uri="{FF2B5EF4-FFF2-40B4-BE49-F238E27FC236}">
                  <a16:creationId xmlns:a16="http://schemas.microsoft.com/office/drawing/2014/main" id="{8B29221A-933B-4166-9EB9-DD4AEA18A0B4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712;p37">
              <a:extLst>
                <a:ext uri="{FF2B5EF4-FFF2-40B4-BE49-F238E27FC236}">
                  <a16:creationId xmlns:a16="http://schemas.microsoft.com/office/drawing/2014/main" id="{D8FAE68F-2974-45B6-8F3E-40B3787EF933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713;p37">
              <a:extLst>
                <a:ext uri="{FF2B5EF4-FFF2-40B4-BE49-F238E27FC236}">
                  <a16:creationId xmlns:a16="http://schemas.microsoft.com/office/drawing/2014/main" id="{BD34A7CE-984D-4733-9EC8-9A173001DC9B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714;p37">
              <a:extLst>
                <a:ext uri="{FF2B5EF4-FFF2-40B4-BE49-F238E27FC236}">
                  <a16:creationId xmlns:a16="http://schemas.microsoft.com/office/drawing/2014/main" id="{7858A83B-95C6-4EFA-A619-897F6B341578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0" name="Google Shape;715;p37">
              <a:extLst>
                <a:ext uri="{FF2B5EF4-FFF2-40B4-BE49-F238E27FC236}">
                  <a16:creationId xmlns:a16="http://schemas.microsoft.com/office/drawing/2014/main" id="{06FB6388-641A-4927-9261-2178EBB6669C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716;p37">
              <a:extLst>
                <a:ext uri="{FF2B5EF4-FFF2-40B4-BE49-F238E27FC236}">
                  <a16:creationId xmlns:a16="http://schemas.microsoft.com/office/drawing/2014/main" id="{025B7D78-736C-4309-B4B6-F2FD683480F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717;p37">
              <a:extLst>
                <a:ext uri="{FF2B5EF4-FFF2-40B4-BE49-F238E27FC236}">
                  <a16:creationId xmlns:a16="http://schemas.microsoft.com/office/drawing/2014/main" id="{9EDD3D18-5E92-425D-A9EA-92F528BF9363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718;p37">
              <a:extLst>
                <a:ext uri="{FF2B5EF4-FFF2-40B4-BE49-F238E27FC236}">
                  <a16:creationId xmlns:a16="http://schemas.microsoft.com/office/drawing/2014/main" id="{4E727E04-556A-4355-9492-AD054CD5C737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719;p37">
              <a:extLst>
                <a:ext uri="{FF2B5EF4-FFF2-40B4-BE49-F238E27FC236}">
                  <a16:creationId xmlns:a16="http://schemas.microsoft.com/office/drawing/2014/main" id="{BFE3B710-BB2C-4EDE-BE11-4CC1884DFA3B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720;p37">
              <a:extLst>
                <a:ext uri="{FF2B5EF4-FFF2-40B4-BE49-F238E27FC236}">
                  <a16:creationId xmlns:a16="http://schemas.microsoft.com/office/drawing/2014/main" id="{4566286D-2E5D-413E-AF63-DAC7EC5060A8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721;p37">
              <a:extLst>
                <a:ext uri="{FF2B5EF4-FFF2-40B4-BE49-F238E27FC236}">
                  <a16:creationId xmlns:a16="http://schemas.microsoft.com/office/drawing/2014/main" id="{86EEB3F3-C926-4E8B-9444-1A49E782B4D7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722;p37">
              <a:extLst>
                <a:ext uri="{FF2B5EF4-FFF2-40B4-BE49-F238E27FC236}">
                  <a16:creationId xmlns:a16="http://schemas.microsoft.com/office/drawing/2014/main" id="{FB279D90-4CC3-4AF2-BECB-1CD92EBE88AE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723;p37">
              <a:extLst>
                <a:ext uri="{FF2B5EF4-FFF2-40B4-BE49-F238E27FC236}">
                  <a16:creationId xmlns:a16="http://schemas.microsoft.com/office/drawing/2014/main" id="{7544311A-1E3E-4E6C-A78A-9BEB588D2135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724;p37">
              <a:extLst>
                <a:ext uri="{FF2B5EF4-FFF2-40B4-BE49-F238E27FC236}">
                  <a16:creationId xmlns:a16="http://schemas.microsoft.com/office/drawing/2014/main" id="{BF0E6FBE-137D-4900-89FE-6FE7DDD74B42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725;p37">
              <a:extLst>
                <a:ext uri="{FF2B5EF4-FFF2-40B4-BE49-F238E27FC236}">
                  <a16:creationId xmlns:a16="http://schemas.microsoft.com/office/drawing/2014/main" id="{0F914500-16B6-482F-BDBC-97982BA83987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726;p37">
              <a:extLst>
                <a:ext uri="{FF2B5EF4-FFF2-40B4-BE49-F238E27FC236}">
                  <a16:creationId xmlns:a16="http://schemas.microsoft.com/office/drawing/2014/main" id="{49D12060-7F07-41AE-8A7D-B38ABEA151CD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727;p37">
              <a:extLst>
                <a:ext uri="{FF2B5EF4-FFF2-40B4-BE49-F238E27FC236}">
                  <a16:creationId xmlns:a16="http://schemas.microsoft.com/office/drawing/2014/main" id="{8F716B20-95A3-4CC6-A8FB-49EF98D42607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728;p37">
              <a:extLst>
                <a:ext uri="{FF2B5EF4-FFF2-40B4-BE49-F238E27FC236}">
                  <a16:creationId xmlns:a16="http://schemas.microsoft.com/office/drawing/2014/main" id="{F21013DB-CF26-479E-B49C-842E3B0A5C03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729;p37">
              <a:extLst>
                <a:ext uri="{FF2B5EF4-FFF2-40B4-BE49-F238E27FC236}">
                  <a16:creationId xmlns:a16="http://schemas.microsoft.com/office/drawing/2014/main" id="{25BD4F26-99F9-4815-B48C-EC86707E2963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730;p37">
              <a:extLst>
                <a:ext uri="{FF2B5EF4-FFF2-40B4-BE49-F238E27FC236}">
                  <a16:creationId xmlns:a16="http://schemas.microsoft.com/office/drawing/2014/main" id="{DBBAC548-CF27-4561-9A38-32F7989DC955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6" name="Google Shape;1277;p45">
            <a:extLst>
              <a:ext uri="{FF2B5EF4-FFF2-40B4-BE49-F238E27FC236}">
                <a16:creationId xmlns:a16="http://schemas.microsoft.com/office/drawing/2014/main" id="{D630B04C-DB9E-48D4-A3B4-7B3C452C5439}"/>
              </a:ext>
            </a:extLst>
          </p:cNvPr>
          <p:cNvSpPr/>
          <p:nvPr/>
        </p:nvSpPr>
        <p:spPr>
          <a:xfrm>
            <a:off x="1798320" y="4213133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Title 1">
            <a:extLst>
              <a:ext uri="{FF2B5EF4-FFF2-40B4-BE49-F238E27FC236}">
                <a16:creationId xmlns:a16="http://schemas.microsoft.com/office/drawing/2014/main" id="{71965848-CB57-4D37-B049-9DE5156ADD9A}"/>
              </a:ext>
            </a:extLst>
          </p:cNvPr>
          <p:cNvSpPr txBox="1">
            <a:spLocks/>
          </p:cNvSpPr>
          <p:nvPr/>
        </p:nvSpPr>
        <p:spPr>
          <a:xfrm>
            <a:off x="2118360" y="4187734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518" name="Google Shape;14784;p87">
            <a:extLst>
              <a:ext uri="{FF2B5EF4-FFF2-40B4-BE49-F238E27FC236}">
                <a16:creationId xmlns:a16="http://schemas.microsoft.com/office/drawing/2014/main" id="{9C816EE0-BDCB-4013-ACC2-AB158B5F1C2F}"/>
              </a:ext>
            </a:extLst>
          </p:cNvPr>
          <p:cNvGrpSpPr/>
          <p:nvPr/>
        </p:nvGrpSpPr>
        <p:grpSpPr>
          <a:xfrm>
            <a:off x="1907184" y="4260660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2519" name="Google Shape;14785;p87">
              <a:extLst>
                <a:ext uri="{FF2B5EF4-FFF2-40B4-BE49-F238E27FC236}">
                  <a16:creationId xmlns:a16="http://schemas.microsoft.com/office/drawing/2014/main" id="{52CAA6A2-DDF5-444D-91F3-535CAE645573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14786;p87">
              <a:extLst>
                <a:ext uri="{FF2B5EF4-FFF2-40B4-BE49-F238E27FC236}">
                  <a16:creationId xmlns:a16="http://schemas.microsoft.com/office/drawing/2014/main" id="{7B2D3DAC-32CC-4060-BC45-9CC288D00A56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1" name="Google Shape;14805;p87">
            <a:extLst>
              <a:ext uri="{FF2B5EF4-FFF2-40B4-BE49-F238E27FC236}">
                <a16:creationId xmlns:a16="http://schemas.microsoft.com/office/drawing/2014/main" id="{28C86110-9D14-4D64-871A-FD74AAC439F9}"/>
              </a:ext>
            </a:extLst>
          </p:cNvPr>
          <p:cNvGrpSpPr/>
          <p:nvPr/>
        </p:nvGrpSpPr>
        <p:grpSpPr>
          <a:xfrm>
            <a:off x="7035203" y="4270015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522" name="Google Shape;14806;p87">
              <a:extLst>
                <a:ext uri="{FF2B5EF4-FFF2-40B4-BE49-F238E27FC236}">
                  <a16:creationId xmlns:a16="http://schemas.microsoft.com/office/drawing/2014/main" id="{71FA7175-0808-4BDE-818B-78578168EA1A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3" name="Google Shape;14807;p87">
              <a:extLst>
                <a:ext uri="{FF2B5EF4-FFF2-40B4-BE49-F238E27FC236}">
                  <a16:creationId xmlns:a16="http://schemas.microsoft.com/office/drawing/2014/main" id="{AA48E571-2C8C-4303-A866-DD053388DE2C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4" name="Google Shape;14808;p87">
              <a:extLst>
                <a:ext uri="{FF2B5EF4-FFF2-40B4-BE49-F238E27FC236}">
                  <a16:creationId xmlns:a16="http://schemas.microsoft.com/office/drawing/2014/main" id="{155619E6-B00E-4778-B3A9-297B1F3DF46A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25" name="Google Shape;14809;p87">
              <a:extLst>
                <a:ext uri="{FF2B5EF4-FFF2-40B4-BE49-F238E27FC236}">
                  <a16:creationId xmlns:a16="http://schemas.microsoft.com/office/drawing/2014/main" id="{CDDDE27B-5219-4243-B9EC-9EE3E36AC632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2526" name="Graphic 2525">
            <a:extLst>
              <a:ext uri="{FF2B5EF4-FFF2-40B4-BE49-F238E27FC236}">
                <a16:creationId xmlns:a16="http://schemas.microsoft.com/office/drawing/2014/main" id="{27BAA18B-F22C-4976-9319-0BA7CBD75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0280" y="2954470"/>
            <a:ext cx="4663440" cy="128824"/>
          </a:xfrm>
          <a:prstGeom prst="rect">
            <a:avLst/>
          </a:prstGeom>
        </p:spPr>
      </p:pic>
      <p:sp>
        <p:nvSpPr>
          <p:cNvPr id="2527" name="Google Shape;79;p11">
            <a:extLst>
              <a:ext uri="{FF2B5EF4-FFF2-40B4-BE49-F238E27FC236}">
                <a16:creationId xmlns:a16="http://schemas.microsoft.com/office/drawing/2014/main" id="{2BC389A5-DFA8-48CC-B137-90D295FD9507}"/>
              </a:ext>
            </a:extLst>
          </p:cNvPr>
          <p:cNvSpPr/>
          <p:nvPr/>
        </p:nvSpPr>
        <p:spPr>
          <a:xfrm>
            <a:off x="5089810" y="360296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80;p11">
            <a:extLst>
              <a:ext uri="{FF2B5EF4-FFF2-40B4-BE49-F238E27FC236}">
                <a16:creationId xmlns:a16="http://schemas.microsoft.com/office/drawing/2014/main" id="{DB380C89-AFF3-4EBF-9DC2-73792C71205B}"/>
              </a:ext>
            </a:extLst>
          </p:cNvPr>
          <p:cNvSpPr/>
          <p:nvPr/>
        </p:nvSpPr>
        <p:spPr>
          <a:xfrm>
            <a:off x="6430743" y="1009487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81;p11">
            <a:extLst>
              <a:ext uri="{FF2B5EF4-FFF2-40B4-BE49-F238E27FC236}">
                <a16:creationId xmlns:a16="http://schemas.microsoft.com/office/drawing/2014/main" id="{46C7AB47-18BC-4226-AE1A-7D6DD2E746EE}"/>
              </a:ext>
            </a:extLst>
          </p:cNvPr>
          <p:cNvSpPr/>
          <p:nvPr/>
        </p:nvSpPr>
        <p:spPr>
          <a:xfrm>
            <a:off x="1444631" y="862758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Title 1">
            <a:extLst>
              <a:ext uri="{FF2B5EF4-FFF2-40B4-BE49-F238E27FC236}">
                <a16:creationId xmlns:a16="http://schemas.microsoft.com/office/drawing/2014/main" id="{4F32B8B3-329D-48DD-85EC-03E2840E042C}"/>
              </a:ext>
            </a:extLst>
          </p:cNvPr>
          <p:cNvSpPr txBox="1">
            <a:spLocks/>
          </p:cNvSpPr>
          <p:nvPr/>
        </p:nvSpPr>
        <p:spPr>
          <a:xfrm>
            <a:off x="1665767" y="13209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531" name="Title 1">
            <a:extLst>
              <a:ext uri="{FF2B5EF4-FFF2-40B4-BE49-F238E27FC236}">
                <a16:creationId xmlns:a16="http://schemas.microsoft.com/office/drawing/2014/main" id="{AE8FC1DC-3538-4EBB-A10B-1C94C170D4A7}"/>
              </a:ext>
            </a:extLst>
          </p:cNvPr>
          <p:cNvSpPr txBox="1">
            <a:spLocks/>
          </p:cNvSpPr>
          <p:nvPr/>
        </p:nvSpPr>
        <p:spPr>
          <a:xfrm>
            <a:off x="2435860" y="3197341"/>
            <a:ext cx="4272280" cy="72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อาคารสีลมคอมเพล็กซ์ ชั้นที่ 28 โซน </a:t>
            </a:r>
            <a:r>
              <a:rPr lang="en-US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L </a:t>
            </a:r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หมายเลขห้อง 109 </a:t>
            </a:r>
          </a:p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ถนนสีลม แขวงสีลม เขตบางรัก จังหวัด กรุงเทพมหานคร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3" name="Google Shape;228;p18">
            <a:extLst>
              <a:ext uri="{FF2B5EF4-FFF2-40B4-BE49-F238E27FC236}">
                <a16:creationId xmlns:a16="http://schemas.microsoft.com/office/drawing/2014/main" id="{3126F8DA-E721-4F6B-908E-179850C61958}"/>
              </a:ext>
            </a:extLst>
          </p:cNvPr>
          <p:cNvGrpSpPr/>
          <p:nvPr/>
        </p:nvGrpSpPr>
        <p:grpSpPr>
          <a:xfrm>
            <a:off x="2533304" y="-4736642"/>
            <a:ext cx="5010833" cy="3562011"/>
            <a:chOff x="2685495" y="765590"/>
            <a:chExt cx="4044256" cy="3433264"/>
          </a:xfrm>
        </p:grpSpPr>
        <p:sp>
          <p:nvSpPr>
            <p:cNvPr id="1974" name="Google Shape;229;p18">
              <a:extLst>
                <a:ext uri="{FF2B5EF4-FFF2-40B4-BE49-F238E27FC236}">
                  <a16:creationId xmlns:a16="http://schemas.microsoft.com/office/drawing/2014/main" id="{B2228501-13A0-4A13-BD90-D06CCE1960A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230;p18">
              <a:extLst>
                <a:ext uri="{FF2B5EF4-FFF2-40B4-BE49-F238E27FC236}">
                  <a16:creationId xmlns:a16="http://schemas.microsoft.com/office/drawing/2014/main" id="{DAD6B0A1-C595-4DA3-BEE1-6C652D5C82A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231;p18">
              <a:extLst>
                <a:ext uri="{FF2B5EF4-FFF2-40B4-BE49-F238E27FC236}">
                  <a16:creationId xmlns:a16="http://schemas.microsoft.com/office/drawing/2014/main" id="{D0F7DB77-3479-47C9-972E-61813F92C5FE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232;p18">
              <a:extLst>
                <a:ext uri="{FF2B5EF4-FFF2-40B4-BE49-F238E27FC236}">
                  <a16:creationId xmlns:a16="http://schemas.microsoft.com/office/drawing/2014/main" id="{6D217BBE-68A0-4653-8354-C5379FE69588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233;p18">
              <a:extLst>
                <a:ext uri="{FF2B5EF4-FFF2-40B4-BE49-F238E27FC236}">
                  <a16:creationId xmlns:a16="http://schemas.microsoft.com/office/drawing/2014/main" id="{3AD46EFF-405E-48D2-8BDA-596BEAF6AABF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234;p18">
              <a:extLst>
                <a:ext uri="{FF2B5EF4-FFF2-40B4-BE49-F238E27FC236}">
                  <a16:creationId xmlns:a16="http://schemas.microsoft.com/office/drawing/2014/main" id="{6B5B69C1-F016-4F2F-93C7-54EF3C2F72D6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235;p18">
              <a:extLst>
                <a:ext uri="{FF2B5EF4-FFF2-40B4-BE49-F238E27FC236}">
                  <a16:creationId xmlns:a16="http://schemas.microsoft.com/office/drawing/2014/main" id="{B0E0AD10-F555-4B73-B939-9C01E6071D9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236;p18">
              <a:extLst>
                <a:ext uri="{FF2B5EF4-FFF2-40B4-BE49-F238E27FC236}">
                  <a16:creationId xmlns:a16="http://schemas.microsoft.com/office/drawing/2014/main" id="{4668CF5E-BC54-4EE1-947F-43079B184BD9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237;p18">
              <a:extLst>
                <a:ext uri="{FF2B5EF4-FFF2-40B4-BE49-F238E27FC236}">
                  <a16:creationId xmlns:a16="http://schemas.microsoft.com/office/drawing/2014/main" id="{BC701B4D-8586-4EB9-9944-2B0930B321CA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238;p18">
              <a:extLst>
                <a:ext uri="{FF2B5EF4-FFF2-40B4-BE49-F238E27FC236}">
                  <a16:creationId xmlns:a16="http://schemas.microsoft.com/office/drawing/2014/main" id="{17157B29-4AD0-4EF5-A892-D1505FF87BC3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39;p18">
              <a:extLst>
                <a:ext uri="{FF2B5EF4-FFF2-40B4-BE49-F238E27FC236}">
                  <a16:creationId xmlns:a16="http://schemas.microsoft.com/office/drawing/2014/main" id="{F803C8EF-57C6-49D9-9620-0C1B4857C06B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40;p18">
              <a:extLst>
                <a:ext uri="{FF2B5EF4-FFF2-40B4-BE49-F238E27FC236}">
                  <a16:creationId xmlns:a16="http://schemas.microsoft.com/office/drawing/2014/main" id="{A952F975-DBDD-47A1-8B9F-735838C20FEE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4" name="Title 1">
            <a:extLst>
              <a:ext uri="{FF2B5EF4-FFF2-40B4-BE49-F238E27FC236}">
                <a16:creationId xmlns:a16="http://schemas.microsoft.com/office/drawing/2014/main" id="{2F704DC1-1093-44A2-AF0F-4F41BC8585B3}"/>
              </a:ext>
            </a:extLst>
          </p:cNvPr>
          <p:cNvSpPr txBox="1">
            <a:spLocks/>
          </p:cNvSpPr>
          <p:nvPr/>
        </p:nvSpPr>
        <p:spPr>
          <a:xfrm>
            <a:off x="4114154" y="-4300858"/>
            <a:ext cx="171514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grpSp>
        <p:nvGrpSpPr>
          <p:cNvPr id="2135" name="Google Shape;241;p18">
            <a:extLst>
              <a:ext uri="{FF2B5EF4-FFF2-40B4-BE49-F238E27FC236}">
                <a16:creationId xmlns:a16="http://schemas.microsoft.com/office/drawing/2014/main" id="{2960E26F-192C-4772-BF64-DA1CDCD4FC51}"/>
              </a:ext>
            </a:extLst>
          </p:cNvPr>
          <p:cNvGrpSpPr/>
          <p:nvPr/>
        </p:nvGrpSpPr>
        <p:grpSpPr>
          <a:xfrm>
            <a:off x="4357014" y="-4989247"/>
            <a:ext cx="1182371" cy="493232"/>
            <a:chOff x="4160889" y="514784"/>
            <a:chExt cx="1182371" cy="493232"/>
          </a:xfrm>
        </p:grpSpPr>
        <p:sp>
          <p:nvSpPr>
            <p:cNvPr id="2136" name="Google Shape;242;p18">
              <a:extLst>
                <a:ext uri="{FF2B5EF4-FFF2-40B4-BE49-F238E27FC236}">
                  <a16:creationId xmlns:a16="http://schemas.microsoft.com/office/drawing/2014/main" id="{428650BE-5A02-4725-BC26-7FF1DF2244B5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43;p18">
              <a:extLst>
                <a:ext uri="{FF2B5EF4-FFF2-40B4-BE49-F238E27FC236}">
                  <a16:creationId xmlns:a16="http://schemas.microsoft.com/office/drawing/2014/main" id="{6495EE75-C9DB-4BFE-9237-1582081B0357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44;p18">
              <a:extLst>
                <a:ext uri="{FF2B5EF4-FFF2-40B4-BE49-F238E27FC236}">
                  <a16:creationId xmlns:a16="http://schemas.microsoft.com/office/drawing/2014/main" id="{23D931B4-CACE-49E8-8616-EE215E871BEC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15993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219012" y="3503399"/>
            <a:ext cx="4419968" cy="97441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มอดูลนำเข้าข้อมูล</a:t>
            </a:r>
          </a:p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จากไฟล์การกำหนดค่า</a:t>
            </a:r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(</a:t>
            </a:r>
            <a:r>
              <a:rPr lang="en-US" sz="32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Config</a:t>
            </a:r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file)</a:t>
            </a: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522229" y="918151"/>
            <a:ext cx="289141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9690113" y="806272"/>
            <a:ext cx="1395017" cy="1393309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โรบอท</a:t>
            </a:r>
            <a:endParaRPr lang="en-US" sz="3200" dirty="0"/>
          </a:p>
        </p:txBody>
      </p:sp>
      <p:pic>
        <p:nvPicPr>
          <p:cNvPr id="310" name="Picture 30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93" y="1965493"/>
            <a:ext cx="1934752" cy="1934752"/>
          </a:xfrm>
          <a:prstGeom prst="rect">
            <a:avLst/>
          </a:prstGeom>
        </p:spPr>
      </p:pic>
      <p:pic>
        <p:nvPicPr>
          <p:cNvPr id="311" name="Picture 3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233" y="1761257"/>
            <a:ext cx="1276755" cy="1276755"/>
          </a:xfrm>
          <a:prstGeom prst="rect">
            <a:avLst/>
          </a:prstGeom>
        </p:spPr>
      </p:pic>
      <p:grpSp>
        <p:nvGrpSpPr>
          <p:cNvPr id="312" name="Group 311"/>
          <p:cNvGrpSpPr/>
          <p:nvPr/>
        </p:nvGrpSpPr>
        <p:grpSpPr>
          <a:xfrm>
            <a:off x="4080364" y="1986145"/>
            <a:ext cx="1055399" cy="865901"/>
            <a:chOff x="4359401" y="1142144"/>
            <a:chExt cx="857319" cy="650357"/>
          </a:xfrm>
        </p:grpSpPr>
        <p:pic>
          <p:nvPicPr>
            <p:cNvPr id="381" name="Picture 380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9401" y="1142144"/>
              <a:ext cx="620708" cy="620708"/>
            </a:xfrm>
            <a:prstGeom prst="rect">
              <a:avLst/>
            </a:prstGeom>
          </p:spPr>
        </p:pic>
        <p:sp>
          <p:nvSpPr>
            <p:cNvPr id="383" name="TextBox 382"/>
            <p:cNvSpPr txBox="1"/>
            <p:nvPr/>
          </p:nvSpPr>
          <p:spPr>
            <a:xfrm>
              <a:off x="4519388" y="1619129"/>
              <a:ext cx="697332" cy="1733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900" b="1" dirty="0" err="1">
                  <a:solidFill>
                    <a:schemeClr val="tx1"/>
                  </a:solidFill>
                  <a:latin typeface="Raleway" charset="0"/>
                  <a:cs typeface="Raleway" charset="0"/>
                </a:rPr>
                <a:t>Config</a:t>
              </a:r>
              <a:r>
                <a:rPr lang="en-US" sz="900" b="1" dirty="0">
                  <a:solidFill>
                    <a:schemeClr val="tx1"/>
                  </a:solidFill>
                  <a:latin typeface="Raleway" charset="0"/>
                  <a:cs typeface="Raleway" charset="0"/>
                </a:rPr>
                <a:t> file</a:t>
              </a:r>
            </a:p>
          </p:txBody>
        </p:sp>
      </p:grpSp>
      <p:sp>
        <p:nvSpPr>
          <p:cNvPr id="428" name="Down Arrow 427"/>
          <p:cNvSpPr/>
          <p:nvPr/>
        </p:nvSpPr>
        <p:spPr>
          <a:xfrm rot="16200000">
            <a:off x="5922711" y="2139814"/>
            <a:ext cx="351592" cy="60941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4" name="Picture 2">
            <a:extLst>
              <a:ext uri="{FF2B5EF4-FFF2-40B4-BE49-F238E27FC236}">
                <a16:creationId xmlns:a16="http://schemas.microsoft.com/office/drawing/2014/main" id="{C076C44E-4557-4906-9DF4-6AC7ACD78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5" name="Title 1">
            <a:extLst>
              <a:ext uri="{FF2B5EF4-FFF2-40B4-BE49-F238E27FC236}">
                <a16:creationId xmlns:a16="http://schemas.microsoft.com/office/drawing/2014/main" id="{13A02409-03DB-462E-8563-517FB4C8AE3F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14C45C79-15F7-4F2A-A43F-56C1A2C53EF8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itle 1">
            <a:extLst>
              <a:ext uri="{FF2B5EF4-FFF2-40B4-BE49-F238E27FC236}">
                <a16:creationId xmlns:a16="http://schemas.microsoft.com/office/drawing/2014/main" id="{AA449009-B77C-41EC-B200-E29F669BF1D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68" name="Picture 2" descr="C.S.I. Group – ไทย">
            <a:extLst>
              <a:ext uri="{FF2B5EF4-FFF2-40B4-BE49-F238E27FC236}">
                <a16:creationId xmlns:a16="http://schemas.microsoft.com/office/drawing/2014/main" id="{6A424AF3-1183-47FC-8084-13DC545B8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97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723395" y="3900245"/>
            <a:ext cx="2927204" cy="89746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มอดูลสำเนาไฟล์ </a:t>
            </a:r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Excel</a:t>
            </a: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9690113" y="806272"/>
            <a:ext cx="1395017" cy="1393309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โรบอท</a:t>
            </a:r>
            <a:endParaRPr lang="en-US" sz="3200" dirty="0"/>
          </a:p>
        </p:txBody>
      </p:sp>
      <p:pic>
        <p:nvPicPr>
          <p:cNvPr id="310" name="Picture 30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93" y="1965493"/>
            <a:ext cx="1934752" cy="1934752"/>
          </a:xfrm>
          <a:prstGeom prst="rect">
            <a:avLst/>
          </a:prstGeom>
        </p:spPr>
      </p:pic>
      <p:sp>
        <p:nvSpPr>
          <p:cNvPr id="428" name="Down Arrow 427"/>
          <p:cNvSpPr/>
          <p:nvPr/>
        </p:nvSpPr>
        <p:spPr>
          <a:xfrm rot="3178951">
            <a:off x="5069154" y="2119127"/>
            <a:ext cx="339604" cy="56319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4" name="Picture 16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401" y="1238971"/>
            <a:ext cx="930878" cy="930878"/>
          </a:xfrm>
          <a:prstGeom prst="rect">
            <a:avLst/>
          </a:prstGeom>
        </p:spPr>
      </p:pic>
      <p:sp>
        <p:nvSpPr>
          <p:cNvPr id="165" name="Down Arrow 164"/>
          <p:cNvSpPr/>
          <p:nvPr/>
        </p:nvSpPr>
        <p:spPr>
          <a:xfrm rot="18921228">
            <a:off x="6881684" y="2132052"/>
            <a:ext cx="339604" cy="56319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6" name="Group 165"/>
          <p:cNvGrpSpPr/>
          <p:nvPr/>
        </p:nvGrpSpPr>
        <p:grpSpPr>
          <a:xfrm>
            <a:off x="4037588" y="2741277"/>
            <a:ext cx="1284132" cy="952524"/>
            <a:chOff x="4359401" y="1142144"/>
            <a:chExt cx="906490" cy="643264"/>
          </a:xfrm>
        </p:grpSpPr>
        <p:pic>
          <p:nvPicPr>
            <p:cNvPr id="167" name="Picture 16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9401" y="1142144"/>
              <a:ext cx="620708" cy="620708"/>
            </a:xfrm>
            <a:prstGeom prst="rect">
              <a:avLst/>
            </a:prstGeom>
          </p:spPr>
        </p:pic>
        <p:sp>
          <p:nvSpPr>
            <p:cNvPr id="168" name="TextBox 167"/>
            <p:cNvSpPr txBox="1"/>
            <p:nvPr/>
          </p:nvSpPr>
          <p:spPr>
            <a:xfrm>
              <a:off x="4519388" y="1619129"/>
              <a:ext cx="746503" cy="16627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000" b="1" dirty="0" err="1">
                  <a:solidFill>
                    <a:schemeClr val="tx1"/>
                  </a:solidFill>
                  <a:latin typeface="Raleway" charset="0"/>
                  <a:cs typeface="Raleway" charset="0"/>
                </a:rPr>
                <a:t>BI_Template</a:t>
              </a:r>
              <a:endParaRPr lang="en-US" sz="1000" b="1" dirty="0">
                <a:solidFill>
                  <a:schemeClr val="tx1"/>
                </a:solidFill>
                <a:latin typeface="Raleway" charset="0"/>
                <a:cs typeface="Raleway" charset="0"/>
              </a:endParaRPr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8006D82B-6B0A-47CC-A765-B3D1FBE5E5A3}"/>
              </a:ext>
            </a:extLst>
          </p:cNvPr>
          <p:cNvSpPr txBox="1">
            <a:spLocks/>
          </p:cNvSpPr>
          <p:nvPr/>
        </p:nvSpPr>
        <p:spPr>
          <a:xfrm>
            <a:off x="522229" y="918151"/>
            <a:ext cx="289141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2" name="Picture 2">
            <a:extLst>
              <a:ext uri="{FF2B5EF4-FFF2-40B4-BE49-F238E27FC236}">
                <a16:creationId xmlns:a16="http://schemas.microsoft.com/office/drawing/2014/main" id="{837AC418-D05C-4D8F-83C4-F7A0F7D0A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3" name="Title 1">
            <a:extLst>
              <a:ext uri="{FF2B5EF4-FFF2-40B4-BE49-F238E27FC236}">
                <a16:creationId xmlns:a16="http://schemas.microsoft.com/office/drawing/2014/main" id="{EB01170A-DF06-41B7-A1DB-B5A1CBCF8061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281319EB-DA9B-4884-94DF-E0DCF0CD5D9E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itle 1">
            <a:extLst>
              <a:ext uri="{FF2B5EF4-FFF2-40B4-BE49-F238E27FC236}">
                <a16:creationId xmlns:a16="http://schemas.microsoft.com/office/drawing/2014/main" id="{2F07CD7B-86F5-47E7-84C3-FBFF0083CD7C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6" name="Picture 2" descr="C.S.I. Group – ไทย">
            <a:extLst>
              <a:ext uri="{FF2B5EF4-FFF2-40B4-BE49-F238E27FC236}">
                <a16:creationId xmlns:a16="http://schemas.microsoft.com/office/drawing/2014/main" id="{1F4FD906-BE2C-4177-A541-5F4006B24C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7" name="Group 176">
            <a:extLst>
              <a:ext uri="{FF2B5EF4-FFF2-40B4-BE49-F238E27FC236}">
                <a16:creationId xmlns:a16="http://schemas.microsoft.com/office/drawing/2014/main" id="{49175111-F77E-4775-8BB0-9C7EA7535D5D}"/>
              </a:ext>
            </a:extLst>
          </p:cNvPr>
          <p:cNvGrpSpPr/>
          <p:nvPr/>
        </p:nvGrpSpPr>
        <p:grpSpPr>
          <a:xfrm>
            <a:off x="7166255" y="2716263"/>
            <a:ext cx="1284132" cy="952524"/>
            <a:chOff x="4359401" y="1142144"/>
            <a:chExt cx="906490" cy="643264"/>
          </a:xfrm>
        </p:grpSpPr>
        <p:pic>
          <p:nvPicPr>
            <p:cNvPr id="178" name="Picture 177">
              <a:extLst>
                <a:ext uri="{FF2B5EF4-FFF2-40B4-BE49-F238E27FC236}">
                  <a16:creationId xmlns:a16="http://schemas.microsoft.com/office/drawing/2014/main" id="{E428FA75-51AE-4A09-BF4D-278CD26CA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9401" y="1142144"/>
              <a:ext cx="620708" cy="620708"/>
            </a:xfrm>
            <a:prstGeom prst="rect">
              <a:avLst/>
            </a:prstGeom>
          </p:spPr>
        </p:pic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7C664EF2-C4ED-4A8D-8825-535469CBB932}"/>
                </a:ext>
              </a:extLst>
            </p:cNvPr>
            <p:cNvSpPr txBox="1"/>
            <p:nvPr/>
          </p:nvSpPr>
          <p:spPr>
            <a:xfrm>
              <a:off x="4519388" y="1619129"/>
              <a:ext cx="746503" cy="16627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000" b="1" dirty="0" err="1">
                  <a:solidFill>
                    <a:schemeClr val="tx1"/>
                  </a:solidFill>
                  <a:latin typeface="Raleway" charset="0"/>
                  <a:cs typeface="Raleway" charset="0"/>
                </a:rPr>
                <a:t>Log_Template</a:t>
              </a:r>
              <a:endParaRPr lang="en-US" sz="1000" b="1" dirty="0">
                <a:solidFill>
                  <a:schemeClr val="tx1"/>
                </a:solidFill>
                <a:latin typeface="Raleway" charset="0"/>
                <a:cs typeface="Raleway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3396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28" grpId="0" animBg="1"/>
      <p:bldP spid="16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3710318" y="3511677"/>
            <a:ext cx="2278893" cy="82403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มอดูลสำเนาไฟล์ </a:t>
            </a:r>
            <a:r>
              <a:rPr lang="en-US" sz="28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BI_Template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9690113" y="806272"/>
            <a:ext cx="1395017" cy="1393309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โรบอท</a:t>
            </a:r>
            <a:endParaRPr lang="en-US" sz="3200" dirty="0"/>
          </a:p>
        </p:txBody>
      </p:sp>
      <p:pic>
        <p:nvPicPr>
          <p:cNvPr id="310" name="Picture 30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93" y="1965493"/>
            <a:ext cx="1934752" cy="1934752"/>
          </a:xfrm>
          <a:prstGeom prst="rect">
            <a:avLst/>
          </a:prstGeom>
        </p:spPr>
      </p:pic>
      <p:grpSp>
        <p:nvGrpSpPr>
          <p:cNvPr id="166" name="Group 165"/>
          <p:cNvGrpSpPr/>
          <p:nvPr/>
        </p:nvGrpSpPr>
        <p:grpSpPr>
          <a:xfrm>
            <a:off x="4094386" y="1839314"/>
            <a:ext cx="1584389" cy="1322596"/>
            <a:chOff x="4359401" y="1142144"/>
            <a:chExt cx="802039" cy="621646"/>
          </a:xfrm>
        </p:grpSpPr>
        <p:pic>
          <p:nvPicPr>
            <p:cNvPr id="167" name="Picture 16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9401" y="1142144"/>
              <a:ext cx="620708" cy="620708"/>
            </a:xfrm>
            <a:prstGeom prst="rect">
              <a:avLst/>
            </a:prstGeom>
          </p:spPr>
        </p:pic>
        <p:sp>
          <p:nvSpPr>
            <p:cNvPr id="168" name="TextBox 167"/>
            <p:cNvSpPr txBox="1"/>
            <p:nvPr/>
          </p:nvSpPr>
          <p:spPr>
            <a:xfrm>
              <a:off x="4519388" y="1619129"/>
              <a:ext cx="642052" cy="144661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tx1"/>
                  </a:solidFill>
                  <a:latin typeface="Raleway" charset="0"/>
                  <a:cs typeface="Raleway" charset="0"/>
                </a:rPr>
                <a:t>BI_Template</a:t>
              </a:r>
              <a:endParaRPr lang="en-US" b="1" dirty="0">
                <a:solidFill>
                  <a:schemeClr val="tx1"/>
                </a:solidFill>
                <a:latin typeface="Raleway" charset="0"/>
                <a:cs typeface="Raleway" charset="0"/>
              </a:endParaRPr>
            </a:p>
          </p:txBody>
        </p:sp>
      </p:grpSp>
      <p:sp>
        <p:nvSpPr>
          <p:cNvPr id="180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6487534" y="3538347"/>
            <a:ext cx="2137116" cy="79736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มอดูลสำเนาไฟล์ </a:t>
            </a:r>
            <a:r>
              <a:rPr lang="en-US" sz="28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Log_Template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786472" y="1813103"/>
            <a:ext cx="1738761" cy="1355769"/>
            <a:chOff x="6488342" y="1790600"/>
            <a:chExt cx="1738761" cy="1355769"/>
          </a:xfrm>
        </p:grpSpPr>
        <p:pic>
          <p:nvPicPr>
            <p:cNvPr id="182" name="Picture 18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8342" y="1790600"/>
              <a:ext cx="1226179" cy="1320600"/>
            </a:xfrm>
            <a:prstGeom prst="rect">
              <a:avLst/>
            </a:prstGeom>
          </p:spPr>
        </p:pic>
        <p:sp>
          <p:nvSpPr>
            <p:cNvPr id="169" name="TextBox 168"/>
            <p:cNvSpPr txBox="1"/>
            <p:nvPr/>
          </p:nvSpPr>
          <p:spPr>
            <a:xfrm>
              <a:off x="6777461" y="2838592"/>
              <a:ext cx="1449642" cy="307777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tx1"/>
                  </a:solidFill>
                  <a:latin typeface="Raleway" charset="0"/>
                  <a:cs typeface="Raleway" charset="0"/>
                </a:rPr>
                <a:t>Log_Template</a:t>
              </a:r>
              <a:endParaRPr lang="en-US" b="1" dirty="0">
                <a:solidFill>
                  <a:schemeClr val="tx1"/>
                </a:solidFill>
                <a:latin typeface="Raleway" charset="0"/>
                <a:cs typeface="Raleway" charset="0"/>
              </a:endParaRPr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A0B23909-F2BB-468C-A74D-BBECBF69356B}"/>
              </a:ext>
            </a:extLst>
          </p:cNvPr>
          <p:cNvSpPr txBox="1">
            <a:spLocks/>
          </p:cNvSpPr>
          <p:nvPr/>
        </p:nvSpPr>
        <p:spPr>
          <a:xfrm>
            <a:off x="522229" y="918151"/>
            <a:ext cx="289141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0" name="Picture 2">
            <a:extLst>
              <a:ext uri="{FF2B5EF4-FFF2-40B4-BE49-F238E27FC236}">
                <a16:creationId xmlns:a16="http://schemas.microsoft.com/office/drawing/2014/main" id="{E451F03C-0E8F-4E42-AC08-90DD12E78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1" name="Title 1">
            <a:extLst>
              <a:ext uri="{FF2B5EF4-FFF2-40B4-BE49-F238E27FC236}">
                <a16:creationId xmlns:a16="http://schemas.microsoft.com/office/drawing/2014/main" id="{C816E356-A9D2-406D-A181-F806BB59E36A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F14DDEBF-8E16-4257-B040-712FDAFE3C2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itle 1">
            <a:extLst>
              <a:ext uri="{FF2B5EF4-FFF2-40B4-BE49-F238E27FC236}">
                <a16:creationId xmlns:a16="http://schemas.microsoft.com/office/drawing/2014/main" id="{6442B015-D261-4503-AA75-463E70C480DB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4" name="Picture 2" descr="C.S.I. Group – ไทย">
            <a:extLst>
              <a:ext uri="{FF2B5EF4-FFF2-40B4-BE49-F238E27FC236}">
                <a16:creationId xmlns:a16="http://schemas.microsoft.com/office/drawing/2014/main" id="{702E9058-16BA-415A-A457-19CB1E7309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6265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8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669755" y="3586489"/>
            <a:ext cx="2927204" cy="89746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มอดูลนำเข้าข้อมูล</a:t>
            </a:r>
          </a:p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จากไฟล์ใบแจ้งหนี้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9690113" y="806272"/>
            <a:ext cx="1395017" cy="1393309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โรบอท</a:t>
            </a:r>
            <a:endParaRPr lang="en-US" sz="3200" dirty="0"/>
          </a:p>
        </p:txBody>
      </p:sp>
      <p:pic>
        <p:nvPicPr>
          <p:cNvPr id="310" name="Picture 30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93" y="1965493"/>
            <a:ext cx="1934752" cy="1934752"/>
          </a:xfrm>
          <a:prstGeom prst="rect">
            <a:avLst/>
          </a:prstGeom>
        </p:spPr>
      </p:pic>
      <p:grpSp>
        <p:nvGrpSpPr>
          <p:cNvPr id="173" name="Group 172"/>
          <p:cNvGrpSpPr/>
          <p:nvPr/>
        </p:nvGrpSpPr>
        <p:grpSpPr>
          <a:xfrm>
            <a:off x="5343662" y="1638824"/>
            <a:ext cx="1599398" cy="1624076"/>
            <a:chOff x="2500786" y="2498534"/>
            <a:chExt cx="673363" cy="676693"/>
          </a:xfrm>
        </p:grpSpPr>
        <p:pic>
          <p:nvPicPr>
            <p:cNvPr id="174" name="Picture 17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0786" y="2498534"/>
              <a:ext cx="578464" cy="578464"/>
            </a:xfrm>
            <a:prstGeom prst="rect">
              <a:avLst/>
            </a:prstGeom>
          </p:spPr>
        </p:pic>
        <p:pic>
          <p:nvPicPr>
            <p:cNvPr id="175" name="Picture 17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2449" y="2833527"/>
              <a:ext cx="341700" cy="3417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AAC9BC-7209-4AED-8F2C-CBA66CE27B86}"/>
              </a:ext>
            </a:extLst>
          </p:cNvPr>
          <p:cNvSpPr txBox="1">
            <a:spLocks/>
          </p:cNvSpPr>
          <p:nvPr/>
        </p:nvSpPr>
        <p:spPr>
          <a:xfrm>
            <a:off x="522229" y="918151"/>
            <a:ext cx="289141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62" name="Picture 2">
            <a:extLst>
              <a:ext uri="{FF2B5EF4-FFF2-40B4-BE49-F238E27FC236}">
                <a16:creationId xmlns:a16="http://schemas.microsoft.com/office/drawing/2014/main" id="{CC8996B8-32E7-490B-A296-7D80B38F4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" name="Title 1">
            <a:extLst>
              <a:ext uri="{FF2B5EF4-FFF2-40B4-BE49-F238E27FC236}">
                <a16:creationId xmlns:a16="http://schemas.microsoft.com/office/drawing/2014/main" id="{769CFB48-A453-4D42-9AA5-148A92D97DC8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77C0FD2-E405-47C2-821B-188455A10908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itle 1">
            <a:extLst>
              <a:ext uri="{FF2B5EF4-FFF2-40B4-BE49-F238E27FC236}">
                <a16:creationId xmlns:a16="http://schemas.microsoft.com/office/drawing/2014/main" id="{701E6E9A-C822-4952-81CB-7DF0053375E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66" name="Picture 2" descr="C.S.I. Group – ไทย">
            <a:extLst>
              <a:ext uri="{FF2B5EF4-FFF2-40B4-BE49-F238E27FC236}">
                <a16:creationId xmlns:a16="http://schemas.microsoft.com/office/drawing/2014/main" id="{77ACD177-759D-4A32-8F1C-BC561ACB9E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6736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623246" y="3806035"/>
            <a:ext cx="3436555" cy="108477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มอดูลบันทึกข้อมูลใบแจ้งหนี้ลงไฟล์ </a:t>
            </a:r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Excel</a:t>
            </a: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9690113" y="806272"/>
            <a:ext cx="1395017" cy="1393309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โรบอท</a:t>
            </a:r>
            <a:endParaRPr lang="en-US" sz="3200" dirty="0"/>
          </a:p>
        </p:txBody>
      </p:sp>
      <p:pic>
        <p:nvPicPr>
          <p:cNvPr id="310" name="Picture 30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93" y="1965493"/>
            <a:ext cx="1934752" cy="1934752"/>
          </a:xfrm>
          <a:prstGeom prst="rect">
            <a:avLst/>
          </a:prstGeom>
        </p:spPr>
      </p:pic>
      <p:grpSp>
        <p:nvGrpSpPr>
          <p:cNvPr id="162" name="Group 161"/>
          <p:cNvGrpSpPr/>
          <p:nvPr/>
        </p:nvGrpSpPr>
        <p:grpSpPr>
          <a:xfrm>
            <a:off x="5463184" y="1256753"/>
            <a:ext cx="1269609" cy="1124990"/>
            <a:chOff x="2477621" y="3202735"/>
            <a:chExt cx="607828" cy="571623"/>
          </a:xfrm>
        </p:grpSpPr>
        <p:pic>
          <p:nvPicPr>
            <p:cNvPr id="163" name="Picture 16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6179" y="3245088"/>
              <a:ext cx="529270" cy="529270"/>
            </a:xfrm>
            <a:prstGeom prst="rect">
              <a:avLst/>
            </a:prstGeom>
          </p:spPr>
        </p:pic>
        <p:pic>
          <p:nvPicPr>
            <p:cNvPr id="164" name="Picture 16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7621" y="3202735"/>
              <a:ext cx="236120" cy="250243"/>
            </a:xfrm>
            <a:prstGeom prst="rect">
              <a:avLst/>
            </a:prstGeom>
          </p:spPr>
        </p:pic>
      </p:grpSp>
      <p:grpSp>
        <p:nvGrpSpPr>
          <p:cNvPr id="165" name="Group 164"/>
          <p:cNvGrpSpPr/>
          <p:nvPr/>
        </p:nvGrpSpPr>
        <p:grpSpPr>
          <a:xfrm>
            <a:off x="4374535" y="2814021"/>
            <a:ext cx="970876" cy="822266"/>
            <a:chOff x="3854637" y="2604576"/>
            <a:chExt cx="871897" cy="796509"/>
          </a:xfrm>
        </p:grpSpPr>
        <p:grpSp>
          <p:nvGrpSpPr>
            <p:cNvPr id="166" name="Group 165"/>
            <p:cNvGrpSpPr/>
            <p:nvPr/>
          </p:nvGrpSpPr>
          <p:grpSpPr>
            <a:xfrm>
              <a:off x="4042416" y="2659723"/>
              <a:ext cx="684118" cy="741362"/>
              <a:chOff x="4359401" y="1142144"/>
              <a:chExt cx="684118" cy="797830"/>
            </a:xfrm>
          </p:grpSpPr>
          <p:pic>
            <p:nvPicPr>
              <p:cNvPr id="168" name="Picture 167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59401" y="1142144"/>
                <a:ext cx="620708" cy="620708"/>
              </a:xfrm>
              <a:prstGeom prst="rect">
                <a:avLst/>
              </a:prstGeom>
            </p:spPr>
          </p:pic>
          <p:sp>
            <p:nvSpPr>
              <p:cNvPr id="169" name="TextBox 168"/>
              <p:cNvSpPr txBox="1"/>
              <p:nvPr/>
            </p:nvSpPr>
            <p:spPr>
              <a:xfrm>
                <a:off x="4519388" y="1619130"/>
                <a:ext cx="524131" cy="320844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BI File</a:t>
                </a:r>
              </a:p>
            </p:txBody>
          </p:sp>
        </p:grpSp>
        <p:pic>
          <p:nvPicPr>
            <p:cNvPr id="167" name="Picture 16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4637" y="2604576"/>
              <a:ext cx="336252" cy="336252"/>
            </a:xfrm>
            <a:prstGeom prst="rect">
              <a:avLst/>
            </a:prstGeom>
          </p:spPr>
        </p:pic>
      </p:grpSp>
      <p:grpSp>
        <p:nvGrpSpPr>
          <p:cNvPr id="170" name="Group 169"/>
          <p:cNvGrpSpPr/>
          <p:nvPr/>
        </p:nvGrpSpPr>
        <p:grpSpPr>
          <a:xfrm>
            <a:off x="7153053" y="2772437"/>
            <a:ext cx="1003663" cy="861520"/>
            <a:chOff x="3908495" y="3469574"/>
            <a:chExt cx="674119" cy="564866"/>
          </a:xfrm>
        </p:grpSpPr>
        <p:grpSp>
          <p:nvGrpSpPr>
            <p:cNvPr id="171" name="Group 170"/>
            <p:cNvGrpSpPr/>
            <p:nvPr/>
          </p:nvGrpSpPr>
          <p:grpSpPr>
            <a:xfrm>
              <a:off x="4019098" y="3527883"/>
              <a:ext cx="563516" cy="506557"/>
              <a:chOff x="4365789" y="2134853"/>
              <a:chExt cx="813672" cy="721752"/>
            </a:xfrm>
          </p:grpSpPr>
          <p:pic>
            <p:nvPicPr>
              <p:cNvPr id="176" name="Picture 175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65789" y="2134853"/>
                <a:ext cx="613860" cy="613860"/>
              </a:xfrm>
              <a:prstGeom prst="rect">
                <a:avLst/>
              </a:prstGeom>
            </p:spPr>
          </p:pic>
          <p:sp>
            <p:nvSpPr>
              <p:cNvPr id="177" name="TextBox 176"/>
              <p:cNvSpPr txBox="1"/>
              <p:nvPr/>
            </p:nvSpPr>
            <p:spPr>
              <a:xfrm>
                <a:off x="4508619" y="2569080"/>
                <a:ext cx="670842" cy="287525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Log File</a:t>
                </a:r>
              </a:p>
            </p:txBody>
          </p:sp>
        </p:grpSp>
        <p:pic>
          <p:nvPicPr>
            <p:cNvPr id="172" name="Picture 17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08495" y="3469574"/>
              <a:ext cx="236120" cy="250243"/>
            </a:xfrm>
            <a:prstGeom prst="rect">
              <a:avLst/>
            </a:prstGeom>
          </p:spPr>
        </p:pic>
      </p:grpSp>
      <p:sp>
        <p:nvSpPr>
          <p:cNvPr id="178" name="Down Arrow 177"/>
          <p:cNvSpPr/>
          <p:nvPr/>
        </p:nvSpPr>
        <p:spPr>
          <a:xfrm rot="3178951">
            <a:off x="5069154" y="2119127"/>
            <a:ext cx="339604" cy="56319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own Arrow 178"/>
          <p:cNvSpPr/>
          <p:nvPr/>
        </p:nvSpPr>
        <p:spPr>
          <a:xfrm rot="18921228">
            <a:off x="6881684" y="2132052"/>
            <a:ext cx="339604" cy="56319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B5800B-B9D7-4DF2-B5A7-E7621D229A55}"/>
              </a:ext>
            </a:extLst>
          </p:cNvPr>
          <p:cNvSpPr txBox="1">
            <a:spLocks/>
          </p:cNvSpPr>
          <p:nvPr/>
        </p:nvSpPr>
        <p:spPr>
          <a:xfrm>
            <a:off x="522229" y="918151"/>
            <a:ext cx="289141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4" name="Picture 2">
            <a:extLst>
              <a:ext uri="{FF2B5EF4-FFF2-40B4-BE49-F238E27FC236}">
                <a16:creationId xmlns:a16="http://schemas.microsoft.com/office/drawing/2014/main" id="{DE5F66F4-CA4F-4F41-9E70-B744BDE03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5" name="Title 1">
            <a:extLst>
              <a:ext uri="{FF2B5EF4-FFF2-40B4-BE49-F238E27FC236}">
                <a16:creationId xmlns:a16="http://schemas.microsoft.com/office/drawing/2014/main" id="{A2CE4A4A-0011-4133-AA59-57D2C1806D88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93DD4305-CEBC-4301-B527-56B7E7D3863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>
            <a:extLst>
              <a:ext uri="{FF2B5EF4-FFF2-40B4-BE49-F238E27FC236}">
                <a16:creationId xmlns:a16="http://schemas.microsoft.com/office/drawing/2014/main" id="{6070E5E6-1547-459A-A932-9A43B684B295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82" name="Picture 2" descr="C.S.I. Group – ไทย">
            <a:extLst>
              <a:ext uri="{FF2B5EF4-FFF2-40B4-BE49-F238E27FC236}">
                <a16:creationId xmlns:a16="http://schemas.microsoft.com/office/drawing/2014/main" id="{A51C84A9-486E-42B9-9CE6-E404803E9A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127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8" grpId="0" animBg="1"/>
      <p:bldP spid="17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5421115" y="1622999"/>
            <a:ext cx="3436555" cy="89746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มอดูลบันทึกข้อมูลใบแจ้งหนี้ลงไฟล์ </a:t>
            </a:r>
            <a:r>
              <a:rPr lang="en-US" sz="24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BI_vender_CreateDate</a:t>
            </a:r>
            <a:endParaRPr lang="en-US" sz="24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9690113" y="806272"/>
            <a:ext cx="1395017" cy="1393309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โรบอท</a:t>
            </a:r>
            <a:endParaRPr lang="en-US" sz="3200" dirty="0"/>
          </a:p>
        </p:txBody>
      </p:sp>
      <p:pic>
        <p:nvPicPr>
          <p:cNvPr id="310" name="Picture 30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93" y="1965493"/>
            <a:ext cx="1934752" cy="1934752"/>
          </a:xfrm>
          <a:prstGeom prst="rect">
            <a:avLst/>
          </a:prstGeom>
        </p:spPr>
      </p:pic>
      <p:grpSp>
        <p:nvGrpSpPr>
          <p:cNvPr id="165" name="Group 164"/>
          <p:cNvGrpSpPr/>
          <p:nvPr/>
        </p:nvGrpSpPr>
        <p:grpSpPr>
          <a:xfrm>
            <a:off x="3951423" y="1990871"/>
            <a:ext cx="1302508" cy="1185040"/>
            <a:chOff x="3854637" y="2604576"/>
            <a:chExt cx="996266" cy="752411"/>
          </a:xfrm>
        </p:grpSpPr>
        <p:grpSp>
          <p:nvGrpSpPr>
            <p:cNvPr id="166" name="Group 165"/>
            <p:cNvGrpSpPr/>
            <p:nvPr/>
          </p:nvGrpSpPr>
          <p:grpSpPr>
            <a:xfrm>
              <a:off x="4042416" y="2659722"/>
              <a:ext cx="808487" cy="697265"/>
              <a:chOff x="4359401" y="1142144"/>
              <a:chExt cx="808487" cy="750375"/>
            </a:xfrm>
          </p:grpSpPr>
          <p:pic>
            <p:nvPicPr>
              <p:cNvPr id="168" name="Picture 167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59401" y="1142144"/>
                <a:ext cx="620708" cy="620708"/>
              </a:xfrm>
              <a:prstGeom prst="rect">
                <a:avLst/>
              </a:prstGeom>
            </p:spPr>
          </p:pic>
          <p:sp>
            <p:nvSpPr>
              <p:cNvPr id="169" name="TextBox 168"/>
              <p:cNvSpPr txBox="1"/>
              <p:nvPr/>
            </p:nvSpPr>
            <p:spPr>
              <a:xfrm>
                <a:off x="4519388" y="1619129"/>
                <a:ext cx="648500" cy="27339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BI File</a:t>
                </a:r>
              </a:p>
            </p:txBody>
          </p:sp>
        </p:grpSp>
        <p:pic>
          <p:nvPicPr>
            <p:cNvPr id="167" name="Picture 16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4637" y="2604576"/>
              <a:ext cx="336252" cy="336252"/>
            </a:xfrm>
            <a:prstGeom prst="rect">
              <a:avLst/>
            </a:prstGeom>
          </p:spPr>
        </p:pic>
      </p:grpSp>
      <p:grpSp>
        <p:nvGrpSpPr>
          <p:cNvPr id="170" name="Group 169"/>
          <p:cNvGrpSpPr/>
          <p:nvPr/>
        </p:nvGrpSpPr>
        <p:grpSpPr>
          <a:xfrm>
            <a:off x="7316386" y="2886694"/>
            <a:ext cx="1350391" cy="1179215"/>
            <a:chOff x="3908495" y="3469574"/>
            <a:chExt cx="708768" cy="528633"/>
          </a:xfrm>
        </p:grpSpPr>
        <p:grpSp>
          <p:nvGrpSpPr>
            <p:cNvPr id="171" name="Group 170"/>
            <p:cNvGrpSpPr/>
            <p:nvPr/>
          </p:nvGrpSpPr>
          <p:grpSpPr>
            <a:xfrm>
              <a:off x="4019100" y="3527879"/>
              <a:ext cx="598163" cy="470328"/>
              <a:chOff x="4365789" y="2134853"/>
              <a:chExt cx="863699" cy="670134"/>
            </a:xfrm>
          </p:grpSpPr>
          <p:pic>
            <p:nvPicPr>
              <p:cNvPr id="176" name="Picture 175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65789" y="2134853"/>
                <a:ext cx="613860" cy="613860"/>
              </a:xfrm>
              <a:prstGeom prst="rect">
                <a:avLst/>
              </a:prstGeom>
            </p:spPr>
          </p:pic>
          <p:sp>
            <p:nvSpPr>
              <p:cNvPr id="177" name="TextBox 176"/>
              <p:cNvSpPr txBox="1"/>
              <p:nvPr/>
            </p:nvSpPr>
            <p:spPr>
              <a:xfrm>
                <a:off x="4508619" y="2569081"/>
                <a:ext cx="720869" cy="235906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800" b="1" dirty="0">
                    <a:solidFill>
                      <a:schemeClr val="tx1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Log File</a:t>
                </a:r>
              </a:p>
            </p:txBody>
          </p:sp>
        </p:grpSp>
        <p:pic>
          <p:nvPicPr>
            <p:cNvPr id="172" name="Picture 17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08495" y="3469574"/>
              <a:ext cx="236120" cy="250243"/>
            </a:xfrm>
            <a:prstGeom prst="rect">
              <a:avLst/>
            </a:prstGeom>
          </p:spPr>
        </p:pic>
      </p:grpSp>
      <p:sp>
        <p:nvSpPr>
          <p:cNvPr id="174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3733194" y="3687609"/>
            <a:ext cx="3436555" cy="89746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มอดูลบันทึกข้อมูลใบแจ้งหนี้ลงไฟล์ </a:t>
            </a:r>
            <a:r>
              <a:rPr lang="en-US" sz="24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Log_vender_CreateDate</a:t>
            </a:r>
            <a:endParaRPr lang="en-US" sz="24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C17ECD-4850-46BE-9C77-CBDC2D08BF1A}"/>
              </a:ext>
            </a:extLst>
          </p:cNvPr>
          <p:cNvSpPr txBox="1">
            <a:spLocks/>
          </p:cNvSpPr>
          <p:nvPr/>
        </p:nvSpPr>
        <p:spPr>
          <a:xfrm>
            <a:off x="522229" y="918151"/>
            <a:ext cx="289141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3" name="Picture 2">
            <a:extLst>
              <a:ext uri="{FF2B5EF4-FFF2-40B4-BE49-F238E27FC236}">
                <a16:creationId xmlns:a16="http://schemas.microsoft.com/office/drawing/2014/main" id="{72B4A349-07D6-405E-A544-DB365091F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5" name="Title 1">
            <a:extLst>
              <a:ext uri="{FF2B5EF4-FFF2-40B4-BE49-F238E27FC236}">
                <a16:creationId xmlns:a16="http://schemas.microsoft.com/office/drawing/2014/main" id="{3B8D41F3-CDEC-483D-812C-17D6646CCC33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4164BCB9-27DD-44A4-B64F-D0BC9024C175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itle 1">
            <a:extLst>
              <a:ext uri="{FF2B5EF4-FFF2-40B4-BE49-F238E27FC236}">
                <a16:creationId xmlns:a16="http://schemas.microsoft.com/office/drawing/2014/main" id="{4D5AE5E1-E909-42A9-8470-185D1B4B7066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80" name="Picture 2" descr="C.S.I. Group – ไทย">
            <a:extLst>
              <a:ext uri="{FF2B5EF4-FFF2-40B4-BE49-F238E27FC236}">
                <a16:creationId xmlns:a16="http://schemas.microsoft.com/office/drawing/2014/main" id="{CEA27F1E-2DA4-4204-833D-611D430E1B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637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721878" y="4120782"/>
            <a:ext cx="3325810" cy="7744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มอดูลถ่ายโอนไฟล์ข้อมูล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9690113" y="806272"/>
            <a:ext cx="1395017" cy="1393309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โรบอท</a:t>
            </a:r>
            <a:endParaRPr lang="en-US" sz="3200" dirty="0"/>
          </a:p>
        </p:txBody>
      </p:sp>
      <p:pic>
        <p:nvPicPr>
          <p:cNvPr id="310" name="Picture 30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93" y="1965493"/>
            <a:ext cx="1934752" cy="1934752"/>
          </a:xfrm>
          <a:prstGeom prst="rect">
            <a:avLst/>
          </a:prstGeom>
        </p:spPr>
      </p:pic>
      <p:pic>
        <p:nvPicPr>
          <p:cNvPr id="190" name="Picture 18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661" y="1321772"/>
            <a:ext cx="1022450" cy="1022450"/>
          </a:xfrm>
          <a:prstGeom prst="rect">
            <a:avLst/>
          </a:prstGeom>
        </p:spPr>
      </p:pic>
      <p:grpSp>
        <p:nvGrpSpPr>
          <p:cNvPr id="191" name="Group 190"/>
          <p:cNvGrpSpPr/>
          <p:nvPr/>
        </p:nvGrpSpPr>
        <p:grpSpPr>
          <a:xfrm>
            <a:off x="4250208" y="2503267"/>
            <a:ext cx="812647" cy="767728"/>
            <a:chOff x="3862478" y="3938815"/>
            <a:chExt cx="678667" cy="599974"/>
          </a:xfrm>
        </p:grpSpPr>
        <p:pic>
          <p:nvPicPr>
            <p:cNvPr id="192" name="Picture 19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2478" y="3938815"/>
              <a:ext cx="512876" cy="505081"/>
            </a:xfrm>
            <a:prstGeom prst="rect">
              <a:avLst/>
            </a:prstGeom>
          </p:spPr>
        </p:pic>
        <p:sp>
          <p:nvSpPr>
            <p:cNvPr id="193" name="TextBox 192"/>
            <p:cNvSpPr txBox="1"/>
            <p:nvPr/>
          </p:nvSpPr>
          <p:spPr>
            <a:xfrm>
              <a:off x="3985644" y="4274211"/>
              <a:ext cx="555501" cy="26457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BI File</a:t>
              </a:r>
            </a:p>
          </p:txBody>
        </p:sp>
      </p:grpSp>
      <p:grpSp>
        <p:nvGrpSpPr>
          <p:cNvPr id="194" name="Group 193"/>
          <p:cNvGrpSpPr/>
          <p:nvPr/>
        </p:nvGrpSpPr>
        <p:grpSpPr>
          <a:xfrm>
            <a:off x="7592769" y="2529375"/>
            <a:ext cx="913280" cy="733480"/>
            <a:chOff x="5132075" y="4002183"/>
            <a:chExt cx="705824" cy="577630"/>
          </a:xfrm>
        </p:grpSpPr>
        <p:pic>
          <p:nvPicPr>
            <p:cNvPr id="195" name="Picture 19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2075" y="4002183"/>
              <a:ext cx="489601" cy="496164"/>
            </a:xfrm>
            <a:prstGeom prst="rect">
              <a:avLst/>
            </a:prstGeom>
          </p:spPr>
        </p:pic>
        <p:sp>
          <p:nvSpPr>
            <p:cNvPr id="196" name="TextBox 195"/>
            <p:cNvSpPr txBox="1"/>
            <p:nvPr/>
          </p:nvSpPr>
          <p:spPr>
            <a:xfrm>
              <a:off x="5266432" y="4313195"/>
              <a:ext cx="571467" cy="26661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tx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Log File</a:t>
              </a:r>
            </a:p>
          </p:txBody>
        </p:sp>
      </p:grpSp>
      <p:grpSp>
        <p:nvGrpSpPr>
          <p:cNvPr id="200" name="Group 199"/>
          <p:cNvGrpSpPr/>
          <p:nvPr/>
        </p:nvGrpSpPr>
        <p:grpSpPr>
          <a:xfrm>
            <a:off x="5861188" y="3074973"/>
            <a:ext cx="896683" cy="860655"/>
            <a:chOff x="2500786" y="2498534"/>
            <a:chExt cx="673363" cy="676693"/>
          </a:xfrm>
        </p:grpSpPr>
        <p:pic>
          <p:nvPicPr>
            <p:cNvPr id="201" name="Picture 20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0786" y="2498534"/>
              <a:ext cx="578464" cy="578464"/>
            </a:xfrm>
            <a:prstGeom prst="rect">
              <a:avLst/>
            </a:prstGeom>
          </p:spPr>
        </p:pic>
        <p:pic>
          <p:nvPicPr>
            <p:cNvPr id="202" name="Picture 20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2449" y="2833527"/>
              <a:ext cx="341700" cy="341700"/>
            </a:xfrm>
            <a:prstGeom prst="rect">
              <a:avLst/>
            </a:prstGeom>
          </p:spPr>
        </p:pic>
      </p:grpSp>
      <p:sp>
        <p:nvSpPr>
          <p:cNvPr id="203" name="Down Arrow 202"/>
          <p:cNvSpPr/>
          <p:nvPr/>
        </p:nvSpPr>
        <p:spPr>
          <a:xfrm rot="3178951">
            <a:off x="5048325" y="2160918"/>
            <a:ext cx="285363" cy="48398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Down Arrow 203"/>
          <p:cNvSpPr/>
          <p:nvPr/>
        </p:nvSpPr>
        <p:spPr>
          <a:xfrm>
            <a:off x="6033677" y="2529376"/>
            <a:ext cx="269170" cy="43492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Down Arrow 204"/>
          <p:cNvSpPr/>
          <p:nvPr/>
        </p:nvSpPr>
        <p:spPr>
          <a:xfrm rot="18270966">
            <a:off x="7062875" y="2224217"/>
            <a:ext cx="309227" cy="47424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D6287-0482-4007-9C82-9E01FD6ADDCF}"/>
              </a:ext>
            </a:extLst>
          </p:cNvPr>
          <p:cNvSpPr txBox="1">
            <a:spLocks/>
          </p:cNvSpPr>
          <p:nvPr/>
        </p:nvSpPr>
        <p:spPr>
          <a:xfrm>
            <a:off x="522229" y="918151"/>
            <a:ext cx="289141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2" name="Picture 2">
            <a:extLst>
              <a:ext uri="{FF2B5EF4-FFF2-40B4-BE49-F238E27FC236}">
                <a16:creationId xmlns:a16="http://schemas.microsoft.com/office/drawing/2014/main" id="{23A7088E-E272-4717-BEFD-E5C7F4837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3" name="Title 1">
            <a:extLst>
              <a:ext uri="{FF2B5EF4-FFF2-40B4-BE49-F238E27FC236}">
                <a16:creationId xmlns:a16="http://schemas.microsoft.com/office/drawing/2014/main" id="{81A52ED2-D61E-4DAD-B59E-DBEC8F8A15C8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23497CCB-9794-426A-A50F-176923D048B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itle 1">
            <a:extLst>
              <a:ext uri="{FF2B5EF4-FFF2-40B4-BE49-F238E27FC236}">
                <a16:creationId xmlns:a16="http://schemas.microsoft.com/office/drawing/2014/main" id="{3F215B6F-2CDA-4F77-909E-8FF317C6C612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6" name="Picture 2" descr="C.S.I. Group – ไทย">
            <a:extLst>
              <a:ext uri="{FF2B5EF4-FFF2-40B4-BE49-F238E27FC236}">
                <a16:creationId xmlns:a16="http://schemas.microsoft.com/office/drawing/2014/main" id="{9169A4C2-6C12-4644-B3B9-01CCD1FC7B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586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03" grpId="0" animBg="1"/>
      <p:bldP spid="204" grpId="0" animBg="1"/>
      <p:bldP spid="20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7" name="Google Shape;5072;p57">
            <a:extLst>
              <a:ext uri="{FF2B5EF4-FFF2-40B4-BE49-F238E27FC236}">
                <a16:creationId xmlns:a16="http://schemas.microsoft.com/office/drawing/2014/main" id="{0C32C39D-BE91-4117-B293-240931493B53}"/>
              </a:ext>
            </a:extLst>
          </p:cNvPr>
          <p:cNvGrpSpPr/>
          <p:nvPr/>
        </p:nvGrpSpPr>
        <p:grpSpPr>
          <a:xfrm>
            <a:off x="10402183" y="3131841"/>
            <a:ext cx="983863" cy="1525136"/>
            <a:chOff x="5677854" y="1389506"/>
            <a:chExt cx="2075755" cy="3211275"/>
          </a:xfrm>
        </p:grpSpPr>
        <p:sp>
          <p:nvSpPr>
            <p:cNvPr id="638" name="Google Shape;5073;p57">
              <a:extLst>
                <a:ext uri="{FF2B5EF4-FFF2-40B4-BE49-F238E27FC236}">
                  <a16:creationId xmlns:a16="http://schemas.microsoft.com/office/drawing/2014/main" id="{5A406519-D522-4CCA-864E-A9A41F1B6C2E}"/>
                </a:ext>
              </a:extLst>
            </p:cNvPr>
            <p:cNvSpPr/>
            <p:nvPr/>
          </p:nvSpPr>
          <p:spPr>
            <a:xfrm>
              <a:off x="5677854" y="4241795"/>
              <a:ext cx="2075755" cy="358986"/>
            </a:xfrm>
            <a:custGeom>
              <a:avLst/>
              <a:gdLst/>
              <a:ahLst/>
              <a:cxnLst/>
              <a:rect l="l" t="t" r="r" b="b"/>
              <a:pathLst>
                <a:path w="102722" h="17765" extrusionOk="0">
                  <a:moveTo>
                    <a:pt x="46164" y="0"/>
                  </a:moveTo>
                  <a:lnTo>
                    <a:pt x="41089" y="121"/>
                  </a:lnTo>
                  <a:lnTo>
                    <a:pt x="36134" y="363"/>
                  </a:lnTo>
                  <a:lnTo>
                    <a:pt x="31421" y="725"/>
                  </a:lnTo>
                  <a:lnTo>
                    <a:pt x="26950" y="1088"/>
                  </a:lnTo>
                  <a:lnTo>
                    <a:pt x="22720" y="1451"/>
                  </a:lnTo>
                  <a:lnTo>
                    <a:pt x="18732" y="2055"/>
                  </a:lnTo>
                  <a:lnTo>
                    <a:pt x="15107" y="2538"/>
                  </a:lnTo>
                  <a:lnTo>
                    <a:pt x="11723" y="3263"/>
                  </a:lnTo>
                  <a:lnTo>
                    <a:pt x="8823" y="3868"/>
                  </a:lnTo>
                  <a:lnTo>
                    <a:pt x="6285" y="4713"/>
                  </a:lnTo>
                  <a:lnTo>
                    <a:pt x="4110" y="5439"/>
                  </a:lnTo>
                  <a:lnTo>
                    <a:pt x="2418" y="6284"/>
                  </a:lnTo>
                  <a:lnTo>
                    <a:pt x="1693" y="6647"/>
                  </a:lnTo>
                  <a:lnTo>
                    <a:pt x="1088" y="7130"/>
                  </a:lnTo>
                  <a:lnTo>
                    <a:pt x="605" y="7493"/>
                  </a:lnTo>
                  <a:lnTo>
                    <a:pt x="363" y="7976"/>
                  </a:lnTo>
                  <a:lnTo>
                    <a:pt x="122" y="8460"/>
                  </a:lnTo>
                  <a:lnTo>
                    <a:pt x="1" y="8943"/>
                  </a:lnTo>
                  <a:lnTo>
                    <a:pt x="122" y="9306"/>
                  </a:lnTo>
                  <a:lnTo>
                    <a:pt x="363" y="9789"/>
                  </a:lnTo>
                  <a:lnTo>
                    <a:pt x="605" y="10272"/>
                  </a:lnTo>
                  <a:lnTo>
                    <a:pt x="1088" y="10756"/>
                  </a:lnTo>
                  <a:lnTo>
                    <a:pt x="1693" y="11118"/>
                  </a:lnTo>
                  <a:lnTo>
                    <a:pt x="2418" y="11602"/>
                  </a:lnTo>
                  <a:lnTo>
                    <a:pt x="4110" y="12327"/>
                  </a:lnTo>
                  <a:lnTo>
                    <a:pt x="6285" y="13173"/>
                  </a:lnTo>
                  <a:lnTo>
                    <a:pt x="8823" y="13898"/>
                  </a:lnTo>
                  <a:lnTo>
                    <a:pt x="11723" y="14623"/>
                  </a:lnTo>
                  <a:lnTo>
                    <a:pt x="15107" y="15227"/>
                  </a:lnTo>
                  <a:lnTo>
                    <a:pt x="18732" y="15831"/>
                  </a:lnTo>
                  <a:lnTo>
                    <a:pt x="22720" y="16315"/>
                  </a:lnTo>
                  <a:lnTo>
                    <a:pt x="26950" y="16798"/>
                  </a:lnTo>
                  <a:lnTo>
                    <a:pt x="31421" y="17161"/>
                  </a:lnTo>
                  <a:lnTo>
                    <a:pt x="36134" y="17402"/>
                  </a:lnTo>
                  <a:lnTo>
                    <a:pt x="41089" y="17644"/>
                  </a:lnTo>
                  <a:lnTo>
                    <a:pt x="46164" y="17765"/>
                  </a:lnTo>
                  <a:lnTo>
                    <a:pt x="56678" y="17765"/>
                  </a:lnTo>
                  <a:lnTo>
                    <a:pt x="61754" y="17644"/>
                  </a:lnTo>
                  <a:lnTo>
                    <a:pt x="66709" y="17402"/>
                  </a:lnTo>
                  <a:lnTo>
                    <a:pt x="71422" y="17161"/>
                  </a:lnTo>
                  <a:lnTo>
                    <a:pt x="75893" y="16798"/>
                  </a:lnTo>
                  <a:lnTo>
                    <a:pt x="80123" y="16315"/>
                  </a:lnTo>
                  <a:lnTo>
                    <a:pt x="84111" y="15831"/>
                  </a:lnTo>
                  <a:lnTo>
                    <a:pt x="87736" y="15227"/>
                  </a:lnTo>
                  <a:lnTo>
                    <a:pt x="90999" y="14623"/>
                  </a:lnTo>
                  <a:lnTo>
                    <a:pt x="94020" y="13898"/>
                  </a:lnTo>
                  <a:lnTo>
                    <a:pt x="96558" y="13173"/>
                  </a:lnTo>
                  <a:lnTo>
                    <a:pt x="98733" y="12327"/>
                  </a:lnTo>
                  <a:lnTo>
                    <a:pt x="100425" y="11602"/>
                  </a:lnTo>
                  <a:lnTo>
                    <a:pt x="101150" y="11118"/>
                  </a:lnTo>
                  <a:lnTo>
                    <a:pt x="101754" y="10756"/>
                  </a:lnTo>
                  <a:lnTo>
                    <a:pt x="102238" y="10272"/>
                  </a:lnTo>
                  <a:lnTo>
                    <a:pt x="102479" y="9789"/>
                  </a:lnTo>
                  <a:lnTo>
                    <a:pt x="102721" y="9306"/>
                  </a:lnTo>
                  <a:lnTo>
                    <a:pt x="102721" y="8943"/>
                  </a:lnTo>
                  <a:lnTo>
                    <a:pt x="102721" y="8460"/>
                  </a:lnTo>
                  <a:lnTo>
                    <a:pt x="102479" y="7976"/>
                  </a:lnTo>
                  <a:lnTo>
                    <a:pt x="102238" y="7493"/>
                  </a:lnTo>
                  <a:lnTo>
                    <a:pt x="101754" y="7130"/>
                  </a:lnTo>
                  <a:lnTo>
                    <a:pt x="101150" y="6647"/>
                  </a:lnTo>
                  <a:lnTo>
                    <a:pt x="100425" y="6284"/>
                  </a:lnTo>
                  <a:lnTo>
                    <a:pt x="98733" y="5439"/>
                  </a:lnTo>
                  <a:lnTo>
                    <a:pt x="96558" y="4713"/>
                  </a:lnTo>
                  <a:lnTo>
                    <a:pt x="94020" y="3868"/>
                  </a:lnTo>
                  <a:lnTo>
                    <a:pt x="90999" y="3263"/>
                  </a:lnTo>
                  <a:lnTo>
                    <a:pt x="87736" y="2538"/>
                  </a:lnTo>
                  <a:lnTo>
                    <a:pt x="84111" y="2055"/>
                  </a:lnTo>
                  <a:lnTo>
                    <a:pt x="80123" y="1451"/>
                  </a:lnTo>
                  <a:lnTo>
                    <a:pt x="75893" y="1088"/>
                  </a:lnTo>
                  <a:lnTo>
                    <a:pt x="71422" y="725"/>
                  </a:lnTo>
                  <a:lnTo>
                    <a:pt x="66709" y="363"/>
                  </a:lnTo>
                  <a:lnTo>
                    <a:pt x="61754" y="121"/>
                  </a:lnTo>
                  <a:lnTo>
                    <a:pt x="566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5074;p57">
              <a:extLst>
                <a:ext uri="{FF2B5EF4-FFF2-40B4-BE49-F238E27FC236}">
                  <a16:creationId xmlns:a16="http://schemas.microsoft.com/office/drawing/2014/main" id="{DD70C789-39AA-486E-94FF-EF1805B8D59F}"/>
                </a:ext>
              </a:extLst>
            </p:cNvPr>
            <p:cNvSpPr/>
            <p:nvPr/>
          </p:nvSpPr>
          <p:spPr>
            <a:xfrm>
              <a:off x="6447093" y="4175857"/>
              <a:ext cx="625180" cy="275974"/>
            </a:xfrm>
            <a:custGeom>
              <a:avLst/>
              <a:gdLst/>
              <a:ahLst/>
              <a:cxnLst/>
              <a:rect l="l" t="t" r="r" b="b"/>
              <a:pathLst>
                <a:path w="30938" h="13657" extrusionOk="0">
                  <a:moveTo>
                    <a:pt x="12810" y="0"/>
                  </a:moveTo>
                  <a:lnTo>
                    <a:pt x="12810" y="605"/>
                  </a:lnTo>
                  <a:lnTo>
                    <a:pt x="12931" y="3505"/>
                  </a:lnTo>
                  <a:lnTo>
                    <a:pt x="12931" y="3868"/>
                  </a:lnTo>
                  <a:lnTo>
                    <a:pt x="7614" y="6405"/>
                  </a:lnTo>
                  <a:lnTo>
                    <a:pt x="3626" y="8339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7" y="10031"/>
                  </a:lnTo>
                  <a:lnTo>
                    <a:pt x="605" y="10514"/>
                  </a:lnTo>
                  <a:lnTo>
                    <a:pt x="363" y="11118"/>
                  </a:lnTo>
                  <a:lnTo>
                    <a:pt x="122" y="11844"/>
                  </a:lnTo>
                  <a:lnTo>
                    <a:pt x="1" y="12448"/>
                  </a:lnTo>
                  <a:lnTo>
                    <a:pt x="122" y="12931"/>
                  </a:lnTo>
                  <a:lnTo>
                    <a:pt x="242" y="13294"/>
                  </a:lnTo>
                  <a:lnTo>
                    <a:pt x="484" y="13535"/>
                  </a:lnTo>
                  <a:lnTo>
                    <a:pt x="2055" y="13656"/>
                  </a:lnTo>
                  <a:lnTo>
                    <a:pt x="5439" y="13656"/>
                  </a:lnTo>
                  <a:lnTo>
                    <a:pt x="15348" y="13535"/>
                  </a:lnTo>
                  <a:lnTo>
                    <a:pt x="25258" y="13294"/>
                  </a:lnTo>
                  <a:lnTo>
                    <a:pt x="28642" y="13052"/>
                  </a:lnTo>
                  <a:lnTo>
                    <a:pt x="29729" y="12931"/>
                  </a:lnTo>
                  <a:lnTo>
                    <a:pt x="30213" y="12810"/>
                  </a:lnTo>
                  <a:lnTo>
                    <a:pt x="30333" y="12569"/>
                  </a:lnTo>
                  <a:lnTo>
                    <a:pt x="30454" y="11964"/>
                  </a:lnTo>
                  <a:lnTo>
                    <a:pt x="30696" y="10031"/>
                  </a:lnTo>
                  <a:lnTo>
                    <a:pt x="30817" y="7131"/>
                  </a:lnTo>
                  <a:lnTo>
                    <a:pt x="30817" y="3626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5075;p57">
              <a:extLst>
                <a:ext uri="{FF2B5EF4-FFF2-40B4-BE49-F238E27FC236}">
                  <a16:creationId xmlns:a16="http://schemas.microsoft.com/office/drawing/2014/main" id="{900384BB-FCE6-4082-A3CE-5C2D80BABE54}"/>
                </a:ext>
              </a:extLst>
            </p:cNvPr>
            <p:cNvSpPr/>
            <p:nvPr/>
          </p:nvSpPr>
          <p:spPr>
            <a:xfrm>
              <a:off x="6449538" y="4246685"/>
              <a:ext cx="620289" cy="205147"/>
            </a:xfrm>
            <a:custGeom>
              <a:avLst/>
              <a:gdLst/>
              <a:ahLst/>
              <a:cxnLst/>
              <a:rect l="l" t="t" r="r" b="b"/>
              <a:pathLst>
                <a:path w="30696" h="10152" extrusionOk="0">
                  <a:moveTo>
                    <a:pt x="12810" y="0"/>
                  </a:moveTo>
                  <a:lnTo>
                    <a:pt x="12810" y="363"/>
                  </a:lnTo>
                  <a:lnTo>
                    <a:pt x="7493" y="2900"/>
                  </a:lnTo>
                  <a:lnTo>
                    <a:pt x="3505" y="4834"/>
                  </a:lnTo>
                  <a:lnTo>
                    <a:pt x="2055" y="5559"/>
                  </a:lnTo>
                  <a:lnTo>
                    <a:pt x="1209" y="6042"/>
                  </a:lnTo>
                  <a:lnTo>
                    <a:pt x="846" y="6526"/>
                  </a:lnTo>
                  <a:lnTo>
                    <a:pt x="484" y="7009"/>
                  </a:lnTo>
                  <a:lnTo>
                    <a:pt x="242" y="7613"/>
                  </a:lnTo>
                  <a:lnTo>
                    <a:pt x="1" y="8339"/>
                  </a:lnTo>
                  <a:lnTo>
                    <a:pt x="1" y="8943"/>
                  </a:lnTo>
                  <a:lnTo>
                    <a:pt x="1" y="9426"/>
                  </a:lnTo>
                  <a:lnTo>
                    <a:pt x="121" y="9789"/>
                  </a:lnTo>
                  <a:lnTo>
                    <a:pt x="363" y="10030"/>
                  </a:lnTo>
                  <a:lnTo>
                    <a:pt x="1934" y="10151"/>
                  </a:lnTo>
                  <a:lnTo>
                    <a:pt x="5439" y="10151"/>
                  </a:lnTo>
                  <a:lnTo>
                    <a:pt x="15711" y="10030"/>
                  </a:lnTo>
                  <a:lnTo>
                    <a:pt x="20061" y="9910"/>
                  </a:lnTo>
                  <a:lnTo>
                    <a:pt x="26949" y="9668"/>
                  </a:lnTo>
                  <a:lnTo>
                    <a:pt x="29125" y="9547"/>
                  </a:lnTo>
                  <a:lnTo>
                    <a:pt x="30092" y="9305"/>
                  </a:lnTo>
                  <a:lnTo>
                    <a:pt x="30212" y="9064"/>
                  </a:lnTo>
                  <a:lnTo>
                    <a:pt x="30333" y="8459"/>
                  </a:lnTo>
                  <a:lnTo>
                    <a:pt x="30454" y="6526"/>
                  </a:lnTo>
                  <a:lnTo>
                    <a:pt x="30696" y="3746"/>
                  </a:lnTo>
                  <a:lnTo>
                    <a:pt x="30696" y="363"/>
                  </a:lnTo>
                  <a:lnTo>
                    <a:pt x="30696" y="121"/>
                  </a:lnTo>
                  <a:lnTo>
                    <a:pt x="3069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076;p57">
              <a:extLst>
                <a:ext uri="{FF2B5EF4-FFF2-40B4-BE49-F238E27FC236}">
                  <a16:creationId xmlns:a16="http://schemas.microsoft.com/office/drawing/2014/main" id="{01EDBBA0-7523-4281-B9D7-BADEC8624AB9}"/>
                </a:ext>
              </a:extLst>
            </p:cNvPr>
            <p:cNvSpPr/>
            <p:nvPr/>
          </p:nvSpPr>
          <p:spPr>
            <a:xfrm>
              <a:off x="6461743" y="4422510"/>
              <a:ext cx="569023" cy="7335"/>
            </a:xfrm>
            <a:custGeom>
              <a:avLst/>
              <a:gdLst/>
              <a:ahLst/>
              <a:cxnLst/>
              <a:rect l="l" t="t" r="r" b="b"/>
              <a:pathLst>
                <a:path w="28159" h="363" extrusionOk="0">
                  <a:moveTo>
                    <a:pt x="14140" y="0"/>
                  </a:moveTo>
                  <a:lnTo>
                    <a:pt x="122" y="242"/>
                  </a:lnTo>
                  <a:lnTo>
                    <a:pt x="1" y="363"/>
                  </a:lnTo>
                  <a:lnTo>
                    <a:pt x="14140" y="363"/>
                  </a:lnTo>
                  <a:lnTo>
                    <a:pt x="22478" y="242"/>
                  </a:lnTo>
                  <a:lnTo>
                    <a:pt x="2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077;p57">
              <a:extLst>
                <a:ext uri="{FF2B5EF4-FFF2-40B4-BE49-F238E27FC236}">
                  <a16:creationId xmlns:a16="http://schemas.microsoft.com/office/drawing/2014/main" id="{6C05C6B4-448C-40A9-BA02-3B736B66F87A}"/>
                </a:ext>
              </a:extLst>
            </p:cNvPr>
            <p:cNvSpPr/>
            <p:nvPr/>
          </p:nvSpPr>
          <p:spPr>
            <a:xfrm>
              <a:off x="6666869" y="424668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2" y="121"/>
                  </a:lnTo>
                  <a:lnTo>
                    <a:pt x="1" y="242"/>
                  </a:lnTo>
                  <a:lnTo>
                    <a:pt x="122" y="363"/>
                  </a:lnTo>
                  <a:lnTo>
                    <a:pt x="1572" y="483"/>
                  </a:lnTo>
                  <a:lnTo>
                    <a:pt x="2901" y="725"/>
                  </a:lnTo>
                  <a:lnTo>
                    <a:pt x="4231" y="967"/>
                  </a:lnTo>
                  <a:lnTo>
                    <a:pt x="5560" y="1450"/>
                  </a:lnTo>
                  <a:lnTo>
                    <a:pt x="5681" y="1329"/>
                  </a:lnTo>
                  <a:lnTo>
                    <a:pt x="5077" y="846"/>
                  </a:lnTo>
                  <a:lnTo>
                    <a:pt x="4472" y="483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078;p57">
              <a:extLst>
                <a:ext uri="{FF2B5EF4-FFF2-40B4-BE49-F238E27FC236}">
                  <a16:creationId xmlns:a16="http://schemas.microsoft.com/office/drawing/2014/main" id="{CF010771-EF22-401E-A5D1-10A94BA62479}"/>
                </a:ext>
              </a:extLst>
            </p:cNvPr>
            <p:cNvSpPr/>
            <p:nvPr/>
          </p:nvSpPr>
          <p:spPr>
            <a:xfrm>
              <a:off x="6640014" y="426133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0"/>
                  </a:moveTo>
                  <a:lnTo>
                    <a:pt x="121" y="242"/>
                  </a:lnTo>
                  <a:lnTo>
                    <a:pt x="1" y="363"/>
                  </a:lnTo>
                  <a:lnTo>
                    <a:pt x="121" y="484"/>
                  </a:lnTo>
                  <a:lnTo>
                    <a:pt x="1572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60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2" y="121"/>
                  </a:lnTo>
                  <a:lnTo>
                    <a:pt x="2297" y="121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5079;p57">
              <a:extLst>
                <a:ext uri="{FF2B5EF4-FFF2-40B4-BE49-F238E27FC236}">
                  <a16:creationId xmlns:a16="http://schemas.microsoft.com/office/drawing/2014/main" id="{6F52F98D-DF3C-4906-BD78-3551B364F52C}"/>
                </a:ext>
              </a:extLst>
            </p:cNvPr>
            <p:cNvSpPr/>
            <p:nvPr/>
          </p:nvSpPr>
          <p:spPr>
            <a:xfrm>
              <a:off x="6613158" y="4278431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0"/>
                  </a:moveTo>
                  <a:lnTo>
                    <a:pt x="121" y="121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571" y="604"/>
                  </a:lnTo>
                  <a:lnTo>
                    <a:pt x="2901" y="846"/>
                  </a:lnTo>
                  <a:lnTo>
                    <a:pt x="4230" y="1088"/>
                  </a:lnTo>
                  <a:lnTo>
                    <a:pt x="5559" y="1450"/>
                  </a:lnTo>
                  <a:lnTo>
                    <a:pt x="5680" y="1450"/>
                  </a:lnTo>
                  <a:lnTo>
                    <a:pt x="5680" y="1329"/>
                  </a:lnTo>
                  <a:lnTo>
                    <a:pt x="5076" y="967"/>
                  </a:lnTo>
                  <a:lnTo>
                    <a:pt x="4472" y="604"/>
                  </a:lnTo>
                  <a:lnTo>
                    <a:pt x="3747" y="363"/>
                  </a:lnTo>
                  <a:lnTo>
                    <a:pt x="3021" y="12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080;p57">
              <a:extLst>
                <a:ext uri="{FF2B5EF4-FFF2-40B4-BE49-F238E27FC236}">
                  <a16:creationId xmlns:a16="http://schemas.microsoft.com/office/drawing/2014/main" id="{C4A51B33-D5A0-4BA0-B4B8-E35221A72E1C}"/>
                </a:ext>
              </a:extLst>
            </p:cNvPr>
            <p:cNvSpPr/>
            <p:nvPr/>
          </p:nvSpPr>
          <p:spPr>
            <a:xfrm>
              <a:off x="6766997" y="4246685"/>
              <a:ext cx="302830" cy="202701"/>
            </a:xfrm>
            <a:custGeom>
              <a:avLst/>
              <a:gdLst/>
              <a:ahLst/>
              <a:cxnLst/>
              <a:rect l="l" t="t" r="r" b="b"/>
              <a:pathLst>
                <a:path w="14986" h="10031" extrusionOk="0">
                  <a:moveTo>
                    <a:pt x="14986" y="0"/>
                  </a:moveTo>
                  <a:lnTo>
                    <a:pt x="8097" y="4713"/>
                  </a:lnTo>
                  <a:lnTo>
                    <a:pt x="1" y="10030"/>
                  </a:lnTo>
                  <a:lnTo>
                    <a:pt x="1" y="10030"/>
                  </a:lnTo>
                  <a:lnTo>
                    <a:pt x="4351" y="9910"/>
                  </a:lnTo>
                  <a:lnTo>
                    <a:pt x="11239" y="9668"/>
                  </a:lnTo>
                  <a:lnTo>
                    <a:pt x="13415" y="9547"/>
                  </a:lnTo>
                  <a:lnTo>
                    <a:pt x="14382" y="9305"/>
                  </a:lnTo>
                  <a:lnTo>
                    <a:pt x="14502" y="9064"/>
                  </a:lnTo>
                  <a:lnTo>
                    <a:pt x="14623" y="8459"/>
                  </a:lnTo>
                  <a:lnTo>
                    <a:pt x="14744" y="6526"/>
                  </a:lnTo>
                  <a:lnTo>
                    <a:pt x="14986" y="3746"/>
                  </a:lnTo>
                  <a:lnTo>
                    <a:pt x="14986" y="363"/>
                  </a:lnTo>
                  <a:lnTo>
                    <a:pt x="14986" y="12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5081;p57">
              <a:extLst>
                <a:ext uri="{FF2B5EF4-FFF2-40B4-BE49-F238E27FC236}">
                  <a16:creationId xmlns:a16="http://schemas.microsoft.com/office/drawing/2014/main" id="{AF41663D-14C4-4864-B3F2-5A181364E281}"/>
                </a:ext>
              </a:extLst>
            </p:cNvPr>
            <p:cNvSpPr/>
            <p:nvPr/>
          </p:nvSpPr>
          <p:spPr>
            <a:xfrm>
              <a:off x="6635123" y="2273523"/>
              <a:ext cx="634960" cy="1975606"/>
            </a:xfrm>
            <a:custGeom>
              <a:avLst/>
              <a:gdLst/>
              <a:ahLst/>
              <a:cxnLst/>
              <a:rect l="l" t="t" r="r" b="b"/>
              <a:pathLst>
                <a:path w="31422" h="97766" extrusionOk="0">
                  <a:moveTo>
                    <a:pt x="14503" y="0"/>
                  </a:moveTo>
                  <a:lnTo>
                    <a:pt x="10031" y="14381"/>
                  </a:lnTo>
                  <a:lnTo>
                    <a:pt x="6889" y="24895"/>
                  </a:lnTo>
                  <a:lnTo>
                    <a:pt x="3747" y="35529"/>
                  </a:lnTo>
                  <a:lnTo>
                    <a:pt x="1330" y="44593"/>
                  </a:lnTo>
                  <a:lnTo>
                    <a:pt x="484" y="47856"/>
                  </a:lnTo>
                  <a:lnTo>
                    <a:pt x="122" y="50152"/>
                  </a:lnTo>
                  <a:lnTo>
                    <a:pt x="1" y="51844"/>
                  </a:lnTo>
                  <a:lnTo>
                    <a:pt x="1" y="54261"/>
                  </a:lnTo>
                  <a:lnTo>
                    <a:pt x="122" y="60666"/>
                  </a:lnTo>
                  <a:lnTo>
                    <a:pt x="484" y="68400"/>
                  </a:lnTo>
                  <a:lnTo>
                    <a:pt x="968" y="76618"/>
                  </a:lnTo>
                  <a:lnTo>
                    <a:pt x="1934" y="91361"/>
                  </a:lnTo>
                  <a:lnTo>
                    <a:pt x="2418" y="97766"/>
                  </a:lnTo>
                  <a:lnTo>
                    <a:pt x="22358" y="97766"/>
                  </a:lnTo>
                  <a:lnTo>
                    <a:pt x="20424" y="74321"/>
                  </a:lnTo>
                  <a:lnTo>
                    <a:pt x="19095" y="58128"/>
                  </a:lnTo>
                  <a:lnTo>
                    <a:pt x="18611" y="52690"/>
                  </a:lnTo>
                  <a:lnTo>
                    <a:pt x="18491" y="50394"/>
                  </a:lnTo>
                  <a:lnTo>
                    <a:pt x="19457" y="46285"/>
                  </a:lnTo>
                  <a:lnTo>
                    <a:pt x="21512" y="38430"/>
                  </a:lnTo>
                  <a:lnTo>
                    <a:pt x="23083" y="32266"/>
                  </a:lnTo>
                  <a:lnTo>
                    <a:pt x="27554" y="14744"/>
                  </a:lnTo>
                  <a:lnTo>
                    <a:pt x="3142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5082;p57">
              <a:extLst>
                <a:ext uri="{FF2B5EF4-FFF2-40B4-BE49-F238E27FC236}">
                  <a16:creationId xmlns:a16="http://schemas.microsoft.com/office/drawing/2014/main" id="{330FCD78-36CF-4CBA-B6EA-13CC7091DA1C}"/>
                </a:ext>
              </a:extLst>
            </p:cNvPr>
            <p:cNvSpPr/>
            <p:nvPr/>
          </p:nvSpPr>
          <p:spPr>
            <a:xfrm>
              <a:off x="6703506" y="4178303"/>
              <a:ext cx="361452" cy="7335"/>
            </a:xfrm>
            <a:custGeom>
              <a:avLst/>
              <a:gdLst/>
              <a:ahLst/>
              <a:cxnLst/>
              <a:rect l="l" t="t" r="r" b="b"/>
              <a:pathLst>
                <a:path w="17887" h="363" extrusionOk="0">
                  <a:moveTo>
                    <a:pt x="5197" y="0"/>
                  </a:moveTo>
                  <a:lnTo>
                    <a:pt x="1" y="121"/>
                  </a:lnTo>
                  <a:lnTo>
                    <a:pt x="5197" y="242"/>
                  </a:lnTo>
                  <a:lnTo>
                    <a:pt x="11602" y="363"/>
                  </a:lnTo>
                  <a:lnTo>
                    <a:pt x="15469" y="242"/>
                  </a:lnTo>
                  <a:lnTo>
                    <a:pt x="17886" y="121"/>
                  </a:lnTo>
                  <a:lnTo>
                    <a:pt x="1546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5083;p57">
              <a:extLst>
                <a:ext uri="{FF2B5EF4-FFF2-40B4-BE49-F238E27FC236}">
                  <a16:creationId xmlns:a16="http://schemas.microsoft.com/office/drawing/2014/main" id="{BEEE62E8-402D-4600-BAE2-9ECD640030DC}"/>
                </a:ext>
              </a:extLst>
            </p:cNvPr>
            <p:cNvSpPr/>
            <p:nvPr/>
          </p:nvSpPr>
          <p:spPr>
            <a:xfrm>
              <a:off x="6925727" y="2358981"/>
              <a:ext cx="275974" cy="1780261"/>
            </a:xfrm>
            <a:custGeom>
              <a:avLst/>
              <a:gdLst/>
              <a:ahLst/>
              <a:cxnLst/>
              <a:rect l="l" t="t" r="r" b="b"/>
              <a:pathLst>
                <a:path w="13657" h="88099" extrusionOk="0">
                  <a:moveTo>
                    <a:pt x="13536" y="1"/>
                  </a:moveTo>
                  <a:lnTo>
                    <a:pt x="13415" y="363"/>
                  </a:lnTo>
                  <a:lnTo>
                    <a:pt x="12811" y="2418"/>
                  </a:lnTo>
                  <a:lnTo>
                    <a:pt x="12086" y="4593"/>
                  </a:lnTo>
                  <a:lnTo>
                    <a:pt x="10756" y="8944"/>
                  </a:lnTo>
                  <a:lnTo>
                    <a:pt x="8098" y="17524"/>
                  </a:lnTo>
                  <a:lnTo>
                    <a:pt x="2901" y="34805"/>
                  </a:lnTo>
                  <a:lnTo>
                    <a:pt x="1572" y="39035"/>
                  </a:lnTo>
                  <a:lnTo>
                    <a:pt x="968" y="41089"/>
                  </a:lnTo>
                  <a:lnTo>
                    <a:pt x="363" y="43264"/>
                  </a:lnTo>
                  <a:lnTo>
                    <a:pt x="122" y="45319"/>
                  </a:lnTo>
                  <a:lnTo>
                    <a:pt x="1" y="47494"/>
                  </a:lnTo>
                  <a:lnTo>
                    <a:pt x="1" y="49669"/>
                  </a:lnTo>
                  <a:lnTo>
                    <a:pt x="242" y="51965"/>
                  </a:lnTo>
                  <a:lnTo>
                    <a:pt x="1934" y="69851"/>
                  </a:lnTo>
                  <a:lnTo>
                    <a:pt x="2780" y="78914"/>
                  </a:lnTo>
                  <a:lnTo>
                    <a:pt x="3626" y="87978"/>
                  </a:lnTo>
                  <a:lnTo>
                    <a:pt x="3747" y="88099"/>
                  </a:lnTo>
                  <a:lnTo>
                    <a:pt x="3989" y="88099"/>
                  </a:lnTo>
                  <a:lnTo>
                    <a:pt x="3989" y="87978"/>
                  </a:lnTo>
                  <a:lnTo>
                    <a:pt x="3868" y="85682"/>
                  </a:lnTo>
                  <a:lnTo>
                    <a:pt x="2176" y="67434"/>
                  </a:lnTo>
                  <a:lnTo>
                    <a:pt x="1330" y="58249"/>
                  </a:lnTo>
                  <a:lnTo>
                    <a:pt x="847" y="53657"/>
                  </a:lnTo>
                  <a:lnTo>
                    <a:pt x="484" y="49186"/>
                  </a:lnTo>
                  <a:lnTo>
                    <a:pt x="484" y="46890"/>
                  </a:lnTo>
                  <a:lnTo>
                    <a:pt x="726" y="44594"/>
                  </a:lnTo>
                  <a:lnTo>
                    <a:pt x="1088" y="42418"/>
                  </a:lnTo>
                  <a:lnTo>
                    <a:pt x="1693" y="40364"/>
                  </a:lnTo>
                  <a:lnTo>
                    <a:pt x="4351" y="31542"/>
                  </a:lnTo>
                  <a:lnTo>
                    <a:pt x="9669" y="14019"/>
                  </a:lnTo>
                  <a:lnTo>
                    <a:pt x="12206" y="5318"/>
                  </a:lnTo>
                  <a:lnTo>
                    <a:pt x="13536" y="847"/>
                  </a:lnTo>
                  <a:lnTo>
                    <a:pt x="13657" y="122"/>
                  </a:lnTo>
                  <a:lnTo>
                    <a:pt x="1353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5084;p57">
              <a:extLst>
                <a:ext uri="{FF2B5EF4-FFF2-40B4-BE49-F238E27FC236}">
                  <a16:creationId xmlns:a16="http://schemas.microsoft.com/office/drawing/2014/main" id="{23CD3F17-1DE0-43A6-B535-D0AF67B06C10}"/>
                </a:ext>
              </a:extLst>
            </p:cNvPr>
            <p:cNvSpPr/>
            <p:nvPr/>
          </p:nvSpPr>
          <p:spPr>
            <a:xfrm>
              <a:off x="6967254" y="2273523"/>
              <a:ext cx="302830" cy="776574"/>
            </a:xfrm>
            <a:custGeom>
              <a:avLst/>
              <a:gdLst/>
              <a:ahLst/>
              <a:cxnLst/>
              <a:rect l="l" t="t" r="r" b="b"/>
              <a:pathLst>
                <a:path w="14986" h="38430" extrusionOk="0">
                  <a:moveTo>
                    <a:pt x="0" y="0"/>
                  </a:moveTo>
                  <a:lnTo>
                    <a:pt x="5076" y="38430"/>
                  </a:lnTo>
                  <a:lnTo>
                    <a:pt x="11481" y="13656"/>
                  </a:lnTo>
                  <a:lnTo>
                    <a:pt x="149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5085;p57">
              <a:extLst>
                <a:ext uri="{FF2B5EF4-FFF2-40B4-BE49-F238E27FC236}">
                  <a16:creationId xmlns:a16="http://schemas.microsoft.com/office/drawing/2014/main" id="{280DA4C1-612D-49E0-958B-82CC4C38E9A1}"/>
                </a:ext>
              </a:extLst>
            </p:cNvPr>
            <p:cNvSpPr/>
            <p:nvPr/>
          </p:nvSpPr>
          <p:spPr>
            <a:xfrm>
              <a:off x="6874441" y="4183193"/>
              <a:ext cx="625180" cy="275954"/>
            </a:xfrm>
            <a:custGeom>
              <a:avLst/>
              <a:gdLst/>
              <a:ahLst/>
              <a:cxnLst/>
              <a:rect l="l" t="t" r="r" b="b"/>
              <a:pathLst>
                <a:path w="30938" h="13656" extrusionOk="0">
                  <a:moveTo>
                    <a:pt x="12811" y="0"/>
                  </a:moveTo>
                  <a:lnTo>
                    <a:pt x="12811" y="604"/>
                  </a:lnTo>
                  <a:lnTo>
                    <a:pt x="12932" y="3505"/>
                  </a:lnTo>
                  <a:lnTo>
                    <a:pt x="12932" y="3746"/>
                  </a:lnTo>
                  <a:lnTo>
                    <a:pt x="7614" y="6284"/>
                  </a:lnTo>
                  <a:lnTo>
                    <a:pt x="3626" y="8218"/>
                  </a:lnTo>
                  <a:lnTo>
                    <a:pt x="2176" y="9064"/>
                  </a:lnTo>
                  <a:lnTo>
                    <a:pt x="1330" y="9547"/>
                  </a:lnTo>
                  <a:lnTo>
                    <a:pt x="968" y="9910"/>
                  </a:lnTo>
                  <a:lnTo>
                    <a:pt x="605" y="10393"/>
                  </a:lnTo>
                  <a:lnTo>
                    <a:pt x="364" y="10997"/>
                  </a:lnTo>
                  <a:lnTo>
                    <a:pt x="122" y="11722"/>
                  </a:lnTo>
                  <a:lnTo>
                    <a:pt x="1" y="12327"/>
                  </a:lnTo>
                  <a:lnTo>
                    <a:pt x="1" y="12810"/>
                  </a:lnTo>
                  <a:lnTo>
                    <a:pt x="122" y="13293"/>
                  </a:lnTo>
                  <a:lnTo>
                    <a:pt x="484" y="13414"/>
                  </a:lnTo>
                  <a:lnTo>
                    <a:pt x="1935" y="13535"/>
                  </a:lnTo>
                  <a:lnTo>
                    <a:pt x="5318" y="13656"/>
                  </a:lnTo>
                  <a:lnTo>
                    <a:pt x="15228" y="13535"/>
                  </a:lnTo>
                  <a:lnTo>
                    <a:pt x="25258" y="13293"/>
                  </a:lnTo>
                  <a:lnTo>
                    <a:pt x="28642" y="13052"/>
                  </a:lnTo>
                  <a:lnTo>
                    <a:pt x="29609" y="12931"/>
                  </a:lnTo>
                  <a:lnTo>
                    <a:pt x="30213" y="12810"/>
                  </a:lnTo>
                  <a:lnTo>
                    <a:pt x="30334" y="12568"/>
                  </a:lnTo>
                  <a:lnTo>
                    <a:pt x="30455" y="11964"/>
                  </a:lnTo>
                  <a:lnTo>
                    <a:pt x="30575" y="10030"/>
                  </a:lnTo>
                  <a:lnTo>
                    <a:pt x="30817" y="7130"/>
                  </a:lnTo>
                  <a:lnTo>
                    <a:pt x="30817" y="3625"/>
                  </a:lnTo>
                  <a:lnTo>
                    <a:pt x="30817" y="3505"/>
                  </a:lnTo>
                  <a:lnTo>
                    <a:pt x="30938" y="363"/>
                  </a:lnTo>
                  <a:lnTo>
                    <a:pt x="309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5086;p57">
              <a:extLst>
                <a:ext uri="{FF2B5EF4-FFF2-40B4-BE49-F238E27FC236}">
                  <a16:creationId xmlns:a16="http://schemas.microsoft.com/office/drawing/2014/main" id="{3E280EE1-4BA0-4527-8199-D0B88E85CD1F}"/>
                </a:ext>
              </a:extLst>
            </p:cNvPr>
            <p:cNvSpPr/>
            <p:nvPr/>
          </p:nvSpPr>
          <p:spPr>
            <a:xfrm>
              <a:off x="6874441" y="4254000"/>
              <a:ext cx="622755" cy="205147"/>
            </a:xfrm>
            <a:custGeom>
              <a:avLst/>
              <a:gdLst/>
              <a:ahLst/>
              <a:cxnLst/>
              <a:rect l="l" t="t" r="r" b="b"/>
              <a:pathLst>
                <a:path w="30818" h="10152" extrusionOk="0">
                  <a:moveTo>
                    <a:pt x="13052" y="1"/>
                  </a:moveTo>
                  <a:lnTo>
                    <a:pt x="13052" y="242"/>
                  </a:lnTo>
                  <a:lnTo>
                    <a:pt x="7614" y="2780"/>
                  </a:lnTo>
                  <a:lnTo>
                    <a:pt x="3626" y="4714"/>
                  </a:lnTo>
                  <a:lnTo>
                    <a:pt x="2176" y="5439"/>
                  </a:lnTo>
                  <a:lnTo>
                    <a:pt x="1330" y="5922"/>
                  </a:lnTo>
                  <a:lnTo>
                    <a:pt x="968" y="6406"/>
                  </a:lnTo>
                  <a:lnTo>
                    <a:pt x="605" y="6889"/>
                  </a:lnTo>
                  <a:lnTo>
                    <a:pt x="364" y="7493"/>
                  </a:lnTo>
                  <a:lnTo>
                    <a:pt x="122" y="8218"/>
                  </a:lnTo>
                  <a:lnTo>
                    <a:pt x="1" y="8823"/>
                  </a:lnTo>
                  <a:lnTo>
                    <a:pt x="1" y="9306"/>
                  </a:lnTo>
                  <a:lnTo>
                    <a:pt x="122" y="9789"/>
                  </a:lnTo>
                  <a:lnTo>
                    <a:pt x="484" y="9910"/>
                  </a:lnTo>
                  <a:lnTo>
                    <a:pt x="1935" y="10031"/>
                  </a:lnTo>
                  <a:lnTo>
                    <a:pt x="5318" y="10152"/>
                  </a:lnTo>
                  <a:lnTo>
                    <a:pt x="15228" y="10031"/>
                  </a:lnTo>
                  <a:lnTo>
                    <a:pt x="25258" y="9789"/>
                  </a:lnTo>
                  <a:lnTo>
                    <a:pt x="28642" y="9548"/>
                  </a:lnTo>
                  <a:lnTo>
                    <a:pt x="29609" y="9427"/>
                  </a:lnTo>
                  <a:lnTo>
                    <a:pt x="30213" y="9306"/>
                  </a:lnTo>
                  <a:lnTo>
                    <a:pt x="30334" y="9064"/>
                  </a:lnTo>
                  <a:lnTo>
                    <a:pt x="30455" y="8460"/>
                  </a:lnTo>
                  <a:lnTo>
                    <a:pt x="30575" y="6526"/>
                  </a:lnTo>
                  <a:lnTo>
                    <a:pt x="30817" y="3626"/>
                  </a:lnTo>
                  <a:lnTo>
                    <a:pt x="30817" y="121"/>
                  </a:lnTo>
                  <a:lnTo>
                    <a:pt x="3081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5087;p57">
              <a:extLst>
                <a:ext uri="{FF2B5EF4-FFF2-40B4-BE49-F238E27FC236}">
                  <a16:creationId xmlns:a16="http://schemas.microsoft.com/office/drawing/2014/main" id="{460627A0-D510-4281-8137-38A55581C761}"/>
                </a:ext>
              </a:extLst>
            </p:cNvPr>
            <p:cNvSpPr/>
            <p:nvPr/>
          </p:nvSpPr>
          <p:spPr>
            <a:xfrm>
              <a:off x="6889111" y="4429825"/>
              <a:ext cx="569003" cy="4910"/>
            </a:xfrm>
            <a:custGeom>
              <a:avLst/>
              <a:gdLst/>
              <a:ahLst/>
              <a:cxnLst/>
              <a:rect l="l" t="t" r="r" b="b"/>
              <a:pathLst>
                <a:path w="28158" h="243" extrusionOk="0">
                  <a:moveTo>
                    <a:pt x="14139" y="1"/>
                  </a:moveTo>
                  <a:lnTo>
                    <a:pt x="0" y="242"/>
                  </a:lnTo>
                  <a:lnTo>
                    <a:pt x="22478" y="242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5088;p57">
              <a:extLst>
                <a:ext uri="{FF2B5EF4-FFF2-40B4-BE49-F238E27FC236}">
                  <a16:creationId xmlns:a16="http://schemas.microsoft.com/office/drawing/2014/main" id="{10144D4E-8DDE-4BAA-8AFF-37CD7AEA526D}"/>
                </a:ext>
              </a:extLst>
            </p:cNvPr>
            <p:cNvSpPr/>
            <p:nvPr/>
          </p:nvSpPr>
          <p:spPr>
            <a:xfrm>
              <a:off x="7094238" y="4251555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1" y="1"/>
                  </a:moveTo>
                  <a:lnTo>
                    <a:pt x="121" y="122"/>
                  </a:lnTo>
                  <a:lnTo>
                    <a:pt x="0" y="242"/>
                  </a:lnTo>
                  <a:lnTo>
                    <a:pt x="121" y="363"/>
                  </a:lnTo>
                  <a:lnTo>
                    <a:pt x="1450" y="605"/>
                  </a:lnTo>
                  <a:lnTo>
                    <a:pt x="2901" y="847"/>
                  </a:lnTo>
                  <a:lnTo>
                    <a:pt x="4230" y="1088"/>
                  </a:lnTo>
                  <a:lnTo>
                    <a:pt x="5559" y="1451"/>
                  </a:lnTo>
                  <a:lnTo>
                    <a:pt x="5680" y="1451"/>
                  </a:lnTo>
                  <a:lnTo>
                    <a:pt x="5559" y="1330"/>
                  </a:lnTo>
                  <a:lnTo>
                    <a:pt x="5076" y="968"/>
                  </a:lnTo>
                  <a:lnTo>
                    <a:pt x="4472" y="605"/>
                  </a:lnTo>
                  <a:lnTo>
                    <a:pt x="3747" y="363"/>
                  </a:lnTo>
                  <a:lnTo>
                    <a:pt x="3021" y="122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5089;p57">
              <a:extLst>
                <a:ext uri="{FF2B5EF4-FFF2-40B4-BE49-F238E27FC236}">
                  <a16:creationId xmlns:a16="http://schemas.microsoft.com/office/drawing/2014/main" id="{9C32B798-A1BF-4910-9F06-DC0C8E673881}"/>
                </a:ext>
              </a:extLst>
            </p:cNvPr>
            <p:cNvSpPr/>
            <p:nvPr/>
          </p:nvSpPr>
          <p:spPr>
            <a:xfrm>
              <a:off x="7069807" y="4268650"/>
              <a:ext cx="112354" cy="29321"/>
            </a:xfrm>
            <a:custGeom>
              <a:avLst/>
              <a:gdLst/>
              <a:ahLst/>
              <a:cxnLst/>
              <a:rect l="l" t="t" r="r" b="b"/>
              <a:pathLst>
                <a:path w="5560" h="1451" extrusionOk="0">
                  <a:moveTo>
                    <a:pt x="1451" y="1"/>
                  </a:moveTo>
                  <a:lnTo>
                    <a:pt x="1" y="122"/>
                  </a:lnTo>
                  <a:lnTo>
                    <a:pt x="1" y="242"/>
                  </a:lnTo>
                  <a:lnTo>
                    <a:pt x="1" y="363"/>
                  </a:lnTo>
                  <a:lnTo>
                    <a:pt x="1451" y="484"/>
                  </a:lnTo>
                  <a:lnTo>
                    <a:pt x="2780" y="726"/>
                  </a:lnTo>
                  <a:lnTo>
                    <a:pt x="4110" y="1088"/>
                  </a:lnTo>
                  <a:lnTo>
                    <a:pt x="5439" y="1451"/>
                  </a:lnTo>
                  <a:lnTo>
                    <a:pt x="5560" y="1451"/>
                  </a:lnTo>
                  <a:lnTo>
                    <a:pt x="5560" y="1330"/>
                  </a:lnTo>
                  <a:lnTo>
                    <a:pt x="4956" y="847"/>
                  </a:lnTo>
                  <a:lnTo>
                    <a:pt x="4351" y="605"/>
                  </a:lnTo>
                  <a:lnTo>
                    <a:pt x="3626" y="242"/>
                  </a:lnTo>
                  <a:lnTo>
                    <a:pt x="2901" y="122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5090;p57">
              <a:extLst>
                <a:ext uri="{FF2B5EF4-FFF2-40B4-BE49-F238E27FC236}">
                  <a16:creationId xmlns:a16="http://schemas.microsoft.com/office/drawing/2014/main" id="{2683030D-16DD-45DA-8522-261CCA85A9E1}"/>
                </a:ext>
              </a:extLst>
            </p:cNvPr>
            <p:cNvSpPr/>
            <p:nvPr/>
          </p:nvSpPr>
          <p:spPr>
            <a:xfrm>
              <a:off x="7040506" y="4285746"/>
              <a:ext cx="114799" cy="29321"/>
            </a:xfrm>
            <a:custGeom>
              <a:avLst/>
              <a:gdLst/>
              <a:ahLst/>
              <a:cxnLst/>
              <a:rect l="l" t="t" r="r" b="b"/>
              <a:pathLst>
                <a:path w="5681" h="1451" extrusionOk="0">
                  <a:moveTo>
                    <a:pt x="1572" y="1"/>
                  </a:moveTo>
                  <a:lnTo>
                    <a:pt x="121" y="121"/>
                  </a:lnTo>
                  <a:lnTo>
                    <a:pt x="1" y="242"/>
                  </a:lnTo>
                  <a:lnTo>
                    <a:pt x="121" y="363"/>
                  </a:lnTo>
                  <a:lnTo>
                    <a:pt x="1572" y="484"/>
                  </a:lnTo>
                  <a:lnTo>
                    <a:pt x="2901" y="726"/>
                  </a:lnTo>
                  <a:lnTo>
                    <a:pt x="4230" y="1088"/>
                  </a:lnTo>
                  <a:lnTo>
                    <a:pt x="5560" y="1451"/>
                  </a:lnTo>
                  <a:lnTo>
                    <a:pt x="5680" y="1330"/>
                  </a:lnTo>
                  <a:lnTo>
                    <a:pt x="5076" y="847"/>
                  </a:lnTo>
                  <a:lnTo>
                    <a:pt x="4472" y="484"/>
                  </a:lnTo>
                  <a:lnTo>
                    <a:pt x="3747" y="242"/>
                  </a:lnTo>
                  <a:lnTo>
                    <a:pt x="3022" y="121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091;p57">
              <a:extLst>
                <a:ext uri="{FF2B5EF4-FFF2-40B4-BE49-F238E27FC236}">
                  <a16:creationId xmlns:a16="http://schemas.microsoft.com/office/drawing/2014/main" id="{26B063F8-12F8-40A7-9F82-EDE45A67D97D}"/>
                </a:ext>
              </a:extLst>
            </p:cNvPr>
            <p:cNvSpPr/>
            <p:nvPr/>
          </p:nvSpPr>
          <p:spPr>
            <a:xfrm>
              <a:off x="6940378" y="2273523"/>
              <a:ext cx="590989" cy="1982942"/>
            </a:xfrm>
            <a:custGeom>
              <a:avLst/>
              <a:gdLst/>
              <a:ahLst/>
              <a:cxnLst/>
              <a:rect l="l" t="t" r="r" b="b"/>
              <a:pathLst>
                <a:path w="29246" h="98129" extrusionOk="0">
                  <a:moveTo>
                    <a:pt x="1" y="0"/>
                  </a:moveTo>
                  <a:lnTo>
                    <a:pt x="122" y="1450"/>
                  </a:lnTo>
                  <a:lnTo>
                    <a:pt x="484" y="4834"/>
                  </a:lnTo>
                  <a:lnTo>
                    <a:pt x="726" y="7130"/>
                  </a:lnTo>
                  <a:lnTo>
                    <a:pt x="1088" y="9547"/>
                  </a:lnTo>
                  <a:lnTo>
                    <a:pt x="1572" y="12085"/>
                  </a:lnTo>
                  <a:lnTo>
                    <a:pt x="2297" y="14502"/>
                  </a:lnTo>
                  <a:lnTo>
                    <a:pt x="2780" y="16073"/>
                  </a:lnTo>
                  <a:lnTo>
                    <a:pt x="5197" y="17281"/>
                  </a:lnTo>
                  <a:lnTo>
                    <a:pt x="7614" y="18611"/>
                  </a:lnTo>
                  <a:lnTo>
                    <a:pt x="7977" y="32387"/>
                  </a:lnTo>
                  <a:lnTo>
                    <a:pt x="8218" y="44230"/>
                  </a:lnTo>
                  <a:lnTo>
                    <a:pt x="8339" y="51360"/>
                  </a:lnTo>
                  <a:lnTo>
                    <a:pt x="8339" y="55469"/>
                  </a:lnTo>
                  <a:lnTo>
                    <a:pt x="8460" y="61753"/>
                  </a:lnTo>
                  <a:lnTo>
                    <a:pt x="8702" y="77464"/>
                  </a:lnTo>
                  <a:lnTo>
                    <a:pt x="9306" y="98008"/>
                  </a:lnTo>
                  <a:lnTo>
                    <a:pt x="29246" y="98128"/>
                  </a:lnTo>
                  <a:lnTo>
                    <a:pt x="27433" y="75772"/>
                  </a:lnTo>
                  <a:lnTo>
                    <a:pt x="26225" y="59820"/>
                  </a:lnTo>
                  <a:lnTo>
                    <a:pt x="25741" y="54140"/>
                  </a:lnTo>
                  <a:lnTo>
                    <a:pt x="25621" y="51481"/>
                  </a:lnTo>
                  <a:lnTo>
                    <a:pt x="25500" y="45922"/>
                  </a:lnTo>
                  <a:lnTo>
                    <a:pt x="25016" y="36738"/>
                  </a:lnTo>
                  <a:lnTo>
                    <a:pt x="23929" y="14864"/>
                  </a:lnTo>
                  <a:lnTo>
                    <a:pt x="22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092;p57">
              <a:extLst>
                <a:ext uri="{FF2B5EF4-FFF2-40B4-BE49-F238E27FC236}">
                  <a16:creationId xmlns:a16="http://schemas.microsoft.com/office/drawing/2014/main" id="{F6437059-DF26-49B5-B0A0-75E61C92ECE0}"/>
                </a:ext>
              </a:extLst>
            </p:cNvPr>
            <p:cNvSpPr/>
            <p:nvPr/>
          </p:nvSpPr>
          <p:spPr>
            <a:xfrm>
              <a:off x="7140634" y="4180748"/>
              <a:ext cx="361431" cy="7335"/>
            </a:xfrm>
            <a:custGeom>
              <a:avLst/>
              <a:gdLst/>
              <a:ahLst/>
              <a:cxnLst/>
              <a:rect l="l" t="t" r="r" b="b"/>
              <a:pathLst>
                <a:path w="17886" h="363" extrusionOk="0">
                  <a:moveTo>
                    <a:pt x="5197" y="0"/>
                  </a:moveTo>
                  <a:lnTo>
                    <a:pt x="0" y="121"/>
                  </a:lnTo>
                  <a:lnTo>
                    <a:pt x="0" y="242"/>
                  </a:lnTo>
                  <a:lnTo>
                    <a:pt x="5197" y="363"/>
                  </a:lnTo>
                  <a:lnTo>
                    <a:pt x="15590" y="363"/>
                  </a:lnTo>
                  <a:lnTo>
                    <a:pt x="17886" y="242"/>
                  </a:lnTo>
                  <a:lnTo>
                    <a:pt x="15590" y="121"/>
                  </a:lnTo>
                  <a:lnTo>
                    <a:pt x="116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093;p57">
              <a:extLst>
                <a:ext uri="{FF2B5EF4-FFF2-40B4-BE49-F238E27FC236}">
                  <a16:creationId xmlns:a16="http://schemas.microsoft.com/office/drawing/2014/main" id="{557C929C-D5CD-48E0-BB45-2AAB90298727}"/>
                </a:ext>
              </a:extLst>
            </p:cNvPr>
            <p:cNvSpPr/>
            <p:nvPr/>
          </p:nvSpPr>
          <p:spPr>
            <a:xfrm>
              <a:off x="7367746" y="2332125"/>
              <a:ext cx="105018" cy="1777815"/>
            </a:xfrm>
            <a:custGeom>
              <a:avLst/>
              <a:gdLst/>
              <a:ahLst/>
              <a:cxnLst/>
              <a:rect l="l" t="t" r="r" b="b"/>
              <a:pathLst>
                <a:path w="5197" h="87978" extrusionOk="0">
                  <a:moveTo>
                    <a:pt x="0" y="0"/>
                  </a:moveTo>
                  <a:lnTo>
                    <a:pt x="604" y="18853"/>
                  </a:lnTo>
                  <a:lnTo>
                    <a:pt x="1209" y="35530"/>
                  </a:lnTo>
                  <a:lnTo>
                    <a:pt x="1692" y="43868"/>
                  </a:lnTo>
                  <a:lnTo>
                    <a:pt x="2175" y="52207"/>
                  </a:lnTo>
                  <a:lnTo>
                    <a:pt x="2780" y="60908"/>
                  </a:lnTo>
                  <a:lnTo>
                    <a:pt x="3384" y="70092"/>
                  </a:lnTo>
                  <a:lnTo>
                    <a:pt x="4230" y="79277"/>
                  </a:lnTo>
                  <a:lnTo>
                    <a:pt x="4592" y="83748"/>
                  </a:lnTo>
                  <a:lnTo>
                    <a:pt x="5197" y="87978"/>
                  </a:lnTo>
                  <a:lnTo>
                    <a:pt x="4713" y="82902"/>
                  </a:lnTo>
                  <a:lnTo>
                    <a:pt x="4351" y="77343"/>
                  </a:lnTo>
                  <a:lnTo>
                    <a:pt x="3505" y="66829"/>
                  </a:lnTo>
                  <a:lnTo>
                    <a:pt x="2900" y="58370"/>
                  </a:lnTo>
                  <a:lnTo>
                    <a:pt x="2296" y="50031"/>
                  </a:lnTo>
                  <a:lnTo>
                    <a:pt x="1813" y="41693"/>
                  </a:lnTo>
                  <a:lnTo>
                    <a:pt x="1450" y="33354"/>
                  </a:lnTo>
                  <a:lnTo>
                    <a:pt x="725" y="1667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5094;p57">
              <a:extLst>
                <a:ext uri="{FF2B5EF4-FFF2-40B4-BE49-F238E27FC236}">
                  <a16:creationId xmlns:a16="http://schemas.microsoft.com/office/drawing/2014/main" id="{64867B2E-DB46-49E1-8440-EAC638BE6CD5}"/>
                </a:ext>
              </a:extLst>
            </p:cNvPr>
            <p:cNvSpPr/>
            <p:nvPr/>
          </p:nvSpPr>
          <p:spPr>
            <a:xfrm>
              <a:off x="6974569" y="2588538"/>
              <a:ext cx="119689" cy="63512"/>
            </a:xfrm>
            <a:custGeom>
              <a:avLst/>
              <a:gdLst/>
              <a:ahLst/>
              <a:cxnLst/>
              <a:rect l="l" t="t" r="r" b="b"/>
              <a:pathLst>
                <a:path w="5923" h="3143" extrusionOk="0">
                  <a:moveTo>
                    <a:pt x="1" y="0"/>
                  </a:moveTo>
                  <a:lnTo>
                    <a:pt x="1" y="121"/>
                  </a:lnTo>
                  <a:lnTo>
                    <a:pt x="122" y="242"/>
                  </a:lnTo>
                  <a:lnTo>
                    <a:pt x="2901" y="1692"/>
                  </a:lnTo>
                  <a:lnTo>
                    <a:pt x="5801" y="3142"/>
                  </a:lnTo>
                  <a:lnTo>
                    <a:pt x="5922" y="3022"/>
                  </a:lnTo>
                  <a:lnTo>
                    <a:pt x="3143" y="13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5095;p57">
              <a:extLst>
                <a:ext uri="{FF2B5EF4-FFF2-40B4-BE49-F238E27FC236}">
                  <a16:creationId xmlns:a16="http://schemas.microsoft.com/office/drawing/2014/main" id="{F91E28C5-0B5A-4403-8400-EE514786B4CA}"/>
                </a:ext>
              </a:extLst>
            </p:cNvPr>
            <p:cNvSpPr/>
            <p:nvPr/>
          </p:nvSpPr>
          <p:spPr>
            <a:xfrm>
              <a:off x="6974569" y="2449349"/>
              <a:ext cx="75718" cy="175846"/>
            </a:xfrm>
            <a:custGeom>
              <a:avLst/>
              <a:gdLst/>
              <a:ahLst/>
              <a:cxnLst/>
              <a:rect l="l" t="t" r="r" b="b"/>
              <a:pathLst>
                <a:path w="3747" h="8702" extrusionOk="0">
                  <a:moveTo>
                    <a:pt x="1" y="0"/>
                  </a:moveTo>
                  <a:lnTo>
                    <a:pt x="242" y="2417"/>
                  </a:lnTo>
                  <a:lnTo>
                    <a:pt x="363" y="3505"/>
                  </a:lnTo>
                  <a:lnTo>
                    <a:pt x="605" y="4472"/>
                  </a:lnTo>
                  <a:lnTo>
                    <a:pt x="967" y="5317"/>
                  </a:lnTo>
                  <a:lnTo>
                    <a:pt x="1572" y="6043"/>
                  </a:lnTo>
                  <a:lnTo>
                    <a:pt x="2418" y="6647"/>
                  </a:lnTo>
                  <a:lnTo>
                    <a:pt x="3264" y="7251"/>
                  </a:lnTo>
                  <a:lnTo>
                    <a:pt x="3264" y="7493"/>
                  </a:lnTo>
                  <a:lnTo>
                    <a:pt x="3384" y="8097"/>
                  </a:lnTo>
                  <a:lnTo>
                    <a:pt x="3626" y="8701"/>
                  </a:lnTo>
                  <a:lnTo>
                    <a:pt x="3747" y="8701"/>
                  </a:lnTo>
                  <a:lnTo>
                    <a:pt x="3747" y="8097"/>
                  </a:lnTo>
                  <a:lnTo>
                    <a:pt x="3626" y="7493"/>
                  </a:lnTo>
                  <a:lnTo>
                    <a:pt x="3022" y="3867"/>
                  </a:lnTo>
                  <a:lnTo>
                    <a:pt x="2176" y="363"/>
                  </a:lnTo>
                  <a:lnTo>
                    <a:pt x="2055" y="363"/>
                  </a:lnTo>
                  <a:lnTo>
                    <a:pt x="2418" y="2175"/>
                  </a:lnTo>
                  <a:lnTo>
                    <a:pt x="2659" y="3988"/>
                  </a:lnTo>
                  <a:lnTo>
                    <a:pt x="3022" y="5680"/>
                  </a:lnTo>
                  <a:lnTo>
                    <a:pt x="3143" y="6526"/>
                  </a:lnTo>
                  <a:lnTo>
                    <a:pt x="3143" y="6768"/>
                  </a:lnTo>
                  <a:lnTo>
                    <a:pt x="2659" y="6526"/>
                  </a:lnTo>
                  <a:lnTo>
                    <a:pt x="1813" y="5801"/>
                  </a:lnTo>
                  <a:lnTo>
                    <a:pt x="1330" y="5076"/>
                  </a:lnTo>
                  <a:lnTo>
                    <a:pt x="967" y="4109"/>
                  </a:lnTo>
                  <a:lnTo>
                    <a:pt x="484" y="217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5096;p57">
              <a:extLst>
                <a:ext uri="{FF2B5EF4-FFF2-40B4-BE49-F238E27FC236}">
                  <a16:creationId xmlns:a16="http://schemas.microsoft.com/office/drawing/2014/main" id="{E39171F4-F61E-4F1B-AD02-2616660BE8B2}"/>
                </a:ext>
              </a:extLst>
            </p:cNvPr>
            <p:cNvSpPr/>
            <p:nvPr/>
          </p:nvSpPr>
          <p:spPr>
            <a:xfrm>
              <a:off x="6444647" y="1746027"/>
              <a:ext cx="727753" cy="402958"/>
            </a:xfrm>
            <a:custGeom>
              <a:avLst/>
              <a:gdLst/>
              <a:ahLst/>
              <a:cxnLst/>
              <a:rect l="l" t="t" r="r" b="b"/>
              <a:pathLst>
                <a:path w="36014" h="19941" extrusionOk="0">
                  <a:moveTo>
                    <a:pt x="8823" y="1"/>
                  </a:moveTo>
                  <a:lnTo>
                    <a:pt x="8218" y="122"/>
                  </a:lnTo>
                  <a:lnTo>
                    <a:pt x="7493" y="243"/>
                  </a:lnTo>
                  <a:lnTo>
                    <a:pt x="6768" y="605"/>
                  </a:lnTo>
                  <a:lnTo>
                    <a:pt x="5922" y="1089"/>
                  </a:lnTo>
                  <a:lnTo>
                    <a:pt x="4956" y="1572"/>
                  </a:lnTo>
                  <a:lnTo>
                    <a:pt x="3143" y="3022"/>
                  </a:lnTo>
                  <a:lnTo>
                    <a:pt x="2297" y="3868"/>
                  </a:lnTo>
                  <a:lnTo>
                    <a:pt x="1572" y="4593"/>
                  </a:lnTo>
                  <a:lnTo>
                    <a:pt x="968" y="5439"/>
                  </a:lnTo>
                  <a:lnTo>
                    <a:pt x="484" y="6285"/>
                  </a:lnTo>
                  <a:lnTo>
                    <a:pt x="122" y="7131"/>
                  </a:lnTo>
                  <a:lnTo>
                    <a:pt x="1" y="7856"/>
                  </a:lnTo>
                  <a:lnTo>
                    <a:pt x="122" y="8460"/>
                  </a:lnTo>
                  <a:lnTo>
                    <a:pt x="243" y="8823"/>
                  </a:lnTo>
                  <a:lnTo>
                    <a:pt x="484" y="9065"/>
                  </a:lnTo>
                  <a:lnTo>
                    <a:pt x="1814" y="10394"/>
                  </a:lnTo>
                  <a:lnTo>
                    <a:pt x="3747" y="11965"/>
                  </a:lnTo>
                  <a:lnTo>
                    <a:pt x="6043" y="13898"/>
                  </a:lnTo>
                  <a:lnTo>
                    <a:pt x="8460" y="15711"/>
                  </a:lnTo>
                  <a:lnTo>
                    <a:pt x="10877" y="17403"/>
                  </a:lnTo>
                  <a:lnTo>
                    <a:pt x="13173" y="18732"/>
                  </a:lnTo>
                  <a:lnTo>
                    <a:pt x="14261" y="19337"/>
                  </a:lnTo>
                  <a:lnTo>
                    <a:pt x="15107" y="19699"/>
                  </a:lnTo>
                  <a:lnTo>
                    <a:pt x="15953" y="19941"/>
                  </a:lnTo>
                  <a:lnTo>
                    <a:pt x="16557" y="19941"/>
                  </a:lnTo>
                  <a:lnTo>
                    <a:pt x="17524" y="19820"/>
                  </a:lnTo>
                  <a:lnTo>
                    <a:pt x="18490" y="19457"/>
                  </a:lnTo>
                  <a:lnTo>
                    <a:pt x="19578" y="18974"/>
                  </a:lnTo>
                  <a:lnTo>
                    <a:pt x="20907" y="18249"/>
                  </a:lnTo>
                  <a:lnTo>
                    <a:pt x="23566" y="16436"/>
                  </a:lnTo>
                  <a:lnTo>
                    <a:pt x="26466" y="14261"/>
                  </a:lnTo>
                  <a:lnTo>
                    <a:pt x="29246" y="11844"/>
                  </a:lnTo>
                  <a:lnTo>
                    <a:pt x="31784" y="9427"/>
                  </a:lnTo>
                  <a:lnTo>
                    <a:pt x="33838" y="7252"/>
                  </a:lnTo>
                  <a:lnTo>
                    <a:pt x="34563" y="6164"/>
                  </a:lnTo>
                  <a:lnTo>
                    <a:pt x="35288" y="5318"/>
                  </a:lnTo>
                  <a:lnTo>
                    <a:pt x="35772" y="4231"/>
                  </a:lnTo>
                  <a:lnTo>
                    <a:pt x="36013" y="3264"/>
                  </a:lnTo>
                  <a:lnTo>
                    <a:pt x="35893" y="2418"/>
                  </a:lnTo>
                  <a:lnTo>
                    <a:pt x="35772" y="2055"/>
                  </a:lnTo>
                  <a:lnTo>
                    <a:pt x="35651" y="1814"/>
                  </a:lnTo>
                  <a:lnTo>
                    <a:pt x="35288" y="1572"/>
                  </a:lnTo>
                  <a:lnTo>
                    <a:pt x="35047" y="1330"/>
                  </a:lnTo>
                  <a:lnTo>
                    <a:pt x="34563" y="1209"/>
                  </a:lnTo>
                  <a:lnTo>
                    <a:pt x="34201" y="1209"/>
                  </a:lnTo>
                  <a:lnTo>
                    <a:pt x="33596" y="1330"/>
                  </a:lnTo>
                  <a:lnTo>
                    <a:pt x="32992" y="1451"/>
                  </a:lnTo>
                  <a:lnTo>
                    <a:pt x="32267" y="1814"/>
                  </a:lnTo>
                  <a:lnTo>
                    <a:pt x="31542" y="2176"/>
                  </a:lnTo>
                  <a:lnTo>
                    <a:pt x="26225" y="5077"/>
                  </a:lnTo>
                  <a:lnTo>
                    <a:pt x="22116" y="7252"/>
                  </a:lnTo>
                  <a:lnTo>
                    <a:pt x="19336" y="8460"/>
                  </a:lnTo>
                  <a:lnTo>
                    <a:pt x="18490" y="8702"/>
                  </a:lnTo>
                  <a:lnTo>
                    <a:pt x="18007" y="8823"/>
                  </a:lnTo>
                  <a:lnTo>
                    <a:pt x="17403" y="8460"/>
                  </a:lnTo>
                  <a:lnTo>
                    <a:pt x="16436" y="7735"/>
                  </a:lnTo>
                  <a:lnTo>
                    <a:pt x="14019" y="5197"/>
                  </a:lnTo>
                  <a:lnTo>
                    <a:pt x="11360" y="2418"/>
                  </a:lnTo>
                  <a:lnTo>
                    <a:pt x="9185" y="24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5097;p57">
              <a:extLst>
                <a:ext uri="{FF2B5EF4-FFF2-40B4-BE49-F238E27FC236}">
                  <a16:creationId xmlns:a16="http://schemas.microsoft.com/office/drawing/2014/main" id="{6F9BA739-CE31-4557-AEF7-A50931D15976}"/>
                </a:ext>
              </a:extLst>
            </p:cNvPr>
            <p:cNvSpPr/>
            <p:nvPr/>
          </p:nvSpPr>
          <p:spPr>
            <a:xfrm>
              <a:off x="6364060" y="1614173"/>
              <a:ext cx="210037" cy="173401"/>
            </a:xfrm>
            <a:custGeom>
              <a:avLst/>
              <a:gdLst/>
              <a:ahLst/>
              <a:cxnLst/>
              <a:rect l="l" t="t" r="r" b="b"/>
              <a:pathLst>
                <a:path w="10394" h="8581" extrusionOk="0">
                  <a:moveTo>
                    <a:pt x="3505" y="0"/>
                  </a:moveTo>
                  <a:lnTo>
                    <a:pt x="2780" y="121"/>
                  </a:lnTo>
                  <a:lnTo>
                    <a:pt x="2055" y="484"/>
                  </a:lnTo>
                  <a:lnTo>
                    <a:pt x="1451" y="967"/>
                  </a:lnTo>
                  <a:lnTo>
                    <a:pt x="847" y="1450"/>
                  </a:lnTo>
                  <a:lnTo>
                    <a:pt x="484" y="1934"/>
                  </a:lnTo>
                  <a:lnTo>
                    <a:pt x="122" y="2417"/>
                  </a:lnTo>
                  <a:lnTo>
                    <a:pt x="1" y="2659"/>
                  </a:lnTo>
                  <a:lnTo>
                    <a:pt x="1" y="3867"/>
                  </a:lnTo>
                  <a:lnTo>
                    <a:pt x="1" y="4834"/>
                  </a:lnTo>
                  <a:lnTo>
                    <a:pt x="122" y="5801"/>
                  </a:lnTo>
                  <a:lnTo>
                    <a:pt x="363" y="6768"/>
                  </a:lnTo>
                  <a:lnTo>
                    <a:pt x="605" y="7614"/>
                  </a:lnTo>
                  <a:lnTo>
                    <a:pt x="847" y="7976"/>
                  </a:lnTo>
                  <a:lnTo>
                    <a:pt x="1088" y="8218"/>
                  </a:lnTo>
                  <a:lnTo>
                    <a:pt x="1451" y="8460"/>
                  </a:lnTo>
                  <a:lnTo>
                    <a:pt x="1814" y="8580"/>
                  </a:lnTo>
                  <a:lnTo>
                    <a:pt x="2418" y="8580"/>
                  </a:lnTo>
                  <a:lnTo>
                    <a:pt x="2659" y="8339"/>
                  </a:lnTo>
                  <a:lnTo>
                    <a:pt x="2780" y="8218"/>
                  </a:lnTo>
                  <a:lnTo>
                    <a:pt x="3143" y="7614"/>
                  </a:lnTo>
                  <a:lnTo>
                    <a:pt x="3264" y="6889"/>
                  </a:lnTo>
                  <a:lnTo>
                    <a:pt x="3264" y="5559"/>
                  </a:lnTo>
                  <a:lnTo>
                    <a:pt x="3385" y="4713"/>
                  </a:lnTo>
                  <a:lnTo>
                    <a:pt x="3626" y="4109"/>
                  </a:lnTo>
                  <a:lnTo>
                    <a:pt x="3747" y="3988"/>
                  </a:lnTo>
                  <a:lnTo>
                    <a:pt x="3989" y="3988"/>
                  </a:lnTo>
                  <a:lnTo>
                    <a:pt x="5197" y="4713"/>
                  </a:lnTo>
                  <a:lnTo>
                    <a:pt x="7373" y="6163"/>
                  </a:lnTo>
                  <a:lnTo>
                    <a:pt x="10394" y="8339"/>
                  </a:lnTo>
                  <a:lnTo>
                    <a:pt x="9669" y="2417"/>
                  </a:lnTo>
                  <a:lnTo>
                    <a:pt x="8460" y="1692"/>
                  </a:lnTo>
                  <a:lnTo>
                    <a:pt x="7010" y="967"/>
                  </a:lnTo>
                  <a:lnTo>
                    <a:pt x="5681" y="363"/>
                  </a:lnTo>
                  <a:lnTo>
                    <a:pt x="4956" y="121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5098;p57">
              <a:extLst>
                <a:ext uri="{FF2B5EF4-FFF2-40B4-BE49-F238E27FC236}">
                  <a16:creationId xmlns:a16="http://schemas.microsoft.com/office/drawing/2014/main" id="{4C9AE9B1-4B3C-4690-A0B4-0D2B6F4424F0}"/>
                </a:ext>
              </a:extLst>
            </p:cNvPr>
            <p:cNvSpPr/>
            <p:nvPr/>
          </p:nvSpPr>
          <p:spPr>
            <a:xfrm>
              <a:off x="6327444" y="1599522"/>
              <a:ext cx="229557" cy="175846"/>
            </a:xfrm>
            <a:custGeom>
              <a:avLst/>
              <a:gdLst/>
              <a:ahLst/>
              <a:cxnLst/>
              <a:rect l="l" t="t" r="r" b="b"/>
              <a:pathLst>
                <a:path w="11360" h="8702" extrusionOk="0">
                  <a:moveTo>
                    <a:pt x="3626" y="0"/>
                  </a:moveTo>
                  <a:lnTo>
                    <a:pt x="2900" y="242"/>
                  </a:lnTo>
                  <a:lnTo>
                    <a:pt x="2175" y="604"/>
                  </a:lnTo>
                  <a:lnTo>
                    <a:pt x="1571" y="1088"/>
                  </a:lnTo>
                  <a:lnTo>
                    <a:pt x="967" y="1571"/>
                  </a:lnTo>
                  <a:lnTo>
                    <a:pt x="604" y="2055"/>
                  </a:lnTo>
                  <a:lnTo>
                    <a:pt x="242" y="2417"/>
                  </a:lnTo>
                  <a:lnTo>
                    <a:pt x="121" y="2780"/>
                  </a:lnTo>
                  <a:lnTo>
                    <a:pt x="0" y="3988"/>
                  </a:lnTo>
                  <a:lnTo>
                    <a:pt x="121" y="4834"/>
                  </a:lnTo>
                  <a:lnTo>
                    <a:pt x="242" y="5922"/>
                  </a:lnTo>
                  <a:lnTo>
                    <a:pt x="363" y="6888"/>
                  </a:lnTo>
                  <a:lnTo>
                    <a:pt x="725" y="7734"/>
                  </a:lnTo>
                  <a:lnTo>
                    <a:pt x="967" y="8097"/>
                  </a:lnTo>
                  <a:lnTo>
                    <a:pt x="1209" y="8339"/>
                  </a:lnTo>
                  <a:lnTo>
                    <a:pt x="1571" y="8580"/>
                  </a:lnTo>
                  <a:lnTo>
                    <a:pt x="1934" y="8701"/>
                  </a:lnTo>
                  <a:lnTo>
                    <a:pt x="2175" y="8701"/>
                  </a:lnTo>
                  <a:lnTo>
                    <a:pt x="2538" y="8580"/>
                  </a:lnTo>
                  <a:lnTo>
                    <a:pt x="2780" y="8459"/>
                  </a:lnTo>
                  <a:lnTo>
                    <a:pt x="2900" y="8339"/>
                  </a:lnTo>
                  <a:lnTo>
                    <a:pt x="3263" y="7734"/>
                  </a:lnTo>
                  <a:lnTo>
                    <a:pt x="3384" y="7009"/>
                  </a:lnTo>
                  <a:lnTo>
                    <a:pt x="3384" y="5680"/>
                  </a:lnTo>
                  <a:lnTo>
                    <a:pt x="3384" y="4834"/>
                  </a:lnTo>
                  <a:lnTo>
                    <a:pt x="3746" y="4230"/>
                  </a:lnTo>
                  <a:lnTo>
                    <a:pt x="3867" y="4109"/>
                  </a:lnTo>
                  <a:lnTo>
                    <a:pt x="4109" y="3988"/>
                  </a:lnTo>
                  <a:lnTo>
                    <a:pt x="5317" y="4713"/>
                  </a:lnTo>
                  <a:lnTo>
                    <a:pt x="7372" y="6284"/>
                  </a:lnTo>
                  <a:lnTo>
                    <a:pt x="10514" y="8339"/>
                  </a:lnTo>
                  <a:lnTo>
                    <a:pt x="11360" y="3384"/>
                  </a:lnTo>
                  <a:lnTo>
                    <a:pt x="8580" y="1813"/>
                  </a:lnTo>
                  <a:lnTo>
                    <a:pt x="6284" y="725"/>
                  </a:lnTo>
                  <a:lnTo>
                    <a:pt x="5197" y="2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5099;p57">
              <a:extLst>
                <a:ext uri="{FF2B5EF4-FFF2-40B4-BE49-F238E27FC236}">
                  <a16:creationId xmlns:a16="http://schemas.microsoft.com/office/drawing/2014/main" id="{5212EE0D-1102-4569-986D-5941DDE0E711}"/>
                </a:ext>
              </a:extLst>
            </p:cNvPr>
            <p:cNvSpPr/>
            <p:nvPr/>
          </p:nvSpPr>
          <p:spPr>
            <a:xfrm>
              <a:off x="6378710" y="1677665"/>
              <a:ext cx="100148" cy="95258"/>
            </a:xfrm>
            <a:custGeom>
              <a:avLst/>
              <a:gdLst/>
              <a:ahLst/>
              <a:cxnLst/>
              <a:rect l="l" t="t" r="r" b="b"/>
              <a:pathLst>
                <a:path w="4956" h="4714" extrusionOk="0">
                  <a:moveTo>
                    <a:pt x="1330" y="0"/>
                  </a:moveTo>
                  <a:lnTo>
                    <a:pt x="1209" y="121"/>
                  </a:lnTo>
                  <a:lnTo>
                    <a:pt x="847" y="604"/>
                  </a:lnTo>
                  <a:lnTo>
                    <a:pt x="726" y="1209"/>
                  </a:lnTo>
                  <a:lnTo>
                    <a:pt x="726" y="2296"/>
                  </a:lnTo>
                  <a:lnTo>
                    <a:pt x="726" y="2901"/>
                  </a:lnTo>
                  <a:lnTo>
                    <a:pt x="605" y="3626"/>
                  </a:lnTo>
                  <a:lnTo>
                    <a:pt x="363" y="4109"/>
                  </a:lnTo>
                  <a:lnTo>
                    <a:pt x="1" y="4713"/>
                  </a:lnTo>
                  <a:lnTo>
                    <a:pt x="122" y="4713"/>
                  </a:lnTo>
                  <a:lnTo>
                    <a:pt x="726" y="3988"/>
                  </a:lnTo>
                  <a:lnTo>
                    <a:pt x="847" y="3384"/>
                  </a:lnTo>
                  <a:lnTo>
                    <a:pt x="968" y="2901"/>
                  </a:lnTo>
                  <a:lnTo>
                    <a:pt x="968" y="1813"/>
                  </a:lnTo>
                  <a:lnTo>
                    <a:pt x="968" y="1209"/>
                  </a:lnTo>
                  <a:lnTo>
                    <a:pt x="1089" y="725"/>
                  </a:lnTo>
                  <a:lnTo>
                    <a:pt x="1209" y="484"/>
                  </a:lnTo>
                  <a:lnTo>
                    <a:pt x="1451" y="242"/>
                  </a:lnTo>
                  <a:lnTo>
                    <a:pt x="1693" y="363"/>
                  </a:lnTo>
                  <a:lnTo>
                    <a:pt x="1934" y="484"/>
                  </a:lnTo>
                  <a:lnTo>
                    <a:pt x="2901" y="1209"/>
                  </a:lnTo>
                  <a:lnTo>
                    <a:pt x="3989" y="1934"/>
                  </a:lnTo>
                  <a:lnTo>
                    <a:pt x="4835" y="2538"/>
                  </a:lnTo>
                  <a:lnTo>
                    <a:pt x="4956" y="2417"/>
                  </a:lnTo>
                  <a:lnTo>
                    <a:pt x="3868" y="1571"/>
                  </a:lnTo>
                  <a:lnTo>
                    <a:pt x="2901" y="846"/>
                  </a:lnTo>
                  <a:lnTo>
                    <a:pt x="1814" y="121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5100;p57">
              <a:extLst>
                <a:ext uri="{FF2B5EF4-FFF2-40B4-BE49-F238E27FC236}">
                  <a16:creationId xmlns:a16="http://schemas.microsoft.com/office/drawing/2014/main" id="{0617168D-1D86-4AC4-81D9-8C517F4F794D}"/>
                </a:ext>
              </a:extLst>
            </p:cNvPr>
            <p:cNvSpPr/>
            <p:nvPr/>
          </p:nvSpPr>
          <p:spPr>
            <a:xfrm>
              <a:off x="6271267" y="1482299"/>
              <a:ext cx="393198" cy="473765"/>
            </a:xfrm>
            <a:custGeom>
              <a:avLst/>
              <a:gdLst/>
              <a:ahLst/>
              <a:cxnLst/>
              <a:rect l="l" t="t" r="r" b="b"/>
              <a:pathLst>
                <a:path w="19458" h="23445" extrusionOk="0">
                  <a:moveTo>
                    <a:pt x="1088" y="0"/>
                  </a:moveTo>
                  <a:lnTo>
                    <a:pt x="847" y="242"/>
                  </a:lnTo>
                  <a:lnTo>
                    <a:pt x="847" y="484"/>
                  </a:lnTo>
                  <a:lnTo>
                    <a:pt x="726" y="726"/>
                  </a:lnTo>
                  <a:lnTo>
                    <a:pt x="847" y="1451"/>
                  </a:lnTo>
                  <a:lnTo>
                    <a:pt x="1330" y="2417"/>
                  </a:lnTo>
                  <a:lnTo>
                    <a:pt x="2176" y="3505"/>
                  </a:lnTo>
                  <a:lnTo>
                    <a:pt x="3505" y="4834"/>
                  </a:lnTo>
                  <a:lnTo>
                    <a:pt x="5439" y="6285"/>
                  </a:lnTo>
                  <a:lnTo>
                    <a:pt x="6526" y="7010"/>
                  </a:lnTo>
                  <a:lnTo>
                    <a:pt x="7372" y="7856"/>
                  </a:lnTo>
                  <a:lnTo>
                    <a:pt x="7977" y="8581"/>
                  </a:lnTo>
                  <a:lnTo>
                    <a:pt x="8339" y="9306"/>
                  </a:lnTo>
                  <a:lnTo>
                    <a:pt x="8581" y="9910"/>
                  </a:lnTo>
                  <a:lnTo>
                    <a:pt x="8702" y="10514"/>
                  </a:lnTo>
                  <a:lnTo>
                    <a:pt x="8702" y="11118"/>
                  </a:lnTo>
                  <a:lnTo>
                    <a:pt x="8702" y="11481"/>
                  </a:lnTo>
                  <a:lnTo>
                    <a:pt x="8460" y="11964"/>
                  </a:lnTo>
                  <a:lnTo>
                    <a:pt x="8218" y="12448"/>
                  </a:lnTo>
                  <a:lnTo>
                    <a:pt x="7977" y="12931"/>
                  </a:lnTo>
                  <a:lnTo>
                    <a:pt x="7493" y="13294"/>
                  </a:lnTo>
                  <a:lnTo>
                    <a:pt x="7010" y="13656"/>
                  </a:lnTo>
                  <a:lnTo>
                    <a:pt x="6406" y="14019"/>
                  </a:lnTo>
                  <a:lnTo>
                    <a:pt x="5801" y="14140"/>
                  </a:lnTo>
                  <a:lnTo>
                    <a:pt x="5197" y="14019"/>
                  </a:lnTo>
                  <a:lnTo>
                    <a:pt x="4593" y="13777"/>
                  </a:lnTo>
                  <a:lnTo>
                    <a:pt x="3989" y="13415"/>
                  </a:lnTo>
                  <a:lnTo>
                    <a:pt x="3505" y="12810"/>
                  </a:lnTo>
                  <a:lnTo>
                    <a:pt x="3022" y="12206"/>
                  </a:lnTo>
                  <a:lnTo>
                    <a:pt x="2055" y="10998"/>
                  </a:lnTo>
                  <a:lnTo>
                    <a:pt x="1572" y="10514"/>
                  </a:lnTo>
                  <a:lnTo>
                    <a:pt x="967" y="10152"/>
                  </a:lnTo>
                  <a:lnTo>
                    <a:pt x="484" y="10152"/>
                  </a:lnTo>
                  <a:lnTo>
                    <a:pt x="242" y="10272"/>
                  </a:lnTo>
                  <a:lnTo>
                    <a:pt x="121" y="10393"/>
                  </a:lnTo>
                  <a:lnTo>
                    <a:pt x="1" y="10877"/>
                  </a:lnTo>
                  <a:lnTo>
                    <a:pt x="1" y="11602"/>
                  </a:lnTo>
                  <a:lnTo>
                    <a:pt x="1" y="12327"/>
                  </a:lnTo>
                  <a:lnTo>
                    <a:pt x="242" y="13294"/>
                  </a:lnTo>
                  <a:lnTo>
                    <a:pt x="847" y="14865"/>
                  </a:lnTo>
                  <a:lnTo>
                    <a:pt x="1572" y="16315"/>
                  </a:lnTo>
                  <a:lnTo>
                    <a:pt x="2659" y="17523"/>
                  </a:lnTo>
                  <a:lnTo>
                    <a:pt x="3747" y="18732"/>
                  </a:lnTo>
                  <a:lnTo>
                    <a:pt x="5076" y="19578"/>
                  </a:lnTo>
                  <a:lnTo>
                    <a:pt x="8702" y="21874"/>
                  </a:lnTo>
                  <a:lnTo>
                    <a:pt x="11119" y="23445"/>
                  </a:lnTo>
                  <a:lnTo>
                    <a:pt x="19457" y="15469"/>
                  </a:lnTo>
                  <a:lnTo>
                    <a:pt x="13898" y="8339"/>
                  </a:lnTo>
                  <a:lnTo>
                    <a:pt x="12931" y="7251"/>
                  </a:lnTo>
                  <a:lnTo>
                    <a:pt x="11360" y="6043"/>
                  </a:lnTo>
                  <a:lnTo>
                    <a:pt x="9548" y="4713"/>
                  </a:lnTo>
                  <a:lnTo>
                    <a:pt x="7614" y="3384"/>
                  </a:lnTo>
                  <a:lnTo>
                    <a:pt x="3868" y="1088"/>
                  </a:lnTo>
                  <a:lnTo>
                    <a:pt x="2538" y="363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5101;p57">
              <a:extLst>
                <a:ext uri="{FF2B5EF4-FFF2-40B4-BE49-F238E27FC236}">
                  <a16:creationId xmlns:a16="http://schemas.microsoft.com/office/drawing/2014/main" id="{DB4C3503-C87E-4446-BD67-5E34E3A18BAA}"/>
                </a:ext>
              </a:extLst>
            </p:cNvPr>
            <p:cNvSpPr/>
            <p:nvPr/>
          </p:nvSpPr>
          <p:spPr>
            <a:xfrm>
              <a:off x="6332314" y="1606838"/>
              <a:ext cx="114799" cy="166085"/>
            </a:xfrm>
            <a:custGeom>
              <a:avLst/>
              <a:gdLst/>
              <a:ahLst/>
              <a:cxnLst/>
              <a:rect l="l" t="t" r="r" b="b"/>
              <a:pathLst>
                <a:path w="5681" h="8219" extrusionOk="0">
                  <a:moveTo>
                    <a:pt x="2297" y="1"/>
                  </a:moveTo>
                  <a:lnTo>
                    <a:pt x="2297" y="122"/>
                  </a:lnTo>
                  <a:lnTo>
                    <a:pt x="3505" y="1088"/>
                  </a:lnTo>
                  <a:lnTo>
                    <a:pt x="4593" y="2176"/>
                  </a:lnTo>
                  <a:lnTo>
                    <a:pt x="4835" y="2659"/>
                  </a:lnTo>
                  <a:lnTo>
                    <a:pt x="5197" y="3264"/>
                  </a:lnTo>
                  <a:lnTo>
                    <a:pt x="5318" y="3868"/>
                  </a:lnTo>
                  <a:lnTo>
                    <a:pt x="5439" y="4472"/>
                  </a:lnTo>
                  <a:lnTo>
                    <a:pt x="5439" y="5076"/>
                  </a:lnTo>
                  <a:lnTo>
                    <a:pt x="5197" y="5801"/>
                  </a:lnTo>
                  <a:lnTo>
                    <a:pt x="4956" y="6406"/>
                  </a:lnTo>
                  <a:lnTo>
                    <a:pt x="4472" y="6889"/>
                  </a:lnTo>
                  <a:lnTo>
                    <a:pt x="4110" y="7372"/>
                  </a:lnTo>
                  <a:lnTo>
                    <a:pt x="3505" y="7735"/>
                  </a:lnTo>
                  <a:lnTo>
                    <a:pt x="2901" y="7977"/>
                  </a:lnTo>
                  <a:lnTo>
                    <a:pt x="2297" y="7856"/>
                  </a:lnTo>
                  <a:lnTo>
                    <a:pt x="1693" y="7614"/>
                  </a:lnTo>
                  <a:lnTo>
                    <a:pt x="1088" y="7252"/>
                  </a:lnTo>
                  <a:lnTo>
                    <a:pt x="122" y="6164"/>
                  </a:lnTo>
                  <a:lnTo>
                    <a:pt x="1" y="6164"/>
                  </a:lnTo>
                  <a:lnTo>
                    <a:pt x="122" y="6285"/>
                  </a:lnTo>
                  <a:lnTo>
                    <a:pt x="605" y="6889"/>
                  </a:lnTo>
                  <a:lnTo>
                    <a:pt x="1209" y="7493"/>
                  </a:lnTo>
                  <a:lnTo>
                    <a:pt x="1814" y="7977"/>
                  </a:lnTo>
                  <a:lnTo>
                    <a:pt x="2176" y="8097"/>
                  </a:lnTo>
                  <a:lnTo>
                    <a:pt x="2659" y="8218"/>
                  </a:lnTo>
                  <a:lnTo>
                    <a:pt x="3264" y="8097"/>
                  </a:lnTo>
                  <a:lnTo>
                    <a:pt x="3868" y="7856"/>
                  </a:lnTo>
                  <a:lnTo>
                    <a:pt x="4351" y="7493"/>
                  </a:lnTo>
                  <a:lnTo>
                    <a:pt x="4714" y="7010"/>
                  </a:lnTo>
                  <a:lnTo>
                    <a:pt x="5197" y="6406"/>
                  </a:lnTo>
                  <a:lnTo>
                    <a:pt x="5439" y="5801"/>
                  </a:lnTo>
                  <a:lnTo>
                    <a:pt x="5681" y="5197"/>
                  </a:lnTo>
                  <a:lnTo>
                    <a:pt x="5681" y="4472"/>
                  </a:lnTo>
                  <a:lnTo>
                    <a:pt x="5560" y="3626"/>
                  </a:lnTo>
                  <a:lnTo>
                    <a:pt x="5318" y="2901"/>
                  </a:lnTo>
                  <a:lnTo>
                    <a:pt x="4835" y="2176"/>
                  </a:lnTo>
                  <a:lnTo>
                    <a:pt x="4351" y="1572"/>
                  </a:lnTo>
                  <a:lnTo>
                    <a:pt x="3264" y="6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5102;p57">
              <a:extLst>
                <a:ext uri="{FF2B5EF4-FFF2-40B4-BE49-F238E27FC236}">
                  <a16:creationId xmlns:a16="http://schemas.microsoft.com/office/drawing/2014/main" id="{B5F92383-A95D-4F3E-9AF5-3295D9F7387C}"/>
                </a:ext>
              </a:extLst>
            </p:cNvPr>
            <p:cNvSpPr/>
            <p:nvPr/>
          </p:nvSpPr>
          <p:spPr>
            <a:xfrm>
              <a:off x="6481284" y="1753362"/>
              <a:ext cx="698432" cy="402958"/>
            </a:xfrm>
            <a:custGeom>
              <a:avLst/>
              <a:gdLst/>
              <a:ahLst/>
              <a:cxnLst/>
              <a:rect l="l" t="t" r="r" b="b"/>
              <a:pathLst>
                <a:path w="34563" h="19941" extrusionOk="0">
                  <a:moveTo>
                    <a:pt x="7614" y="1"/>
                  </a:moveTo>
                  <a:lnTo>
                    <a:pt x="1" y="13656"/>
                  </a:lnTo>
                  <a:lnTo>
                    <a:pt x="1813" y="14744"/>
                  </a:lnTo>
                  <a:lnTo>
                    <a:pt x="6164" y="17040"/>
                  </a:lnTo>
                  <a:lnTo>
                    <a:pt x="8581" y="18128"/>
                  </a:lnTo>
                  <a:lnTo>
                    <a:pt x="11118" y="19215"/>
                  </a:lnTo>
                  <a:lnTo>
                    <a:pt x="12206" y="19578"/>
                  </a:lnTo>
                  <a:lnTo>
                    <a:pt x="13294" y="19820"/>
                  </a:lnTo>
                  <a:lnTo>
                    <a:pt x="14261" y="19940"/>
                  </a:lnTo>
                  <a:lnTo>
                    <a:pt x="14986" y="19940"/>
                  </a:lnTo>
                  <a:lnTo>
                    <a:pt x="15711" y="19820"/>
                  </a:lnTo>
                  <a:lnTo>
                    <a:pt x="16677" y="19457"/>
                  </a:lnTo>
                  <a:lnTo>
                    <a:pt x="17644" y="18974"/>
                  </a:lnTo>
                  <a:lnTo>
                    <a:pt x="18853" y="18369"/>
                  </a:lnTo>
                  <a:lnTo>
                    <a:pt x="21391" y="16678"/>
                  </a:lnTo>
                  <a:lnTo>
                    <a:pt x="24049" y="14623"/>
                  </a:lnTo>
                  <a:lnTo>
                    <a:pt x="26708" y="12327"/>
                  </a:lnTo>
                  <a:lnTo>
                    <a:pt x="29366" y="9910"/>
                  </a:lnTo>
                  <a:lnTo>
                    <a:pt x="31663" y="7614"/>
                  </a:lnTo>
                  <a:lnTo>
                    <a:pt x="33475" y="5318"/>
                  </a:lnTo>
                  <a:lnTo>
                    <a:pt x="33838" y="4714"/>
                  </a:lnTo>
                  <a:lnTo>
                    <a:pt x="34200" y="4109"/>
                  </a:lnTo>
                  <a:lnTo>
                    <a:pt x="34442" y="3505"/>
                  </a:lnTo>
                  <a:lnTo>
                    <a:pt x="34563" y="2901"/>
                  </a:lnTo>
                  <a:lnTo>
                    <a:pt x="34563" y="2417"/>
                  </a:lnTo>
                  <a:lnTo>
                    <a:pt x="34563" y="1934"/>
                  </a:lnTo>
                  <a:lnTo>
                    <a:pt x="34442" y="1572"/>
                  </a:lnTo>
                  <a:lnTo>
                    <a:pt x="34200" y="1209"/>
                  </a:lnTo>
                  <a:lnTo>
                    <a:pt x="33838" y="846"/>
                  </a:lnTo>
                  <a:lnTo>
                    <a:pt x="33475" y="726"/>
                  </a:lnTo>
                  <a:lnTo>
                    <a:pt x="32992" y="605"/>
                  </a:lnTo>
                  <a:lnTo>
                    <a:pt x="31663" y="605"/>
                  </a:lnTo>
                  <a:lnTo>
                    <a:pt x="30937" y="846"/>
                  </a:lnTo>
                  <a:lnTo>
                    <a:pt x="30212" y="1088"/>
                  </a:lnTo>
                  <a:lnTo>
                    <a:pt x="29246" y="1572"/>
                  </a:lnTo>
                  <a:lnTo>
                    <a:pt x="21149" y="5680"/>
                  </a:lnTo>
                  <a:lnTo>
                    <a:pt x="18007" y="7251"/>
                  </a:lnTo>
                  <a:lnTo>
                    <a:pt x="16557" y="7976"/>
                  </a:lnTo>
                  <a:lnTo>
                    <a:pt x="16073" y="7614"/>
                  </a:lnTo>
                  <a:lnTo>
                    <a:pt x="14986" y="6768"/>
                  </a:lnTo>
                  <a:lnTo>
                    <a:pt x="11844" y="3989"/>
                  </a:lnTo>
                  <a:lnTo>
                    <a:pt x="761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5103;p57">
              <a:extLst>
                <a:ext uri="{FF2B5EF4-FFF2-40B4-BE49-F238E27FC236}">
                  <a16:creationId xmlns:a16="http://schemas.microsoft.com/office/drawing/2014/main" id="{A035D7F7-1733-4ECE-BF4E-2A9564F2C2AE}"/>
                </a:ext>
              </a:extLst>
            </p:cNvPr>
            <p:cNvSpPr/>
            <p:nvPr/>
          </p:nvSpPr>
          <p:spPr>
            <a:xfrm>
              <a:off x="6776778" y="1956043"/>
              <a:ext cx="17096" cy="36656"/>
            </a:xfrm>
            <a:custGeom>
              <a:avLst/>
              <a:gdLst/>
              <a:ahLst/>
              <a:cxnLst/>
              <a:rect l="l" t="t" r="r" b="b"/>
              <a:pathLst>
                <a:path w="846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4"/>
                  </a:lnTo>
                  <a:lnTo>
                    <a:pt x="604" y="968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5104;p57">
              <a:extLst>
                <a:ext uri="{FF2B5EF4-FFF2-40B4-BE49-F238E27FC236}">
                  <a16:creationId xmlns:a16="http://schemas.microsoft.com/office/drawing/2014/main" id="{B440BF63-93D9-46C0-B778-873494F196CD}"/>
                </a:ext>
              </a:extLst>
            </p:cNvPr>
            <p:cNvSpPr/>
            <p:nvPr/>
          </p:nvSpPr>
          <p:spPr>
            <a:xfrm>
              <a:off x="6571631" y="1894997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363" y="847"/>
                  </a:lnTo>
                  <a:lnTo>
                    <a:pt x="1" y="1693"/>
                  </a:lnTo>
                  <a:lnTo>
                    <a:pt x="605" y="96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5105;p57">
              <a:extLst>
                <a:ext uri="{FF2B5EF4-FFF2-40B4-BE49-F238E27FC236}">
                  <a16:creationId xmlns:a16="http://schemas.microsoft.com/office/drawing/2014/main" id="{7EE6957F-6FDA-45F8-84B8-16547CE740D0}"/>
                </a:ext>
              </a:extLst>
            </p:cNvPr>
            <p:cNvSpPr/>
            <p:nvPr/>
          </p:nvSpPr>
          <p:spPr>
            <a:xfrm>
              <a:off x="6991664" y="1851045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0"/>
                  </a:moveTo>
                  <a:lnTo>
                    <a:pt x="242" y="846"/>
                  </a:lnTo>
                  <a:lnTo>
                    <a:pt x="1" y="1692"/>
                  </a:lnTo>
                  <a:lnTo>
                    <a:pt x="242" y="1330"/>
                  </a:lnTo>
                  <a:lnTo>
                    <a:pt x="484" y="846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5106;p57">
              <a:extLst>
                <a:ext uri="{FF2B5EF4-FFF2-40B4-BE49-F238E27FC236}">
                  <a16:creationId xmlns:a16="http://schemas.microsoft.com/office/drawing/2014/main" id="{20E015AC-00F4-4A7E-BDE9-C98FEF1B40A6}"/>
                </a:ext>
              </a:extLst>
            </p:cNvPr>
            <p:cNvSpPr/>
            <p:nvPr/>
          </p:nvSpPr>
          <p:spPr>
            <a:xfrm>
              <a:off x="6742587" y="2087918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363" y="363"/>
                  </a:lnTo>
                  <a:lnTo>
                    <a:pt x="846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107;p57">
              <a:extLst>
                <a:ext uri="{FF2B5EF4-FFF2-40B4-BE49-F238E27FC236}">
                  <a16:creationId xmlns:a16="http://schemas.microsoft.com/office/drawing/2014/main" id="{0A5A5412-C2E2-43C5-A84C-BE62CA34B9E6}"/>
                </a:ext>
              </a:extLst>
            </p:cNvPr>
            <p:cNvSpPr/>
            <p:nvPr/>
          </p:nvSpPr>
          <p:spPr>
            <a:xfrm>
              <a:off x="6515475" y="2009775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0" y="1"/>
                  </a:moveTo>
                  <a:lnTo>
                    <a:pt x="846" y="605"/>
                  </a:lnTo>
                  <a:lnTo>
                    <a:pt x="1813" y="846"/>
                  </a:lnTo>
                  <a:lnTo>
                    <a:pt x="1813" y="846"/>
                  </a:lnTo>
                  <a:lnTo>
                    <a:pt x="967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5108;p57">
              <a:extLst>
                <a:ext uri="{FF2B5EF4-FFF2-40B4-BE49-F238E27FC236}">
                  <a16:creationId xmlns:a16="http://schemas.microsoft.com/office/drawing/2014/main" id="{2164AE09-66B6-4D5C-BCB7-830643815454}"/>
                </a:ext>
              </a:extLst>
            </p:cNvPr>
            <p:cNvSpPr/>
            <p:nvPr/>
          </p:nvSpPr>
          <p:spPr>
            <a:xfrm>
              <a:off x="6618028" y="1794868"/>
              <a:ext cx="36656" cy="14691"/>
            </a:xfrm>
            <a:custGeom>
              <a:avLst/>
              <a:gdLst/>
              <a:ahLst/>
              <a:cxnLst/>
              <a:rect l="l" t="t" r="r" b="b"/>
              <a:pathLst>
                <a:path w="1814" h="727" extrusionOk="0">
                  <a:moveTo>
                    <a:pt x="1" y="1"/>
                  </a:moveTo>
                  <a:lnTo>
                    <a:pt x="847" y="484"/>
                  </a:lnTo>
                  <a:lnTo>
                    <a:pt x="1814" y="726"/>
                  </a:lnTo>
                  <a:lnTo>
                    <a:pt x="968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5109;p57">
              <a:extLst>
                <a:ext uri="{FF2B5EF4-FFF2-40B4-BE49-F238E27FC236}">
                  <a16:creationId xmlns:a16="http://schemas.microsoft.com/office/drawing/2014/main" id="{CADF5355-EE60-46A9-B348-AD051DC34BB1}"/>
                </a:ext>
              </a:extLst>
            </p:cNvPr>
            <p:cNvSpPr/>
            <p:nvPr/>
          </p:nvSpPr>
          <p:spPr>
            <a:xfrm>
              <a:off x="6906187" y="1929188"/>
              <a:ext cx="14691" cy="39102"/>
            </a:xfrm>
            <a:custGeom>
              <a:avLst/>
              <a:gdLst/>
              <a:ahLst/>
              <a:cxnLst/>
              <a:rect l="l" t="t" r="r" b="b"/>
              <a:pathLst>
                <a:path w="727" h="1935" extrusionOk="0">
                  <a:moveTo>
                    <a:pt x="1" y="1"/>
                  </a:moveTo>
                  <a:lnTo>
                    <a:pt x="243" y="967"/>
                  </a:lnTo>
                  <a:lnTo>
                    <a:pt x="726" y="1934"/>
                  </a:lnTo>
                  <a:lnTo>
                    <a:pt x="605" y="1330"/>
                  </a:lnTo>
                  <a:lnTo>
                    <a:pt x="484" y="9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5110;p57">
              <a:extLst>
                <a:ext uri="{FF2B5EF4-FFF2-40B4-BE49-F238E27FC236}">
                  <a16:creationId xmlns:a16="http://schemas.microsoft.com/office/drawing/2014/main" id="{4AF1446F-49E7-4880-8597-DDC8FEF7BBDF}"/>
                </a:ext>
              </a:extLst>
            </p:cNvPr>
            <p:cNvSpPr/>
            <p:nvPr/>
          </p:nvSpPr>
          <p:spPr>
            <a:xfrm>
              <a:off x="6669314" y="1973139"/>
              <a:ext cx="12246" cy="39102"/>
            </a:xfrm>
            <a:custGeom>
              <a:avLst/>
              <a:gdLst/>
              <a:ahLst/>
              <a:cxnLst/>
              <a:rect l="l" t="t" r="r" b="b"/>
              <a:pathLst>
                <a:path w="606" h="1935" extrusionOk="0">
                  <a:moveTo>
                    <a:pt x="1" y="1"/>
                  </a:moveTo>
                  <a:lnTo>
                    <a:pt x="242" y="968"/>
                  </a:lnTo>
                  <a:lnTo>
                    <a:pt x="605" y="1934"/>
                  </a:lnTo>
                  <a:lnTo>
                    <a:pt x="363" y="9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5111;p57">
              <a:extLst>
                <a:ext uri="{FF2B5EF4-FFF2-40B4-BE49-F238E27FC236}">
                  <a16:creationId xmlns:a16="http://schemas.microsoft.com/office/drawing/2014/main" id="{BFD1AC7A-B530-4A67-BC71-6D9298ACB9A4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5112;p57">
              <a:extLst>
                <a:ext uri="{FF2B5EF4-FFF2-40B4-BE49-F238E27FC236}">
                  <a16:creationId xmlns:a16="http://schemas.microsoft.com/office/drawing/2014/main" id="{C13058D8-49CC-4667-8F63-59BD4A0E1EF3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5113;p57">
              <a:extLst>
                <a:ext uri="{FF2B5EF4-FFF2-40B4-BE49-F238E27FC236}">
                  <a16:creationId xmlns:a16="http://schemas.microsoft.com/office/drawing/2014/main" id="{F01E0858-F328-4CD3-9300-97DF53728F97}"/>
                </a:ext>
              </a:extLst>
            </p:cNvPr>
            <p:cNvSpPr/>
            <p:nvPr/>
          </p:nvSpPr>
          <p:spPr>
            <a:xfrm>
              <a:off x="6696190" y="1877901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5114;p57">
              <a:extLst>
                <a:ext uri="{FF2B5EF4-FFF2-40B4-BE49-F238E27FC236}">
                  <a16:creationId xmlns:a16="http://schemas.microsoft.com/office/drawing/2014/main" id="{B47CD29B-23F4-47F5-B755-73C056C8DF48}"/>
                </a:ext>
              </a:extLst>
            </p:cNvPr>
            <p:cNvSpPr/>
            <p:nvPr/>
          </p:nvSpPr>
          <p:spPr>
            <a:xfrm>
              <a:off x="6850030" y="2034206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0"/>
                  </a:moveTo>
                  <a:lnTo>
                    <a:pt x="846" y="121"/>
                  </a:lnTo>
                  <a:lnTo>
                    <a:pt x="0" y="604"/>
                  </a:lnTo>
                  <a:lnTo>
                    <a:pt x="967" y="36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5115;p57">
              <a:extLst>
                <a:ext uri="{FF2B5EF4-FFF2-40B4-BE49-F238E27FC236}">
                  <a16:creationId xmlns:a16="http://schemas.microsoft.com/office/drawing/2014/main" id="{B3932488-6D97-4EA5-A3C4-A6EE4E6A43B0}"/>
                </a:ext>
              </a:extLst>
            </p:cNvPr>
            <p:cNvSpPr/>
            <p:nvPr/>
          </p:nvSpPr>
          <p:spPr>
            <a:xfrm>
              <a:off x="6610713" y="2073267"/>
              <a:ext cx="36656" cy="12226"/>
            </a:xfrm>
            <a:custGeom>
              <a:avLst/>
              <a:gdLst/>
              <a:ahLst/>
              <a:cxnLst/>
              <a:rect l="l" t="t" r="r" b="b"/>
              <a:pathLst>
                <a:path w="1814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330" y="242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5116;p57">
              <a:extLst>
                <a:ext uri="{FF2B5EF4-FFF2-40B4-BE49-F238E27FC236}">
                  <a16:creationId xmlns:a16="http://schemas.microsoft.com/office/drawing/2014/main" id="{D4A2C940-FDBC-4CAC-BAC5-CB8A38278636}"/>
                </a:ext>
              </a:extLst>
            </p:cNvPr>
            <p:cNvSpPr/>
            <p:nvPr/>
          </p:nvSpPr>
          <p:spPr>
            <a:xfrm>
              <a:off x="6556981" y="1804649"/>
              <a:ext cx="119689" cy="251543"/>
            </a:xfrm>
            <a:custGeom>
              <a:avLst/>
              <a:gdLst/>
              <a:ahLst/>
              <a:cxnLst/>
              <a:rect l="l" t="t" r="r" b="b"/>
              <a:pathLst>
                <a:path w="5923" h="12448" extrusionOk="0">
                  <a:moveTo>
                    <a:pt x="5922" y="0"/>
                  </a:moveTo>
                  <a:lnTo>
                    <a:pt x="4351" y="3022"/>
                  </a:lnTo>
                  <a:lnTo>
                    <a:pt x="2780" y="6043"/>
                  </a:lnTo>
                  <a:lnTo>
                    <a:pt x="1330" y="9185"/>
                  </a:lnTo>
                  <a:lnTo>
                    <a:pt x="1" y="12327"/>
                  </a:lnTo>
                  <a:lnTo>
                    <a:pt x="1" y="12448"/>
                  </a:lnTo>
                  <a:lnTo>
                    <a:pt x="847" y="10877"/>
                  </a:lnTo>
                  <a:lnTo>
                    <a:pt x="1572" y="9426"/>
                  </a:lnTo>
                  <a:lnTo>
                    <a:pt x="3022" y="6284"/>
                  </a:lnTo>
                  <a:lnTo>
                    <a:pt x="4472" y="3263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5117;p57">
              <a:extLst>
                <a:ext uri="{FF2B5EF4-FFF2-40B4-BE49-F238E27FC236}">
                  <a16:creationId xmlns:a16="http://schemas.microsoft.com/office/drawing/2014/main" id="{717F1FD0-A3B3-45F8-A336-FC3C19FBA659}"/>
                </a:ext>
              </a:extLst>
            </p:cNvPr>
            <p:cNvSpPr/>
            <p:nvPr/>
          </p:nvSpPr>
          <p:spPr>
            <a:xfrm>
              <a:off x="6840270" y="1765568"/>
              <a:ext cx="339446" cy="371212"/>
            </a:xfrm>
            <a:custGeom>
              <a:avLst/>
              <a:gdLst/>
              <a:ahLst/>
              <a:cxnLst/>
              <a:rect l="l" t="t" r="r" b="b"/>
              <a:pathLst>
                <a:path w="16798" h="18370" extrusionOk="0">
                  <a:moveTo>
                    <a:pt x="14381" y="1"/>
                  </a:moveTo>
                  <a:lnTo>
                    <a:pt x="0" y="18370"/>
                  </a:lnTo>
                  <a:lnTo>
                    <a:pt x="1813" y="17282"/>
                  </a:lnTo>
                  <a:lnTo>
                    <a:pt x="3988" y="15832"/>
                  </a:lnTo>
                  <a:lnTo>
                    <a:pt x="6163" y="14140"/>
                  </a:lnTo>
                  <a:lnTo>
                    <a:pt x="8339" y="12327"/>
                  </a:lnTo>
                  <a:lnTo>
                    <a:pt x="10514" y="10394"/>
                  </a:lnTo>
                  <a:lnTo>
                    <a:pt x="12447" y="8460"/>
                  </a:lnTo>
                  <a:lnTo>
                    <a:pt x="14260" y="6527"/>
                  </a:lnTo>
                  <a:lnTo>
                    <a:pt x="15710" y="4714"/>
                  </a:lnTo>
                  <a:lnTo>
                    <a:pt x="16315" y="3747"/>
                  </a:lnTo>
                  <a:lnTo>
                    <a:pt x="16677" y="2901"/>
                  </a:lnTo>
                  <a:lnTo>
                    <a:pt x="16798" y="2055"/>
                  </a:lnTo>
                  <a:lnTo>
                    <a:pt x="16798" y="1330"/>
                  </a:lnTo>
                  <a:lnTo>
                    <a:pt x="16435" y="726"/>
                  </a:lnTo>
                  <a:lnTo>
                    <a:pt x="15952" y="242"/>
                  </a:lnTo>
                  <a:lnTo>
                    <a:pt x="153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5118;p57">
              <a:extLst>
                <a:ext uri="{FF2B5EF4-FFF2-40B4-BE49-F238E27FC236}">
                  <a16:creationId xmlns:a16="http://schemas.microsoft.com/office/drawing/2014/main" id="{A2B39BCE-3642-4770-A959-87561790D996}"/>
                </a:ext>
              </a:extLst>
            </p:cNvPr>
            <p:cNvSpPr/>
            <p:nvPr/>
          </p:nvSpPr>
          <p:spPr>
            <a:xfrm>
              <a:off x="6850030" y="1743602"/>
              <a:ext cx="598324" cy="774129"/>
            </a:xfrm>
            <a:custGeom>
              <a:avLst/>
              <a:gdLst/>
              <a:ahLst/>
              <a:cxnLst/>
              <a:rect l="l" t="t" r="r" b="b"/>
              <a:pathLst>
                <a:path w="29609" h="38309" extrusionOk="0">
                  <a:moveTo>
                    <a:pt x="14744" y="0"/>
                  </a:moveTo>
                  <a:lnTo>
                    <a:pt x="13535" y="121"/>
                  </a:lnTo>
                  <a:lnTo>
                    <a:pt x="12569" y="484"/>
                  </a:lnTo>
                  <a:lnTo>
                    <a:pt x="11723" y="967"/>
                  </a:lnTo>
                  <a:lnTo>
                    <a:pt x="11481" y="1209"/>
                  </a:lnTo>
                  <a:lnTo>
                    <a:pt x="11239" y="1571"/>
                  </a:lnTo>
                  <a:lnTo>
                    <a:pt x="10756" y="2659"/>
                  </a:lnTo>
                  <a:lnTo>
                    <a:pt x="10031" y="4230"/>
                  </a:lnTo>
                  <a:lnTo>
                    <a:pt x="8460" y="8701"/>
                  </a:lnTo>
                  <a:lnTo>
                    <a:pt x="6647" y="14260"/>
                  </a:lnTo>
                  <a:lnTo>
                    <a:pt x="4593" y="20303"/>
                  </a:lnTo>
                  <a:lnTo>
                    <a:pt x="1330" y="31058"/>
                  </a:lnTo>
                  <a:lnTo>
                    <a:pt x="363" y="34563"/>
                  </a:lnTo>
                  <a:lnTo>
                    <a:pt x="121" y="35650"/>
                  </a:lnTo>
                  <a:lnTo>
                    <a:pt x="0" y="36013"/>
                  </a:lnTo>
                  <a:lnTo>
                    <a:pt x="1330" y="36254"/>
                  </a:lnTo>
                  <a:lnTo>
                    <a:pt x="4714" y="36496"/>
                  </a:lnTo>
                  <a:lnTo>
                    <a:pt x="14865" y="37342"/>
                  </a:lnTo>
                  <a:lnTo>
                    <a:pt x="29487" y="38309"/>
                  </a:lnTo>
                  <a:lnTo>
                    <a:pt x="29608" y="37825"/>
                  </a:lnTo>
                  <a:lnTo>
                    <a:pt x="29487" y="36980"/>
                  </a:lnTo>
                  <a:lnTo>
                    <a:pt x="29004" y="33717"/>
                  </a:lnTo>
                  <a:lnTo>
                    <a:pt x="27433" y="24049"/>
                  </a:lnTo>
                  <a:lnTo>
                    <a:pt x="27070" y="21994"/>
                  </a:lnTo>
                  <a:lnTo>
                    <a:pt x="26466" y="19336"/>
                  </a:lnTo>
                  <a:lnTo>
                    <a:pt x="25620" y="16073"/>
                  </a:lnTo>
                  <a:lnTo>
                    <a:pt x="24653" y="12689"/>
                  </a:lnTo>
                  <a:lnTo>
                    <a:pt x="23445" y="9185"/>
                  </a:lnTo>
                  <a:lnTo>
                    <a:pt x="22720" y="7614"/>
                  </a:lnTo>
                  <a:lnTo>
                    <a:pt x="21995" y="6043"/>
                  </a:lnTo>
                  <a:lnTo>
                    <a:pt x="21270" y="4592"/>
                  </a:lnTo>
                  <a:lnTo>
                    <a:pt x="20545" y="3263"/>
                  </a:lnTo>
                  <a:lnTo>
                    <a:pt x="19699" y="2055"/>
                  </a:lnTo>
                  <a:lnTo>
                    <a:pt x="18853" y="1209"/>
                  </a:lnTo>
                  <a:lnTo>
                    <a:pt x="18490" y="846"/>
                  </a:lnTo>
                  <a:lnTo>
                    <a:pt x="18007" y="604"/>
                  </a:lnTo>
                  <a:lnTo>
                    <a:pt x="17040" y="242"/>
                  </a:lnTo>
                  <a:lnTo>
                    <a:pt x="158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5119;p57">
              <a:extLst>
                <a:ext uri="{FF2B5EF4-FFF2-40B4-BE49-F238E27FC236}">
                  <a16:creationId xmlns:a16="http://schemas.microsoft.com/office/drawing/2014/main" id="{903949B5-0CD6-4743-8BC7-FD87D12562D8}"/>
                </a:ext>
              </a:extLst>
            </p:cNvPr>
            <p:cNvSpPr/>
            <p:nvPr/>
          </p:nvSpPr>
          <p:spPr>
            <a:xfrm>
              <a:off x="7150394" y="1938948"/>
              <a:ext cx="14671" cy="34211"/>
            </a:xfrm>
            <a:custGeom>
              <a:avLst/>
              <a:gdLst/>
              <a:ahLst/>
              <a:cxnLst/>
              <a:rect l="l" t="t" r="r" b="b"/>
              <a:pathLst>
                <a:path w="726" h="1693" extrusionOk="0">
                  <a:moveTo>
                    <a:pt x="726" y="1"/>
                  </a:moveTo>
                  <a:lnTo>
                    <a:pt x="484" y="363"/>
                  </a:lnTo>
                  <a:lnTo>
                    <a:pt x="242" y="847"/>
                  </a:lnTo>
                  <a:lnTo>
                    <a:pt x="1" y="1693"/>
                  </a:lnTo>
                  <a:lnTo>
                    <a:pt x="1" y="1693"/>
                  </a:lnTo>
                  <a:lnTo>
                    <a:pt x="484" y="968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5120;p57">
              <a:extLst>
                <a:ext uri="{FF2B5EF4-FFF2-40B4-BE49-F238E27FC236}">
                  <a16:creationId xmlns:a16="http://schemas.microsoft.com/office/drawing/2014/main" id="{5360E002-F0D8-4A86-AC10-7AFE57FEE322}"/>
                </a:ext>
              </a:extLst>
            </p:cNvPr>
            <p:cNvSpPr/>
            <p:nvPr/>
          </p:nvSpPr>
          <p:spPr>
            <a:xfrm>
              <a:off x="7082032" y="2183155"/>
              <a:ext cx="17096" cy="34211"/>
            </a:xfrm>
            <a:custGeom>
              <a:avLst/>
              <a:gdLst/>
              <a:ahLst/>
              <a:cxnLst/>
              <a:rect l="l" t="t" r="r" b="b"/>
              <a:pathLst>
                <a:path w="846" h="1693" extrusionOk="0">
                  <a:moveTo>
                    <a:pt x="846" y="1"/>
                  </a:moveTo>
                  <a:lnTo>
                    <a:pt x="242" y="847"/>
                  </a:lnTo>
                  <a:lnTo>
                    <a:pt x="0" y="1693"/>
                  </a:lnTo>
                  <a:lnTo>
                    <a:pt x="242" y="1330"/>
                  </a:lnTo>
                  <a:lnTo>
                    <a:pt x="483" y="84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5121;p57">
              <a:extLst>
                <a:ext uri="{FF2B5EF4-FFF2-40B4-BE49-F238E27FC236}">
                  <a16:creationId xmlns:a16="http://schemas.microsoft.com/office/drawing/2014/main" id="{0A84152B-4138-454E-A76C-75C35341F305}"/>
                </a:ext>
              </a:extLst>
            </p:cNvPr>
            <p:cNvSpPr/>
            <p:nvPr/>
          </p:nvSpPr>
          <p:spPr>
            <a:xfrm>
              <a:off x="7016095" y="2446904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725" y="0"/>
                  </a:moveTo>
                  <a:lnTo>
                    <a:pt x="242" y="846"/>
                  </a:lnTo>
                  <a:lnTo>
                    <a:pt x="0" y="1813"/>
                  </a:lnTo>
                  <a:lnTo>
                    <a:pt x="0" y="1813"/>
                  </a:lnTo>
                  <a:lnTo>
                    <a:pt x="484" y="9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5122;p57">
              <a:extLst>
                <a:ext uri="{FF2B5EF4-FFF2-40B4-BE49-F238E27FC236}">
                  <a16:creationId xmlns:a16="http://schemas.microsoft.com/office/drawing/2014/main" id="{16A7F17C-C588-4556-922A-7959F3875032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5123;p57">
              <a:extLst>
                <a:ext uri="{FF2B5EF4-FFF2-40B4-BE49-F238E27FC236}">
                  <a16:creationId xmlns:a16="http://schemas.microsoft.com/office/drawing/2014/main" id="{F0C251A3-7E73-405A-AFA8-020D2E45D14B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5124;p57">
              <a:extLst>
                <a:ext uri="{FF2B5EF4-FFF2-40B4-BE49-F238E27FC236}">
                  <a16:creationId xmlns:a16="http://schemas.microsoft.com/office/drawing/2014/main" id="{1F004B4E-9A6F-4845-AF6C-2CB0641803BE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5125;p57">
              <a:extLst>
                <a:ext uri="{FF2B5EF4-FFF2-40B4-BE49-F238E27FC236}">
                  <a16:creationId xmlns:a16="http://schemas.microsoft.com/office/drawing/2014/main" id="{729DBB0A-39A1-40B6-A418-A8280D891E22}"/>
                </a:ext>
              </a:extLst>
            </p:cNvPr>
            <p:cNvSpPr/>
            <p:nvPr/>
          </p:nvSpPr>
          <p:spPr>
            <a:xfrm>
              <a:off x="6967254" y="2080602"/>
              <a:ext cx="14671" cy="34191"/>
            </a:xfrm>
            <a:custGeom>
              <a:avLst/>
              <a:gdLst/>
              <a:ahLst/>
              <a:cxnLst/>
              <a:rect l="l" t="t" r="r" b="b"/>
              <a:pathLst>
                <a:path w="726" h="1692" extrusionOk="0">
                  <a:moveTo>
                    <a:pt x="725" y="0"/>
                  </a:moveTo>
                  <a:lnTo>
                    <a:pt x="242" y="725"/>
                  </a:lnTo>
                  <a:lnTo>
                    <a:pt x="0" y="1692"/>
                  </a:lnTo>
                  <a:lnTo>
                    <a:pt x="484" y="84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5126;p57">
              <a:extLst>
                <a:ext uri="{FF2B5EF4-FFF2-40B4-BE49-F238E27FC236}">
                  <a16:creationId xmlns:a16="http://schemas.microsoft.com/office/drawing/2014/main" id="{EC2E1201-1EE1-4292-8E11-6F6E7D00F476}"/>
                </a:ext>
              </a:extLst>
            </p:cNvPr>
            <p:cNvSpPr/>
            <p:nvPr/>
          </p:nvSpPr>
          <p:spPr>
            <a:xfrm>
              <a:off x="7201681" y="2031761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0"/>
                  </a:moveTo>
                  <a:lnTo>
                    <a:pt x="726" y="604"/>
                  </a:lnTo>
                  <a:lnTo>
                    <a:pt x="1692" y="846"/>
                  </a:lnTo>
                  <a:lnTo>
                    <a:pt x="846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5127;p57">
              <a:extLst>
                <a:ext uri="{FF2B5EF4-FFF2-40B4-BE49-F238E27FC236}">
                  <a16:creationId xmlns:a16="http://schemas.microsoft.com/office/drawing/2014/main" id="{27D2EEAD-596A-486F-9B63-EF65803361B0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5128;p57">
              <a:extLst>
                <a:ext uri="{FF2B5EF4-FFF2-40B4-BE49-F238E27FC236}">
                  <a16:creationId xmlns:a16="http://schemas.microsoft.com/office/drawing/2014/main" id="{E602F7EE-E057-4F7B-97C4-5706A1E2B506}"/>
                </a:ext>
              </a:extLst>
            </p:cNvPr>
            <p:cNvSpPr/>
            <p:nvPr/>
          </p:nvSpPr>
          <p:spPr>
            <a:xfrm>
              <a:off x="7230982" y="24908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1" y="1"/>
                  </a:moveTo>
                  <a:lnTo>
                    <a:pt x="847" y="605"/>
                  </a:lnTo>
                  <a:lnTo>
                    <a:pt x="967" y="605"/>
                  </a:lnTo>
                  <a:lnTo>
                    <a:pt x="1451" y="72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5129;p57">
              <a:extLst>
                <a:ext uri="{FF2B5EF4-FFF2-40B4-BE49-F238E27FC236}">
                  <a16:creationId xmlns:a16="http://schemas.microsoft.com/office/drawing/2014/main" id="{693687A7-F9DD-4DC7-88C7-5D2A6726C50D}"/>
                </a:ext>
              </a:extLst>
            </p:cNvPr>
            <p:cNvSpPr/>
            <p:nvPr/>
          </p:nvSpPr>
          <p:spPr>
            <a:xfrm>
              <a:off x="7006315" y="2285729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0"/>
                  </a:moveTo>
                  <a:lnTo>
                    <a:pt x="726" y="484"/>
                  </a:lnTo>
                  <a:lnTo>
                    <a:pt x="1693" y="725"/>
                  </a:lnTo>
                  <a:lnTo>
                    <a:pt x="847" y="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5130;p57">
              <a:extLst>
                <a:ext uri="{FF2B5EF4-FFF2-40B4-BE49-F238E27FC236}">
                  <a16:creationId xmlns:a16="http://schemas.microsoft.com/office/drawing/2014/main" id="{DD73D4D4-DCCF-49FB-803C-CFEEBB682221}"/>
                </a:ext>
              </a:extLst>
            </p:cNvPr>
            <p:cNvSpPr/>
            <p:nvPr/>
          </p:nvSpPr>
          <p:spPr>
            <a:xfrm>
              <a:off x="7201681" y="184615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" y="1"/>
                  </a:moveTo>
                  <a:lnTo>
                    <a:pt x="726" y="484"/>
                  </a:lnTo>
                  <a:lnTo>
                    <a:pt x="1692" y="726"/>
                  </a:lnTo>
                  <a:lnTo>
                    <a:pt x="846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5131;p57">
              <a:extLst>
                <a:ext uri="{FF2B5EF4-FFF2-40B4-BE49-F238E27FC236}">
                  <a16:creationId xmlns:a16="http://schemas.microsoft.com/office/drawing/2014/main" id="{56DB971B-F1DC-4C00-9748-E38E19BEEC91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5132;p57">
              <a:extLst>
                <a:ext uri="{FF2B5EF4-FFF2-40B4-BE49-F238E27FC236}">
                  <a16:creationId xmlns:a16="http://schemas.microsoft.com/office/drawing/2014/main" id="{CFC8908E-533E-4828-AC0A-9F8632084DD4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5133;p57">
              <a:extLst>
                <a:ext uri="{FF2B5EF4-FFF2-40B4-BE49-F238E27FC236}">
                  <a16:creationId xmlns:a16="http://schemas.microsoft.com/office/drawing/2014/main" id="{3652436E-454E-46E0-A8A7-07425533F5B1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5134;p57">
              <a:extLst>
                <a:ext uri="{FF2B5EF4-FFF2-40B4-BE49-F238E27FC236}">
                  <a16:creationId xmlns:a16="http://schemas.microsoft.com/office/drawing/2014/main" id="{DE1F95A3-37FE-4839-B253-1D03EB78256D}"/>
                </a:ext>
              </a:extLst>
            </p:cNvPr>
            <p:cNvSpPr/>
            <p:nvPr/>
          </p:nvSpPr>
          <p:spPr>
            <a:xfrm>
              <a:off x="7079587" y="2051281"/>
              <a:ext cx="14671" cy="39102"/>
            </a:xfrm>
            <a:custGeom>
              <a:avLst/>
              <a:gdLst/>
              <a:ahLst/>
              <a:cxnLst/>
              <a:rect l="l" t="t" r="r" b="b"/>
              <a:pathLst>
                <a:path w="726" h="1935" extrusionOk="0">
                  <a:moveTo>
                    <a:pt x="0" y="1"/>
                  </a:moveTo>
                  <a:lnTo>
                    <a:pt x="0" y="122"/>
                  </a:lnTo>
                  <a:lnTo>
                    <a:pt x="242" y="968"/>
                  </a:lnTo>
                  <a:lnTo>
                    <a:pt x="725" y="1935"/>
                  </a:lnTo>
                  <a:lnTo>
                    <a:pt x="484" y="9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5135;p57">
              <a:extLst>
                <a:ext uri="{FF2B5EF4-FFF2-40B4-BE49-F238E27FC236}">
                  <a16:creationId xmlns:a16="http://schemas.microsoft.com/office/drawing/2014/main" id="{AE7F8A2F-BD83-4C48-957F-0FE5F5F0124E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5136;p57">
              <a:extLst>
                <a:ext uri="{FF2B5EF4-FFF2-40B4-BE49-F238E27FC236}">
                  <a16:creationId xmlns:a16="http://schemas.microsoft.com/office/drawing/2014/main" id="{2F8BE041-7755-474B-B9CD-0244F407BBB3}"/>
                </a:ext>
              </a:extLst>
            </p:cNvPr>
            <p:cNvSpPr/>
            <p:nvPr/>
          </p:nvSpPr>
          <p:spPr>
            <a:xfrm>
              <a:off x="6933063" y="2366316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0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5137;p57">
              <a:extLst>
                <a:ext uri="{FF2B5EF4-FFF2-40B4-BE49-F238E27FC236}">
                  <a16:creationId xmlns:a16="http://schemas.microsoft.com/office/drawing/2014/main" id="{8CBCD22D-4EA9-47AD-9025-39F458B5ECF1}"/>
                </a:ext>
              </a:extLst>
            </p:cNvPr>
            <p:cNvSpPr/>
            <p:nvPr/>
          </p:nvSpPr>
          <p:spPr>
            <a:xfrm>
              <a:off x="7091793" y="1860805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5" y="1814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5138;p57">
              <a:extLst>
                <a:ext uri="{FF2B5EF4-FFF2-40B4-BE49-F238E27FC236}">
                  <a16:creationId xmlns:a16="http://schemas.microsoft.com/office/drawing/2014/main" id="{54E9C19F-9CC7-42C4-A2C0-EEF29D8EC87A}"/>
                </a:ext>
              </a:extLst>
            </p:cNvPr>
            <p:cNvSpPr/>
            <p:nvPr/>
          </p:nvSpPr>
          <p:spPr>
            <a:xfrm>
              <a:off x="7013650" y="1978029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5139;p57">
              <a:extLst>
                <a:ext uri="{FF2B5EF4-FFF2-40B4-BE49-F238E27FC236}">
                  <a16:creationId xmlns:a16="http://schemas.microsoft.com/office/drawing/2014/main" id="{E81F6DBD-D672-4FFE-98CF-B089B20D779D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5140;p57">
              <a:extLst>
                <a:ext uri="{FF2B5EF4-FFF2-40B4-BE49-F238E27FC236}">
                  <a16:creationId xmlns:a16="http://schemas.microsoft.com/office/drawing/2014/main" id="{ABB3DCCE-0D21-4D71-9439-A2CC3D4F4160}"/>
                </a:ext>
              </a:extLst>
            </p:cNvPr>
            <p:cNvSpPr/>
            <p:nvPr/>
          </p:nvSpPr>
          <p:spPr>
            <a:xfrm>
              <a:off x="6937953" y="2200251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5141;p57">
              <a:extLst>
                <a:ext uri="{FF2B5EF4-FFF2-40B4-BE49-F238E27FC236}">
                  <a16:creationId xmlns:a16="http://schemas.microsoft.com/office/drawing/2014/main" id="{5E91F0A7-37D0-4128-A4C5-EADCA4284E7B}"/>
                </a:ext>
              </a:extLst>
            </p:cNvPr>
            <p:cNvSpPr/>
            <p:nvPr/>
          </p:nvSpPr>
          <p:spPr>
            <a:xfrm>
              <a:off x="7316460" y="2009775"/>
              <a:ext cx="34211" cy="14671"/>
            </a:xfrm>
            <a:custGeom>
              <a:avLst/>
              <a:gdLst/>
              <a:ahLst/>
              <a:cxnLst/>
              <a:rect l="l" t="t" r="r" b="b"/>
              <a:pathLst>
                <a:path w="1693" h="726" extrusionOk="0">
                  <a:moveTo>
                    <a:pt x="1692" y="1"/>
                  </a:moveTo>
                  <a:lnTo>
                    <a:pt x="967" y="242"/>
                  </a:lnTo>
                  <a:lnTo>
                    <a:pt x="0" y="726"/>
                  </a:lnTo>
                  <a:lnTo>
                    <a:pt x="967" y="484"/>
                  </a:lnTo>
                  <a:lnTo>
                    <a:pt x="1692" y="121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5142;p57">
              <a:extLst>
                <a:ext uri="{FF2B5EF4-FFF2-40B4-BE49-F238E27FC236}">
                  <a16:creationId xmlns:a16="http://schemas.microsoft.com/office/drawing/2014/main" id="{172A88DC-0C7A-4B85-B08E-E17529EBAE6B}"/>
                </a:ext>
              </a:extLst>
            </p:cNvPr>
            <p:cNvSpPr/>
            <p:nvPr/>
          </p:nvSpPr>
          <p:spPr>
            <a:xfrm>
              <a:off x="7069807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968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5143;p57">
              <a:extLst>
                <a:ext uri="{FF2B5EF4-FFF2-40B4-BE49-F238E27FC236}">
                  <a16:creationId xmlns:a16="http://schemas.microsoft.com/office/drawing/2014/main" id="{BA72C45B-3DFA-43C8-A5EE-45FC18638AF9}"/>
                </a:ext>
              </a:extLst>
            </p:cNvPr>
            <p:cNvSpPr/>
            <p:nvPr/>
          </p:nvSpPr>
          <p:spPr>
            <a:xfrm>
              <a:off x="7157730" y="2124554"/>
              <a:ext cx="36636" cy="12226"/>
            </a:xfrm>
            <a:custGeom>
              <a:avLst/>
              <a:gdLst/>
              <a:ahLst/>
              <a:cxnLst/>
              <a:rect l="l" t="t" r="r" b="b"/>
              <a:pathLst>
                <a:path w="1813" h="605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144;p57">
              <a:extLst>
                <a:ext uri="{FF2B5EF4-FFF2-40B4-BE49-F238E27FC236}">
                  <a16:creationId xmlns:a16="http://schemas.microsoft.com/office/drawing/2014/main" id="{F0B67D34-1171-4012-A0E8-BF692B8D7C9C}"/>
                </a:ext>
              </a:extLst>
            </p:cNvPr>
            <p:cNvSpPr/>
            <p:nvPr/>
          </p:nvSpPr>
          <p:spPr>
            <a:xfrm>
              <a:off x="7069807" y="1775348"/>
              <a:ext cx="158750" cy="102573"/>
            </a:xfrm>
            <a:custGeom>
              <a:avLst/>
              <a:gdLst/>
              <a:ahLst/>
              <a:cxnLst/>
              <a:rect l="l" t="t" r="r" b="b"/>
              <a:pathLst>
                <a:path w="7856" h="5076" extrusionOk="0">
                  <a:moveTo>
                    <a:pt x="7735" y="0"/>
                  </a:moveTo>
                  <a:lnTo>
                    <a:pt x="6889" y="1088"/>
                  </a:lnTo>
                  <a:lnTo>
                    <a:pt x="6043" y="2175"/>
                  </a:lnTo>
                  <a:lnTo>
                    <a:pt x="5076" y="3021"/>
                  </a:lnTo>
                  <a:lnTo>
                    <a:pt x="4110" y="3867"/>
                  </a:lnTo>
                  <a:lnTo>
                    <a:pt x="3626" y="4230"/>
                  </a:lnTo>
                  <a:lnTo>
                    <a:pt x="3022" y="4472"/>
                  </a:lnTo>
                  <a:lnTo>
                    <a:pt x="2418" y="4713"/>
                  </a:lnTo>
                  <a:lnTo>
                    <a:pt x="1813" y="4834"/>
                  </a:lnTo>
                  <a:lnTo>
                    <a:pt x="1451" y="4713"/>
                  </a:lnTo>
                  <a:lnTo>
                    <a:pt x="1088" y="4713"/>
                  </a:lnTo>
                  <a:lnTo>
                    <a:pt x="605" y="4351"/>
                  </a:lnTo>
                  <a:lnTo>
                    <a:pt x="363" y="3746"/>
                  </a:lnTo>
                  <a:lnTo>
                    <a:pt x="122" y="3142"/>
                  </a:lnTo>
                  <a:lnTo>
                    <a:pt x="122" y="2417"/>
                  </a:lnTo>
                  <a:lnTo>
                    <a:pt x="122" y="1692"/>
                  </a:lnTo>
                  <a:lnTo>
                    <a:pt x="242" y="484"/>
                  </a:lnTo>
                  <a:lnTo>
                    <a:pt x="1" y="1209"/>
                  </a:lnTo>
                  <a:lnTo>
                    <a:pt x="1" y="2055"/>
                  </a:lnTo>
                  <a:lnTo>
                    <a:pt x="1" y="2901"/>
                  </a:lnTo>
                  <a:lnTo>
                    <a:pt x="122" y="3746"/>
                  </a:lnTo>
                  <a:lnTo>
                    <a:pt x="242" y="4230"/>
                  </a:lnTo>
                  <a:lnTo>
                    <a:pt x="605" y="4713"/>
                  </a:lnTo>
                  <a:lnTo>
                    <a:pt x="1088" y="4955"/>
                  </a:lnTo>
                  <a:lnTo>
                    <a:pt x="1693" y="5076"/>
                  </a:lnTo>
                  <a:lnTo>
                    <a:pt x="2418" y="4955"/>
                  </a:lnTo>
                  <a:lnTo>
                    <a:pt x="3022" y="4834"/>
                  </a:lnTo>
                  <a:lnTo>
                    <a:pt x="3626" y="4592"/>
                  </a:lnTo>
                  <a:lnTo>
                    <a:pt x="4110" y="4230"/>
                  </a:lnTo>
                  <a:lnTo>
                    <a:pt x="5197" y="3263"/>
                  </a:lnTo>
                  <a:lnTo>
                    <a:pt x="6164" y="2296"/>
                  </a:lnTo>
                  <a:lnTo>
                    <a:pt x="7010" y="1209"/>
                  </a:lnTo>
                  <a:lnTo>
                    <a:pt x="7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145;p57">
              <a:extLst>
                <a:ext uri="{FF2B5EF4-FFF2-40B4-BE49-F238E27FC236}">
                  <a16:creationId xmlns:a16="http://schemas.microsoft.com/office/drawing/2014/main" id="{2ECCBBC6-5467-4C1C-BF93-1C93143C98B3}"/>
                </a:ext>
              </a:extLst>
            </p:cNvPr>
            <p:cNvSpPr/>
            <p:nvPr/>
          </p:nvSpPr>
          <p:spPr>
            <a:xfrm>
              <a:off x="6439777" y="2158745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886" y="0"/>
                  </a:moveTo>
                  <a:lnTo>
                    <a:pt x="0" y="1692"/>
                  </a:lnTo>
                  <a:lnTo>
                    <a:pt x="10635" y="23807"/>
                  </a:lnTo>
                  <a:lnTo>
                    <a:pt x="28399" y="219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146;p57">
              <a:extLst>
                <a:ext uri="{FF2B5EF4-FFF2-40B4-BE49-F238E27FC236}">
                  <a16:creationId xmlns:a16="http://schemas.microsoft.com/office/drawing/2014/main" id="{B20D95E7-C416-4108-A640-A8616F0BFD9D}"/>
                </a:ext>
              </a:extLst>
            </p:cNvPr>
            <p:cNvSpPr/>
            <p:nvPr/>
          </p:nvSpPr>
          <p:spPr>
            <a:xfrm>
              <a:off x="6415347" y="2161190"/>
              <a:ext cx="573893" cy="481100"/>
            </a:xfrm>
            <a:custGeom>
              <a:avLst/>
              <a:gdLst/>
              <a:ahLst/>
              <a:cxnLst/>
              <a:rect l="l" t="t" r="r" b="b"/>
              <a:pathLst>
                <a:path w="28400" h="23808" extrusionOk="0">
                  <a:moveTo>
                    <a:pt x="17765" y="0"/>
                  </a:moveTo>
                  <a:lnTo>
                    <a:pt x="1" y="1692"/>
                  </a:lnTo>
                  <a:lnTo>
                    <a:pt x="10635" y="23807"/>
                  </a:lnTo>
                  <a:lnTo>
                    <a:pt x="28400" y="21994"/>
                  </a:lnTo>
                  <a:lnTo>
                    <a:pt x="17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5147;p57">
              <a:extLst>
                <a:ext uri="{FF2B5EF4-FFF2-40B4-BE49-F238E27FC236}">
                  <a16:creationId xmlns:a16="http://schemas.microsoft.com/office/drawing/2014/main" id="{E5A777F9-E3BD-4621-8745-D076D0B4B2D6}"/>
                </a:ext>
              </a:extLst>
            </p:cNvPr>
            <p:cNvSpPr/>
            <p:nvPr/>
          </p:nvSpPr>
          <p:spPr>
            <a:xfrm>
              <a:off x="6735251" y="214654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45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571"/>
                  </a:lnTo>
                  <a:lnTo>
                    <a:pt x="605" y="132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48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148;p57">
              <a:extLst>
                <a:ext uri="{FF2B5EF4-FFF2-40B4-BE49-F238E27FC236}">
                  <a16:creationId xmlns:a16="http://schemas.microsoft.com/office/drawing/2014/main" id="{3FCF7959-0989-4896-B36D-3D32D7375081}"/>
                </a:ext>
              </a:extLst>
            </p:cNvPr>
            <p:cNvSpPr/>
            <p:nvPr/>
          </p:nvSpPr>
          <p:spPr>
            <a:xfrm>
              <a:off x="6705951" y="2148964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121" y="847"/>
                  </a:lnTo>
                  <a:lnTo>
                    <a:pt x="484" y="1451"/>
                  </a:lnTo>
                  <a:lnTo>
                    <a:pt x="967" y="1814"/>
                  </a:lnTo>
                  <a:lnTo>
                    <a:pt x="1088" y="1814"/>
                  </a:lnTo>
                  <a:lnTo>
                    <a:pt x="1209" y="1693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8"/>
                  </a:lnTo>
                  <a:lnTo>
                    <a:pt x="363" y="847"/>
                  </a:lnTo>
                  <a:lnTo>
                    <a:pt x="363" y="484"/>
                  </a:lnTo>
                  <a:lnTo>
                    <a:pt x="363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5149;p57">
              <a:extLst>
                <a:ext uri="{FF2B5EF4-FFF2-40B4-BE49-F238E27FC236}">
                  <a16:creationId xmlns:a16="http://schemas.microsoft.com/office/drawing/2014/main" id="{0D152979-DEA0-456C-B797-A84389DCD337}"/>
                </a:ext>
              </a:extLst>
            </p:cNvPr>
            <p:cNvSpPr/>
            <p:nvPr/>
          </p:nvSpPr>
          <p:spPr>
            <a:xfrm>
              <a:off x="6676650" y="2151410"/>
              <a:ext cx="29321" cy="36656"/>
            </a:xfrm>
            <a:custGeom>
              <a:avLst/>
              <a:gdLst/>
              <a:ahLst/>
              <a:cxnLst/>
              <a:rect l="l" t="t" r="r" b="b"/>
              <a:pathLst>
                <a:path w="1451" h="1814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484"/>
                  </a:lnTo>
                  <a:lnTo>
                    <a:pt x="242" y="967"/>
                  </a:lnTo>
                  <a:lnTo>
                    <a:pt x="605" y="1451"/>
                  </a:lnTo>
                  <a:lnTo>
                    <a:pt x="1088" y="1813"/>
                  </a:lnTo>
                  <a:lnTo>
                    <a:pt x="1209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0" y="847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5150;p57">
              <a:extLst>
                <a:ext uri="{FF2B5EF4-FFF2-40B4-BE49-F238E27FC236}">
                  <a16:creationId xmlns:a16="http://schemas.microsoft.com/office/drawing/2014/main" id="{1DD8678B-20ED-40B5-8C66-649979C7FFDD}"/>
                </a:ext>
              </a:extLst>
            </p:cNvPr>
            <p:cNvSpPr/>
            <p:nvPr/>
          </p:nvSpPr>
          <p:spPr>
            <a:xfrm>
              <a:off x="6649794" y="215385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1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3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1088"/>
                  </a:lnTo>
                  <a:lnTo>
                    <a:pt x="363" y="967"/>
                  </a:lnTo>
                  <a:lnTo>
                    <a:pt x="363" y="484"/>
                  </a:lnTo>
                  <a:lnTo>
                    <a:pt x="363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29" y="846"/>
                  </a:lnTo>
                  <a:lnTo>
                    <a:pt x="1088" y="484"/>
                  </a:lnTo>
                  <a:lnTo>
                    <a:pt x="725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5151;p57">
              <a:extLst>
                <a:ext uri="{FF2B5EF4-FFF2-40B4-BE49-F238E27FC236}">
                  <a16:creationId xmlns:a16="http://schemas.microsoft.com/office/drawing/2014/main" id="{057ECEEF-AF89-4A63-A79F-65D4C0D3787E}"/>
                </a:ext>
              </a:extLst>
            </p:cNvPr>
            <p:cNvSpPr/>
            <p:nvPr/>
          </p:nvSpPr>
          <p:spPr>
            <a:xfrm>
              <a:off x="6622918" y="2158745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0"/>
                  </a:moveTo>
                  <a:lnTo>
                    <a:pt x="1" y="121"/>
                  </a:lnTo>
                  <a:lnTo>
                    <a:pt x="1" y="363"/>
                  </a:lnTo>
                  <a:lnTo>
                    <a:pt x="122" y="846"/>
                  </a:lnTo>
                  <a:lnTo>
                    <a:pt x="484" y="1330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5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4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5152;p57">
              <a:extLst>
                <a:ext uri="{FF2B5EF4-FFF2-40B4-BE49-F238E27FC236}">
                  <a16:creationId xmlns:a16="http://schemas.microsoft.com/office/drawing/2014/main" id="{9A48CA3A-65B8-484C-971F-70264DBEE322}"/>
                </a:ext>
              </a:extLst>
            </p:cNvPr>
            <p:cNvSpPr/>
            <p:nvPr/>
          </p:nvSpPr>
          <p:spPr>
            <a:xfrm>
              <a:off x="6593617" y="2161190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363"/>
                  </a:lnTo>
                  <a:lnTo>
                    <a:pt x="121" y="846"/>
                  </a:lnTo>
                  <a:lnTo>
                    <a:pt x="484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726" y="1209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30" y="725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5153;p57">
              <a:extLst>
                <a:ext uri="{FF2B5EF4-FFF2-40B4-BE49-F238E27FC236}">
                  <a16:creationId xmlns:a16="http://schemas.microsoft.com/office/drawing/2014/main" id="{679A12F3-EEE9-4266-8FC4-385D550981E6}"/>
                </a:ext>
              </a:extLst>
            </p:cNvPr>
            <p:cNvSpPr/>
            <p:nvPr/>
          </p:nvSpPr>
          <p:spPr>
            <a:xfrm>
              <a:off x="6564316" y="2163615"/>
              <a:ext cx="29321" cy="34211"/>
            </a:xfrm>
            <a:custGeom>
              <a:avLst/>
              <a:gdLst/>
              <a:ahLst/>
              <a:cxnLst/>
              <a:rect l="l" t="t" r="r" b="b"/>
              <a:pathLst>
                <a:path w="1451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242" y="847"/>
                  </a:lnTo>
                  <a:lnTo>
                    <a:pt x="484" y="1330"/>
                  </a:lnTo>
                  <a:lnTo>
                    <a:pt x="1088" y="169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451"/>
                  </a:lnTo>
                  <a:lnTo>
                    <a:pt x="725" y="1330"/>
                  </a:lnTo>
                  <a:lnTo>
                    <a:pt x="484" y="968"/>
                  </a:lnTo>
                  <a:lnTo>
                    <a:pt x="484" y="847"/>
                  </a:lnTo>
                  <a:lnTo>
                    <a:pt x="363" y="363"/>
                  </a:lnTo>
                  <a:lnTo>
                    <a:pt x="484" y="243"/>
                  </a:lnTo>
                  <a:lnTo>
                    <a:pt x="605" y="243"/>
                  </a:lnTo>
                  <a:lnTo>
                    <a:pt x="846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209" y="726"/>
                  </a:lnTo>
                  <a:lnTo>
                    <a:pt x="1209" y="847"/>
                  </a:lnTo>
                  <a:lnTo>
                    <a:pt x="1451" y="726"/>
                  </a:lnTo>
                  <a:lnTo>
                    <a:pt x="1088" y="363"/>
                  </a:lnTo>
                  <a:lnTo>
                    <a:pt x="846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5154;p57">
              <a:extLst>
                <a:ext uri="{FF2B5EF4-FFF2-40B4-BE49-F238E27FC236}">
                  <a16:creationId xmlns:a16="http://schemas.microsoft.com/office/drawing/2014/main" id="{CCB8E02C-856A-44AF-9E2E-983E72297894}"/>
                </a:ext>
              </a:extLst>
            </p:cNvPr>
            <p:cNvSpPr/>
            <p:nvPr/>
          </p:nvSpPr>
          <p:spPr>
            <a:xfrm>
              <a:off x="6537460" y="2166060"/>
              <a:ext cx="26876" cy="34211"/>
            </a:xfrm>
            <a:custGeom>
              <a:avLst/>
              <a:gdLst/>
              <a:ahLst/>
              <a:cxnLst/>
              <a:rect l="l" t="t" r="r" b="b"/>
              <a:pathLst>
                <a:path w="1330" h="1693" extrusionOk="0">
                  <a:moveTo>
                    <a:pt x="363" y="1"/>
                  </a:moveTo>
                  <a:lnTo>
                    <a:pt x="121" y="122"/>
                  </a:lnTo>
                  <a:lnTo>
                    <a:pt x="0" y="363"/>
                  </a:lnTo>
                  <a:lnTo>
                    <a:pt x="121" y="847"/>
                  </a:lnTo>
                  <a:lnTo>
                    <a:pt x="483" y="1451"/>
                  </a:lnTo>
                  <a:lnTo>
                    <a:pt x="967" y="1693"/>
                  </a:lnTo>
                  <a:lnTo>
                    <a:pt x="1088" y="1693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5" y="1330"/>
                  </a:lnTo>
                  <a:lnTo>
                    <a:pt x="483" y="968"/>
                  </a:lnTo>
                  <a:lnTo>
                    <a:pt x="363" y="847"/>
                  </a:lnTo>
                  <a:lnTo>
                    <a:pt x="363" y="363"/>
                  </a:lnTo>
                  <a:lnTo>
                    <a:pt x="363" y="242"/>
                  </a:lnTo>
                  <a:lnTo>
                    <a:pt x="604" y="242"/>
                  </a:lnTo>
                  <a:lnTo>
                    <a:pt x="725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329" y="847"/>
                  </a:lnTo>
                  <a:lnTo>
                    <a:pt x="1088" y="363"/>
                  </a:lnTo>
                  <a:lnTo>
                    <a:pt x="725" y="122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5155;p57">
              <a:extLst>
                <a:ext uri="{FF2B5EF4-FFF2-40B4-BE49-F238E27FC236}">
                  <a16:creationId xmlns:a16="http://schemas.microsoft.com/office/drawing/2014/main" id="{70CB47B7-B732-44EC-BCE2-3C9FE1CE34A5}"/>
                </a:ext>
              </a:extLst>
            </p:cNvPr>
            <p:cNvSpPr/>
            <p:nvPr/>
          </p:nvSpPr>
          <p:spPr>
            <a:xfrm>
              <a:off x="6508139" y="2168505"/>
              <a:ext cx="29341" cy="36656"/>
            </a:xfrm>
            <a:custGeom>
              <a:avLst/>
              <a:gdLst/>
              <a:ahLst/>
              <a:cxnLst/>
              <a:rect l="l" t="t" r="r" b="b"/>
              <a:pathLst>
                <a:path w="1452" h="1814" extrusionOk="0">
                  <a:moveTo>
                    <a:pt x="363" y="1"/>
                  </a:moveTo>
                  <a:lnTo>
                    <a:pt x="122" y="121"/>
                  </a:lnTo>
                  <a:lnTo>
                    <a:pt x="1" y="484"/>
                  </a:lnTo>
                  <a:lnTo>
                    <a:pt x="243" y="847"/>
                  </a:lnTo>
                  <a:lnTo>
                    <a:pt x="484" y="1451"/>
                  </a:lnTo>
                  <a:lnTo>
                    <a:pt x="1088" y="1693"/>
                  </a:lnTo>
                  <a:lnTo>
                    <a:pt x="1088" y="1813"/>
                  </a:lnTo>
                  <a:lnTo>
                    <a:pt x="1209" y="1693"/>
                  </a:lnTo>
                  <a:lnTo>
                    <a:pt x="1209" y="1572"/>
                  </a:lnTo>
                  <a:lnTo>
                    <a:pt x="1088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484" y="847"/>
                  </a:lnTo>
                  <a:lnTo>
                    <a:pt x="363" y="484"/>
                  </a:lnTo>
                  <a:lnTo>
                    <a:pt x="484" y="242"/>
                  </a:lnTo>
                  <a:lnTo>
                    <a:pt x="605" y="242"/>
                  </a:lnTo>
                  <a:lnTo>
                    <a:pt x="847" y="363"/>
                  </a:lnTo>
                  <a:lnTo>
                    <a:pt x="1088" y="605"/>
                  </a:lnTo>
                  <a:lnTo>
                    <a:pt x="1088" y="726"/>
                  </a:lnTo>
                  <a:lnTo>
                    <a:pt x="1088" y="847"/>
                  </a:lnTo>
                  <a:lnTo>
                    <a:pt x="1451" y="847"/>
                  </a:lnTo>
                  <a:lnTo>
                    <a:pt x="1088" y="363"/>
                  </a:lnTo>
                  <a:lnTo>
                    <a:pt x="847" y="121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5156;p57">
              <a:extLst>
                <a:ext uri="{FF2B5EF4-FFF2-40B4-BE49-F238E27FC236}">
                  <a16:creationId xmlns:a16="http://schemas.microsoft.com/office/drawing/2014/main" id="{99A0AB54-4F27-446B-9AB7-992329DABB4A}"/>
                </a:ext>
              </a:extLst>
            </p:cNvPr>
            <p:cNvSpPr/>
            <p:nvPr/>
          </p:nvSpPr>
          <p:spPr>
            <a:xfrm>
              <a:off x="6481284" y="2170950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121"/>
                  </a:lnTo>
                  <a:lnTo>
                    <a:pt x="1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967" y="1813"/>
                  </a:lnTo>
                  <a:lnTo>
                    <a:pt x="1088" y="1813"/>
                  </a:lnTo>
                  <a:lnTo>
                    <a:pt x="1088" y="1692"/>
                  </a:lnTo>
                  <a:lnTo>
                    <a:pt x="1088" y="1572"/>
                  </a:lnTo>
                  <a:lnTo>
                    <a:pt x="967" y="1572"/>
                  </a:lnTo>
                  <a:lnTo>
                    <a:pt x="726" y="1330"/>
                  </a:lnTo>
                  <a:lnTo>
                    <a:pt x="484" y="967"/>
                  </a:lnTo>
                  <a:lnTo>
                    <a:pt x="363" y="846"/>
                  </a:lnTo>
                  <a:lnTo>
                    <a:pt x="242" y="484"/>
                  </a:lnTo>
                  <a:lnTo>
                    <a:pt x="363" y="242"/>
                  </a:lnTo>
                  <a:lnTo>
                    <a:pt x="605" y="242"/>
                  </a:lnTo>
                  <a:lnTo>
                    <a:pt x="726" y="363"/>
                  </a:lnTo>
                  <a:lnTo>
                    <a:pt x="967" y="605"/>
                  </a:lnTo>
                  <a:lnTo>
                    <a:pt x="1088" y="726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6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5157;p57">
              <a:extLst>
                <a:ext uri="{FF2B5EF4-FFF2-40B4-BE49-F238E27FC236}">
                  <a16:creationId xmlns:a16="http://schemas.microsoft.com/office/drawing/2014/main" id="{35054FB8-D8FE-4C54-AF6A-57C7B3E64485}"/>
                </a:ext>
              </a:extLst>
            </p:cNvPr>
            <p:cNvSpPr/>
            <p:nvPr/>
          </p:nvSpPr>
          <p:spPr>
            <a:xfrm>
              <a:off x="6451983" y="2173395"/>
              <a:ext cx="26876" cy="36656"/>
            </a:xfrm>
            <a:custGeom>
              <a:avLst/>
              <a:gdLst/>
              <a:ahLst/>
              <a:cxnLst/>
              <a:rect l="l" t="t" r="r" b="b"/>
              <a:pathLst>
                <a:path w="1330" h="1814" extrusionOk="0">
                  <a:moveTo>
                    <a:pt x="363" y="0"/>
                  </a:moveTo>
                  <a:lnTo>
                    <a:pt x="121" y="242"/>
                  </a:lnTo>
                  <a:lnTo>
                    <a:pt x="0" y="484"/>
                  </a:lnTo>
                  <a:lnTo>
                    <a:pt x="121" y="967"/>
                  </a:lnTo>
                  <a:lnTo>
                    <a:pt x="484" y="1451"/>
                  </a:lnTo>
                  <a:lnTo>
                    <a:pt x="1088" y="1813"/>
                  </a:lnTo>
                  <a:lnTo>
                    <a:pt x="1209" y="1692"/>
                  </a:lnTo>
                  <a:lnTo>
                    <a:pt x="1088" y="1571"/>
                  </a:lnTo>
                  <a:lnTo>
                    <a:pt x="725" y="1330"/>
                  </a:lnTo>
                  <a:lnTo>
                    <a:pt x="484" y="967"/>
                  </a:lnTo>
                  <a:lnTo>
                    <a:pt x="484" y="846"/>
                  </a:lnTo>
                  <a:lnTo>
                    <a:pt x="363" y="484"/>
                  </a:lnTo>
                  <a:lnTo>
                    <a:pt x="484" y="363"/>
                  </a:lnTo>
                  <a:lnTo>
                    <a:pt x="846" y="363"/>
                  </a:lnTo>
                  <a:lnTo>
                    <a:pt x="967" y="605"/>
                  </a:lnTo>
                  <a:lnTo>
                    <a:pt x="1088" y="725"/>
                  </a:lnTo>
                  <a:lnTo>
                    <a:pt x="1088" y="846"/>
                  </a:lnTo>
                  <a:lnTo>
                    <a:pt x="1330" y="846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5158;p57">
              <a:extLst>
                <a:ext uri="{FF2B5EF4-FFF2-40B4-BE49-F238E27FC236}">
                  <a16:creationId xmlns:a16="http://schemas.microsoft.com/office/drawing/2014/main" id="{AAABA5B7-AB1E-4AA4-BE64-40D62406CD03}"/>
                </a:ext>
              </a:extLst>
            </p:cNvPr>
            <p:cNvSpPr/>
            <p:nvPr/>
          </p:nvSpPr>
          <p:spPr>
            <a:xfrm>
              <a:off x="6425127" y="2178285"/>
              <a:ext cx="26876" cy="34191"/>
            </a:xfrm>
            <a:custGeom>
              <a:avLst/>
              <a:gdLst/>
              <a:ahLst/>
              <a:cxnLst/>
              <a:rect l="l" t="t" r="r" b="b"/>
              <a:pathLst>
                <a:path w="1330" h="1692" extrusionOk="0">
                  <a:moveTo>
                    <a:pt x="363" y="0"/>
                  </a:moveTo>
                  <a:lnTo>
                    <a:pt x="0" y="121"/>
                  </a:lnTo>
                  <a:lnTo>
                    <a:pt x="0" y="363"/>
                  </a:lnTo>
                  <a:lnTo>
                    <a:pt x="121" y="846"/>
                  </a:lnTo>
                  <a:lnTo>
                    <a:pt x="483" y="1329"/>
                  </a:lnTo>
                  <a:lnTo>
                    <a:pt x="967" y="1692"/>
                  </a:lnTo>
                  <a:lnTo>
                    <a:pt x="1088" y="1692"/>
                  </a:lnTo>
                  <a:lnTo>
                    <a:pt x="1088" y="1571"/>
                  </a:lnTo>
                  <a:lnTo>
                    <a:pt x="967" y="1450"/>
                  </a:lnTo>
                  <a:lnTo>
                    <a:pt x="604" y="1209"/>
                  </a:lnTo>
                  <a:lnTo>
                    <a:pt x="363" y="967"/>
                  </a:lnTo>
                  <a:lnTo>
                    <a:pt x="363" y="846"/>
                  </a:lnTo>
                  <a:lnTo>
                    <a:pt x="242" y="363"/>
                  </a:lnTo>
                  <a:lnTo>
                    <a:pt x="363" y="242"/>
                  </a:lnTo>
                  <a:lnTo>
                    <a:pt x="483" y="242"/>
                  </a:lnTo>
                  <a:lnTo>
                    <a:pt x="725" y="363"/>
                  </a:lnTo>
                  <a:lnTo>
                    <a:pt x="967" y="604"/>
                  </a:lnTo>
                  <a:lnTo>
                    <a:pt x="1088" y="725"/>
                  </a:lnTo>
                  <a:lnTo>
                    <a:pt x="1329" y="725"/>
                  </a:lnTo>
                  <a:lnTo>
                    <a:pt x="1088" y="363"/>
                  </a:lnTo>
                  <a:lnTo>
                    <a:pt x="725" y="121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5159;p57">
              <a:extLst>
                <a:ext uri="{FF2B5EF4-FFF2-40B4-BE49-F238E27FC236}">
                  <a16:creationId xmlns:a16="http://schemas.microsoft.com/office/drawing/2014/main" id="{1F447CEE-C63E-4D41-B967-419B095697BB}"/>
                </a:ext>
              </a:extLst>
            </p:cNvPr>
            <p:cNvSpPr/>
            <p:nvPr/>
          </p:nvSpPr>
          <p:spPr>
            <a:xfrm>
              <a:off x="6994110" y="1794868"/>
              <a:ext cx="559243" cy="801005"/>
            </a:xfrm>
            <a:custGeom>
              <a:avLst/>
              <a:gdLst/>
              <a:ahLst/>
              <a:cxnLst/>
              <a:rect l="l" t="t" r="r" b="b"/>
              <a:pathLst>
                <a:path w="27675" h="39639" extrusionOk="0">
                  <a:moveTo>
                    <a:pt x="12085" y="1"/>
                  </a:moveTo>
                  <a:lnTo>
                    <a:pt x="11844" y="122"/>
                  </a:lnTo>
                  <a:lnTo>
                    <a:pt x="11481" y="363"/>
                  </a:lnTo>
                  <a:lnTo>
                    <a:pt x="11360" y="726"/>
                  </a:lnTo>
                  <a:lnTo>
                    <a:pt x="11118" y="1330"/>
                  </a:lnTo>
                  <a:lnTo>
                    <a:pt x="10998" y="2055"/>
                  </a:lnTo>
                  <a:lnTo>
                    <a:pt x="10998" y="3022"/>
                  </a:lnTo>
                  <a:lnTo>
                    <a:pt x="11239" y="5560"/>
                  </a:lnTo>
                  <a:lnTo>
                    <a:pt x="11481" y="8098"/>
                  </a:lnTo>
                  <a:lnTo>
                    <a:pt x="11964" y="10636"/>
                  </a:lnTo>
                  <a:lnTo>
                    <a:pt x="12931" y="15349"/>
                  </a:lnTo>
                  <a:lnTo>
                    <a:pt x="13777" y="19095"/>
                  </a:lnTo>
                  <a:lnTo>
                    <a:pt x="14140" y="20787"/>
                  </a:lnTo>
                  <a:lnTo>
                    <a:pt x="13898" y="20908"/>
                  </a:lnTo>
                  <a:lnTo>
                    <a:pt x="13535" y="21149"/>
                  </a:lnTo>
                  <a:lnTo>
                    <a:pt x="12206" y="21874"/>
                  </a:lnTo>
                  <a:lnTo>
                    <a:pt x="7856" y="23808"/>
                  </a:lnTo>
                  <a:lnTo>
                    <a:pt x="3263" y="25862"/>
                  </a:lnTo>
                  <a:lnTo>
                    <a:pt x="1451" y="26587"/>
                  </a:lnTo>
                  <a:lnTo>
                    <a:pt x="242" y="27192"/>
                  </a:lnTo>
                  <a:lnTo>
                    <a:pt x="121" y="27554"/>
                  </a:lnTo>
                  <a:lnTo>
                    <a:pt x="0" y="28038"/>
                  </a:lnTo>
                  <a:lnTo>
                    <a:pt x="121" y="28763"/>
                  </a:lnTo>
                  <a:lnTo>
                    <a:pt x="363" y="29609"/>
                  </a:lnTo>
                  <a:lnTo>
                    <a:pt x="1088" y="31784"/>
                  </a:lnTo>
                  <a:lnTo>
                    <a:pt x="2055" y="33959"/>
                  </a:lnTo>
                  <a:lnTo>
                    <a:pt x="3263" y="36255"/>
                  </a:lnTo>
                  <a:lnTo>
                    <a:pt x="4351" y="38068"/>
                  </a:lnTo>
                  <a:lnTo>
                    <a:pt x="4955" y="38793"/>
                  </a:lnTo>
                  <a:lnTo>
                    <a:pt x="5439" y="39276"/>
                  </a:lnTo>
                  <a:lnTo>
                    <a:pt x="5922" y="39639"/>
                  </a:lnTo>
                  <a:lnTo>
                    <a:pt x="6285" y="39639"/>
                  </a:lnTo>
                  <a:lnTo>
                    <a:pt x="8097" y="39035"/>
                  </a:lnTo>
                  <a:lnTo>
                    <a:pt x="10393" y="38068"/>
                  </a:lnTo>
                  <a:lnTo>
                    <a:pt x="13173" y="36860"/>
                  </a:lnTo>
                  <a:lnTo>
                    <a:pt x="16315" y="35409"/>
                  </a:lnTo>
                  <a:lnTo>
                    <a:pt x="19336" y="33717"/>
                  </a:lnTo>
                  <a:lnTo>
                    <a:pt x="22357" y="31905"/>
                  </a:lnTo>
                  <a:lnTo>
                    <a:pt x="23687" y="30817"/>
                  </a:lnTo>
                  <a:lnTo>
                    <a:pt x="25016" y="29850"/>
                  </a:lnTo>
                  <a:lnTo>
                    <a:pt x="26104" y="28763"/>
                  </a:lnTo>
                  <a:lnTo>
                    <a:pt x="27191" y="27675"/>
                  </a:lnTo>
                  <a:lnTo>
                    <a:pt x="27433" y="27313"/>
                  </a:lnTo>
                  <a:lnTo>
                    <a:pt x="27554" y="26950"/>
                  </a:lnTo>
                  <a:lnTo>
                    <a:pt x="27675" y="26467"/>
                  </a:lnTo>
                  <a:lnTo>
                    <a:pt x="27675" y="25862"/>
                  </a:lnTo>
                  <a:lnTo>
                    <a:pt x="27554" y="24654"/>
                  </a:lnTo>
                  <a:lnTo>
                    <a:pt x="27191" y="23204"/>
                  </a:lnTo>
                  <a:lnTo>
                    <a:pt x="26708" y="21633"/>
                  </a:lnTo>
                  <a:lnTo>
                    <a:pt x="25983" y="19941"/>
                  </a:lnTo>
                  <a:lnTo>
                    <a:pt x="25137" y="18128"/>
                  </a:lnTo>
                  <a:lnTo>
                    <a:pt x="24049" y="16195"/>
                  </a:lnTo>
                  <a:lnTo>
                    <a:pt x="21874" y="12448"/>
                  </a:lnTo>
                  <a:lnTo>
                    <a:pt x="19457" y="8702"/>
                  </a:lnTo>
                  <a:lnTo>
                    <a:pt x="17161" y="5318"/>
                  </a:lnTo>
                  <a:lnTo>
                    <a:pt x="15227" y="2418"/>
                  </a:lnTo>
                  <a:lnTo>
                    <a:pt x="14381" y="1451"/>
                  </a:lnTo>
                  <a:lnTo>
                    <a:pt x="13535" y="605"/>
                  </a:lnTo>
                  <a:lnTo>
                    <a:pt x="12810" y="12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5160;p57">
              <a:extLst>
                <a:ext uri="{FF2B5EF4-FFF2-40B4-BE49-F238E27FC236}">
                  <a16:creationId xmlns:a16="http://schemas.microsoft.com/office/drawing/2014/main" id="{0E3A4770-F7A8-4409-9652-B77645F052AD}"/>
                </a:ext>
              </a:extLst>
            </p:cNvPr>
            <p:cNvSpPr/>
            <p:nvPr/>
          </p:nvSpPr>
          <p:spPr>
            <a:xfrm>
              <a:off x="6603377" y="2268633"/>
              <a:ext cx="522627" cy="329685"/>
            </a:xfrm>
            <a:custGeom>
              <a:avLst/>
              <a:gdLst/>
              <a:ahLst/>
              <a:cxnLst/>
              <a:rect l="l" t="t" r="r" b="b"/>
              <a:pathLst>
                <a:path w="25863" h="16315" extrusionOk="0">
                  <a:moveTo>
                    <a:pt x="10635" y="0"/>
                  </a:moveTo>
                  <a:lnTo>
                    <a:pt x="9548" y="363"/>
                  </a:lnTo>
                  <a:lnTo>
                    <a:pt x="7977" y="846"/>
                  </a:lnTo>
                  <a:lnTo>
                    <a:pt x="6043" y="1571"/>
                  </a:lnTo>
                  <a:lnTo>
                    <a:pt x="4231" y="2297"/>
                  </a:lnTo>
                  <a:lnTo>
                    <a:pt x="2418" y="3263"/>
                  </a:lnTo>
                  <a:lnTo>
                    <a:pt x="968" y="4109"/>
                  </a:lnTo>
                  <a:lnTo>
                    <a:pt x="484" y="4593"/>
                  </a:lnTo>
                  <a:lnTo>
                    <a:pt x="122" y="5076"/>
                  </a:lnTo>
                  <a:lnTo>
                    <a:pt x="1" y="5559"/>
                  </a:lnTo>
                  <a:lnTo>
                    <a:pt x="1" y="5922"/>
                  </a:lnTo>
                  <a:lnTo>
                    <a:pt x="243" y="6284"/>
                  </a:lnTo>
                  <a:lnTo>
                    <a:pt x="484" y="6526"/>
                  </a:lnTo>
                  <a:lnTo>
                    <a:pt x="1572" y="6526"/>
                  </a:lnTo>
                  <a:lnTo>
                    <a:pt x="2901" y="6284"/>
                  </a:lnTo>
                  <a:lnTo>
                    <a:pt x="4351" y="5801"/>
                  </a:lnTo>
                  <a:lnTo>
                    <a:pt x="5802" y="5318"/>
                  </a:lnTo>
                  <a:lnTo>
                    <a:pt x="4351" y="6043"/>
                  </a:lnTo>
                  <a:lnTo>
                    <a:pt x="3143" y="6889"/>
                  </a:lnTo>
                  <a:lnTo>
                    <a:pt x="2055" y="7856"/>
                  </a:lnTo>
                  <a:lnTo>
                    <a:pt x="1693" y="8339"/>
                  </a:lnTo>
                  <a:lnTo>
                    <a:pt x="1451" y="8822"/>
                  </a:lnTo>
                  <a:lnTo>
                    <a:pt x="1451" y="9185"/>
                  </a:lnTo>
                  <a:lnTo>
                    <a:pt x="1572" y="9668"/>
                  </a:lnTo>
                  <a:lnTo>
                    <a:pt x="1814" y="10031"/>
                  </a:lnTo>
                  <a:lnTo>
                    <a:pt x="2297" y="10152"/>
                  </a:lnTo>
                  <a:lnTo>
                    <a:pt x="2901" y="10272"/>
                  </a:lnTo>
                  <a:lnTo>
                    <a:pt x="3505" y="10152"/>
                  </a:lnTo>
                  <a:lnTo>
                    <a:pt x="4956" y="9668"/>
                  </a:lnTo>
                  <a:lnTo>
                    <a:pt x="5618" y="9384"/>
                  </a:lnTo>
                  <a:lnTo>
                    <a:pt x="5618" y="9384"/>
                  </a:lnTo>
                  <a:lnTo>
                    <a:pt x="5560" y="9427"/>
                  </a:lnTo>
                  <a:lnTo>
                    <a:pt x="5076" y="9910"/>
                  </a:lnTo>
                  <a:lnTo>
                    <a:pt x="4593" y="10393"/>
                  </a:lnTo>
                  <a:lnTo>
                    <a:pt x="4231" y="10756"/>
                  </a:lnTo>
                  <a:lnTo>
                    <a:pt x="4110" y="11239"/>
                  </a:lnTo>
                  <a:lnTo>
                    <a:pt x="4110" y="11723"/>
                  </a:lnTo>
                  <a:lnTo>
                    <a:pt x="4351" y="12085"/>
                  </a:lnTo>
                  <a:lnTo>
                    <a:pt x="4593" y="12327"/>
                  </a:lnTo>
                  <a:lnTo>
                    <a:pt x="5076" y="12448"/>
                  </a:lnTo>
                  <a:lnTo>
                    <a:pt x="5560" y="12448"/>
                  </a:lnTo>
                  <a:lnTo>
                    <a:pt x="6164" y="12327"/>
                  </a:lnTo>
                  <a:lnTo>
                    <a:pt x="7614" y="11964"/>
                  </a:lnTo>
                  <a:lnTo>
                    <a:pt x="9185" y="11239"/>
                  </a:lnTo>
                  <a:lnTo>
                    <a:pt x="10333" y="10665"/>
                  </a:lnTo>
                  <a:lnTo>
                    <a:pt x="10333" y="10665"/>
                  </a:lnTo>
                  <a:lnTo>
                    <a:pt x="9790" y="10998"/>
                  </a:lnTo>
                  <a:lnTo>
                    <a:pt x="8581" y="11723"/>
                  </a:lnTo>
                  <a:lnTo>
                    <a:pt x="7735" y="12448"/>
                  </a:lnTo>
                  <a:lnTo>
                    <a:pt x="7373" y="12931"/>
                  </a:lnTo>
                  <a:lnTo>
                    <a:pt x="7252" y="13294"/>
                  </a:lnTo>
                  <a:lnTo>
                    <a:pt x="7252" y="13656"/>
                  </a:lnTo>
                  <a:lnTo>
                    <a:pt x="7373" y="14019"/>
                  </a:lnTo>
                  <a:lnTo>
                    <a:pt x="7614" y="14260"/>
                  </a:lnTo>
                  <a:lnTo>
                    <a:pt x="8098" y="14502"/>
                  </a:lnTo>
                  <a:lnTo>
                    <a:pt x="9306" y="14502"/>
                  </a:lnTo>
                  <a:lnTo>
                    <a:pt x="10635" y="14260"/>
                  </a:lnTo>
                  <a:lnTo>
                    <a:pt x="12086" y="13777"/>
                  </a:lnTo>
                  <a:lnTo>
                    <a:pt x="13536" y="13173"/>
                  </a:lnTo>
                  <a:lnTo>
                    <a:pt x="14744" y="12689"/>
                  </a:lnTo>
                  <a:lnTo>
                    <a:pt x="15832" y="12206"/>
                  </a:lnTo>
                  <a:lnTo>
                    <a:pt x="17282" y="13415"/>
                  </a:lnTo>
                  <a:lnTo>
                    <a:pt x="18611" y="14502"/>
                  </a:lnTo>
                  <a:lnTo>
                    <a:pt x="19941" y="15227"/>
                  </a:lnTo>
                  <a:lnTo>
                    <a:pt x="21270" y="15711"/>
                  </a:lnTo>
                  <a:lnTo>
                    <a:pt x="22479" y="16073"/>
                  </a:lnTo>
                  <a:lnTo>
                    <a:pt x="23566" y="16315"/>
                  </a:lnTo>
                  <a:lnTo>
                    <a:pt x="24654" y="16315"/>
                  </a:lnTo>
                  <a:lnTo>
                    <a:pt x="25621" y="16194"/>
                  </a:lnTo>
                  <a:lnTo>
                    <a:pt x="25741" y="16073"/>
                  </a:lnTo>
                  <a:lnTo>
                    <a:pt x="25741" y="15590"/>
                  </a:lnTo>
                  <a:lnTo>
                    <a:pt x="25862" y="14140"/>
                  </a:lnTo>
                  <a:lnTo>
                    <a:pt x="25862" y="9547"/>
                  </a:lnTo>
                  <a:lnTo>
                    <a:pt x="25621" y="2901"/>
                  </a:lnTo>
                  <a:lnTo>
                    <a:pt x="22720" y="2176"/>
                  </a:lnTo>
                  <a:lnTo>
                    <a:pt x="17282" y="725"/>
                  </a:lnTo>
                  <a:lnTo>
                    <a:pt x="15711" y="363"/>
                  </a:lnTo>
                  <a:lnTo>
                    <a:pt x="13898" y="121"/>
                  </a:lnTo>
                  <a:lnTo>
                    <a:pt x="1208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5161;p57">
              <a:extLst>
                <a:ext uri="{FF2B5EF4-FFF2-40B4-BE49-F238E27FC236}">
                  <a16:creationId xmlns:a16="http://schemas.microsoft.com/office/drawing/2014/main" id="{7407977D-93B6-4192-983A-04410F37050E}"/>
                </a:ext>
              </a:extLst>
            </p:cNvPr>
            <p:cNvSpPr/>
            <p:nvPr/>
          </p:nvSpPr>
          <p:spPr>
            <a:xfrm>
              <a:off x="6647349" y="2332125"/>
              <a:ext cx="168510" cy="92813"/>
            </a:xfrm>
            <a:custGeom>
              <a:avLst/>
              <a:gdLst/>
              <a:ahLst/>
              <a:cxnLst/>
              <a:rect l="l" t="t" r="r" b="b"/>
              <a:pathLst>
                <a:path w="8339" h="4593" extrusionOk="0">
                  <a:moveTo>
                    <a:pt x="8339" y="0"/>
                  </a:moveTo>
                  <a:lnTo>
                    <a:pt x="6163" y="726"/>
                  </a:lnTo>
                  <a:lnTo>
                    <a:pt x="4472" y="1451"/>
                  </a:lnTo>
                  <a:lnTo>
                    <a:pt x="3021" y="2297"/>
                  </a:lnTo>
                  <a:lnTo>
                    <a:pt x="1813" y="3022"/>
                  </a:lnTo>
                  <a:lnTo>
                    <a:pt x="967" y="3626"/>
                  </a:lnTo>
                  <a:lnTo>
                    <a:pt x="363" y="4109"/>
                  </a:lnTo>
                  <a:lnTo>
                    <a:pt x="0" y="4593"/>
                  </a:lnTo>
                  <a:lnTo>
                    <a:pt x="0" y="4593"/>
                  </a:lnTo>
                  <a:lnTo>
                    <a:pt x="1571" y="3505"/>
                  </a:lnTo>
                  <a:lnTo>
                    <a:pt x="3384" y="2417"/>
                  </a:lnTo>
                  <a:lnTo>
                    <a:pt x="6043" y="1088"/>
                  </a:lnTo>
                  <a:lnTo>
                    <a:pt x="83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5162;p57">
              <a:extLst>
                <a:ext uri="{FF2B5EF4-FFF2-40B4-BE49-F238E27FC236}">
                  <a16:creationId xmlns:a16="http://schemas.microsoft.com/office/drawing/2014/main" id="{64EA58D0-2BBF-49B7-B6C7-0947044F9997}"/>
                </a:ext>
              </a:extLst>
            </p:cNvPr>
            <p:cNvSpPr/>
            <p:nvPr/>
          </p:nvSpPr>
          <p:spPr>
            <a:xfrm>
              <a:off x="6715711" y="2393172"/>
              <a:ext cx="139230" cy="65957"/>
            </a:xfrm>
            <a:custGeom>
              <a:avLst/>
              <a:gdLst/>
              <a:ahLst/>
              <a:cxnLst/>
              <a:rect l="l" t="t" r="r" b="b"/>
              <a:pathLst>
                <a:path w="6890" h="3264" extrusionOk="0">
                  <a:moveTo>
                    <a:pt x="6889" y="1"/>
                  </a:moveTo>
                  <a:lnTo>
                    <a:pt x="5076" y="605"/>
                  </a:lnTo>
                  <a:lnTo>
                    <a:pt x="3264" y="1330"/>
                  </a:lnTo>
                  <a:lnTo>
                    <a:pt x="1572" y="2176"/>
                  </a:lnTo>
                  <a:lnTo>
                    <a:pt x="1" y="3264"/>
                  </a:lnTo>
                  <a:lnTo>
                    <a:pt x="6889" y="121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5163;p57">
              <a:extLst>
                <a:ext uri="{FF2B5EF4-FFF2-40B4-BE49-F238E27FC236}">
                  <a16:creationId xmlns:a16="http://schemas.microsoft.com/office/drawing/2014/main" id="{7AE65DF5-7D49-43F4-8C6C-6A0BEB8F73C4}"/>
                </a:ext>
              </a:extLst>
            </p:cNvPr>
            <p:cNvSpPr/>
            <p:nvPr/>
          </p:nvSpPr>
          <p:spPr>
            <a:xfrm>
              <a:off x="6786538" y="2444459"/>
              <a:ext cx="107463" cy="56177"/>
            </a:xfrm>
            <a:custGeom>
              <a:avLst/>
              <a:gdLst/>
              <a:ahLst/>
              <a:cxnLst/>
              <a:rect l="l" t="t" r="r" b="b"/>
              <a:pathLst>
                <a:path w="5318" h="2780" extrusionOk="0">
                  <a:moveTo>
                    <a:pt x="5197" y="0"/>
                  </a:moveTo>
                  <a:lnTo>
                    <a:pt x="3868" y="484"/>
                  </a:lnTo>
                  <a:lnTo>
                    <a:pt x="2538" y="1088"/>
                  </a:lnTo>
                  <a:lnTo>
                    <a:pt x="1209" y="1813"/>
                  </a:lnTo>
                  <a:lnTo>
                    <a:pt x="0" y="2659"/>
                  </a:lnTo>
                  <a:lnTo>
                    <a:pt x="0" y="2780"/>
                  </a:lnTo>
                  <a:lnTo>
                    <a:pt x="2538" y="1451"/>
                  </a:lnTo>
                  <a:lnTo>
                    <a:pt x="5318" y="121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5164;p57">
              <a:extLst>
                <a:ext uri="{FF2B5EF4-FFF2-40B4-BE49-F238E27FC236}">
                  <a16:creationId xmlns:a16="http://schemas.microsoft.com/office/drawing/2014/main" id="{EFD4D13B-13FD-4A8A-904A-7C156249AEB4}"/>
                </a:ext>
              </a:extLst>
            </p:cNvPr>
            <p:cNvSpPr/>
            <p:nvPr/>
          </p:nvSpPr>
          <p:spPr>
            <a:xfrm>
              <a:off x="7074697" y="1785108"/>
              <a:ext cx="483545" cy="810765"/>
            </a:xfrm>
            <a:custGeom>
              <a:avLst/>
              <a:gdLst/>
              <a:ahLst/>
              <a:cxnLst/>
              <a:rect l="l" t="t" r="r" b="b"/>
              <a:pathLst>
                <a:path w="23929" h="40122" extrusionOk="0">
                  <a:moveTo>
                    <a:pt x="7735" y="1"/>
                  </a:moveTo>
                  <a:lnTo>
                    <a:pt x="7493" y="121"/>
                  </a:lnTo>
                  <a:lnTo>
                    <a:pt x="7251" y="363"/>
                  </a:lnTo>
                  <a:lnTo>
                    <a:pt x="7010" y="605"/>
                  </a:lnTo>
                  <a:lnTo>
                    <a:pt x="6768" y="1451"/>
                  </a:lnTo>
                  <a:lnTo>
                    <a:pt x="6647" y="2659"/>
                  </a:lnTo>
                  <a:lnTo>
                    <a:pt x="6647" y="4109"/>
                  </a:lnTo>
                  <a:lnTo>
                    <a:pt x="6768" y="5922"/>
                  </a:lnTo>
                  <a:lnTo>
                    <a:pt x="7130" y="8460"/>
                  </a:lnTo>
                  <a:lnTo>
                    <a:pt x="8339" y="14140"/>
                  </a:lnTo>
                  <a:lnTo>
                    <a:pt x="9427" y="19094"/>
                  </a:lnTo>
                  <a:lnTo>
                    <a:pt x="9910" y="21270"/>
                  </a:lnTo>
                  <a:lnTo>
                    <a:pt x="8339" y="22116"/>
                  </a:lnTo>
                  <a:lnTo>
                    <a:pt x="4834" y="23687"/>
                  </a:lnTo>
                  <a:lnTo>
                    <a:pt x="0" y="25862"/>
                  </a:lnTo>
                  <a:lnTo>
                    <a:pt x="6647" y="40122"/>
                  </a:lnTo>
                  <a:lnTo>
                    <a:pt x="9185" y="38793"/>
                  </a:lnTo>
                  <a:lnTo>
                    <a:pt x="11723" y="37222"/>
                  </a:lnTo>
                  <a:lnTo>
                    <a:pt x="14744" y="35288"/>
                  </a:lnTo>
                  <a:lnTo>
                    <a:pt x="17886" y="33234"/>
                  </a:lnTo>
                  <a:lnTo>
                    <a:pt x="20665" y="31179"/>
                  </a:lnTo>
                  <a:lnTo>
                    <a:pt x="21753" y="30212"/>
                  </a:lnTo>
                  <a:lnTo>
                    <a:pt x="22720" y="29246"/>
                  </a:lnTo>
                  <a:lnTo>
                    <a:pt x="23445" y="28279"/>
                  </a:lnTo>
                  <a:lnTo>
                    <a:pt x="23807" y="27554"/>
                  </a:lnTo>
                  <a:lnTo>
                    <a:pt x="23928" y="27070"/>
                  </a:lnTo>
                  <a:lnTo>
                    <a:pt x="23928" y="26587"/>
                  </a:lnTo>
                  <a:lnTo>
                    <a:pt x="23807" y="25379"/>
                  </a:lnTo>
                  <a:lnTo>
                    <a:pt x="23324" y="23928"/>
                  </a:lnTo>
                  <a:lnTo>
                    <a:pt x="22720" y="22357"/>
                  </a:lnTo>
                  <a:lnTo>
                    <a:pt x="21995" y="20545"/>
                  </a:lnTo>
                  <a:lnTo>
                    <a:pt x="21149" y="18611"/>
                  </a:lnTo>
                  <a:lnTo>
                    <a:pt x="19094" y="14623"/>
                  </a:lnTo>
                  <a:lnTo>
                    <a:pt x="16677" y="10635"/>
                  </a:lnTo>
                  <a:lnTo>
                    <a:pt x="14502" y="7010"/>
                  </a:lnTo>
                  <a:lnTo>
                    <a:pt x="12448" y="3989"/>
                  </a:lnTo>
                  <a:lnTo>
                    <a:pt x="10877" y="2055"/>
                  </a:lnTo>
                  <a:lnTo>
                    <a:pt x="9789" y="967"/>
                  </a:lnTo>
                  <a:lnTo>
                    <a:pt x="8822" y="242"/>
                  </a:lnTo>
                  <a:lnTo>
                    <a:pt x="8460" y="121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5165;p57">
              <a:extLst>
                <a:ext uri="{FF2B5EF4-FFF2-40B4-BE49-F238E27FC236}">
                  <a16:creationId xmlns:a16="http://schemas.microsoft.com/office/drawing/2014/main" id="{7986C4C1-D28F-478D-AE84-26AF32266996}"/>
                </a:ext>
              </a:extLst>
            </p:cNvPr>
            <p:cNvSpPr/>
            <p:nvPr/>
          </p:nvSpPr>
          <p:spPr>
            <a:xfrm>
              <a:off x="7287159" y="212455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6" y="0"/>
                  </a:moveTo>
                  <a:lnTo>
                    <a:pt x="604" y="363"/>
                  </a:lnTo>
                  <a:lnTo>
                    <a:pt x="363" y="846"/>
                  </a:lnTo>
                  <a:lnTo>
                    <a:pt x="0" y="1692"/>
                  </a:lnTo>
                  <a:lnTo>
                    <a:pt x="604" y="967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5166;p57">
              <a:extLst>
                <a:ext uri="{FF2B5EF4-FFF2-40B4-BE49-F238E27FC236}">
                  <a16:creationId xmlns:a16="http://schemas.microsoft.com/office/drawing/2014/main" id="{F9447586-9BBF-4807-9D65-1D679382C725}"/>
                </a:ext>
              </a:extLst>
            </p:cNvPr>
            <p:cNvSpPr/>
            <p:nvPr/>
          </p:nvSpPr>
          <p:spPr>
            <a:xfrm>
              <a:off x="7372616" y="2297934"/>
              <a:ext cx="17116" cy="34211"/>
            </a:xfrm>
            <a:custGeom>
              <a:avLst/>
              <a:gdLst/>
              <a:ahLst/>
              <a:cxnLst/>
              <a:rect l="l" t="t" r="r" b="b"/>
              <a:pathLst>
                <a:path w="847" h="1693" extrusionOk="0">
                  <a:moveTo>
                    <a:pt x="847" y="1"/>
                  </a:moveTo>
                  <a:lnTo>
                    <a:pt x="605" y="363"/>
                  </a:lnTo>
                  <a:lnTo>
                    <a:pt x="363" y="847"/>
                  </a:lnTo>
                  <a:lnTo>
                    <a:pt x="1" y="1692"/>
                  </a:lnTo>
                  <a:lnTo>
                    <a:pt x="605" y="84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5167;p57">
              <a:extLst>
                <a:ext uri="{FF2B5EF4-FFF2-40B4-BE49-F238E27FC236}">
                  <a16:creationId xmlns:a16="http://schemas.microsoft.com/office/drawing/2014/main" id="{D5CF3E17-A5D7-42E7-8686-5B68607F069B}"/>
                </a:ext>
              </a:extLst>
            </p:cNvPr>
            <p:cNvSpPr/>
            <p:nvPr/>
          </p:nvSpPr>
          <p:spPr>
            <a:xfrm>
              <a:off x="7140634" y="2393172"/>
              <a:ext cx="17116" cy="36656"/>
            </a:xfrm>
            <a:custGeom>
              <a:avLst/>
              <a:gdLst/>
              <a:ahLst/>
              <a:cxnLst/>
              <a:rect l="l" t="t" r="r" b="b"/>
              <a:pathLst>
                <a:path w="847" h="1814" extrusionOk="0">
                  <a:moveTo>
                    <a:pt x="846" y="1"/>
                  </a:moveTo>
                  <a:lnTo>
                    <a:pt x="363" y="847"/>
                  </a:lnTo>
                  <a:lnTo>
                    <a:pt x="0" y="1813"/>
                  </a:lnTo>
                  <a:lnTo>
                    <a:pt x="605" y="967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5168;p57">
              <a:extLst>
                <a:ext uri="{FF2B5EF4-FFF2-40B4-BE49-F238E27FC236}">
                  <a16:creationId xmlns:a16="http://schemas.microsoft.com/office/drawing/2014/main" id="{803A3E13-300B-464F-8349-1F804E064711}"/>
                </a:ext>
              </a:extLst>
            </p:cNvPr>
            <p:cNvSpPr/>
            <p:nvPr/>
          </p:nvSpPr>
          <p:spPr>
            <a:xfrm>
              <a:off x="7255413" y="2246647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0" y="1"/>
                  </a:moveTo>
                  <a:lnTo>
                    <a:pt x="725" y="605"/>
                  </a:lnTo>
                  <a:lnTo>
                    <a:pt x="1692" y="847"/>
                  </a:lnTo>
                  <a:lnTo>
                    <a:pt x="846" y="3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169;p57">
              <a:extLst>
                <a:ext uri="{FF2B5EF4-FFF2-40B4-BE49-F238E27FC236}">
                  <a16:creationId xmlns:a16="http://schemas.microsoft.com/office/drawing/2014/main" id="{AAA0A8D4-BFE0-4BCA-8D7C-3EC434B8D19E}"/>
                </a:ext>
              </a:extLst>
            </p:cNvPr>
            <p:cNvSpPr/>
            <p:nvPr/>
          </p:nvSpPr>
          <p:spPr>
            <a:xfrm>
              <a:off x="7230982" y="2490855"/>
              <a:ext cx="34211" cy="17116"/>
            </a:xfrm>
            <a:custGeom>
              <a:avLst/>
              <a:gdLst/>
              <a:ahLst/>
              <a:cxnLst/>
              <a:rect l="l" t="t" r="r" b="b"/>
              <a:pathLst>
                <a:path w="1693" h="847" extrusionOk="0">
                  <a:moveTo>
                    <a:pt x="1" y="1"/>
                  </a:moveTo>
                  <a:lnTo>
                    <a:pt x="847" y="605"/>
                  </a:lnTo>
                  <a:lnTo>
                    <a:pt x="1693" y="846"/>
                  </a:lnTo>
                  <a:lnTo>
                    <a:pt x="847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170;p57">
              <a:extLst>
                <a:ext uri="{FF2B5EF4-FFF2-40B4-BE49-F238E27FC236}">
                  <a16:creationId xmlns:a16="http://schemas.microsoft.com/office/drawing/2014/main" id="{6D77FC28-CD6F-4A0F-B03A-400002D3D254}"/>
                </a:ext>
              </a:extLst>
            </p:cNvPr>
            <p:cNvSpPr/>
            <p:nvPr/>
          </p:nvSpPr>
          <p:spPr>
            <a:xfrm>
              <a:off x="7480080" y="2332125"/>
              <a:ext cx="34191" cy="14671"/>
            </a:xfrm>
            <a:custGeom>
              <a:avLst/>
              <a:gdLst/>
              <a:ahLst/>
              <a:cxnLst/>
              <a:rect l="l" t="t" r="r" b="b"/>
              <a:pathLst>
                <a:path w="1692" h="726" extrusionOk="0">
                  <a:moveTo>
                    <a:pt x="0" y="0"/>
                  </a:moveTo>
                  <a:lnTo>
                    <a:pt x="846" y="484"/>
                  </a:lnTo>
                  <a:lnTo>
                    <a:pt x="1692" y="726"/>
                  </a:lnTo>
                  <a:lnTo>
                    <a:pt x="1692" y="726"/>
                  </a:lnTo>
                  <a:lnTo>
                    <a:pt x="1329" y="484"/>
                  </a:lnTo>
                  <a:lnTo>
                    <a:pt x="846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171;p57">
              <a:extLst>
                <a:ext uri="{FF2B5EF4-FFF2-40B4-BE49-F238E27FC236}">
                  <a16:creationId xmlns:a16="http://schemas.microsoft.com/office/drawing/2014/main" id="{0F7791AA-35A5-4729-86FA-0B07D56DCBDC}"/>
                </a:ext>
              </a:extLst>
            </p:cNvPr>
            <p:cNvSpPr/>
            <p:nvPr/>
          </p:nvSpPr>
          <p:spPr>
            <a:xfrm>
              <a:off x="7406807" y="2056172"/>
              <a:ext cx="36656" cy="17116"/>
            </a:xfrm>
            <a:custGeom>
              <a:avLst/>
              <a:gdLst/>
              <a:ahLst/>
              <a:cxnLst/>
              <a:rect l="l" t="t" r="r" b="b"/>
              <a:pathLst>
                <a:path w="1814" h="847" extrusionOk="0">
                  <a:moveTo>
                    <a:pt x="1" y="1"/>
                  </a:moveTo>
                  <a:lnTo>
                    <a:pt x="363" y="242"/>
                  </a:lnTo>
                  <a:lnTo>
                    <a:pt x="847" y="484"/>
                  </a:lnTo>
                  <a:lnTo>
                    <a:pt x="1813" y="847"/>
                  </a:lnTo>
                  <a:lnTo>
                    <a:pt x="967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5172;p57">
              <a:extLst>
                <a:ext uri="{FF2B5EF4-FFF2-40B4-BE49-F238E27FC236}">
                  <a16:creationId xmlns:a16="http://schemas.microsoft.com/office/drawing/2014/main" id="{66F073E9-08CC-4EDB-9479-94BC6A740C68}"/>
                </a:ext>
              </a:extLst>
            </p:cNvPr>
            <p:cNvSpPr/>
            <p:nvPr/>
          </p:nvSpPr>
          <p:spPr>
            <a:xfrm>
              <a:off x="7206571" y="1846155"/>
              <a:ext cx="29321" cy="14671"/>
            </a:xfrm>
            <a:custGeom>
              <a:avLst/>
              <a:gdLst/>
              <a:ahLst/>
              <a:cxnLst/>
              <a:rect l="l" t="t" r="r" b="b"/>
              <a:pathLst>
                <a:path w="1451" h="726" extrusionOk="0">
                  <a:moveTo>
                    <a:pt x="0" y="1"/>
                  </a:moveTo>
                  <a:lnTo>
                    <a:pt x="0" y="242"/>
                  </a:lnTo>
                  <a:lnTo>
                    <a:pt x="484" y="484"/>
                  </a:lnTo>
                  <a:lnTo>
                    <a:pt x="1450" y="726"/>
                  </a:lnTo>
                  <a:lnTo>
                    <a:pt x="604" y="2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173;p57">
              <a:extLst>
                <a:ext uri="{FF2B5EF4-FFF2-40B4-BE49-F238E27FC236}">
                  <a16:creationId xmlns:a16="http://schemas.microsoft.com/office/drawing/2014/main" id="{32A3F026-77F1-40AE-89BD-148A49DF7043}"/>
                </a:ext>
              </a:extLst>
            </p:cNvPr>
            <p:cNvSpPr/>
            <p:nvPr/>
          </p:nvSpPr>
          <p:spPr>
            <a:xfrm>
              <a:off x="7289604" y="1892551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0" y="1"/>
                  </a:moveTo>
                  <a:lnTo>
                    <a:pt x="242" y="968"/>
                  </a:lnTo>
                  <a:lnTo>
                    <a:pt x="604" y="1814"/>
                  </a:lnTo>
                  <a:lnTo>
                    <a:pt x="483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5174;p57">
              <a:extLst>
                <a:ext uri="{FF2B5EF4-FFF2-40B4-BE49-F238E27FC236}">
                  <a16:creationId xmlns:a16="http://schemas.microsoft.com/office/drawing/2014/main" id="{45394751-6441-473E-9776-0095B0EB3EF1}"/>
                </a:ext>
              </a:extLst>
            </p:cNvPr>
            <p:cNvSpPr/>
            <p:nvPr/>
          </p:nvSpPr>
          <p:spPr>
            <a:xfrm>
              <a:off x="7367746" y="2168505"/>
              <a:ext cx="14671" cy="36656"/>
            </a:xfrm>
            <a:custGeom>
              <a:avLst/>
              <a:gdLst/>
              <a:ahLst/>
              <a:cxnLst/>
              <a:rect l="l" t="t" r="r" b="b"/>
              <a:pathLst>
                <a:path w="726" h="1814" extrusionOk="0">
                  <a:moveTo>
                    <a:pt x="0" y="1"/>
                  </a:moveTo>
                  <a:lnTo>
                    <a:pt x="242" y="967"/>
                  </a:lnTo>
                  <a:lnTo>
                    <a:pt x="725" y="1813"/>
                  </a:lnTo>
                  <a:lnTo>
                    <a:pt x="484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5175;p57">
              <a:extLst>
                <a:ext uri="{FF2B5EF4-FFF2-40B4-BE49-F238E27FC236}">
                  <a16:creationId xmlns:a16="http://schemas.microsoft.com/office/drawing/2014/main" id="{3D378901-C60D-4EB1-ABD4-B4C59B47952E}"/>
                </a:ext>
              </a:extLst>
            </p:cNvPr>
            <p:cNvSpPr/>
            <p:nvPr/>
          </p:nvSpPr>
          <p:spPr>
            <a:xfrm>
              <a:off x="7360411" y="2417603"/>
              <a:ext cx="14671" cy="36636"/>
            </a:xfrm>
            <a:custGeom>
              <a:avLst/>
              <a:gdLst/>
              <a:ahLst/>
              <a:cxnLst/>
              <a:rect l="l" t="t" r="r" b="b"/>
              <a:pathLst>
                <a:path w="726" h="1813" extrusionOk="0">
                  <a:moveTo>
                    <a:pt x="1" y="0"/>
                  </a:moveTo>
                  <a:lnTo>
                    <a:pt x="242" y="967"/>
                  </a:lnTo>
                  <a:lnTo>
                    <a:pt x="484" y="1450"/>
                  </a:lnTo>
                  <a:lnTo>
                    <a:pt x="726" y="1813"/>
                  </a:lnTo>
                  <a:lnTo>
                    <a:pt x="484" y="8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5176;p57">
              <a:extLst>
                <a:ext uri="{FF2B5EF4-FFF2-40B4-BE49-F238E27FC236}">
                  <a16:creationId xmlns:a16="http://schemas.microsoft.com/office/drawing/2014/main" id="{9D6E44AF-D7EF-4E5C-9B04-F1D072C3BCF8}"/>
                </a:ext>
              </a:extLst>
            </p:cNvPr>
            <p:cNvSpPr/>
            <p:nvPr/>
          </p:nvSpPr>
          <p:spPr>
            <a:xfrm>
              <a:off x="7167490" y="2275948"/>
              <a:ext cx="12226" cy="36656"/>
            </a:xfrm>
            <a:custGeom>
              <a:avLst/>
              <a:gdLst/>
              <a:ahLst/>
              <a:cxnLst/>
              <a:rect l="l" t="t" r="r" b="b"/>
              <a:pathLst>
                <a:path w="605" h="1814" extrusionOk="0">
                  <a:moveTo>
                    <a:pt x="1" y="1"/>
                  </a:moveTo>
                  <a:lnTo>
                    <a:pt x="122" y="968"/>
                  </a:lnTo>
                  <a:lnTo>
                    <a:pt x="605" y="1814"/>
                  </a:lnTo>
                  <a:lnTo>
                    <a:pt x="363" y="8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5177;p57">
              <a:extLst>
                <a:ext uri="{FF2B5EF4-FFF2-40B4-BE49-F238E27FC236}">
                  <a16:creationId xmlns:a16="http://schemas.microsoft.com/office/drawing/2014/main" id="{0B76C412-C525-4C20-8E2E-A7E60B159D23}"/>
                </a:ext>
              </a:extLst>
            </p:cNvPr>
            <p:cNvSpPr/>
            <p:nvPr/>
          </p:nvSpPr>
          <p:spPr>
            <a:xfrm>
              <a:off x="7252968" y="2366316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6" y="242"/>
                  </a:lnTo>
                  <a:lnTo>
                    <a:pt x="0" y="725"/>
                  </a:lnTo>
                  <a:lnTo>
                    <a:pt x="0" y="725"/>
                  </a:lnTo>
                  <a:lnTo>
                    <a:pt x="967" y="484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5178;p57">
              <a:extLst>
                <a:ext uri="{FF2B5EF4-FFF2-40B4-BE49-F238E27FC236}">
                  <a16:creationId xmlns:a16="http://schemas.microsoft.com/office/drawing/2014/main" id="{643F98B6-0627-49F0-89D2-788BBB860B18}"/>
                </a:ext>
              </a:extLst>
            </p:cNvPr>
            <p:cNvSpPr/>
            <p:nvPr/>
          </p:nvSpPr>
          <p:spPr>
            <a:xfrm>
              <a:off x="7318905" y="2009775"/>
              <a:ext cx="36636" cy="14671"/>
            </a:xfrm>
            <a:custGeom>
              <a:avLst/>
              <a:gdLst/>
              <a:ahLst/>
              <a:cxnLst/>
              <a:rect l="l" t="t" r="r" b="b"/>
              <a:pathLst>
                <a:path w="1813" h="726" extrusionOk="0">
                  <a:moveTo>
                    <a:pt x="1813" y="1"/>
                  </a:moveTo>
                  <a:lnTo>
                    <a:pt x="846" y="242"/>
                  </a:lnTo>
                  <a:lnTo>
                    <a:pt x="0" y="726"/>
                  </a:lnTo>
                  <a:lnTo>
                    <a:pt x="846" y="484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5179;p57">
              <a:extLst>
                <a:ext uri="{FF2B5EF4-FFF2-40B4-BE49-F238E27FC236}">
                  <a16:creationId xmlns:a16="http://schemas.microsoft.com/office/drawing/2014/main" id="{A752CD3D-06BC-434B-8A39-5F59488D3F6F}"/>
                </a:ext>
              </a:extLst>
            </p:cNvPr>
            <p:cNvSpPr/>
            <p:nvPr/>
          </p:nvSpPr>
          <p:spPr>
            <a:xfrm>
              <a:off x="7472744" y="2210031"/>
              <a:ext cx="36656" cy="14671"/>
            </a:xfrm>
            <a:custGeom>
              <a:avLst/>
              <a:gdLst/>
              <a:ahLst/>
              <a:cxnLst/>
              <a:rect l="l" t="t" r="r" b="b"/>
              <a:pathLst>
                <a:path w="1814" h="726" extrusionOk="0">
                  <a:moveTo>
                    <a:pt x="1813" y="0"/>
                  </a:moveTo>
                  <a:lnTo>
                    <a:pt x="847" y="242"/>
                  </a:lnTo>
                  <a:lnTo>
                    <a:pt x="1" y="725"/>
                  </a:lnTo>
                  <a:lnTo>
                    <a:pt x="967" y="483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5180;p57">
              <a:extLst>
                <a:ext uri="{FF2B5EF4-FFF2-40B4-BE49-F238E27FC236}">
                  <a16:creationId xmlns:a16="http://schemas.microsoft.com/office/drawing/2014/main" id="{F640086A-B7EA-4CD3-B160-BF03650919FC}"/>
                </a:ext>
              </a:extLst>
            </p:cNvPr>
            <p:cNvSpPr/>
            <p:nvPr/>
          </p:nvSpPr>
          <p:spPr>
            <a:xfrm>
              <a:off x="7101553" y="2366316"/>
              <a:ext cx="4910" cy="2465"/>
            </a:xfrm>
            <a:custGeom>
              <a:avLst/>
              <a:gdLst/>
              <a:ahLst/>
              <a:cxnLst/>
              <a:rect l="l" t="t" r="r" b="b"/>
              <a:pathLst>
                <a:path w="243" h="122" extrusionOk="0">
                  <a:moveTo>
                    <a:pt x="1" y="0"/>
                  </a:moveTo>
                  <a:lnTo>
                    <a:pt x="1" y="12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5181;p57">
              <a:extLst>
                <a:ext uri="{FF2B5EF4-FFF2-40B4-BE49-F238E27FC236}">
                  <a16:creationId xmlns:a16="http://schemas.microsoft.com/office/drawing/2014/main" id="{15C91F27-0430-406A-A997-12EAAAB8E1E8}"/>
                </a:ext>
              </a:extLst>
            </p:cNvPr>
            <p:cNvSpPr/>
            <p:nvPr/>
          </p:nvSpPr>
          <p:spPr>
            <a:xfrm>
              <a:off x="7072252" y="1973139"/>
              <a:ext cx="205147" cy="337021"/>
            </a:xfrm>
            <a:custGeom>
              <a:avLst/>
              <a:gdLst/>
              <a:ahLst/>
              <a:cxnLst/>
              <a:rect l="l" t="t" r="r" b="b"/>
              <a:pathLst>
                <a:path w="10152" h="16678" extrusionOk="0">
                  <a:moveTo>
                    <a:pt x="7372" y="1572"/>
                  </a:moveTo>
                  <a:lnTo>
                    <a:pt x="7372" y="1572"/>
                  </a:lnTo>
                  <a:lnTo>
                    <a:pt x="7372" y="1572"/>
                  </a:lnTo>
                  <a:close/>
                  <a:moveTo>
                    <a:pt x="7493" y="1"/>
                  </a:moveTo>
                  <a:lnTo>
                    <a:pt x="7493" y="363"/>
                  </a:lnTo>
                  <a:lnTo>
                    <a:pt x="7493" y="847"/>
                  </a:lnTo>
                  <a:lnTo>
                    <a:pt x="7614" y="1572"/>
                  </a:lnTo>
                  <a:lnTo>
                    <a:pt x="7799" y="2681"/>
                  </a:lnTo>
                  <a:lnTo>
                    <a:pt x="7372" y="1572"/>
                  </a:lnTo>
                  <a:lnTo>
                    <a:pt x="7856" y="3143"/>
                  </a:lnTo>
                  <a:lnTo>
                    <a:pt x="8097" y="4110"/>
                  </a:lnTo>
                  <a:lnTo>
                    <a:pt x="8460" y="6043"/>
                  </a:lnTo>
                  <a:lnTo>
                    <a:pt x="9185" y="8944"/>
                  </a:lnTo>
                  <a:lnTo>
                    <a:pt x="9910" y="11844"/>
                  </a:lnTo>
                  <a:lnTo>
                    <a:pt x="7372" y="12932"/>
                  </a:lnTo>
                  <a:lnTo>
                    <a:pt x="4955" y="14140"/>
                  </a:lnTo>
                  <a:lnTo>
                    <a:pt x="2418" y="15348"/>
                  </a:lnTo>
                  <a:lnTo>
                    <a:pt x="1209" y="15953"/>
                  </a:lnTo>
                  <a:lnTo>
                    <a:pt x="1" y="16557"/>
                  </a:lnTo>
                  <a:lnTo>
                    <a:pt x="1" y="16678"/>
                  </a:lnTo>
                  <a:lnTo>
                    <a:pt x="1330" y="16074"/>
                  </a:lnTo>
                  <a:lnTo>
                    <a:pt x="2538" y="15590"/>
                  </a:lnTo>
                  <a:lnTo>
                    <a:pt x="5076" y="14503"/>
                  </a:lnTo>
                  <a:lnTo>
                    <a:pt x="7614" y="13294"/>
                  </a:lnTo>
                  <a:lnTo>
                    <a:pt x="10031" y="11965"/>
                  </a:lnTo>
                  <a:lnTo>
                    <a:pt x="10152" y="11844"/>
                  </a:lnTo>
                  <a:lnTo>
                    <a:pt x="9427" y="8944"/>
                  </a:lnTo>
                  <a:lnTo>
                    <a:pt x="8822" y="5922"/>
                  </a:lnTo>
                  <a:lnTo>
                    <a:pt x="8218" y="3022"/>
                  </a:lnTo>
                  <a:lnTo>
                    <a:pt x="7856" y="1572"/>
                  </a:lnTo>
                  <a:lnTo>
                    <a:pt x="7735" y="847"/>
                  </a:lnTo>
                  <a:lnTo>
                    <a:pt x="7614" y="484"/>
                  </a:lnTo>
                  <a:lnTo>
                    <a:pt x="74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5182;p57">
              <a:extLst>
                <a:ext uri="{FF2B5EF4-FFF2-40B4-BE49-F238E27FC236}">
                  <a16:creationId xmlns:a16="http://schemas.microsoft.com/office/drawing/2014/main" id="{08B09184-1568-4F88-9726-4C07AFBF019C}"/>
                </a:ext>
              </a:extLst>
            </p:cNvPr>
            <p:cNvSpPr/>
            <p:nvPr/>
          </p:nvSpPr>
          <p:spPr>
            <a:xfrm>
              <a:off x="7221222" y="1973139"/>
              <a:ext cx="29321" cy="119689"/>
            </a:xfrm>
            <a:custGeom>
              <a:avLst/>
              <a:gdLst/>
              <a:ahLst/>
              <a:cxnLst/>
              <a:rect l="l" t="t" r="r" b="b"/>
              <a:pathLst>
                <a:path w="1451" h="5923" fill="none" extrusionOk="0">
                  <a:moveTo>
                    <a:pt x="1450" y="5922"/>
                  </a:moveTo>
                  <a:lnTo>
                    <a:pt x="1450" y="5922"/>
                  </a:lnTo>
                  <a:lnTo>
                    <a:pt x="846" y="3022"/>
                  </a:lnTo>
                  <a:lnTo>
                    <a:pt x="846" y="3022"/>
                  </a:lnTo>
                  <a:lnTo>
                    <a:pt x="484" y="1572"/>
                  </a:lnTo>
                  <a:lnTo>
                    <a:pt x="363" y="847"/>
                  </a:lnTo>
                  <a:lnTo>
                    <a:pt x="363" y="847"/>
                  </a:lnTo>
                  <a:lnTo>
                    <a:pt x="242" y="484"/>
                  </a:lnTo>
                  <a:lnTo>
                    <a:pt x="242" y="484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363"/>
                  </a:lnTo>
                  <a:lnTo>
                    <a:pt x="121" y="363"/>
                  </a:lnTo>
                  <a:lnTo>
                    <a:pt x="121" y="847"/>
                  </a:lnTo>
                  <a:lnTo>
                    <a:pt x="121" y="847"/>
                  </a:lnTo>
                  <a:lnTo>
                    <a:pt x="242" y="1572"/>
                  </a:lnTo>
                  <a:lnTo>
                    <a:pt x="242" y="1572"/>
                  </a:lnTo>
                  <a:lnTo>
                    <a:pt x="484" y="3022"/>
                  </a:lnTo>
                  <a:lnTo>
                    <a:pt x="484" y="3022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605" y="3143"/>
                  </a:lnTo>
                  <a:lnTo>
                    <a:pt x="0" y="1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5183;p57">
              <a:extLst>
                <a:ext uri="{FF2B5EF4-FFF2-40B4-BE49-F238E27FC236}">
                  <a16:creationId xmlns:a16="http://schemas.microsoft.com/office/drawing/2014/main" id="{C84E9EFA-A5C4-414E-B253-26824DCCCC6E}"/>
                </a:ext>
              </a:extLst>
            </p:cNvPr>
            <p:cNvSpPr/>
            <p:nvPr/>
          </p:nvSpPr>
          <p:spPr>
            <a:xfrm>
              <a:off x="7072252" y="2004885"/>
              <a:ext cx="205147" cy="305275"/>
            </a:xfrm>
            <a:custGeom>
              <a:avLst/>
              <a:gdLst/>
              <a:ahLst/>
              <a:cxnLst/>
              <a:rect l="l" t="t" r="r" b="b"/>
              <a:pathLst>
                <a:path w="10152" h="15107" fill="none" extrusionOk="0">
                  <a:moveTo>
                    <a:pt x="7372" y="1"/>
                  </a:moveTo>
                  <a:lnTo>
                    <a:pt x="7372" y="1"/>
                  </a:lnTo>
                  <a:lnTo>
                    <a:pt x="7856" y="1572"/>
                  </a:lnTo>
                  <a:lnTo>
                    <a:pt x="7856" y="1572"/>
                  </a:lnTo>
                  <a:lnTo>
                    <a:pt x="8097" y="2539"/>
                  </a:lnTo>
                  <a:lnTo>
                    <a:pt x="8097" y="2539"/>
                  </a:lnTo>
                  <a:lnTo>
                    <a:pt x="8460" y="4472"/>
                  </a:lnTo>
                  <a:lnTo>
                    <a:pt x="8460" y="4472"/>
                  </a:lnTo>
                  <a:lnTo>
                    <a:pt x="9185" y="7373"/>
                  </a:lnTo>
                  <a:lnTo>
                    <a:pt x="9910" y="10273"/>
                  </a:lnTo>
                  <a:lnTo>
                    <a:pt x="9910" y="10273"/>
                  </a:lnTo>
                  <a:lnTo>
                    <a:pt x="7372" y="11361"/>
                  </a:lnTo>
                  <a:lnTo>
                    <a:pt x="7372" y="11361"/>
                  </a:lnTo>
                  <a:lnTo>
                    <a:pt x="4955" y="12569"/>
                  </a:lnTo>
                  <a:lnTo>
                    <a:pt x="4955" y="12569"/>
                  </a:lnTo>
                  <a:lnTo>
                    <a:pt x="2418" y="13777"/>
                  </a:lnTo>
                  <a:lnTo>
                    <a:pt x="1209" y="14382"/>
                  </a:lnTo>
                  <a:lnTo>
                    <a:pt x="1209" y="14382"/>
                  </a:lnTo>
                  <a:lnTo>
                    <a:pt x="1" y="14986"/>
                  </a:lnTo>
                  <a:lnTo>
                    <a:pt x="1" y="14986"/>
                  </a:lnTo>
                  <a:lnTo>
                    <a:pt x="1" y="15107"/>
                  </a:lnTo>
                  <a:lnTo>
                    <a:pt x="1" y="15107"/>
                  </a:lnTo>
                  <a:lnTo>
                    <a:pt x="1330" y="14503"/>
                  </a:lnTo>
                  <a:lnTo>
                    <a:pt x="1330" y="14503"/>
                  </a:lnTo>
                  <a:lnTo>
                    <a:pt x="2538" y="14019"/>
                  </a:lnTo>
                  <a:lnTo>
                    <a:pt x="2538" y="14019"/>
                  </a:lnTo>
                  <a:lnTo>
                    <a:pt x="5076" y="12932"/>
                  </a:lnTo>
                  <a:lnTo>
                    <a:pt x="5076" y="12932"/>
                  </a:lnTo>
                  <a:lnTo>
                    <a:pt x="7614" y="11723"/>
                  </a:lnTo>
                  <a:lnTo>
                    <a:pt x="7614" y="11723"/>
                  </a:lnTo>
                  <a:lnTo>
                    <a:pt x="10031" y="10394"/>
                  </a:lnTo>
                  <a:lnTo>
                    <a:pt x="10031" y="10394"/>
                  </a:lnTo>
                  <a:lnTo>
                    <a:pt x="10152" y="10273"/>
                  </a:lnTo>
                  <a:lnTo>
                    <a:pt x="10152" y="10273"/>
                  </a:lnTo>
                  <a:lnTo>
                    <a:pt x="9427" y="7373"/>
                  </a:lnTo>
                  <a:lnTo>
                    <a:pt x="8822" y="4351"/>
                  </a:lnTo>
                  <a:lnTo>
                    <a:pt x="73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5184;p57">
              <a:extLst>
                <a:ext uri="{FF2B5EF4-FFF2-40B4-BE49-F238E27FC236}">
                  <a16:creationId xmlns:a16="http://schemas.microsoft.com/office/drawing/2014/main" id="{634CAB19-3680-442C-B9EF-436E7F4623D9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extrusionOk="0">
                  <a:moveTo>
                    <a:pt x="0" y="1"/>
                  </a:moveTo>
                  <a:lnTo>
                    <a:pt x="1329" y="3143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5185;p57">
              <a:extLst>
                <a:ext uri="{FF2B5EF4-FFF2-40B4-BE49-F238E27FC236}">
                  <a16:creationId xmlns:a16="http://schemas.microsoft.com/office/drawing/2014/main" id="{85015B4D-6D7D-416A-A9B3-E1752EC15119}"/>
                </a:ext>
              </a:extLst>
            </p:cNvPr>
            <p:cNvSpPr/>
            <p:nvPr/>
          </p:nvSpPr>
          <p:spPr>
            <a:xfrm>
              <a:off x="7145524" y="2297934"/>
              <a:ext cx="63512" cy="124559"/>
            </a:xfrm>
            <a:custGeom>
              <a:avLst/>
              <a:gdLst/>
              <a:ahLst/>
              <a:cxnLst/>
              <a:rect l="l" t="t" r="r" b="b"/>
              <a:pathLst>
                <a:path w="3143" h="6164" fill="none" extrusionOk="0">
                  <a:moveTo>
                    <a:pt x="3142" y="6164"/>
                  </a:moveTo>
                  <a:lnTo>
                    <a:pt x="3142" y="6164"/>
                  </a:lnTo>
                  <a:lnTo>
                    <a:pt x="1571" y="30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5186;p57">
              <a:extLst>
                <a:ext uri="{FF2B5EF4-FFF2-40B4-BE49-F238E27FC236}">
                  <a16:creationId xmlns:a16="http://schemas.microsoft.com/office/drawing/2014/main" id="{D9AEC22D-BAAA-48DE-8F60-698370F8368A}"/>
                </a:ext>
              </a:extLst>
            </p:cNvPr>
            <p:cNvSpPr/>
            <p:nvPr/>
          </p:nvSpPr>
          <p:spPr>
            <a:xfrm>
              <a:off x="7145524" y="2297934"/>
              <a:ext cx="119669" cy="249118"/>
            </a:xfrm>
            <a:custGeom>
              <a:avLst/>
              <a:gdLst/>
              <a:ahLst/>
              <a:cxnLst/>
              <a:rect l="l" t="t" r="r" b="b"/>
              <a:pathLst>
                <a:path w="5922" h="123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29" y="3143"/>
                  </a:lnTo>
                  <a:lnTo>
                    <a:pt x="2659" y="6164"/>
                  </a:lnTo>
                  <a:lnTo>
                    <a:pt x="2659" y="6164"/>
                  </a:lnTo>
                  <a:lnTo>
                    <a:pt x="4230" y="9306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922" y="12327"/>
                  </a:lnTo>
                  <a:lnTo>
                    <a:pt x="5317" y="10756"/>
                  </a:lnTo>
                  <a:lnTo>
                    <a:pt x="4592" y="9185"/>
                  </a:lnTo>
                  <a:lnTo>
                    <a:pt x="3142" y="61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5187;p57">
              <a:extLst>
                <a:ext uri="{FF2B5EF4-FFF2-40B4-BE49-F238E27FC236}">
                  <a16:creationId xmlns:a16="http://schemas.microsoft.com/office/drawing/2014/main" id="{D2DA15CF-58A7-4B8F-BB3F-A7BF507AB861}"/>
                </a:ext>
              </a:extLst>
            </p:cNvPr>
            <p:cNvSpPr/>
            <p:nvPr/>
          </p:nvSpPr>
          <p:spPr>
            <a:xfrm>
              <a:off x="7353096" y="2454219"/>
              <a:ext cx="87923" cy="58642"/>
            </a:xfrm>
            <a:custGeom>
              <a:avLst/>
              <a:gdLst/>
              <a:ahLst/>
              <a:cxnLst/>
              <a:rect l="l" t="t" r="r" b="b"/>
              <a:pathLst>
                <a:path w="4351" h="2902" extrusionOk="0">
                  <a:moveTo>
                    <a:pt x="4351" y="1"/>
                  </a:moveTo>
                  <a:lnTo>
                    <a:pt x="3263" y="726"/>
                  </a:lnTo>
                  <a:lnTo>
                    <a:pt x="2175" y="1451"/>
                  </a:lnTo>
                  <a:lnTo>
                    <a:pt x="0" y="2901"/>
                  </a:lnTo>
                  <a:lnTo>
                    <a:pt x="121" y="2901"/>
                  </a:lnTo>
                  <a:lnTo>
                    <a:pt x="2417" y="1572"/>
                  </a:lnTo>
                  <a:lnTo>
                    <a:pt x="3384" y="847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5188;p57">
              <a:extLst>
                <a:ext uri="{FF2B5EF4-FFF2-40B4-BE49-F238E27FC236}">
                  <a16:creationId xmlns:a16="http://schemas.microsoft.com/office/drawing/2014/main" id="{B1701293-65E8-4EFC-8580-0DE1F3554FAA}"/>
                </a:ext>
              </a:extLst>
            </p:cNvPr>
            <p:cNvSpPr/>
            <p:nvPr/>
          </p:nvSpPr>
          <p:spPr>
            <a:xfrm>
              <a:off x="7067362" y="1633693"/>
              <a:ext cx="141675" cy="210037"/>
            </a:xfrm>
            <a:custGeom>
              <a:avLst/>
              <a:gdLst/>
              <a:ahLst/>
              <a:cxnLst/>
              <a:rect l="l" t="t" r="r" b="b"/>
              <a:pathLst>
                <a:path w="7011" h="10394" extrusionOk="0">
                  <a:moveTo>
                    <a:pt x="6043" y="1"/>
                  </a:moveTo>
                  <a:lnTo>
                    <a:pt x="5802" y="122"/>
                  </a:lnTo>
                  <a:lnTo>
                    <a:pt x="5439" y="364"/>
                  </a:lnTo>
                  <a:lnTo>
                    <a:pt x="4110" y="726"/>
                  </a:lnTo>
                  <a:lnTo>
                    <a:pt x="1" y="2055"/>
                  </a:lnTo>
                  <a:lnTo>
                    <a:pt x="484" y="3868"/>
                  </a:lnTo>
                  <a:lnTo>
                    <a:pt x="847" y="5802"/>
                  </a:lnTo>
                  <a:lnTo>
                    <a:pt x="847" y="6164"/>
                  </a:lnTo>
                  <a:lnTo>
                    <a:pt x="847" y="6285"/>
                  </a:lnTo>
                  <a:lnTo>
                    <a:pt x="726" y="7252"/>
                  </a:lnTo>
                  <a:lnTo>
                    <a:pt x="847" y="8581"/>
                  </a:lnTo>
                  <a:lnTo>
                    <a:pt x="968" y="9185"/>
                  </a:lnTo>
                  <a:lnTo>
                    <a:pt x="1089" y="9790"/>
                  </a:lnTo>
                  <a:lnTo>
                    <a:pt x="1451" y="10152"/>
                  </a:lnTo>
                  <a:lnTo>
                    <a:pt x="1934" y="10394"/>
                  </a:lnTo>
                  <a:lnTo>
                    <a:pt x="2539" y="10394"/>
                  </a:lnTo>
                  <a:lnTo>
                    <a:pt x="3264" y="10152"/>
                  </a:lnTo>
                  <a:lnTo>
                    <a:pt x="3989" y="9669"/>
                  </a:lnTo>
                  <a:lnTo>
                    <a:pt x="4714" y="9065"/>
                  </a:lnTo>
                  <a:lnTo>
                    <a:pt x="5439" y="8339"/>
                  </a:lnTo>
                  <a:lnTo>
                    <a:pt x="6043" y="7614"/>
                  </a:lnTo>
                  <a:lnTo>
                    <a:pt x="6527" y="6889"/>
                  </a:lnTo>
                  <a:lnTo>
                    <a:pt x="7010" y="6164"/>
                  </a:lnTo>
                  <a:lnTo>
                    <a:pt x="6889" y="5197"/>
                  </a:lnTo>
                  <a:lnTo>
                    <a:pt x="6527" y="3143"/>
                  </a:lnTo>
                  <a:lnTo>
                    <a:pt x="6285" y="1693"/>
                  </a:lnTo>
                  <a:lnTo>
                    <a:pt x="6164" y="122"/>
                  </a:lnTo>
                  <a:lnTo>
                    <a:pt x="6043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5189;p57">
              <a:extLst>
                <a:ext uri="{FF2B5EF4-FFF2-40B4-BE49-F238E27FC236}">
                  <a16:creationId xmlns:a16="http://schemas.microsoft.com/office/drawing/2014/main" id="{18E19420-B22D-430A-9E72-4A0ADC38AB89}"/>
                </a:ext>
              </a:extLst>
            </p:cNvPr>
            <p:cNvSpPr/>
            <p:nvPr/>
          </p:nvSpPr>
          <p:spPr>
            <a:xfrm>
              <a:off x="7067362" y="1643474"/>
              <a:ext cx="117244" cy="117244"/>
            </a:xfrm>
            <a:custGeom>
              <a:avLst/>
              <a:gdLst/>
              <a:ahLst/>
              <a:cxnLst/>
              <a:rect l="l" t="t" r="r" b="b"/>
              <a:pathLst>
                <a:path w="5802" h="5802" extrusionOk="0">
                  <a:moveTo>
                    <a:pt x="5802" y="0"/>
                  </a:moveTo>
                  <a:lnTo>
                    <a:pt x="4110" y="242"/>
                  </a:lnTo>
                  <a:lnTo>
                    <a:pt x="1" y="1571"/>
                  </a:lnTo>
                  <a:lnTo>
                    <a:pt x="484" y="3384"/>
                  </a:lnTo>
                  <a:lnTo>
                    <a:pt x="847" y="5318"/>
                  </a:lnTo>
                  <a:lnTo>
                    <a:pt x="847" y="5680"/>
                  </a:lnTo>
                  <a:lnTo>
                    <a:pt x="847" y="5801"/>
                  </a:lnTo>
                  <a:lnTo>
                    <a:pt x="1451" y="5801"/>
                  </a:lnTo>
                  <a:lnTo>
                    <a:pt x="2176" y="5680"/>
                  </a:lnTo>
                  <a:lnTo>
                    <a:pt x="2780" y="5439"/>
                  </a:lnTo>
                  <a:lnTo>
                    <a:pt x="3385" y="5076"/>
                  </a:lnTo>
                  <a:lnTo>
                    <a:pt x="3868" y="4713"/>
                  </a:lnTo>
                  <a:lnTo>
                    <a:pt x="4351" y="4351"/>
                  </a:lnTo>
                  <a:lnTo>
                    <a:pt x="4714" y="3868"/>
                  </a:lnTo>
                  <a:lnTo>
                    <a:pt x="5197" y="2780"/>
                  </a:lnTo>
                  <a:lnTo>
                    <a:pt x="5560" y="1813"/>
                  </a:lnTo>
                  <a:lnTo>
                    <a:pt x="5681" y="846"/>
                  </a:lnTo>
                  <a:lnTo>
                    <a:pt x="58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5190;p57">
              <a:extLst>
                <a:ext uri="{FF2B5EF4-FFF2-40B4-BE49-F238E27FC236}">
                  <a16:creationId xmlns:a16="http://schemas.microsoft.com/office/drawing/2014/main" id="{816BD58A-C4FD-44CF-AC12-3FCF1C52BF6B}"/>
                </a:ext>
              </a:extLst>
            </p:cNvPr>
            <p:cNvSpPr/>
            <p:nvPr/>
          </p:nvSpPr>
          <p:spPr>
            <a:xfrm>
              <a:off x="6991664" y="1428567"/>
              <a:ext cx="214927" cy="307720"/>
            </a:xfrm>
            <a:custGeom>
              <a:avLst/>
              <a:gdLst/>
              <a:ahLst/>
              <a:cxnLst/>
              <a:rect l="l" t="t" r="r" b="b"/>
              <a:pathLst>
                <a:path w="10636" h="15228" extrusionOk="0">
                  <a:moveTo>
                    <a:pt x="5680" y="1"/>
                  </a:moveTo>
                  <a:lnTo>
                    <a:pt x="4472" y="122"/>
                  </a:lnTo>
                  <a:lnTo>
                    <a:pt x="3868" y="122"/>
                  </a:lnTo>
                  <a:lnTo>
                    <a:pt x="3384" y="363"/>
                  </a:lnTo>
                  <a:lnTo>
                    <a:pt x="2780" y="605"/>
                  </a:lnTo>
                  <a:lnTo>
                    <a:pt x="2297" y="968"/>
                  </a:lnTo>
                  <a:lnTo>
                    <a:pt x="1934" y="1209"/>
                  </a:lnTo>
                  <a:lnTo>
                    <a:pt x="1693" y="1693"/>
                  </a:lnTo>
                  <a:lnTo>
                    <a:pt x="1088" y="3022"/>
                  </a:lnTo>
                  <a:lnTo>
                    <a:pt x="605" y="4714"/>
                  </a:lnTo>
                  <a:lnTo>
                    <a:pt x="242" y="6647"/>
                  </a:lnTo>
                  <a:lnTo>
                    <a:pt x="1" y="8581"/>
                  </a:lnTo>
                  <a:lnTo>
                    <a:pt x="1" y="10394"/>
                  </a:lnTo>
                  <a:lnTo>
                    <a:pt x="121" y="11240"/>
                  </a:lnTo>
                  <a:lnTo>
                    <a:pt x="242" y="11965"/>
                  </a:lnTo>
                  <a:lnTo>
                    <a:pt x="484" y="12690"/>
                  </a:lnTo>
                  <a:lnTo>
                    <a:pt x="726" y="13294"/>
                  </a:lnTo>
                  <a:lnTo>
                    <a:pt x="1088" y="13777"/>
                  </a:lnTo>
                  <a:lnTo>
                    <a:pt x="1451" y="14140"/>
                  </a:lnTo>
                  <a:lnTo>
                    <a:pt x="2418" y="14744"/>
                  </a:lnTo>
                  <a:lnTo>
                    <a:pt x="3384" y="15107"/>
                  </a:lnTo>
                  <a:lnTo>
                    <a:pt x="4472" y="15228"/>
                  </a:lnTo>
                  <a:lnTo>
                    <a:pt x="5560" y="15107"/>
                  </a:lnTo>
                  <a:lnTo>
                    <a:pt x="6647" y="14865"/>
                  </a:lnTo>
                  <a:lnTo>
                    <a:pt x="7614" y="14261"/>
                  </a:lnTo>
                  <a:lnTo>
                    <a:pt x="8581" y="13657"/>
                  </a:lnTo>
                  <a:lnTo>
                    <a:pt x="8823" y="13294"/>
                  </a:lnTo>
                  <a:lnTo>
                    <a:pt x="9064" y="12811"/>
                  </a:lnTo>
                  <a:lnTo>
                    <a:pt x="9548" y="11723"/>
                  </a:lnTo>
                  <a:lnTo>
                    <a:pt x="10031" y="10394"/>
                  </a:lnTo>
                  <a:lnTo>
                    <a:pt x="10394" y="8823"/>
                  </a:lnTo>
                  <a:lnTo>
                    <a:pt x="10514" y="7372"/>
                  </a:lnTo>
                  <a:lnTo>
                    <a:pt x="10635" y="5801"/>
                  </a:lnTo>
                  <a:lnTo>
                    <a:pt x="10635" y="4593"/>
                  </a:lnTo>
                  <a:lnTo>
                    <a:pt x="10514" y="3505"/>
                  </a:lnTo>
                  <a:lnTo>
                    <a:pt x="10273" y="2901"/>
                  </a:lnTo>
                  <a:lnTo>
                    <a:pt x="9910" y="2418"/>
                  </a:lnTo>
                  <a:lnTo>
                    <a:pt x="9548" y="1934"/>
                  </a:lnTo>
                  <a:lnTo>
                    <a:pt x="9064" y="1451"/>
                  </a:lnTo>
                  <a:lnTo>
                    <a:pt x="8097" y="726"/>
                  </a:lnTo>
                  <a:lnTo>
                    <a:pt x="6889" y="242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191;p57">
              <a:extLst>
                <a:ext uri="{FF2B5EF4-FFF2-40B4-BE49-F238E27FC236}">
                  <a16:creationId xmlns:a16="http://schemas.microsoft.com/office/drawing/2014/main" id="{AE072B9D-47B5-485A-99C2-20CD98190157}"/>
                </a:ext>
              </a:extLst>
            </p:cNvPr>
            <p:cNvSpPr/>
            <p:nvPr/>
          </p:nvSpPr>
          <p:spPr>
            <a:xfrm>
              <a:off x="7074697" y="1584872"/>
              <a:ext cx="7335" cy="24431"/>
            </a:xfrm>
            <a:custGeom>
              <a:avLst/>
              <a:gdLst/>
              <a:ahLst/>
              <a:cxnLst/>
              <a:rect l="l" t="t" r="r" b="b"/>
              <a:pathLst>
                <a:path w="363" h="1209" extrusionOk="0">
                  <a:moveTo>
                    <a:pt x="121" y="0"/>
                  </a:moveTo>
                  <a:lnTo>
                    <a:pt x="0" y="363"/>
                  </a:lnTo>
                  <a:lnTo>
                    <a:pt x="0" y="725"/>
                  </a:lnTo>
                  <a:lnTo>
                    <a:pt x="121" y="1088"/>
                  </a:lnTo>
                  <a:lnTo>
                    <a:pt x="363" y="1209"/>
                  </a:lnTo>
                  <a:lnTo>
                    <a:pt x="242" y="1088"/>
                  </a:lnTo>
                  <a:lnTo>
                    <a:pt x="121" y="725"/>
                  </a:lnTo>
                  <a:lnTo>
                    <a:pt x="12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192;p57">
              <a:extLst>
                <a:ext uri="{FF2B5EF4-FFF2-40B4-BE49-F238E27FC236}">
                  <a16:creationId xmlns:a16="http://schemas.microsoft.com/office/drawing/2014/main" id="{6B9676C1-37CD-44DA-9A41-8F688FF3DC5C}"/>
                </a:ext>
              </a:extLst>
            </p:cNvPr>
            <p:cNvSpPr/>
            <p:nvPr/>
          </p:nvSpPr>
          <p:spPr>
            <a:xfrm>
              <a:off x="7074697" y="1577537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605" y="0"/>
                  </a:moveTo>
                  <a:lnTo>
                    <a:pt x="363" y="121"/>
                  </a:lnTo>
                  <a:lnTo>
                    <a:pt x="242" y="242"/>
                  </a:lnTo>
                  <a:lnTo>
                    <a:pt x="0" y="726"/>
                  </a:lnTo>
                  <a:lnTo>
                    <a:pt x="121" y="1209"/>
                  </a:lnTo>
                  <a:lnTo>
                    <a:pt x="242" y="1330"/>
                  </a:lnTo>
                  <a:lnTo>
                    <a:pt x="484" y="1451"/>
                  </a:lnTo>
                  <a:lnTo>
                    <a:pt x="605" y="1330"/>
                  </a:lnTo>
                  <a:lnTo>
                    <a:pt x="846" y="1209"/>
                  </a:lnTo>
                  <a:lnTo>
                    <a:pt x="967" y="726"/>
                  </a:lnTo>
                  <a:lnTo>
                    <a:pt x="967" y="484"/>
                  </a:lnTo>
                  <a:lnTo>
                    <a:pt x="967" y="242"/>
                  </a:lnTo>
                  <a:lnTo>
                    <a:pt x="726" y="121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5193;p57">
              <a:extLst>
                <a:ext uri="{FF2B5EF4-FFF2-40B4-BE49-F238E27FC236}">
                  <a16:creationId xmlns:a16="http://schemas.microsoft.com/office/drawing/2014/main" id="{61CB7F8F-877A-4AAE-AD08-6043276C49D6}"/>
                </a:ext>
              </a:extLst>
            </p:cNvPr>
            <p:cNvSpPr/>
            <p:nvPr/>
          </p:nvSpPr>
          <p:spPr>
            <a:xfrm>
              <a:off x="7020965" y="1577537"/>
              <a:ext cx="4910" cy="19561"/>
            </a:xfrm>
            <a:custGeom>
              <a:avLst/>
              <a:gdLst/>
              <a:ahLst/>
              <a:cxnLst/>
              <a:rect l="l" t="t" r="r" b="b"/>
              <a:pathLst>
                <a:path w="243" h="968" extrusionOk="0">
                  <a:moveTo>
                    <a:pt x="243" y="0"/>
                  </a:moveTo>
                  <a:lnTo>
                    <a:pt x="122" y="726"/>
                  </a:lnTo>
                  <a:lnTo>
                    <a:pt x="1" y="967"/>
                  </a:lnTo>
                  <a:lnTo>
                    <a:pt x="243" y="726"/>
                  </a:lnTo>
                  <a:lnTo>
                    <a:pt x="243" y="36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5194;p57">
              <a:extLst>
                <a:ext uri="{FF2B5EF4-FFF2-40B4-BE49-F238E27FC236}">
                  <a16:creationId xmlns:a16="http://schemas.microsoft.com/office/drawing/2014/main" id="{FF0A4984-03A7-4582-85D7-6771993A3DA4}"/>
                </a:ext>
              </a:extLst>
            </p:cNvPr>
            <p:cNvSpPr/>
            <p:nvPr/>
          </p:nvSpPr>
          <p:spPr>
            <a:xfrm>
              <a:off x="7006315" y="1567776"/>
              <a:ext cx="19561" cy="29321"/>
            </a:xfrm>
            <a:custGeom>
              <a:avLst/>
              <a:gdLst/>
              <a:ahLst/>
              <a:cxnLst/>
              <a:rect l="l" t="t" r="r" b="b"/>
              <a:pathLst>
                <a:path w="968" h="1451" extrusionOk="0">
                  <a:moveTo>
                    <a:pt x="484" y="0"/>
                  </a:moveTo>
                  <a:lnTo>
                    <a:pt x="242" y="121"/>
                  </a:lnTo>
                  <a:lnTo>
                    <a:pt x="122" y="363"/>
                  </a:lnTo>
                  <a:lnTo>
                    <a:pt x="1" y="604"/>
                  </a:lnTo>
                  <a:lnTo>
                    <a:pt x="122" y="1088"/>
                  </a:lnTo>
                  <a:lnTo>
                    <a:pt x="242" y="1329"/>
                  </a:lnTo>
                  <a:lnTo>
                    <a:pt x="363" y="1450"/>
                  </a:lnTo>
                  <a:lnTo>
                    <a:pt x="605" y="1329"/>
                  </a:lnTo>
                  <a:lnTo>
                    <a:pt x="847" y="1209"/>
                  </a:lnTo>
                  <a:lnTo>
                    <a:pt x="968" y="846"/>
                  </a:lnTo>
                  <a:lnTo>
                    <a:pt x="968" y="242"/>
                  </a:lnTo>
                  <a:lnTo>
                    <a:pt x="847" y="121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5195;p57">
              <a:extLst>
                <a:ext uri="{FF2B5EF4-FFF2-40B4-BE49-F238E27FC236}">
                  <a16:creationId xmlns:a16="http://schemas.microsoft.com/office/drawing/2014/main" id="{39D2C1BC-939D-4BDB-A3D2-EFAB21996C48}"/>
                </a:ext>
              </a:extLst>
            </p:cNvPr>
            <p:cNvSpPr/>
            <p:nvPr/>
          </p:nvSpPr>
          <p:spPr>
            <a:xfrm>
              <a:off x="7077142" y="1545791"/>
              <a:ext cx="29321" cy="19561"/>
            </a:xfrm>
            <a:custGeom>
              <a:avLst/>
              <a:gdLst/>
              <a:ahLst/>
              <a:cxnLst/>
              <a:rect l="l" t="t" r="r" b="b"/>
              <a:pathLst>
                <a:path w="1451" h="968" extrusionOk="0">
                  <a:moveTo>
                    <a:pt x="121" y="0"/>
                  </a:moveTo>
                  <a:lnTo>
                    <a:pt x="0" y="242"/>
                  </a:lnTo>
                  <a:lnTo>
                    <a:pt x="121" y="363"/>
                  </a:lnTo>
                  <a:lnTo>
                    <a:pt x="242" y="605"/>
                  </a:lnTo>
                  <a:lnTo>
                    <a:pt x="605" y="726"/>
                  </a:lnTo>
                  <a:lnTo>
                    <a:pt x="1088" y="967"/>
                  </a:lnTo>
                  <a:lnTo>
                    <a:pt x="1330" y="967"/>
                  </a:lnTo>
                  <a:lnTo>
                    <a:pt x="1450" y="846"/>
                  </a:lnTo>
                  <a:lnTo>
                    <a:pt x="1450" y="605"/>
                  </a:lnTo>
                  <a:lnTo>
                    <a:pt x="1209" y="24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5196;p57">
              <a:extLst>
                <a:ext uri="{FF2B5EF4-FFF2-40B4-BE49-F238E27FC236}">
                  <a16:creationId xmlns:a16="http://schemas.microsoft.com/office/drawing/2014/main" id="{E266CEC6-D8EF-4720-AEE3-D886BC7ACF33}"/>
                </a:ext>
              </a:extLst>
            </p:cNvPr>
            <p:cNvSpPr/>
            <p:nvPr/>
          </p:nvSpPr>
          <p:spPr>
            <a:xfrm>
              <a:off x="7003870" y="1536031"/>
              <a:ext cx="31766" cy="17116"/>
            </a:xfrm>
            <a:custGeom>
              <a:avLst/>
              <a:gdLst/>
              <a:ahLst/>
              <a:cxnLst/>
              <a:rect l="l" t="t" r="r" b="b"/>
              <a:pathLst>
                <a:path w="1572" h="847" extrusionOk="0">
                  <a:moveTo>
                    <a:pt x="484" y="0"/>
                  </a:moveTo>
                  <a:lnTo>
                    <a:pt x="122" y="242"/>
                  </a:lnTo>
                  <a:lnTo>
                    <a:pt x="1" y="483"/>
                  </a:lnTo>
                  <a:lnTo>
                    <a:pt x="122" y="725"/>
                  </a:lnTo>
                  <a:lnTo>
                    <a:pt x="363" y="846"/>
                  </a:lnTo>
                  <a:lnTo>
                    <a:pt x="968" y="725"/>
                  </a:lnTo>
                  <a:lnTo>
                    <a:pt x="1209" y="725"/>
                  </a:lnTo>
                  <a:lnTo>
                    <a:pt x="1451" y="483"/>
                  </a:lnTo>
                  <a:lnTo>
                    <a:pt x="1572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5197;p57">
              <a:extLst>
                <a:ext uri="{FF2B5EF4-FFF2-40B4-BE49-F238E27FC236}">
                  <a16:creationId xmlns:a16="http://schemas.microsoft.com/office/drawing/2014/main" id="{D6602F74-C653-442E-B941-4987D42AEA05}"/>
                </a:ext>
              </a:extLst>
            </p:cNvPr>
            <p:cNvSpPr/>
            <p:nvPr/>
          </p:nvSpPr>
          <p:spPr>
            <a:xfrm>
              <a:off x="7060047" y="1665460"/>
              <a:ext cx="19561" cy="7335"/>
            </a:xfrm>
            <a:custGeom>
              <a:avLst/>
              <a:gdLst/>
              <a:ahLst/>
              <a:cxnLst/>
              <a:rect l="l" t="t" r="r" b="b"/>
              <a:pathLst>
                <a:path w="968" h="363" extrusionOk="0">
                  <a:moveTo>
                    <a:pt x="0" y="0"/>
                  </a:moveTo>
                  <a:lnTo>
                    <a:pt x="242" y="242"/>
                  </a:lnTo>
                  <a:lnTo>
                    <a:pt x="605" y="363"/>
                  </a:lnTo>
                  <a:lnTo>
                    <a:pt x="846" y="242"/>
                  </a:lnTo>
                  <a:lnTo>
                    <a:pt x="967" y="0"/>
                  </a:lnTo>
                  <a:lnTo>
                    <a:pt x="725" y="121"/>
                  </a:lnTo>
                  <a:lnTo>
                    <a:pt x="484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5198;p57">
              <a:extLst>
                <a:ext uri="{FF2B5EF4-FFF2-40B4-BE49-F238E27FC236}">
                  <a16:creationId xmlns:a16="http://schemas.microsoft.com/office/drawing/2014/main" id="{7B23D056-8EC9-4B20-9BD6-CDEC1A8161EE}"/>
                </a:ext>
              </a:extLst>
            </p:cNvPr>
            <p:cNvSpPr/>
            <p:nvPr/>
          </p:nvSpPr>
          <p:spPr>
            <a:xfrm>
              <a:off x="7020965" y="1538455"/>
              <a:ext cx="51307" cy="109929"/>
            </a:xfrm>
            <a:custGeom>
              <a:avLst/>
              <a:gdLst/>
              <a:ahLst/>
              <a:cxnLst/>
              <a:rect l="l" t="t" r="r" b="b"/>
              <a:pathLst>
                <a:path w="2539" h="5440" extrusionOk="0">
                  <a:moveTo>
                    <a:pt x="1209" y="1"/>
                  </a:moveTo>
                  <a:lnTo>
                    <a:pt x="484" y="2297"/>
                  </a:lnTo>
                  <a:lnTo>
                    <a:pt x="1" y="4472"/>
                  </a:lnTo>
                  <a:lnTo>
                    <a:pt x="122" y="4593"/>
                  </a:lnTo>
                  <a:lnTo>
                    <a:pt x="363" y="4472"/>
                  </a:lnTo>
                  <a:lnTo>
                    <a:pt x="847" y="4351"/>
                  </a:lnTo>
                  <a:lnTo>
                    <a:pt x="726" y="5197"/>
                  </a:lnTo>
                  <a:lnTo>
                    <a:pt x="726" y="5318"/>
                  </a:lnTo>
                  <a:lnTo>
                    <a:pt x="726" y="5439"/>
                  </a:lnTo>
                  <a:lnTo>
                    <a:pt x="1451" y="5439"/>
                  </a:lnTo>
                  <a:lnTo>
                    <a:pt x="2055" y="5318"/>
                  </a:lnTo>
                  <a:lnTo>
                    <a:pt x="2539" y="4956"/>
                  </a:lnTo>
                  <a:lnTo>
                    <a:pt x="2176" y="5077"/>
                  </a:lnTo>
                  <a:lnTo>
                    <a:pt x="1693" y="5197"/>
                  </a:lnTo>
                  <a:lnTo>
                    <a:pt x="847" y="5197"/>
                  </a:lnTo>
                  <a:lnTo>
                    <a:pt x="1088" y="4110"/>
                  </a:lnTo>
                  <a:lnTo>
                    <a:pt x="363" y="4231"/>
                  </a:lnTo>
                  <a:lnTo>
                    <a:pt x="847" y="2176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199;p57">
              <a:extLst>
                <a:ext uri="{FF2B5EF4-FFF2-40B4-BE49-F238E27FC236}">
                  <a16:creationId xmlns:a16="http://schemas.microsoft.com/office/drawing/2014/main" id="{E197487D-BBC1-4421-AD08-6E3AC98B0CBA}"/>
                </a:ext>
              </a:extLst>
            </p:cNvPr>
            <p:cNvSpPr/>
            <p:nvPr/>
          </p:nvSpPr>
          <p:spPr>
            <a:xfrm>
              <a:off x="7045396" y="1638584"/>
              <a:ext cx="29321" cy="22006"/>
            </a:xfrm>
            <a:custGeom>
              <a:avLst/>
              <a:gdLst/>
              <a:ahLst/>
              <a:cxnLst/>
              <a:rect l="l" t="t" r="r" b="b"/>
              <a:pathLst>
                <a:path w="1451" h="1089" extrusionOk="0">
                  <a:moveTo>
                    <a:pt x="1330" y="1"/>
                  </a:moveTo>
                  <a:lnTo>
                    <a:pt x="725" y="242"/>
                  </a:lnTo>
                  <a:lnTo>
                    <a:pt x="0" y="363"/>
                  </a:lnTo>
                  <a:lnTo>
                    <a:pt x="242" y="726"/>
                  </a:lnTo>
                  <a:lnTo>
                    <a:pt x="605" y="967"/>
                  </a:lnTo>
                  <a:lnTo>
                    <a:pt x="846" y="1088"/>
                  </a:lnTo>
                  <a:lnTo>
                    <a:pt x="1088" y="1088"/>
                  </a:lnTo>
                  <a:lnTo>
                    <a:pt x="1330" y="967"/>
                  </a:lnTo>
                  <a:lnTo>
                    <a:pt x="1450" y="847"/>
                  </a:lnTo>
                  <a:lnTo>
                    <a:pt x="1450" y="36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200;p57">
              <a:extLst>
                <a:ext uri="{FF2B5EF4-FFF2-40B4-BE49-F238E27FC236}">
                  <a16:creationId xmlns:a16="http://schemas.microsoft.com/office/drawing/2014/main" id="{EB9E128D-9460-43AA-8B2F-F669DE72FFC0}"/>
                </a:ext>
              </a:extLst>
            </p:cNvPr>
            <p:cNvSpPr/>
            <p:nvPr/>
          </p:nvSpPr>
          <p:spPr>
            <a:xfrm>
              <a:off x="7057602" y="1645919"/>
              <a:ext cx="17116" cy="14671"/>
            </a:xfrm>
            <a:custGeom>
              <a:avLst/>
              <a:gdLst/>
              <a:ahLst/>
              <a:cxnLst/>
              <a:rect l="l" t="t" r="r" b="b"/>
              <a:pathLst>
                <a:path w="847" h="726" extrusionOk="0">
                  <a:moveTo>
                    <a:pt x="846" y="0"/>
                  </a:moveTo>
                  <a:lnTo>
                    <a:pt x="605" y="121"/>
                  </a:lnTo>
                  <a:lnTo>
                    <a:pt x="363" y="121"/>
                  </a:lnTo>
                  <a:lnTo>
                    <a:pt x="121" y="363"/>
                  </a:lnTo>
                  <a:lnTo>
                    <a:pt x="1" y="604"/>
                  </a:lnTo>
                  <a:lnTo>
                    <a:pt x="242" y="725"/>
                  </a:lnTo>
                  <a:lnTo>
                    <a:pt x="484" y="725"/>
                  </a:lnTo>
                  <a:lnTo>
                    <a:pt x="726" y="604"/>
                  </a:lnTo>
                  <a:lnTo>
                    <a:pt x="846" y="484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5201;p57">
              <a:extLst>
                <a:ext uri="{FF2B5EF4-FFF2-40B4-BE49-F238E27FC236}">
                  <a16:creationId xmlns:a16="http://schemas.microsoft.com/office/drawing/2014/main" id="{890A5B29-F25A-4FE4-AAEE-1C243D3ACB48}"/>
                </a:ext>
              </a:extLst>
            </p:cNvPr>
            <p:cNvSpPr/>
            <p:nvPr/>
          </p:nvSpPr>
          <p:spPr>
            <a:xfrm>
              <a:off x="6989219" y="1389506"/>
              <a:ext cx="232023" cy="210037"/>
            </a:xfrm>
            <a:custGeom>
              <a:avLst/>
              <a:gdLst/>
              <a:ahLst/>
              <a:cxnLst/>
              <a:rect l="l" t="t" r="r" b="b"/>
              <a:pathLst>
                <a:path w="11482" h="10394" extrusionOk="0">
                  <a:moveTo>
                    <a:pt x="1209" y="0"/>
                  </a:moveTo>
                  <a:lnTo>
                    <a:pt x="847" y="121"/>
                  </a:lnTo>
                  <a:lnTo>
                    <a:pt x="605" y="484"/>
                  </a:lnTo>
                  <a:lnTo>
                    <a:pt x="363" y="1088"/>
                  </a:lnTo>
                  <a:lnTo>
                    <a:pt x="122" y="1813"/>
                  </a:lnTo>
                  <a:lnTo>
                    <a:pt x="1" y="2659"/>
                  </a:lnTo>
                  <a:lnTo>
                    <a:pt x="122" y="3505"/>
                  </a:lnTo>
                  <a:lnTo>
                    <a:pt x="242" y="4351"/>
                  </a:lnTo>
                  <a:lnTo>
                    <a:pt x="605" y="5076"/>
                  </a:lnTo>
                  <a:lnTo>
                    <a:pt x="1088" y="5680"/>
                  </a:lnTo>
                  <a:lnTo>
                    <a:pt x="1572" y="5922"/>
                  </a:lnTo>
                  <a:lnTo>
                    <a:pt x="1934" y="6163"/>
                  </a:lnTo>
                  <a:lnTo>
                    <a:pt x="2780" y="6284"/>
                  </a:lnTo>
                  <a:lnTo>
                    <a:pt x="3626" y="6163"/>
                  </a:lnTo>
                  <a:lnTo>
                    <a:pt x="4472" y="6043"/>
                  </a:lnTo>
                  <a:lnTo>
                    <a:pt x="5076" y="5801"/>
                  </a:lnTo>
                  <a:lnTo>
                    <a:pt x="5681" y="5438"/>
                  </a:lnTo>
                  <a:lnTo>
                    <a:pt x="6164" y="5197"/>
                  </a:lnTo>
                  <a:lnTo>
                    <a:pt x="6527" y="5801"/>
                  </a:lnTo>
                  <a:lnTo>
                    <a:pt x="7010" y="6405"/>
                  </a:lnTo>
                  <a:lnTo>
                    <a:pt x="7735" y="6647"/>
                  </a:lnTo>
                  <a:lnTo>
                    <a:pt x="8460" y="6768"/>
                  </a:lnTo>
                  <a:lnTo>
                    <a:pt x="8460" y="7372"/>
                  </a:lnTo>
                  <a:lnTo>
                    <a:pt x="8702" y="8580"/>
                  </a:lnTo>
                  <a:lnTo>
                    <a:pt x="8823" y="9305"/>
                  </a:lnTo>
                  <a:lnTo>
                    <a:pt x="9064" y="9789"/>
                  </a:lnTo>
                  <a:lnTo>
                    <a:pt x="9306" y="10272"/>
                  </a:lnTo>
                  <a:lnTo>
                    <a:pt x="9427" y="10393"/>
                  </a:lnTo>
                  <a:lnTo>
                    <a:pt x="9910" y="10393"/>
                  </a:lnTo>
                  <a:lnTo>
                    <a:pt x="10152" y="10272"/>
                  </a:lnTo>
                  <a:lnTo>
                    <a:pt x="10515" y="9668"/>
                  </a:lnTo>
                  <a:lnTo>
                    <a:pt x="10877" y="8822"/>
                  </a:lnTo>
                  <a:lnTo>
                    <a:pt x="11240" y="7976"/>
                  </a:lnTo>
                  <a:lnTo>
                    <a:pt x="11360" y="6889"/>
                  </a:lnTo>
                  <a:lnTo>
                    <a:pt x="11481" y="5922"/>
                  </a:lnTo>
                  <a:lnTo>
                    <a:pt x="11481" y="5197"/>
                  </a:lnTo>
                  <a:lnTo>
                    <a:pt x="11360" y="4592"/>
                  </a:lnTo>
                  <a:lnTo>
                    <a:pt x="11119" y="4230"/>
                  </a:lnTo>
                  <a:lnTo>
                    <a:pt x="10635" y="3867"/>
                  </a:lnTo>
                  <a:lnTo>
                    <a:pt x="10273" y="3505"/>
                  </a:lnTo>
                  <a:lnTo>
                    <a:pt x="9789" y="3384"/>
                  </a:lnTo>
                  <a:lnTo>
                    <a:pt x="9669" y="2901"/>
                  </a:lnTo>
                  <a:lnTo>
                    <a:pt x="9427" y="2538"/>
                  </a:lnTo>
                  <a:lnTo>
                    <a:pt x="9185" y="2175"/>
                  </a:lnTo>
                  <a:lnTo>
                    <a:pt x="8823" y="1934"/>
                  </a:lnTo>
                  <a:lnTo>
                    <a:pt x="8339" y="1692"/>
                  </a:lnTo>
                  <a:lnTo>
                    <a:pt x="7735" y="1571"/>
                  </a:lnTo>
                  <a:lnTo>
                    <a:pt x="6285" y="1571"/>
                  </a:lnTo>
                  <a:lnTo>
                    <a:pt x="4956" y="1813"/>
                  </a:lnTo>
                  <a:lnTo>
                    <a:pt x="4472" y="1934"/>
                  </a:lnTo>
                  <a:lnTo>
                    <a:pt x="4110" y="1209"/>
                  </a:lnTo>
                  <a:lnTo>
                    <a:pt x="3626" y="725"/>
                  </a:lnTo>
                  <a:lnTo>
                    <a:pt x="3385" y="484"/>
                  </a:lnTo>
                  <a:lnTo>
                    <a:pt x="2659" y="484"/>
                  </a:lnTo>
                  <a:lnTo>
                    <a:pt x="2418" y="725"/>
                  </a:lnTo>
                  <a:lnTo>
                    <a:pt x="2297" y="725"/>
                  </a:lnTo>
                  <a:lnTo>
                    <a:pt x="2539" y="1209"/>
                  </a:lnTo>
                  <a:lnTo>
                    <a:pt x="2659" y="1692"/>
                  </a:lnTo>
                  <a:lnTo>
                    <a:pt x="2659" y="2055"/>
                  </a:lnTo>
                  <a:lnTo>
                    <a:pt x="2539" y="2296"/>
                  </a:lnTo>
                  <a:lnTo>
                    <a:pt x="2418" y="2417"/>
                  </a:lnTo>
                  <a:lnTo>
                    <a:pt x="2176" y="2417"/>
                  </a:lnTo>
                  <a:lnTo>
                    <a:pt x="2055" y="2296"/>
                  </a:lnTo>
                  <a:lnTo>
                    <a:pt x="1934" y="2055"/>
                  </a:lnTo>
                  <a:lnTo>
                    <a:pt x="1934" y="1692"/>
                  </a:lnTo>
                  <a:lnTo>
                    <a:pt x="2055" y="1209"/>
                  </a:lnTo>
                  <a:lnTo>
                    <a:pt x="2297" y="725"/>
                  </a:lnTo>
                  <a:lnTo>
                    <a:pt x="2055" y="363"/>
                  </a:lnTo>
                  <a:lnTo>
                    <a:pt x="1572" y="121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5202;p57">
              <a:extLst>
                <a:ext uri="{FF2B5EF4-FFF2-40B4-BE49-F238E27FC236}">
                  <a16:creationId xmlns:a16="http://schemas.microsoft.com/office/drawing/2014/main" id="{76B7A5B2-70C6-451F-88E1-67570F2DAB30}"/>
                </a:ext>
              </a:extLst>
            </p:cNvPr>
            <p:cNvSpPr/>
            <p:nvPr/>
          </p:nvSpPr>
          <p:spPr>
            <a:xfrm>
              <a:off x="7169935" y="1572647"/>
              <a:ext cx="63512" cy="83053"/>
            </a:xfrm>
            <a:custGeom>
              <a:avLst/>
              <a:gdLst/>
              <a:ahLst/>
              <a:cxnLst/>
              <a:rect l="l" t="t" r="r" b="b"/>
              <a:pathLst>
                <a:path w="3143" h="4110" extrusionOk="0">
                  <a:moveTo>
                    <a:pt x="2417" y="1"/>
                  </a:moveTo>
                  <a:lnTo>
                    <a:pt x="1934" y="122"/>
                  </a:lnTo>
                  <a:lnTo>
                    <a:pt x="1572" y="363"/>
                  </a:lnTo>
                  <a:lnTo>
                    <a:pt x="1209" y="726"/>
                  </a:lnTo>
                  <a:lnTo>
                    <a:pt x="605" y="1330"/>
                  </a:lnTo>
                  <a:lnTo>
                    <a:pt x="363" y="1693"/>
                  </a:lnTo>
                  <a:lnTo>
                    <a:pt x="1" y="3385"/>
                  </a:lnTo>
                  <a:lnTo>
                    <a:pt x="1" y="3505"/>
                  </a:lnTo>
                  <a:lnTo>
                    <a:pt x="242" y="3868"/>
                  </a:lnTo>
                  <a:lnTo>
                    <a:pt x="605" y="4110"/>
                  </a:lnTo>
                  <a:lnTo>
                    <a:pt x="1088" y="4110"/>
                  </a:lnTo>
                  <a:lnTo>
                    <a:pt x="1451" y="3989"/>
                  </a:lnTo>
                  <a:lnTo>
                    <a:pt x="1934" y="3747"/>
                  </a:lnTo>
                  <a:lnTo>
                    <a:pt x="2297" y="3264"/>
                  </a:lnTo>
                  <a:lnTo>
                    <a:pt x="2659" y="2780"/>
                  </a:lnTo>
                  <a:lnTo>
                    <a:pt x="2901" y="2176"/>
                  </a:lnTo>
                  <a:lnTo>
                    <a:pt x="3022" y="1451"/>
                  </a:lnTo>
                  <a:lnTo>
                    <a:pt x="3143" y="847"/>
                  </a:lnTo>
                  <a:lnTo>
                    <a:pt x="3022" y="363"/>
                  </a:lnTo>
                  <a:lnTo>
                    <a:pt x="2780" y="122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5203;p57">
              <a:extLst>
                <a:ext uri="{FF2B5EF4-FFF2-40B4-BE49-F238E27FC236}">
                  <a16:creationId xmlns:a16="http://schemas.microsoft.com/office/drawing/2014/main" id="{88FCFEDA-F791-4651-B223-2A1F52142956}"/>
                </a:ext>
              </a:extLst>
            </p:cNvPr>
            <p:cNvSpPr/>
            <p:nvPr/>
          </p:nvSpPr>
          <p:spPr>
            <a:xfrm>
              <a:off x="7182140" y="1592187"/>
              <a:ext cx="36656" cy="51307"/>
            </a:xfrm>
            <a:custGeom>
              <a:avLst/>
              <a:gdLst/>
              <a:ahLst/>
              <a:cxnLst/>
              <a:rect l="l" t="t" r="r" b="b"/>
              <a:pathLst>
                <a:path w="1814" h="2539" extrusionOk="0">
                  <a:moveTo>
                    <a:pt x="1813" y="1"/>
                  </a:moveTo>
                  <a:lnTo>
                    <a:pt x="1451" y="121"/>
                  </a:lnTo>
                  <a:lnTo>
                    <a:pt x="1088" y="242"/>
                  </a:lnTo>
                  <a:lnTo>
                    <a:pt x="726" y="605"/>
                  </a:lnTo>
                  <a:lnTo>
                    <a:pt x="484" y="847"/>
                  </a:lnTo>
                  <a:lnTo>
                    <a:pt x="122" y="1692"/>
                  </a:lnTo>
                  <a:lnTo>
                    <a:pt x="1" y="2418"/>
                  </a:lnTo>
                  <a:lnTo>
                    <a:pt x="1" y="2538"/>
                  </a:lnTo>
                  <a:lnTo>
                    <a:pt x="122" y="2538"/>
                  </a:lnTo>
                  <a:lnTo>
                    <a:pt x="484" y="1934"/>
                  </a:lnTo>
                  <a:lnTo>
                    <a:pt x="847" y="1692"/>
                  </a:lnTo>
                  <a:lnTo>
                    <a:pt x="1209" y="1692"/>
                  </a:lnTo>
                  <a:lnTo>
                    <a:pt x="1209" y="1572"/>
                  </a:lnTo>
                  <a:lnTo>
                    <a:pt x="968" y="1451"/>
                  </a:lnTo>
                  <a:lnTo>
                    <a:pt x="726" y="1451"/>
                  </a:lnTo>
                  <a:lnTo>
                    <a:pt x="484" y="1572"/>
                  </a:lnTo>
                  <a:lnTo>
                    <a:pt x="363" y="1813"/>
                  </a:lnTo>
                  <a:lnTo>
                    <a:pt x="484" y="1209"/>
                  </a:lnTo>
                  <a:lnTo>
                    <a:pt x="847" y="726"/>
                  </a:lnTo>
                  <a:lnTo>
                    <a:pt x="1330" y="3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5204;p57">
              <a:extLst>
                <a:ext uri="{FF2B5EF4-FFF2-40B4-BE49-F238E27FC236}">
                  <a16:creationId xmlns:a16="http://schemas.microsoft.com/office/drawing/2014/main" id="{F7744E61-BD25-4576-8B9B-B8FAC33E31C8}"/>
                </a:ext>
              </a:extLst>
            </p:cNvPr>
            <p:cNvSpPr/>
            <p:nvPr/>
          </p:nvSpPr>
          <p:spPr>
            <a:xfrm>
              <a:off x="7067362" y="1736267"/>
              <a:ext cx="163640" cy="175846"/>
            </a:xfrm>
            <a:custGeom>
              <a:avLst/>
              <a:gdLst/>
              <a:ahLst/>
              <a:cxnLst/>
              <a:rect l="l" t="t" r="r" b="b"/>
              <a:pathLst>
                <a:path w="8098" h="8702" extrusionOk="0">
                  <a:moveTo>
                    <a:pt x="6768" y="1"/>
                  </a:moveTo>
                  <a:lnTo>
                    <a:pt x="2297" y="4714"/>
                  </a:lnTo>
                  <a:lnTo>
                    <a:pt x="726" y="1088"/>
                  </a:lnTo>
                  <a:lnTo>
                    <a:pt x="122" y="2176"/>
                  </a:lnTo>
                  <a:lnTo>
                    <a:pt x="1" y="7735"/>
                  </a:lnTo>
                  <a:lnTo>
                    <a:pt x="2176" y="5439"/>
                  </a:lnTo>
                  <a:lnTo>
                    <a:pt x="3747" y="8702"/>
                  </a:lnTo>
                  <a:lnTo>
                    <a:pt x="3868" y="8460"/>
                  </a:lnTo>
                  <a:lnTo>
                    <a:pt x="4472" y="7735"/>
                  </a:lnTo>
                  <a:lnTo>
                    <a:pt x="5922" y="5197"/>
                  </a:lnTo>
                  <a:lnTo>
                    <a:pt x="8098" y="1572"/>
                  </a:lnTo>
                  <a:lnTo>
                    <a:pt x="67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5205;p57">
              <a:extLst>
                <a:ext uri="{FF2B5EF4-FFF2-40B4-BE49-F238E27FC236}">
                  <a16:creationId xmlns:a16="http://schemas.microsoft.com/office/drawing/2014/main" id="{5B273EE7-B1AB-424E-B30A-8477A76DC5EB}"/>
                </a:ext>
              </a:extLst>
            </p:cNvPr>
            <p:cNvSpPr/>
            <p:nvPr/>
          </p:nvSpPr>
          <p:spPr>
            <a:xfrm>
              <a:off x="7064937" y="1775348"/>
              <a:ext cx="163620" cy="141655"/>
            </a:xfrm>
            <a:custGeom>
              <a:avLst/>
              <a:gdLst/>
              <a:ahLst/>
              <a:cxnLst/>
              <a:rect l="l" t="t" r="r" b="b"/>
              <a:pathLst>
                <a:path w="8097" h="7010" extrusionOk="0">
                  <a:moveTo>
                    <a:pt x="7976" y="0"/>
                  </a:moveTo>
                  <a:lnTo>
                    <a:pt x="5922" y="3263"/>
                  </a:lnTo>
                  <a:lnTo>
                    <a:pt x="3867" y="6647"/>
                  </a:lnTo>
                  <a:lnTo>
                    <a:pt x="3142" y="5197"/>
                  </a:lnTo>
                  <a:lnTo>
                    <a:pt x="2296" y="3626"/>
                  </a:lnTo>
                  <a:lnTo>
                    <a:pt x="242" y="5559"/>
                  </a:lnTo>
                  <a:lnTo>
                    <a:pt x="363" y="2901"/>
                  </a:lnTo>
                  <a:lnTo>
                    <a:pt x="363" y="1329"/>
                  </a:lnTo>
                  <a:lnTo>
                    <a:pt x="242" y="242"/>
                  </a:lnTo>
                  <a:lnTo>
                    <a:pt x="121" y="242"/>
                  </a:lnTo>
                  <a:lnTo>
                    <a:pt x="0" y="3021"/>
                  </a:lnTo>
                  <a:lnTo>
                    <a:pt x="0" y="4592"/>
                  </a:lnTo>
                  <a:lnTo>
                    <a:pt x="0" y="6043"/>
                  </a:lnTo>
                  <a:lnTo>
                    <a:pt x="242" y="5801"/>
                  </a:lnTo>
                  <a:lnTo>
                    <a:pt x="967" y="5076"/>
                  </a:lnTo>
                  <a:lnTo>
                    <a:pt x="2296" y="3746"/>
                  </a:lnTo>
                  <a:lnTo>
                    <a:pt x="3021" y="5438"/>
                  </a:lnTo>
                  <a:lnTo>
                    <a:pt x="3867" y="7009"/>
                  </a:lnTo>
                  <a:lnTo>
                    <a:pt x="5801" y="3988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9D546E5-B091-4858-8348-94FB31CC6918}"/>
              </a:ext>
            </a:extLst>
          </p:cNvPr>
          <p:cNvSpPr txBox="1"/>
          <p:nvPr/>
        </p:nvSpPr>
        <p:spPr>
          <a:xfrm>
            <a:off x="9756893" y="4276195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ผู้ดูแลระบบ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87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2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3" name="Group 31"/>
          <p:cNvGrpSpPr>
            <a:grpSpLocks/>
          </p:cNvGrpSpPr>
          <p:nvPr/>
        </p:nvGrpSpPr>
        <p:grpSpPr bwMode="auto">
          <a:xfrm>
            <a:off x="9690113" y="806272"/>
            <a:ext cx="1395017" cy="1393309"/>
            <a:chOff x="5087004" y="372721"/>
            <a:chExt cx="1296472" cy="1296472"/>
          </a:xfrm>
        </p:grpSpPr>
        <p:pic>
          <p:nvPicPr>
            <p:cNvPr id="30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7004" y="372721"/>
              <a:ext cx="1296472" cy="1296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5" name="Oval 304"/>
            <p:cNvSpPr/>
            <p:nvPr/>
          </p:nvSpPr>
          <p:spPr>
            <a:xfrm>
              <a:off x="6108947" y="1208437"/>
              <a:ext cx="274529" cy="262154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pic>
          <p:nvPicPr>
            <p:cNvPr id="306" name="Picture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68174" y="1261333"/>
              <a:ext cx="156275" cy="15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1" name="TextBox 450">
            <a:extLst>
              <a:ext uri="{FF2B5EF4-FFF2-40B4-BE49-F238E27FC236}">
                <a16:creationId xmlns:a16="http://schemas.microsoft.com/office/drawing/2014/main" id="{E5D51FFB-8CC3-48DD-A637-37FF6AB53048}"/>
              </a:ext>
            </a:extLst>
          </p:cNvPr>
          <p:cNvSpPr txBox="1"/>
          <p:nvPr/>
        </p:nvSpPr>
        <p:spPr>
          <a:xfrm>
            <a:off x="1099105" y="4120782"/>
            <a:ext cx="1853109" cy="53360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400" b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pPr algn="ctr"/>
            <a:r>
              <a:rPr lang="th-TH" sz="3200" dirty="0"/>
              <a:t>โรบอท</a:t>
            </a:r>
            <a:endParaRPr lang="en-US" sz="3200" dirty="0"/>
          </a:p>
        </p:txBody>
      </p:sp>
      <p:pic>
        <p:nvPicPr>
          <p:cNvPr id="310" name="Picture 30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993" y="1965493"/>
            <a:ext cx="1934752" cy="1934752"/>
          </a:xfrm>
          <a:prstGeom prst="rect">
            <a:avLst/>
          </a:prstGeom>
        </p:spPr>
      </p:pic>
      <p:sp>
        <p:nvSpPr>
          <p:cNvPr id="174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2984829" y="3809917"/>
            <a:ext cx="2484225" cy="74820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มอดูลถ่ายโอนไฟล์ข้อมูล </a:t>
            </a:r>
            <a:r>
              <a:rPr lang="en-US" sz="24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BI_vender_CreateDate</a:t>
            </a:r>
            <a:endParaRPr lang="en-US" sz="24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3655749" y="2794565"/>
            <a:ext cx="980012" cy="971526"/>
            <a:chOff x="3828185" y="4014684"/>
            <a:chExt cx="641863" cy="560764"/>
          </a:xfrm>
        </p:grpSpPr>
        <p:pic>
          <p:nvPicPr>
            <p:cNvPr id="175" name="Picture 174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8185" y="4014684"/>
              <a:ext cx="503792" cy="496136"/>
            </a:xfrm>
            <a:prstGeom prst="rect">
              <a:avLst/>
            </a:prstGeom>
          </p:spPr>
        </p:pic>
        <p:sp>
          <p:nvSpPr>
            <p:cNvPr id="178" name="TextBox 177"/>
            <p:cNvSpPr txBox="1"/>
            <p:nvPr/>
          </p:nvSpPr>
          <p:spPr>
            <a:xfrm>
              <a:off x="3974823" y="4344505"/>
              <a:ext cx="495225" cy="23094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BI File</a:t>
              </a:r>
            </a:p>
          </p:txBody>
        </p:sp>
      </p:grpSp>
      <p:grpSp>
        <p:nvGrpSpPr>
          <p:cNvPr id="182" name="Group 181"/>
          <p:cNvGrpSpPr/>
          <p:nvPr/>
        </p:nvGrpSpPr>
        <p:grpSpPr>
          <a:xfrm>
            <a:off x="5488315" y="1413946"/>
            <a:ext cx="896683" cy="860655"/>
            <a:chOff x="2500786" y="2498534"/>
            <a:chExt cx="673363" cy="676693"/>
          </a:xfrm>
        </p:grpSpPr>
        <p:pic>
          <p:nvPicPr>
            <p:cNvPr id="183" name="Picture 18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0786" y="2498534"/>
              <a:ext cx="578464" cy="578464"/>
            </a:xfrm>
            <a:prstGeom prst="rect">
              <a:avLst/>
            </a:prstGeom>
          </p:spPr>
        </p:pic>
        <p:pic>
          <p:nvPicPr>
            <p:cNvPr id="184" name="Picture 183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2449" y="2833527"/>
              <a:ext cx="341700" cy="341700"/>
            </a:xfrm>
            <a:prstGeom prst="rect">
              <a:avLst/>
            </a:prstGeom>
          </p:spPr>
        </p:pic>
      </p:grpSp>
      <p:sp>
        <p:nvSpPr>
          <p:cNvPr id="185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6352767" y="3837866"/>
            <a:ext cx="2589695" cy="74820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มอดูลถ่ายโอนไฟล์ข้อมูล </a:t>
            </a:r>
            <a:r>
              <a:rPr lang="en-US" sz="24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Log_vender_CreateDate</a:t>
            </a:r>
            <a:endParaRPr lang="en-US" sz="24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86" name="Rectangle: Rounded Corners 7">
            <a:extLst>
              <a:ext uri="{FF2B5EF4-FFF2-40B4-BE49-F238E27FC236}">
                <a16:creationId xmlns:a16="http://schemas.microsoft.com/office/drawing/2014/main" id="{CE1A0982-1EA0-451D-950F-8A2108D0D820}"/>
              </a:ext>
            </a:extLst>
          </p:cNvPr>
          <p:cNvSpPr/>
          <p:nvPr/>
        </p:nvSpPr>
        <p:spPr>
          <a:xfrm>
            <a:off x="4665861" y="2416177"/>
            <a:ext cx="2690257" cy="45677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มอดูลถ่ายโอนไฟล์ใบแจ้งหนี้</a:t>
            </a:r>
            <a:endParaRPr lang="en-US" sz="24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059771" y="2881969"/>
            <a:ext cx="1096161" cy="916665"/>
            <a:chOff x="7096922" y="1482971"/>
            <a:chExt cx="1096161" cy="916665"/>
          </a:xfrm>
        </p:grpSpPr>
        <p:pic>
          <p:nvPicPr>
            <p:cNvPr id="170" name="Picture 16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96922" y="1482971"/>
              <a:ext cx="769202" cy="859558"/>
            </a:xfrm>
            <a:prstGeom prst="rect">
              <a:avLst/>
            </a:prstGeom>
          </p:spPr>
        </p:pic>
        <p:sp>
          <p:nvSpPr>
            <p:cNvPr id="181" name="TextBox 180"/>
            <p:cNvSpPr txBox="1"/>
            <p:nvPr/>
          </p:nvSpPr>
          <p:spPr>
            <a:xfrm>
              <a:off x="7335655" y="1999526"/>
              <a:ext cx="857428" cy="40011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Log File</a:t>
              </a:r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89B0E986-5A51-43A1-941E-EE24355E99F0}"/>
              </a:ext>
            </a:extLst>
          </p:cNvPr>
          <p:cNvSpPr txBox="1">
            <a:spLocks/>
          </p:cNvSpPr>
          <p:nvPr/>
        </p:nvSpPr>
        <p:spPr>
          <a:xfrm>
            <a:off x="522229" y="918151"/>
            <a:ext cx="289141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มอดูลการทำงาน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1" name="Picture 2">
            <a:extLst>
              <a:ext uri="{FF2B5EF4-FFF2-40B4-BE49-F238E27FC236}">
                <a16:creationId xmlns:a16="http://schemas.microsoft.com/office/drawing/2014/main" id="{13108A79-85D1-4CB7-AFF2-DE0908BA29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2" name="Title 1">
            <a:extLst>
              <a:ext uri="{FF2B5EF4-FFF2-40B4-BE49-F238E27FC236}">
                <a16:creationId xmlns:a16="http://schemas.microsoft.com/office/drawing/2014/main" id="{85E88DB9-D800-485B-A423-011D65C408B6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5DFDE166-C00F-400A-97E4-1BC5EF2F2B9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Title 1">
            <a:extLst>
              <a:ext uri="{FF2B5EF4-FFF2-40B4-BE49-F238E27FC236}">
                <a16:creationId xmlns:a16="http://schemas.microsoft.com/office/drawing/2014/main" id="{D25D2F06-6652-4FA7-A5BF-81E201FB64E7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79" name="Picture 2" descr="C.S.I. Group – ไทย">
            <a:extLst>
              <a:ext uri="{FF2B5EF4-FFF2-40B4-BE49-F238E27FC236}">
                <a16:creationId xmlns:a16="http://schemas.microsoft.com/office/drawing/2014/main" id="{D46C2AC7-875B-4F3C-B737-920B3E7222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3248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 animBg="1"/>
      <p:bldP spid="185" grpId="0" animBg="1"/>
      <p:bldP spid="18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56;p7">
            <a:extLst>
              <a:ext uri="{FF2B5EF4-FFF2-40B4-BE49-F238E27FC236}">
                <a16:creationId xmlns:a16="http://schemas.microsoft.com/office/drawing/2014/main" id="{0039D1A3-0D4B-4A3E-92C2-597777011B87}"/>
              </a:ext>
            </a:extLst>
          </p:cNvPr>
          <p:cNvSpPr/>
          <p:nvPr/>
        </p:nvSpPr>
        <p:spPr>
          <a:xfrm rot="16200000" flipV="1">
            <a:off x="640736" y="4902989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Rectangle: Rounded Corners 766">
            <a:extLst>
              <a:ext uri="{FF2B5EF4-FFF2-40B4-BE49-F238E27FC236}">
                <a16:creationId xmlns:a16="http://schemas.microsoft.com/office/drawing/2014/main" id="{E5670EEC-4E56-43DD-8238-446CE4BE831D}"/>
              </a:ext>
            </a:extLst>
          </p:cNvPr>
          <p:cNvSpPr/>
          <p:nvPr/>
        </p:nvSpPr>
        <p:spPr>
          <a:xfrm>
            <a:off x="1273933" y="5543731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D025F919-3D9B-4CF1-9E4C-63B77E5A8357}"/>
              </a:ext>
            </a:extLst>
          </p:cNvPr>
          <p:cNvSpPr txBox="1"/>
          <p:nvPr/>
        </p:nvSpPr>
        <p:spPr>
          <a:xfrm>
            <a:off x="1762242" y="5582425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77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A52A77A5-C60F-4233-B61B-DE52D2C4BEED}"/>
              </a:ext>
            </a:extLst>
          </p:cNvPr>
          <p:cNvSpPr txBox="1"/>
          <p:nvPr/>
        </p:nvSpPr>
        <p:spPr>
          <a:xfrm>
            <a:off x="92148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BECADBB-A057-489B-9150-E0C6CD377689}"/>
              </a:ext>
            </a:extLst>
          </p:cNvPr>
          <p:cNvSpPr txBox="1"/>
          <p:nvPr/>
        </p:nvSpPr>
        <p:spPr>
          <a:xfrm>
            <a:off x="662736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EB8B2ACA-3FF7-4FB5-AC12-504BE96A2E6D}"/>
              </a:ext>
            </a:extLst>
          </p:cNvPr>
          <p:cNvSpPr txBox="1"/>
          <p:nvPr/>
        </p:nvSpPr>
        <p:spPr>
          <a:xfrm>
            <a:off x="1225461" y="55824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2" name="Rectangle: Top Corners Rounded 431">
            <a:extLst>
              <a:ext uri="{FF2B5EF4-FFF2-40B4-BE49-F238E27FC236}">
                <a16:creationId xmlns:a16="http://schemas.microsoft.com/office/drawing/2014/main" id="{E9DFAF9D-8D0F-4E6A-9FCC-778DDBDBD2ED}"/>
              </a:ext>
            </a:extLst>
          </p:cNvPr>
          <p:cNvSpPr/>
          <p:nvPr/>
        </p:nvSpPr>
        <p:spPr>
          <a:xfrm rot="10800000">
            <a:off x="0" y="-231114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3" name="Picture 2">
            <a:extLst>
              <a:ext uri="{FF2B5EF4-FFF2-40B4-BE49-F238E27FC236}">
                <a16:creationId xmlns:a16="http://schemas.microsoft.com/office/drawing/2014/main" id="{3DB18987-368C-43F9-8935-43EA4CA99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24567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4" name="Title 1">
            <a:extLst>
              <a:ext uri="{FF2B5EF4-FFF2-40B4-BE49-F238E27FC236}">
                <a16:creationId xmlns:a16="http://schemas.microsoft.com/office/drawing/2014/main" id="{2D0F9076-B5D7-4C15-B1A6-4ECD71B5EC34}"/>
              </a:ext>
            </a:extLst>
          </p:cNvPr>
          <p:cNvSpPr txBox="1">
            <a:spLocks/>
          </p:cNvSpPr>
          <p:nvPr/>
        </p:nvSpPr>
        <p:spPr>
          <a:xfrm>
            <a:off x="1907184" y="-218488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35" name="Straight Connector 434">
            <a:extLst>
              <a:ext uri="{FF2B5EF4-FFF2-40B4-BE49-F238E27FC236}">
                <a16:creationId xmlns:a16="http://schemas.microsoft.com/office/drawing/2014/main" id="{D2A190FC-2788-42E4-A1C4-8EDE79B49A4C}"/>
              </a:ext>
            </a:extLst>
          </p:cNvPr>
          <p:cNvCxnSpPr/>
          <p:nvPr/>
        </p:nvCxnSpPr>
        <p:spPr>
          <a:xfrm>
            <a:off x="1836064" y="-218536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6" name="Title 1">
            <a:extLst>
              <a:ext uri="{FF2B5EF4-FFF2-40B4-BE49-F238E27FC236}">
                <a16:creationId xmlns:a16="http://schemas.microsoft.com/office/drawing/2014/main" id="{1E085965-9FA7-42DA-A23D-A75EEED162EA}"/>
              </a:ext>
            </a:extLst>
          </p:cNvPr>
          <p:cNvSpPr txBox="1">
            <a:spLocks/>
          </p:cNvSpPr>
          <p:nvPr/>
        </p:nvSpPr>
        <p:spPr>
          <a:xfrm>
            <a:off x="1907184" y="-192691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37" name="Picture 2" descr="C.S.I. Group – ไทย">
            <a:extLst>
              <a:ext uri="{FF2B5EF4-FFF2-40B4-BE49-F238E27FC236}">
                <a16:creationId xmlns:a16="http://schemas.microsoft.com/office/drawing/2014/main" id="{8463C77A-AF89-4FBD-BBE6-2F3020622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18452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C9911-0F87-454D-BBC5-A638B7237E8F}"/>
              </a:ext>
            </a:extLst>
          </p:cNvPr>
          <p:cNvSpPr txBox="1">
            <a:spLocks/>
          </p:cNvSpPr>
          <p:nvPr/>
        </p:nvSpPr>
        <p:spPr>
          <a:xfrm>
            <a:off x="-7450489" y="816660"/>
            <a:ext cx="5809491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ภาพรวมมอดูลการทำงานของระบบ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370C8E-0F3C-4EF0-A805-6AFD63617F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558288" y="3418720"/>
            <a:ext cx="1207350" cy="1207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C36E98-466A-4AEA-AB80-6572DDAFA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5648498" y="1947715"/>
            <a:ext cx="1207350" cy="1207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3ABA83-9507-433F-909A-92890954364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-3585258" y="3415383"/>
            <a:ext cx="1210914" cy="1210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A9F84D-BFA9-4A53-8CBD-245BEB18BB1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-7045743" y="1964720"/>
            <a:ext cx="1214080" cy="12109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F09E0A-4A80-4249-9761-3FD4C3A731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-10329179" y="1470826"/>
            <a:ext cx="1207008" cy="121091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A07A9BF-86BE-446A-A443-E225EF922991}"/>
              </a:ext>
            </a:extLst>
          </p:cNvPr>
          <p:cNvSpPr/>
          <p:nvPr/>
        </p:nvSpPr>
        <p:spPr>
          <a:xfrm>
            <a:off x="-12332533" y="2893332"/>
            <a:ext cx="1767842" cy="1767836"/>
          </a:xfrm>
          <a:prstGeom prst="ellipse">
            <a:avLst/>
          </a:prstGeom>
          <a:gradFill>
            <a:gsLst>
              <a:gs pos="0">
                <a:srgbClr val="AA076B"/>
              </a:gs>
              <a:gs pos="100000">
                <a:srgbClr val="61045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FC Lamoon" panose="02000000000000000000" pitchFamily="2" charset="0"/>
              <a:cs typeface="FC Lamoon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F94D3B-C319-4EF7-BF7E-4A44A4041557}"/>
              </a:ext>
            </a:extLst>
          </p:cNvPr>
          <p:cNvSpPr txBox="1"/>
          <p:nvPr/>
        </p:nvSpPr>
        <p:spPr>
          <a:xfrm>
            <a:off x="-12466072" y="3167946"/>
            <a:ext cx="203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>
                <a:solidFill>
                  <a:schemeClr val="bg1"/>
                </a:solidFill>
                <a:latin typeface="FC Lamoon" panose="02000000000000000000" pitchFamily="2" charset="0"/>
                <a:cs typeface="FC Lamoon" panose="02000000000000000000" pitchFamily="2" charset="0"/>
              </a:rPr>
              <a:t>DPML</a:t>
            </a:r>
          </a:p>
        </p:txBody>
      </p:sp>
      <p:graphicFrame>
        <p:nvGraphicFramePr>
          <p:cNvPr id="454" name="Chart 453">
            <a:extLst>
              <a:ext uri="{FF2B5EF4-FFF2-40B4-BE49-F238E27FC236}">
                <a16:creationId xmlns:a16="http://schemas.microsoft.com/office/drawing/2014/main" id="{4203D145-7207-43DD-9EEC-7837FFACC1E9}"/>
              </a:ext>
            </a:extLst>
          </p:cNvPr>
          <p:cNvGraphicFramePr/>
          <p:nvPr/>
        </p:nvGraphicFramePr>
        <p:xfrm>
          <a:off x="13461678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pSp>
        <p:nvGrpSpPr>
          <p:cNvPr id="455" name="Group 454">
            <a:extLst>
              <a:ext uri="{FF2B5EF4-FFF2-40B4-BE49-F238E27FC236}">
                <a16:creationId xmlns:a16="http://schemas.microsoft.com/office/drawing/2014/main" id="{A5F81A60-B5FE-4E3A-A6AB-907AF99B4795}"/>
              </a:ext>
            </a:extLst>
          </p:cNvPr>
          <p:cNvGrpSpPr/>
          <p:nvPr/>
        </p:nvGrpSpPr>
        <p:grpSpPr>
          <a:xfrm flipH="1">
            <a:off x="11259235" y="1939667"/>
            <a:ext cx="2226726" cy="2682774"/>
            <a:chOff x="5408244" y="967418"/>
            <a:chExt cx="3015745" cy="3633390"/>
          </a:xfrm>
        </p:grpSpPr>
        <p:sp>
          <p:nvSpPr>
            <p:cNvPr id="456" name="Google Shape;792;p42">
              <a:extLst>
                <a:ext uri="{FF2B5EF4-FFF2-40B4-BE49-F238E27FC236}">
                  <a16:creationId xmlns:a16="http://schemas.microsoft.com/office/drawing/2014/main" id="{9986ED5E-EF33-4EB8-BA7D-5531B5DACB72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793;p42">
              <a:extLst>
                <a:ext uri="{FF2B5EF4-FFF2-40B4-BE49-F238E27FC236}">
                  <a16:creationId xmlns:a16="http://schemas.microsoft.com/office/drawing/2014/main" id="{47D3E81D-5E85-4E35-BD04-428B874DB4C1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794;p42">
              <a:extLst>
                <a:ext uri="{FF2B5EF4-FFF2-40B4-BE49-F238E27FC236}">
                  <a16:creationId xmlns:a16="http://schemas.microsoft.com/office/drawing/2014/main" id="{4796B655-3B43-416F-ACA8-A39F40E600D0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795;p42">
              <a:extLst>
                <a:ext uri="{FF2B5EF4-FFF2-40B4-BE49-F238E27FC236}">
                  <a16:creationId xmlns:a16="http://schemas.microsoft.com/office/drawing/2014/main" id="{9B1DE08F-0C66-4A7C-BE97-2DAFB9CFEBBB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796;p42">
              <a:extLst>
                <a:ext uri="{FF2B5EF4-FFF2-40B4-BE49-F238E27FC236}">
                  <a16:creationId xmlns:a16="http://schemas.microsoft.com/office/drawing/2014/main" id="{6E3F32C1-DB85-4060-904A-0C1DA60E92A4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797;p42">
              <a:extLst>
                <a:ext uri="{FF2B5EF4-FFF2-40B4-BE49-F238E27FC236}">
                  <a16:creationId xmlns:a16="http://schemas.microsoft.com/office/drawing/2014/main" id="{CFED6393-BED3-43D9-ACF4-9AE4D4F9BDC5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798;p42">
              <a:extLst>
                <a:ext uri="{FF2B5EF4-FFF2-40B4-BE49-F238E27FC236}">
                  <a16:creationId xmlns:a16="http://schemas.microsoft.com/office/drawing/2014/main" id="{80C5676F-AC9E-425A-BC94-A0C6035744D1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799;p42">
              <a:extLst>
                <a:ext uri="{FF2B5EF4-FFF2-40B4-BE49-F238E27FC236}">
                  <a16:creationId xmlns:a16="http://schemas.microsoft.com/office/drawing/2014/main" id="{BACAE5DF-B80D-4BC5-AB68-071F4D28B286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0;p42">
              <a:extLst>
                <a:ext uri="{FF2B5EF4-FFF2-40B4-BE49-F238E27FC236}">
                  <a16:creationId xmlns:a16="http://schemas.microsoft.com/office/drawing/2014/main" id="{DC16851E-B7D4-4723-87DC-6DA7579B96F8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1;p42">
              <a:extLst>
                <a:ext uri="{FF2B5EF4-FFF2-40B4-BE49-F238E27FC236}">
                  <a16:creationId xmlns:a16="http://schemas.microsoft.com/office/drawing/2014/main" id="{F6C78B4F-15CB-4761-9759-FD2C0F89095A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2;p42">
              <a:extLst>
                <a:ext uri="{FF2B5EF4-FFF2-40B4-BE49-F238E27FC236}">
                  <a16:creationId xmlns:a16="http://schemas.microsoft.com/office/drawing/2014/main" id="{F9373FFC-B91E-4E52-B235-0F224AA4C4C5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3;p42">
              <a:extLst>
                <a:ext uri="{FF2B5EF4-FFF2-40B4-BE49-F238E27FC236}">
                  <a16:creationId xmlns:a16="http://schemas.microsoft.com/office/drawing/2014/main" id="{03B7BDB8-2A0A-4908-91A8-688DCDF43138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4;p42">
              <a:extLst>
                <a:ext uri="{FF2B5EF4-FFF2-40B4-BE49-F238E27FC236}">
                  <a16:creationId xmlns:a16="http://schemas.microsoft.com/office/drawing/2014/main" id="{414A843B-F7FD-4B84-9C9F-B8E177B2C71A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5;p42">
              <a:extLst>
                <a:ext uri="{FF2B5EF4-FFF2-40B4-BE49-F238E27FC236}">
                  <a16:creationId xmlns:a16="http://schemas.microsoft.com/office/drawing/2014/main" id="{CC2ABDFA-05B0-4DCD-A63F-881A9DBC210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6;p42">
              <a:extLst>
                <a:ext uri="{FF2B5EF4-FFF2-40B4-BE49-F238E27FC236}">
                  <a16:creationId xmlns:a16="http://schemas.microsoft.com/office/drawing/2014/main" id="{9999BDFB-B140-41A4-9019-D5D19FF66E37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07;p42">
              <a:extLst>
                <a:ext uri="{FF2B5EF4-FFF2-40B4-BE49-F238E27FC236}">
                  <a16:creationId xmlns:a16="http://schemas.microsoft.com/office/drawing/2014/main" id="{736B2C33-67A4-4CC7-9BFA-E5DD60D025F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08;p42">
              <a:extLst>
                <a:ext uri="{FF2B5EF4-FFF2-40B4-BE49-F238E27FC236}">
                  <a16:creationId xmlns:a16="http://schemas.microsoft.com/office/drawing/2014/main" id="{5F1C6730-0869-4049-9D18-FF4DAB43CCDE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09;p42">
              <a:extLst>
                <a:ext uri="{FF2B5EF4-FFF2-40B4-BE49-F238E27FC236}">
                  <a16:creationId xmlns:a16="http://schemas.microsoft.com/office/drawing/2014/main" id="{9B23D449-7638-425E-A026-276D4A53F705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10;p42">
              <a:extLst>
                <a:ext uri="{FF2B5EF4-FFF2-40B4-BE49-F238E27FC236}">
                  <a16:creationId xmlns:a16="http://schemas.microsoft.com/office/drawing/2014/main" id="{0CABAC41-C64A-42F6-A041-041254B5FA9C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11;p42">
              <a:extLst>
                <a:ext uri="{FF2B5EF4-FFF2-40B4-BE49-F238E27FC236}">
                  <a16:creationId xmlns:a16="http://schemas.microsoft.com/office/drawing/2014/main" id="{EC5EF03F-6312-470E-976A-90CE580C994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12;p42">
              <a:extLst>
                <a:ext uri="{FF2B5EF4-FFF2-40B4-BE49-F238E27FC236}">
                  <a16:creationId xmlns:a16="http://schemas.microsoft.com/office/drawing/2014/main" id="{E73EB25F-D43F-43AA-8CC6-AEE169E969FE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13;p42">
              <a:extLst>
                <a:ext uri="{FF2B5EF4-FFF2-40B4-BE49-F238E27FC236}">
                  <a16:creationId xmlns:a16="http://schemas.microsoft.com/office/drawing/2014/main" id="{5A7C7BF2-D79E-4198-8190-03E579CD935F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14;p42">
              <a:extLst>
                <a:ext uri="{FF2B5EF4-FFF2-40B4-BE49-F238E27FC236}">
                  <a16:creationId xmlns:a16="http://schemas.microsoft.com/office/drawing/2014/main" id="{8EB24748-C93E-47A3-BC52-C316FC2A6775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15;p42">
              <a:extLst>
                <a:ext uri="{FF2B5EF4-FFF2-40B4-BE49-F238E27FC236}">
                  <a16:creationId xmlns:a16="http://schemas.microsoft.com/office/drawing/2014/main" id="{6E9D8719-184B-4BD1-AA4E-9CA5F83518A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16;p42">
              <a:extLst>
                <a:ext uri="{FF2B5EF4-FFF2-40B4-BE49-F238E27FC236}">
                  <a16:creationId xmlns:a16="http://schemas.microsoft.com/office/drawing/2014/main" id="{B194DEA6-2442-44B3-830C-A2D7B91CCA50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17;p42">
              <a:extLst>
                <a:ext uri="{FF2B5EF4-FFF2-40B4-BE49-F238E27FC236}">
                  <a16:creationId xmlns:a16="http://schemas.microsoft.com/office/drawing/2014/main" id="{81A9F759-17C3-43B1-86AA-EF393EE43CDF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18;p42">
              <a:extLst>
                <a:ext uri="{FF2B5EF4-FFF2-40B4-BE49-F238E27FC236}">
                  <a16:creationId xmlns:a16="http://schemas.microsoft.com/office/drawing/2014/main" id="{FD9EE7B9-0141-412A-8044-F41901FDD489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19;p42">
              <a:extLst>
                <a:ext uri="{FF2B5EF4-FFF2-40B4-BE49-F238E27FC236}">
                  <a16:creationId xmlns:a16="http://schemas.microsoft.com/office/drawing/2014/main" id="{D15BCE8A-4E47-44ED-80ED-A13E447420D0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20;p42">
              <a:extLst>
                <a:ext uri="{FF2B5EF4-FFF2-40B4-BE49-F238E27FC236}">
                  <a16:creationId xmlns:a16="http://schemas.microsoft.com/office/drawing/2014/main" id="{F6C9B202-F94C-49B9-9C28-E509D94A1D93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21;p42">
              <a:extLst>
                <a:ext uri="{FF2B5EF4-FFF2-40B4-BE49-F238E27FC236}">
                  <a16:creationId xmlns:a16="http://schemas.microsoft.com/office/drawing/2014/main" id="{02D0645E-EF17-4D9F-BB7D-96A142A052FB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22;p42">
              <a:extLst>
                <a:ext uri="{FF2B5EF4-FFF2-40B4-BE49-F238E27FC236}">
                  <a16:creationId xmlns:a16="http://schemas.microsoft.com/office/drawing/2014/main" id="{0770AC3E-F076-49D0-9389-D8A3A59B7F27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23;p42">
              <a:extLst>
                <a:ext uri="{FF2B5EF4-FFF2-40B4-BE49-F238E27FC236}">
                  <a16:creationId xmlns:a16="http://schemas.microsoft.com/office/drawing/2014/main" id="{D917F43A-B96C-4D7B-A96D-2C573CACCEE4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24;p42">
              <a:extLst>
                <a:ext uri="{FF2B5EF4-FFF2-40B4-BE49-F238E27FC236}">
                  <a16:creationId xmlns:a16="http://schemas.microsoft.com/office/drawing/2014/main" id="{58934CAA-D8D9-46FE-8A09-6F01953DC467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25;p42">
              <a:extLst>
                <a:ext uri="{FF2B5EF4-FFF2-40B4-BE49-F238E27FC236}">
                  <a16:creationId xmlns:a16="http://schemas.microsoft.com/office/drawing/2014/main" id="{90E0D6A4-5798-416C-9C1A-F087D91E03A4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26;p42">
              <a:extLst>
                <a:ext uri="{FF2B5EF4-FFF2-40B4-BE49-F238E27FC236}">
                  <a16:creationId xmlns:a16="http://schemas.microsoft.com/office/drawing/2014/main" id="{AAF914DB-545C-441F-B7A2-7C6191B81CA7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27;p42">
              <a:extLst>
                <a:ext uri="{FF2B5EF4-FFF2-40B4-BE49-F238E27FC236}">
                  <a16:creationId xmlns:a16="http://schemas.microsoft.com/office/drawing/2014/main" id="{BBF7B763-4A9A-4C5B-A672-755E41375B0E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28;p42">
              <a:extLst>
                <a:ext uri="{FF2B5EF4-FFF2-40B4-BE49-F238E27FC236}">
                  <a16:creationId xmlns:a16="http://schemas.microsoft.com/office/drawing/2014/main" id="{5A1F814E-E4B2-4A20-8269-A236A50ABC97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29;p42">
              <a:extLst>
                <a:ext uri="{FF2B5EF4-FFF2-40B4-BE49-F238E27FC236}">
                  <a16:creationId xmlns:a16="http://schemas.microsoft.com/office/drawing/2014/main" id="{8EBB4190-E0BD-4D39-986A-38564C305A98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30;p42">
              <a:extLst>
                <a:ext uri="{FF2B5EF4-FFF2-40B4-BE49-F238E27FC236}">
                  <a16:creationId xmlns:a16="http://schemas.microsoft.com/office/drawing/2014/main" id="{44183B34-88F1-4014-B1F9-A71C7857F1AD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31;p42">
              <a:extLst>
                <a:ext uri="{FF2B5EF4-FFF2-40B4-BE49-F238E27FC236}">
                  <a16:creationId xmlns:a16="http://schemas.microsoft.com/office/drawing/2014/main" id="{362BA0EC-6BF2-4661-9401-3C709D4059A3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32;p42">
              <a:extLst>
                <a:ext uri="{FF2B5EF4-FFF2-40B4-BE49-F238E27FC236}">
                  <a16:creationId xmlns:a16="http://schemas.microsoft.com/office/drawing/2014/main" id="{088ECFEF-538C-4B08-93BF-276EE49718E1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33;p42">
              <a:extLst>
                <a:ext uri="{FF2B5EF4-FFF2-40B4-BE49-F238E27FC236}">
                  <a16:creationId xmlns:a16="http://schemas.microsoft.com/office/drawing/2014/main" id="{B18ED9E8-9391-47D5-8983-A83D13AE7FAF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34;p42">
              <a:extLst>
                <a:ext uri="{FF2B5EF4-FFF2-40B4-BE49-F238E27FC236}">
                  <a16:creationId xmlns:a16="http://schemas.microsoft.com/office/drawing/2014/main" id="{E0DC7A64-805B-4E88-BA41-576C946845D0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35;p42">
              <a:extLst>
                <a:ext uri="{FF2B5EF4-FFF2-40B4-BE49-F238E27FC236}">
                  <a16:creationId xmlns:a16="http://schemas.microsoft.com/office/drawing/2014/main" id="{1BC6242D-F10E-4C76-8553-0979EB316C59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36;p42">
              <a:extLst>
                <a:ext uri="{FF2B5EF4-FFF2-40B4-BE49-F238E27FC236}">
                  <a16:creationId xmlns:a16="http://schemas.microsoft.com/office/drawing/2014/main" id="{D02A3DA9-0FEA-4D33-A432-F7930BDC75FA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37;p42">
              <a:extLst>
                <a:ext uri="{FF2B5EF4-FFF2-40B4-BE49-F238E27FC236}">
                  <a16:creationId xmlns:a16="http://schemas.microsoft.com/office/drawing/2014/main" id="{F3717AD1-1284-4A0C-AD21-ABD1A37F4D5E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38;p42">
              <a:extLst>
                <a:ext uri="{FF2B5EF4-FFF2-40B4-BE49-F238E27FC236}">
                  <a16:creationId xmlns:a16="http://schemas.microsoft.com/office/drawing/2014/main" id="{5CC04273-CE25-4802-95D5-5F14607026F2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39;p42">
              <a:extLst>
                <a:ext uri="{FF2B5EF4-FFF2-40B4-BE49-F238E27FC236}">
                  <a16:creationId xmlns:a16="http://schemas.microsoft.com/office/drawing/2014/main" id="{497F8934-7E5C-4E6B-A987-DCF920F4DBA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40;p42">
              <a:extLst>
                <a:ext uri="{FF2B5EF4-FFF2-40B4-BE49-F238E27FC236}">
                  <a16:creationId xmlns:a16="http://schemas.microsoft.com/office/drawing/2014/main" id="{460BDD7F-7F98-4AA4-82E2-3E2DB2A83EC6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41;p42">
              <a:extLst>
                <a:ext uri="{FF2B5EF4-FFF2-40B4-BE49-F238E27FC236}">
                  <a16:creationId xmlns:a16="http://schemas.microsoft.com/office/drawing/2014/main" id="{34BBD726-CA2D-4F02-9629-D83C9E7E9FD9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42;p42">
              <a:extLst>
                <a:ext uri="{FF2B5EF4-FFF2-40B4-BE49-F238E27FC236}">
                  <a16:creationId xmlns:a16="http://schemas.microsoft.com/office/drawing/2014/main" id="{7444E6B6-FD02-4FC1-9592-47789A877000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43;p42">
              <a:extLst>
                <a:ext uri="{FF2B5EF4-FFF2-40B4-BE49-F238E27FC236}">
                  <a16:creationId xmlns:a16="http://schemas.microsoft.com/office/drawing/2014/main" id="{7372ED42-EF1B-4E8E-A29A-052EE8CC215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44;p42">
              <a:extLst>
                <a:ext uri="{FF2B5EF4-FFF2-40B4-BE49-F238E27FC236}">
                  <a16:creationId xmlns:a16="http://schemas.microsoft.com/office/drawing/2014/main" id="{66F7AC07-3BE0-488F-BCDA-B2C0BBBB3F6A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45;p42">
              <a:extLst>
                <a:ext uri="{FF2B5EF4-FFF2-40B4-BE49-F238E27FC236}">
                  <a16:creationId xmlns:a16="http://schemas.microsoft.com/office/drawing/2014/main" id="{F886E552-0A14-462F-BA52-2F7E0511D0B8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46;p42">
              <a:extLst>
                <a:ext uri="{FF2B5EF4-FFF2-40B4-BE49-F238E27FC236}">
                  <a16:creationId xmlns:a16="http://schemas.microsoft.com/office/drawing/2014/main" id="{2CD5B49F-7965-4C81-BDFD-658790A3BD47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47;p42">
              <a:extLst>
                <a:ext uri="{FF2B5EF4-FFF2-40B4-BE49-F238E27FC236}">
                  <a16:creationId xmlns:a16="http://schemas.microsoft.com/office/drawing/2014/main" id="{112D23D1-817C-4FC7-8C5C-67C243C21AD2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48;p42">
              <a:extLst>
                <a:ext uri="{FF2B5EF4-FFF2-40B4-BE49-F238E27FC236}">
                  <a16:creationId xmlns:a16="http://schemas.microsoft.com/office/drawing/2014/main" id="{4B9739C5-6640-4E8A-B3C1-AABC1B6E663F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49;p42">
              <a:extLst>
                <a:ext uri="{FF2B5EF4-FFF2-40B4-BE49-F238E27FC236}">
                  <a16:creationId xmlns:a16="http://schemas.microsoft.com/office/drawing/2014/main" id="{3F4CE508-C422-4A50-8D1B-79BF757523FE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50;p42">
              <a:extLst>
                <a:ext uri="{FF2B5EF4-FFF2-40B4-BE49-F238E27FC236}">
                  <a16:creationId xmlns:a16="http://schemas.microsoft.com/office/drawing/2014/main" id="{925BDB1E-CAB9-48A3-81F7-54B176AEBD62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51;p42">
              <a:extLst>
                <a:ext uri="{FF2B5EF4-FFF2-40B4-BE49-F238E27FC236}">
                  <a16:creationId xmlns:a16="http://schemas.microsoft.com/office/drawing/2014/main" id="{DE075A7C-8801-49D1-A8B9-2842ACC4459E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52;p42">
              <a:extLst>
                <a:ext uri="{FF2B5EF4-FFF2-40B4-BE49-F238E27FC236}">
                  <a16:creationId xmlns:a16="http://schemas.microsoft.com/office/drawing/2014/main" id="{67FE17C2-D218-4ADE-A016-5D3DA6C26A05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53;p42">
              <a:extLst>
                <a:ext uri="{FF2B5EF4-FFF2-40B4-BE49-F238E27FC236}">
                  <a16:creationId xmlns:a16="http://schemas.microsoft.com/office/drawing/2014/main" id="{4C28A626-0BC6-4485-808D-5145D5CD45DC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54;p42">
              <a:extLst>
                <a:ext uri="{FF2B5EF4-FFF2-40B4-BE49-F238E27FC236}">
                  <a16:creationId xmlns:a16="http://schemas.microsoft.com/office/drawing/2014/main" id="{2FD0BFC5-EC1F-4659-9A33-39064389092E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55;p42">
              <a:extLst>
                <a:ext uri="{FF2B5EF4-FFF2-40B4-BE49-F238E27FC236}">
                  <a16:creationId xmlns:a16="http://schemas.microsoft.com/office/drawing/2014/main" id="{851EDF3F-AE1F-4D35-8868-1AC4BA60E4FA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56;p42">
              <a:extLst>
                <a:ext uri="{FF2B5EF4-FFF2-40B4-BE49-F238E27FC236}">
                  <a16:creationId xmlns:a16="http://schemas.microsoft.com/office/drawing/2014/main" id="{281DDAFC-65B5-499A-B4B6-7D0DCA221D66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57;p42">
              <a:extLst>
                <a:ext uri="{FF2B5EF4-FFF2-40B4-BE49-F238E27FC236}">
                  <a16:creationId xmlns:a16="http://schemas.microsoft.com/office/drawing/2014/main" id="{4EE32177-BA4E-49E9-B72D-24558BE53F3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58;p42">
              <a:extLst>
                <a:ext uri="{FF2B5EF4-FFF2-40B4-BE49-F238E27FC236}">
                  <a16:creationId xmlns:a16="http://schemas.microsoft.com/office/drawing/2014/main" id="{6B737D7E-34D2-48BD-9E77-6D4CDDFE00E6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59;p42">
              <a:extLst>
                <a:ext uri="{FF2B5EF4-FFF2-40B4-BE49-F238E27FC236}">
                  <a16:creationId xmlns:a16="http://schemas.microsoft.com/office/drawing/2014/main" id="{65CBD111-0AE1-4F45-9945-B0E425E9C1CB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60;p42">
              <a:extLst>
                <a:ext uri="{FF2B5EF4-FFF2-40B4-BE49-F238E27FC236}">
                  <a16:creationId xmlns:a16="http://schemas.microsoft.com/office/drawing/2014/main" id="{DEA5AA7E-51A2-485F-BED0-D6A2D5840196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61;p42">
              <a:extLst>
                <a:ext uri="{FF2B5EF4-FFF2-40B4-BE49-F238E27FC236}">
                  <a16:creationId xmlns:a16="http://schemas.microsoft.com/office/drawing/2014/main" id="{9C527679-5D0B-4C82-82AF-3D674C91A8A0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62;p42">
              <a:extLst>
                <a:ext uri="{FF2B5EF4-FFF2-40B4-BE49-F238E27FC236}">
                  <a16:creationId xmlns:a16="http://schemas.microsoft.com/office/drawing/2014/main" id="{C7E8B9C5-4C3F-4025-9DC4-9D33FFB94281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63;p42">
              <a:extLst>
                <a:ext uri="{FF2B5EF4-FFF2-40B4-BE49-F238E27FC236}">
                  <a16:creationId xmlns:a16="http://schemas.microsoft.com/office/drawing/2014/main" id="{52F92807-3A8F-44B4-A6FB-2470DA7DC2AC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64;p42">
              <a:extLst>
                <a:ext uri="{FF2B5EF4-FFF2-40B4-BE49-F238E27FC236}">
                  <a16:creationId xmlns:a16="http://schemas.microsoft.com/office/drawing/2014/main" id="{F6BC0E20-DEDF-447E-BD09-09EAC87F719D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65;p42">
              <a:extLst>
                <a:ext uri="{FF2B5EF4-FFF2-40B4-BE49-F238E27FC236}">
                  <a16:creationId xmlns:a16="http://schemas.microsoft.com/office/drawing/2014/main" id="{E68878AF-89BF-4818-A7C8-4C4B1E01833F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66;p42">
              <a:extLst>
                <a:ext uri="{FF2B5EF4-FFF2-40B4-BE49-F238E27FC236}">
                  <a16:creationId xmlns:a16="http://schemas.microsoft.com/office/drawing/2014/main" id="{13D06085-6D7F-48B1-A738-16963153B4A5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67;p42">
              <a:extLst>
                <a:ext uri="{FF2B5EF4-FFF2-40B4-BE49-F238E27FC236}">
                  <a16:creationId xmlns:a16="http://schemas.microsoft.com/office/drawing/2014/main" id="{2BB36ABA-33BA-44C1-9921-7D019D6B5BE0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68;p42">
              <a:extLst>
                <a:ext uri="{FF2B5EF4-FFF2-40B4-BE49-F238E27FC236}">
                  <a16:creationId xmlns:a16="http://schemas.microsoft.com/office/drawing/2014/main" id="{86F6CF8C-194C-445C-B69F-3A47D8E9CF1B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69;p42">
              <a:extLst>
                <a:ext uri="{FF2B5EF4-FFF2-40B4-BE49-F238E27FC236}">
                  <a16:creationId xmlns:a16="http://schemas.microsoft.com/office/drawing/2014/main" id="{E971E447-F0DB-4794-9235-DE4777D5E6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70;p42">
              <a:extLst>
                <a:ext uri="{FF2B5EF4-FFF2-40B4-BE49-F238E27FC236}">
                  <a16:creationId xmlns:a16="http://schemas.microsoft.com/office/drawing/2014/main" id="{2E4C7AE7-CDB7-484A-A36A-9A247C367DBE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71;p42">
              <a:extLst>
                <a:ext uri="{FF2B5EF4-FFF2-40B4-BE49-F238E27FC236}">
                  <a16:creationId xmlns:a16="http://schemas.microsoft.com/office/drawing/2014/main" id="{6D37EC02-750E-48C2-A227-093DD7E366C7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72;p42">
              <a:extLst>
                <a:ext uri="{FF2B5EF4-FFF2-40B4-BE49-F238E27FC236}">
                  <a16:creationId xmlns:a16="http://schemas.microsoft.com/office/drawing/2014/main" id="{8ADD0464-C403-4315-8C27-A15BCA980DD1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73;p42">
              <a:extLst>
                <a:ext uri="{FF2B5EF4-FFF2-40B4-BE49-F238E27FC236}">
                  <a16:creationId xmlns:a16="http://schemas.microsoft.com/office/drawing/2014/main" id="{CB9EE274-18C1-4661-A240-F0B03BDC8B33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74;p42">
              <a:extLst>
                <a:ext uri="{FF2B5EF4-FFF2-40B4-BE49-F238E27FC236}">
                  <a16:creationId xmlns:a16="http://schemas.microsoft.com/office/drawing/2014/main" id="{AA366609-9E94-4EB7-85A3-B209ECF6FA30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75;p42">
              <a:extLst>
                <a:ext uri="{FF2B5EF4-FFF2-40B4-BE49-F238E27FC236}">
                  <a16:creationId xmlns:a16="http://schemas.microsoft.com/office/drawing/2014/main" id="{E9893230-599E-44D3-A764-15E6B986FAE7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76;p42">
              <a:extLst>
                <a:ext uri="{FF2B5EF4-FFF2-40B4-BE49-F238E27FC236}">
                  <a16:creationId xmlns:a16="http://schemas.microsoft.com/office/drawing/2014/main" id="{C1CD22C0-08AC-4464-A1C0-C8350E2628A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77;p42">
              <a:extLst>
                <a:ext uri="{FF2B5EF4-FFF2-40B4-BE49-F238E27FC236}">
                  <a16:creationId xmlns:a16="http://schemas.microsoft.com/office/drawing/2014/main" id="{E93B4FB4-7F93-4F51-927C-9EA7142E25BF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78;p42">
              <a:extLst>
                <a:ext uri="{FF2B5EF4-FFF2-40B4-BE49-F238E27FC236}">
                  <a16:creationId xmlns:a16="http://schemas.microsoft.com/office/drawing/2014/main" id="{F7A0C74D-613B-4591-8EF9-8A279C69C946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79;p42">
              <a:extLst>
                <a:ext uri="{FF2B5EF4-FFF2-40B4-BE49-F238E27FC236}">
                  <a16:creationId xmlns:a16="http://schemas.microsoft.com/office/drawing/2014/main" id="{78F3B4A0-9604-487D-AB56-57A73F17CB98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80;p42">
              <a:extLst>
                <a:ext uri="{FF2B5EF4-FFF2-40B4-BE49-F238E27FC236}">
                  <a16:creationId xmlns:a16="http://schemas.microsoft.com/office/drawing/2014/main" id="{2CD41C9A-B90D-49A4-B96B-8BE45699107B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81;p42">
              <a:extLst>
                <a:ext uri="{FF2B5EF4-FFF2-40B4-BE49-F238E27FC236}">
                  <a16:creationId xmlns:a16="http://schemas.microsoft.com/office/drawing/2014/main" id="{53F1683B-A36C-41A5-B881-38A8045D503E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82;p42">
              <a:extLst>
                <a:ext uri="{FF2B5EF4-FFF2-40B4-BE49-F238E27FC236}">
                  <a16:creationId xmlns:a16="http://schemas.microsoft.com/office/drawing/2014/main" id="{01CF5C06-F444-40A5-A9BA-266B3F7337F0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83;p42">
              <a:extLst>
                <a:ext uri="{FF2B5EF4-FFF2-40B4-BE49-F238E27FC236}">
                  <a16:creationId xmlns:a16="http://schemas.microsoft.com/office/drawing/2014/main" id="{1751DFD0-51E7-485C-8FEE-237C703087B0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84;p42">
              <a:extLst>
                <a:ext uri="{FF2B5EF4-FFF2-40B4-BE49-F238E27FC236}">
                  <a16:creationId xmlns:a16="http://schemas.microsoft.com/office/drawing/2014/main" id="{BB3B9BDA-3118-4049-80AF-6C4BF1355868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85;p42">
              <a:extLst>
                <a:ext uri="{FF2B5EF4-FFF2-40B4-BE49-F238E27FC236}">
                  <a16:creationId xmlns:a16="http://schemas.microsoft.com/office/drawing/2014/main" id="{7A35E57C-94E8-408C-A831-04E9C7D5BFF8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86;p42">
              <a:extLst>
                <a:ext uri="{FF2B5EF4-FFF2-40B4-BE49-F238E27FC236}">
                  <a16:creationId xmlns:a16="http://schemas.microsoft.com/office/drawing/2014/main" id="{C5613285-263F-4509-91B6-F01EC33E1531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87;p42">
              <a:extLst>
                <a:ext uri="{FF2B5EF4-FFF2-40B4-BE49-F238E27FC236}">
                  <a16:creationId xmlns:a16="http://schemas.microsoft.com/office/drawing/2014/main" id="{F855AB70-7E19-47FB-9C53-7410485DA9E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88;p42">
              <a:extLst>
                <a:ext uri="{FF2B5EF4-FFF2-40B4-BE49-F238E27FC236}">
                  <a16:creationId xmlns:a16="http://schemas.microsoft.com/office/drawing/2014/main" id="{0164A3CE-642E-4BF8-BFF4-45619D714AC9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89;p42">
              <a:extLst>
                <a:ext uri="{FF2B5EF4-FFF2-40B4-BE49-F238E27FC236}">
                  <a16:creationId xmlns:a16="http://schemas.microsoft.com/office/drawing/2014/main" id="{5D881FC8-8C54-4C2D-A91A-02FEF03A21B3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90;p42">
              <a:extLst>
                <a:ext uri="{FF2B5EF4-FFF2-40B4-BE49-F238E27FC236}">
                  <a16:creationId xmlns:a16="http://schemas.microsoft.com/office/drawing/2014/main" id="{C3CA84B4-6A0F-460D-82D9-1D5D2DAD2D81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91;p42">
              <a:extLst>
                <a:ext uri="{FF2B5EF4-FFF2-40B4-BE49-F238E27FC236}">
                  <a16:creationId xmlns:a16="http://schemas.microsoft.com/office/drawing/2014/main" id="{7E7BC314-AC91-4BF0-99DA-6D4D5418D39D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92;p42">
              <a:extLst>
                <a:ext uri="{FF2B5EF4-FFF2-40B4-BE49-F238E27FC236}">
                  <a16:creationId xmlns:a16="http://schemas.microsoft.com/office/drawing/2014/main" id="{D671B372-A3D9-44E0-89B7-845D21BCBCAC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93;p42">
              <a:extLst>
                <a:ext uri="{FF2B5EF4-FFF2-40B4-BE49-F238E27FC236}">
                  <a16:creationId xmlns:a16="http://schemas.microsoft.com/office/drawing/2014/main" id="{6A2E61E9-38E6-47D1-BD60-B85F608FE166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94;p42">
              <a:extLst>
                <a:ext uri="{FF2B5EF4-FFF2-40B4-BE49-F238E27FC236}">
                  <a16:creationId xmlns:a16="http://schemas.microsoft.com/office/drawing/2014/main" id="{C98407AE-AEE0-44EA-B3A4-6E6A80B09F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95;p42">
              <a:extLst>
                <a:ext uri="{FF2B5EF4-FFF2-40B4-BE49-F238E27FC236}">
                  <a16:creationId xmlns:a16="http://schemas.microsoft.com/office/drawing/2014/main" id="{8466483C-6BBE-42E7-AC44-C1CAAC7C5E9D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96;p42">
              <a:extLst>
                <a:ext uri="{FF2B5EF4-FFF2-40B4-BE49-F238E27FC236}">
                  <a16:creationId xmlns:a16="http://schemas.microsoft.com/office/drawing/2014/main" id="{D43175EF-5B8D-4DF3-8C1C-7E7E8EFD8F27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97;p42">
              <a:extLst>
                <a:ext uri="{FF2B5EF4-FFF2-40B4-BE49-F238E27FC236}">
                  <a16:creationId xmlns:a16="http://schemas.microsoft.com/office/drawing/2014/main" id="{8B809B64-4C90-4C1A-A6DF-7D7B0C4D79F5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98;p42">
              <a:extLst>
                <a:ext uri="{FF2B5EF4-FFF2-40B4-BE49-F238E27FC236}">
                  <a16:creationId xmlns:a16="http://schemas.microsoft.com/office/drawing/2014/main" id="{8E15EDF9-3CF2-440E-9D5C-2457CB6A2D92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99;p42">
              <a:extLst>
                <a:ext uri="{FF2B5EF4-FFF2-40B4-BE49-F238E27FC236}">
                  <a16:creationId xmlns:a16="http://schemas.microsoft.com/office/drawing/2014/main" id="{DC35567B-5D4C-4121-8131-DF334A5D9ABC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00;p42">
              <a:extLst>
                <a:ext uri="{FF2B5EF4-FFF2-40B4-BE49-F238E27FC236}">
                  <a16:creationId xmlns:a16="http://schemas.microsoft.com/office/drawing/2014/main" id="{232F636D-BA78-4627-98A4-6B6C5CA86ABD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01;p42">
              <a:extLst>
                <a:ext uri="{FF2B5EF4-FFF2-40B4-BE49-F238E27FC236}">
                  <a16:creationId xmlns:a16="http://schemas.microsoft.com/office/drawing/2014/main" id="{4F6A74BF-8481-4DA8-8279-C4D75A0F26C6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02;p42">
              <a:extLst>
                <a:ext uri="{FF2B5EF4-FFF2-40B4-BE49-F238E27FC236}">
                  <a16:creationId xmlns:a16="http://schemas.microsoft.com/office/drawing/2014/main" id="{E83A56EE-5228-4CCA-B68C-55950AEECEC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03;p42">
              <a:extLst>
                <a:ext uri="{FF2B5EF4-FFF2-40B4-BE49-F238E27FC236}">
                  <a16:creationId xmlns:a16="http://schemas.microsoft.com/office/drawing/2014/main" id="{82B10807-F505-44EB-8A1C-3DC8347DD088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04;p42">
              <a:extLst>
                <a:ext uri="{FF2B5EF4-FFF2-40B4-BE49-F238E27FC236}">
                  <a16:creationId xmlns:a16="http://schemas.microsoft.com/office/drawing/2014/main" id="{CF345012-72EC-4757-A18C-469F15FA5A03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05;p42">
              <a:extLst>
                <a:ext uri="{FF2B5EF4-FFF2-40B4-BE49-F238E27FC236}">
                  <a16:creationId xmlns:a16="http://schemas.microsoft.com/office/drawing/2014/main" id="{FFAF09AD-A78E-4CE3-89CC-5F794ADC7796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906;p42">
              <a:extLst>
                <a:ext uri="{FF2B5EF4-FFF2-40B4-BE49-F238E27FC236}">
                  <a16:creationId xmlns:a16="http://schemas.microsoft.com/office/drawing/2014/main" id="{C4B7F5C5-64AC-4D97-9CC3-58B2992C27D2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07;p42">
              <a:extLst>
                <a:ext uri="{FF2B5EF4-FFF2-40B4-BE49-F238E27FC236}">
                  <a16:creationId xmlns:a16="http://schemas.microsoft.com/office/drawing/2014/main" id="{A7B7266F-A020-46B7-AF9E-C4DE178C5A54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08;p42">
              <a:extLst>
                <a:ext uri="{FF2B5EF4-FFF2-40B4-BE49-F238E27FC236}">
                  <a16:creationId xmlns:a16="http://schemas.microsoft.com/office/drawing/2014/main" id="{CE860989-B0DD-41F4-B7C0-B1B95E55FB57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09;p42">
              <a:extLst>
                <a:ext uri="{FF2B5EF4-FFF2-40B4-BE49-F238E27FC236}">
                  <a16:creationId xmlns:a16="http://schemas.microsoft.com/office/drawing/2014/main" id="{09FC252D-BCD8-4050-A345-BE4233291EEF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10;p42">
              <a:extLst>
                <a:ext uri="{FF2B5EF4-FFF2-40B4-BE49-F238E27FC236}">
                  <a16:creationId xmlns:a16="http://schemas.microsoft.com/office/drawing/2014/main" id="{838454A9-3ACA-42BC-9BAE-19C9C19404BC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11;p42">
              <a:extLst>
                <a:ext uri="{FF2B5EF4-FFF2-40B4-BE49-F238E27FC236}">
                  <a16:creationId xmlns:a16="http://schemas.microsoft.com/office/drawing/2014/main" id="{44E6208C-5F43-45D5-A76C-ABCA5472A41A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12;p42">
              <a:extLst>
                <a:ext uri="{FF2B5EF4-FFF2-40B4-BE49-F238E27FC236}">
                  <a16:creationId xmlns:a16="http://schemas.microsoft.com/office/drawing/2014/main" id="{44C7AE51-B181-4356-8557-A7A8833A8455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13;p42">
              <a:extLst>
                <a:ext uri="{FF2B5EF4-FFF2-40B4-BE49-F238E27FC236}">
                  <a16:creationId xmlns:a16="http://schemas.microsoft.com/office/drawing/2014/main" id="{85B6E40C-D124-40FB-92D7-5C1C1AF5A472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14;p42">
              <a:extLst>
                <a:ext uri="{FF2B5EF4-FFF2-40B4-BE49-F238E27FC236}">
                  <a16:creationId xmlns:a16="http://schemas.microsoft.com/office/drawing/2014/main" id="{2EF40951-5595-4F5A-8AD9-523B23147E22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915;p42">
              <a:extLst>
                <a:ext uri="{FF2B5EF4-FFF2-40B4-BE49-F238E27FC236}">
                  <a16:creationId xmlns:a16="http://schemas.microsoft.com/office/drawing/2014/main" id="{1A6D9577-B9DB-41EE-BDF3-A74A321523BB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916;p42">
              <a:extLst>
                <a:ext uri="{FF2B5EF4-FFF2-40B4-BE49-F238E27FC236}">
                  <a16:creationId xmlns:a16="http://schemas.microsoft.com/office/drawing/2014/main" id="{12581F82-ED27-43A2-A75B-0D9960DC1F0A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917;p42">
              <a:extLst>
                <a:ext uri="{FF2B5EF4-FFF2-40B4-BE49-F238E27FC236}">
                  <a16:creationId xmlns:a16="http://schemas.microsoft.com/office/drawing/2014/main" id="{C8DEE191-63E8-4425-A759-3C87BCF8A6E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918;p42">
              <a:extLst>
                <a:ext uri="{FF2B5EF4-FFF2-40B4-BE49-F238E27FC236}">
                  <a16:creationId xmlns:a16="http://schemas.microsoft.com/office/drawing/2014/main" id="{60B4F5DA-0F89-4205-911B-B9835514C1C4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919;p42">
              <a:extLst>
                <a:ext uri="{FF2B5EF4-FFF2-40B4-BE49-F238E27FC236}">
                  <a16:creationId xmlns:a16="http://schemas.microsoft.com/office/drawing/2014/main" id="{96256042-401E-4931-9752-3EF4CC6BA22F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920;p42">
              <a:extLst>
                <a:ext uri="{FF2B5EF4-FFF2-40B4-BE49-F238E27FC236}">
                  <a16:creationId xmlns:a16="http://schemas.microsoft.com/office/drawing/2014/main" id="{BE5036E8-DEC5-472C-B09A-40680E0CB007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921;p42">
              <a:extLst>
                <a:ext uri="{FF2B5EF4-FFF2-40B4-BE49-F238E27FC236}">
                  <a16:creationId xmlns:a16="http://schemas.microsoft.com/office/drawing/2014/main" id="{2ECAA5E1-96E9-45C9-9F86-0564AD8B330D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922;p42">
              <a:extLst>
                <a:ext uri="{FF2B5EF4-FFF2-40B4-BE49-F238E27FC236}">
                  <a16:creationId xmlns:a16="http://schemas.microsoft.com/office/drawing/2014/main" id="{6865C627-999A-440C-BE09-2351E379C98C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923;p42">
              <a:extLst>
                <a:ext uri="{FF2B5EF4-FFF2-40B4-BE49-F238E27FC236}">
                  <a16:creationId xmlns:a16="http://schemas.microsoft.com/office/drawing/2014/main" id="{BBA65C14-D314-46F9-AEF4-B0C756AB14A3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924;p42">
              <a:extLst>
                <a:ext uri="{FF2B5EF4-FFF2-40B4-BE49-F238E27FC236}">
                  <a16:creationId xmlns:a16="http://schemas.microsoft.com/office/drawing/2014/main" id="{C660A7C5-2D95-4898-88A6-F94CE2E2080C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925;p42">
              <a:extLst>
                <a:ext uri="{FF2B5EF4-FFF2-40B4-BE49-F238E27FC236}">
                  <a16:creationId xmlns:a16="http://schemas.microsoft.com/office/drawing/2014/main" id="{99487A7E-1FA9-4CF6-BF70-5BDEE45043CE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926;p42">
              <a:extLst>
                <a:ext uri="{FF2B5EF4-FFF2-40B4-BE49-F238E27FC236}">
                  <a16:creationId xmlns:a16="http://schemas.microsoft.com/office/drawing/2014/main" id="{3930AA9C-AEE8-4372-A542-9BBC07ACE414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927;p42">
              <a:extLst>
                <a:ext uri="{FF2B5EF4-FFF2-40B4-BE49-F238E27FC236}">
                  <a16:creationId xmlns:a16="http://schemas.microsoft.com/office/drawing/2014/main" id="{7A201B0B-E24F-495F-8764-EAC7A891E1A8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928;p42">
              <a:extLst>
                <a:ext uri="{FF2B5EF4-FFF2-40B4-BE49-F238E27FC236}">
                  <a16:creationId xmlns:a16="http://schemas.microsoft.com/office/drawing/2014/main" id="{FE5ED1D8-D2CA-489B-9878-79326A76C5F4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929;p42">
              <a:extLst>
                <a:ext uri="{FF2B5EF4-FFF2-40B4-BE49-F238E27FC236}">
                  <a16:creationId xmlns:a16="http://schemas.microsoft.com/office/drawing/2014/main" id="{ADBC0018-4549-4E6E-AC03-B39DD6070308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930;p42">
              <a:extLst>
                <a:ext uri="{FF2B5EF4-FFF2-40B4-BE49-F238E27FC236}">
                  <a16:creationId xmlns:a16="http://schemas.microsoft.com/office/drawing/2014/main" id="{554CDE7E-7B1F-4F8F-96ED-BA029CCE3D2C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931;p42">
              <a:extLst>
                <a:ext uri="{FF2B5EF4-FFF2-40B4-BE49-F238E27FC236}">
                  <a16:creationId xmlns:a16="http://schemas.microsoft.com/office/drawing/2014/main" id="{066EC0F7-6A0A-443F-ADA0-226F69330B8A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932;p42">
              <a:extLst>
                <a:ext uri="{FF2B5EF4-FFF2-40B4-BE49-F238E27FC236}">
                  <a16:creationId xmlns:a16="http://schemas.microsoft.com/office/drawing/2014/main" id="{86768B07-F835-4CC3-9908-15C2FBFA2823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933;p42">
              <a:extLst>
                <a:ext uri="{FF2B5EF4-FFF2-40B4-BE49-F238E27FC236}">
                  <a16:creationId xmlns:a16="http://schemas.microsoft.com/office/drawing/2014/main" id="{EBA0613E-94EB-48D1-B08F-849A748632DB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934;p42">
              <a:extLst>
                <a:ext uri="{FF2B5EF4-FFF2-40B4-BE49-F238E27FC236}">
                  <a16:creationId xmlns:a16="http://schemas.microsoft.com/office/drawing/2014/main" id="{9B672DFE-648D-4C6B-A9CE-FED5E12BD18D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935;p42">
              <a:extLst>
                <a:ext uri="{FF2B5EF4-FFF2-40B4-BE49-F238E27FC236}">
                  <a16:creationId xmlns:a16="http://schemas.microsoft.com/office/drawing/2014/main" id="{771DD913-89F0-449C-B044-A7B6473BF26F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936;p42">
              <a:extLst>
                <a:ext uri="{FF2B5EF4-FFF2-40B4-BE49-F238E27FC236}">
                  <a16:creationId xmlns:a16="http://schemas.microsoft.com/office/drawing/2014/main" id="{06B6DFF0-98C4-44F3-B755-42C4C32CFA73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1" name="Title 1">
            <a:extLst>
              <a:ext uri="{FF2B5EF4-FFF2-40B4-BE49-F238E27FC236}">
                <a16:creationId xmlns:a16="http://schemas.microsoft.com/office/drawing/2014/main" id="{DE1A91F4-8607-4CDC-996B-6C48EAD2B011}"/>
              </a:ext>
            </a:extLst>
          </p:cNvPr>
          <p:cNvSpPr txBox="1">
            <a:spLocks/>
          </p:cNvSpPr>
          <p:nvPr/>
        </p:nvSpPr>
        <p:spPr>
          <a:xfrm>
            <a:off x="1079496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602" name="Straight Connector 601">
            <a:extLst>
              <a:ext uri="{FF2B5EF4-FFF2-40B4-BE49-F238E27FC236}">
                <a16:creationId xmlns:a16="http://schemas.microsoft.com/office/drawing/2014/main" id="{CCBD47F5-1F08-4B48-949E-9E396149B0E8}"/>
              </a:ext>
            </a:extLst>
          </p:cNvPr>
          <p:cNvCxnSpPr>
            <a:cxnSpLocks/>
          </p:cNvCxnSpPr>
          <p:nvPr/>
        </p:nvCxnSpPr>
        <p:spPr>
          <a:xfrm>
            <a:off x="16954126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3" name="Speech Bubble: Rectangle with Corners Rounded 602">
            <a:extLst>
              <a:ext uri="{FF2B5EF4-FFF2-40B4-BE49-F238E27FC236}">
                <a16:creationId xmlns:a16="http://schemas.microsoft.com/office/drawing/2014/main" id="{18A9258E-9ABC-4D09-BB83-892A9A0CC939}"/>
              </a:ext>
            </a:extLst>
          </p:cNvPr>
          <p:cNvSpPr/>
          <p:nvPr/>
        </p:nvSpPr>
        <p:spPr>
          <a:xfrm>
            <a:off x="15970620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604" name="Title 1">
            <a:extLst>
              <a:ext uri="{FF2B5EF4-FFF2-40B4-BE49-F238E27FC236}">
                <a16:creationId xmlns:a16="http://schemas.microsoft.com/office/drawing/2014/main" id="{832504BA-C2D5-4BEA-93FF-2D9CD0BDC193}"/>
              </a:ext>
            </a:extLst>
          </p:cNvPr>
          <p:cNvSpPr txBox="1">
            <a:spLocks/>
          </p:cNvSpPr>
          <p:nvPr/>
        </p:nvSpPr>
        <p:spPr>
          <a:xfrm>
            <a:off x="16745135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605" name="Arrow: Right 604">
            <a:extLst>
              <a:ext uri="{FF2B5EF4-FFF2-40B4-BE49-F238E27FC236}">
                <a16:creationId xmlns:a16="http://schemas.microsoft.com/office/drawing/2014/main" id="{ECB551CA-8F56-4B9F-B8AA-E7D1F456BFB3}"/>
              </a:ext>
            </a:extLst>
          </p:cNvPr>
          <p:cNvSpPr/>
          <p:nvPr/>
        </p:nvSpPr>
        <p:spPr>
          <a:xfrm rot="2314250">
            <a:off x="17509579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6" name="Google Shape;55;p7">
            <a:extLst>
              <a:ext uri="{FF2B5EF4-FFF2-40B4-BE49-F238E27FC236}">
                <a16:creationId xmlns:a16="http://schemas.microsoft.com/office/drawing/2014/main" id="{E7F3868E-CB7A-4DDC-9A75-7D5B05C20A7D}"/>
              </a:ext>
            </a:extLst>
          </p:cNvPr>
          <p:cNvSpPr/>
          <p:nvPr/>
        </p:nvSpPr>
        <p:spPr>
          <a:xfrm rot="5400000" flipH="1" flipV="1">
            <a:off x="2914267" y="699389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7" name="Google Shape;56;p7">
            <a:extLst>
              <a:ext uri="{FF2B5EF4-FFF2-40B4-BE49-F238E27FC236}">
                <a16:creationId xmlns:a16="http://schemas.microsoft.com/office/drawing/2014/main" id="{31F13F6D-70C0-492A-95AE-81E18DBEFAD1}"/>
              </a:ext>
            </a:extLst>
          </p:cNvPr>
          <p:cNvSpPr/>
          <p:nvPr/>
        </p:nvSpPr>
        <p:spPr>
          <a:xfrm rot="16200000" flipV="1">
            <a:off x="356876" y="664706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Rectangle: Rounded Corners 607">
            <a:extLst>
              <a:ext uri="{FF2B5EF4-FFF2-40B4-BE49-F238E27FC236}">
                <a16:creationId xmlns:a16="http://schemas.microsoft.com/office/drawing/2014/main" id="{164D268F-0F12-4101-AEC1-ADEC802A6B04}"/>
              </a:ext>
            </a:extLst>
          </p:cNvPr>
          <p:cNvSpPr/>
          <p:nvPr/>
        </p:nvSpPr>
        <p:spPr>
          <a:xfrm>
            <a:off x="3018867" y="700394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5336F80C-9CBC-4A91-A715-3506AE1C6855}"/>
              </a:ext>
            </a:extLst>
          </p:cNvPr>
          <p:cNvSpPr txBox="1"/>
          <p:nvPr/>
        </p:nvSpPr>
        <p:spPr>
          <a:xfrm>
            <a:off x="1086717" y="7042640"/>
            <a:ext cx="18762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610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5FA88D8A-2F4C-4300-B421-487E965B6764}"/>
              </a:ext>
            </a:extLst>
          </p:cNvPr>
          <p:cNvSpPr txBox="1"/>
          <p:nvPr/>
        </p:nvSpPr>
        <p:spPr>
          <a:xfrm>
            <a:off x="301886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1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38E8D9A3-AC55-40FB-A68C-B45B91A9547B}"/>
              </a:ext>
            </a:extLst>
          </p:cNvPr>
          <p:cNvSpPr txBox="1"/>
          <p:nvPr/>
        </p:nvSpPr>
        <p:spPr>
          <a:xfrm>
            <a:off x="92148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2" name="Google Shape;1861;p51">
            <a:hlinkClick r:id="rId11" action="ppaction://hlinksldjump"/>
            <a:extLst>
              <a:ext uri="{FF2B5EF4-FFF2-40B4-BE49-F238E27FC236}">
                <a16:creationId xmlns:a16="http://schemas.microsoft.com/office/drawing/2014/main" id="{6CE6FB95-B4FA-4E4B-89C7-7EBA3801096E}"/>
              </a:ext>
            </a:extLst>
          </p:cNvPr>
          <p:cNvSpPr txBox="1"/>
          <p:nvPr/>
        </p:nvSpPr>
        <p:spPr>
          <a:xfrm>
            <a:off x="662736" y="704264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222113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Google Shape;1277;p45">
            <a:extLst>
              <a:ext uri="{FF2B5EF4-FFF2-40B4-BE49-F238E27FC236}">
                <a16:creationId xmlns:a16="http://schemas.microsoft.com/office/drawing/2014/main" id="{7C3075F2-B208-4675-862A-DDF752CE5514}"/>
              </a:ext>
            </a:extLst>
          </p:cNvPr>
          <p:cNvSpPr/>
          <p:nvPr/>
        </p:nvSpPr>
        <p:spPr>
          <a:xfrm>
            <a:off x="1798320" y="551008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Title 1">
            <a:extLst>
              <a:ext uri="{FF2B5EF4-FFF2-40B4-BE49-F238E27FC236}">
                <a16:creationId xmlns:a16="http://schemas.microsoft.com/office/drawing/2014/main" id="{962C3D18-C3B6-49FE-B16A-0255B4DD4D5B}"/>
              </a:ext>
            </a:extLst>
          </p:cNvPr>
          <p:cNvSpPr txBox="1">
            <a:spLocks/>
          </p:cNvSpPr>
          <p:nvPr/>
        </p:nvSpPr>
        <p:spPr>
          <a:xfrm>
            <a:off x="2118360" y="548468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29" name="Google Shape;14784;p87">
            <a:extLst>
              <a:ext uri="{FF2B5EF4-FFF2-40B4-BE49-F238E27FC236}">
                <a16:creationId xmlns:a16="http://schemas.microsoft.com/office/drawing/2014/main" id="{6D6E6360-D69C-43E9-A8B3-E90C9EFC4E5E}"/>
              </a:ext>
            </a:extLst>
          </p:cNvPr>
          <p:cNvGrpSpPr/>
          <p:nvPr/>
        </p:nvGrpSpPr>
        <p:grpSpPr>
          <a:xfrm>
            <a:off x="1907184" y="555761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30" name="Google Shape;14785;p87">
              <a:extLst>
                <a:ext uri="{FF2B5EF4-FFF2-40B4-BE49-F238E27FC236}">
                  <a16:creationId xmlns:a16="http://schemas.microsoft.com/office/drawing/2014/main" id="{A5675146-D750-4C14-814E-E9C7567ED5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786;p87">
              <a:extLst>
                <a:ext uri="{FF2B5EF4-FFF2-40B4-BE49-F238E27FC236}">
                  <a16:creationId xmlns:a16="http://schemas.microsoft.com/office/drawing/2014/main" id="{6D20DACE-9C88-4F93-A9E5-BD4BEEC0B05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14805;p87">
            <a:extLst>
              <a:ext uri="{FF2B5EF4-FFF2-40B4-BE49-F238E27FC236}">
                <a16:creationId xmlns:a16="http://schemas.microsoft.com/office/drawing/2014/main" id="{C316C1A4-B733-45E1-B9B9-C22B377C7480}"/>
              </a:ext>
            </a:extLst>
          </p:cNvPr>
          <p:cNvGrpSpPr/>
          <p:nvPr/>
        </p:nvGrpSpPr>
        <p:grpSpPr>
          <a:xfrm>
            <a:off x="7035203" y="556696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33" name="Google Shape;14806;p87">
              <a:extLst>
                <a:ext uri="{FF2B5EF4-FFF2-40B4-BE49-F238E27FC236}">
                  <a16:creationId xmlns:a16="http://schemas.microsoft.com/office/drawing/2014/main" id="{8C79ECB6-C393-488F-AEB7-5C0DB6C461DD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4" name="Google Shape;14807;p87">
              <a:extLst>
                <a:ext uri="{FF2B5EF4-FFF2-40B4-BE49-F238E27FC236}">
                  <a16:creationId xmlns:a16="http://schemas.microsoft.com/office/drawing/2014/main" id="{1185EF9B-E7A6-49F8-A2B8-B097CAD079F9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5" name="Google Shape;14808;p87">
              <a:extLst>
                <a:ext uri="{FF2B5EF4-FFF2-40B4-BE49-F238E27FC236}">
                  <a16:creationId xmlns:a16="http://schemas.microsoft.com/office/drawing/2014/main" id="{3AE3AE2B-B486-45A0-8AAC-096726916FF7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6" name="Google Shape;14809;p87">
              <a:extLst>
                <a:ext uri="{FF2B5EF4-FFF2-40B4-BE49-F238E27FC236}">
                  <a16:creationId xmlns:a16="http://schemas.microsoft.com/office/drawing/2014/main" id="{55E6C784-8340-4B5E-A056-FB94B0799BB6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7353626"/>
              </p:ext>
            </p:extLst>
          </p:nvPr>
        </p:nvGraphicFramePr>
        <p:xfrm>
          <a:off x="2797706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69583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228024" y="953887"/>
            <a:ext cx="3140592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แผนการดำเนินงาน</a:t>
            </a:r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</a:p>
        </p:txBody>
      </p: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5490921" y="2705657"/>
            <a:ext cx="1303207" cy="404658"/>
          </a:xfrm>
          <a:prstGeom prst="wedgeRoundRectCallout">
            <a:avLst>
              <a:gd name="adj1" fmla="val -38945"/>
              <a:gd name="adj2" fmla="val -17788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618173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6946175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3" name="Google Shape;6598;p66">
            <a:extLst>
              <a:ext uri="{FF2B5EF4-FFF2-40B4-BE49-F238E27FC236}">
                <a16:creationId xmlns:a16="http://schemas.microsoft.com/office/drawing/2014/main" id="{CE1F34B0-E3A5-40D6-A17E-9DB69AB811B9}"/>
              </a:ext>
            </a:extLst>
          </p:cNvPr>
          <p:cNvSpPr/>
          <p:nvPr/>
        </p:nvSpPr>
        <p:spPr>
          <a:xfrm flipH="1">
            <a:off x="-8256201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6599;p66">
            <a:extLst>
              <a:ext uri="{FF2B5EF4-FFF2-40B4-BE49-F238E27FC236}">
                <a16:creationId xmlns:a16="http://schemas.microsoft.com/office/drawing/2014/main" id="{0A852E89-F0A8-4ED4-8E65-A93AD35577E8}"/>
              </a:ext>
            </a:extLst>
          </p:cNvPr>
          <p:cNvSpPr/>
          <p:nvPr/>
        </p:nvSpPr>
        <p:spPr>
          <a:xfrm flipH="1">
            <a:off x="-8153494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6600;p66">
            <a:extLst>
              <a:ext uri="{FF2B5EF4-FFF2-40B4-BE49-F238E27FC236}">
                <a16:creationId xmlns:a16="http://schemas.microsoft.com/office/drawing/2014/main" id="{7217D699-3163-4B24-93FB-0DD55AF01308}"/>
              </a:ext>
            </a:extLst>
          </p:cNvPr>
          <p:cNvSpPr/>
          <p:nvPr/>
        </p:nvSpPr>
        <p:spPr>
          <a:xfrm flipH="1">
            <a:off x="-808914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6601;p66">
            <a:extLst>
              <a:ext uri="{FF2B5EF4-FFF2-40B4-BE49-F238E27FC236}">
                <a16:creationId xmlns:a16="http://schemas.microsoft.com/office/drawing/2014/main" id="{FE7F395E-2C5A-4C40-8D2A-CEE67A7679C7}"/>
              </a:ext>
            </a:extLst>
          </p:cNvPr>
          <p:cNvSpPr/>
          <p:nvPr/>
        </p:nvSpPr>
        <p:spPr>
          <a:xfrm flipH="1">
            <a:off x="-8176065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6602;p66">
            <a:extLst>
              <a:ext uri="{FF2B5EF4-FFF2-40B4-BE49-F238E27FC236}">
                <a16:creationId xmlns:a16="http://schemas.microsoft.com/office/drawing/2014/main" id="{4A2094D2-D37C-41DD-9A34-FEE2676D46DA}"/>
              </a:ext>
            </a:extLst>
          </p:cNvPr>
          <p:cNvSpPr/>
          <p:nvPr/>
        </p:nvSpPr>
        <p:spPr>
          <a:xfrm flipH="1">
            <a:off x="-8176064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6603;p66">
            <a:extLst>
              <a:ext uri="{FF2B5EF4-FFF2-40B4-BE49-F238E27FC236}">
                <a16:creationId xmlns:a16="http://schemas.microsoft.com/office/drawing/2014/main" id="{952B6C7A-935A-4A4C-BCF4-BF7718189AEE}"/>
              </a:ext>
            </a:extLst>
          </p:cNvPr>
          <p:cNvSpPr/>
          <p:nvPr/>
        </p:nvSpPr>
        <p:spPr>
          <a:xfrm flipH="1">
            <a:off x="-808914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6604;p66">
            <a:extLst>
              <a:ext uri="{FF2B5EF4-FFF2-40B4-BE49-F238E27FC236}">
                <a16:creationId xmlns:a16="http://schemas.microsoft.com/office/drawing/2014/main" id="{CC5D5B62-AA8A-424E-A115-69465FB7CE38}"/>
              </a:ext>
            </a:extLst>
          </p:cNvPr>
          <p:cNvSpPr/>
          <p:nvPr/>
        </p:nvSpPr>
        <p:spPr>
          <a:xfrm flipH="1">
            <a:off x="-7953216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6605;p66">
            <a:extLst>
              <a:ext uri="{FF2B5EF4-FFF2-40B4-BE49-F238E27FC236}">
                <a16:creationId xmlns:a16="http://schemas.microsoft.com/office/drawing/2014/main" id="{59969CC7-9F18-44E5-A146-DE0578EF9192}"/>
              </a:ext>
            </a:extLst>
          </p:cNvPr>
          <p:cNvSpPr/>
          <p:nvPr/>
        </p:nvSpPr>
        <p:spPr>
          <a:xfrm flipH="1">
            <a:off x="-7945805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6623;p66">
            <a:extLst>
              <a:ext uri="{FF2B5EF4-FFF2-40B4-BE49-F238E27FC236}">
                <a16:creationId xmlns:a16="http://schemas.microsoft.com/office/drawing/2014/main" id="{702E17DA-C28F-4841-B37A-49311651E749}"/>
              </a:ext>
            </a:extLst>
          </p:cNvPr>
          <p:cNvSpPr/>
          <p:nvPr/>
        </p:nvSpPr>
        <p:spPr>
          <a:xfrm flipH="1">
            <a:off x="-7981915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6624;p66">
            <a:extLst>
              <a:ext uri="{FF2B5EF4-FFF2-40B4-BE49-F238E27FC236}">
                <a16:creationId xmlns:a16="http://schemas.microsoft.com/office/drawing/2014/main" id="{EDE689D3-424A-4FC3-80DD-8E62CF292EF1}"/>
              </a:ext>
            </a:extLst>
          </p:cNvPr>
          <p:cNvSpPr/>
          <p:nvPr/>
        </p:nvSpPr>
        <p:spPr>
          <a:xfrm flipH="1">
            <a:off x="-8007875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6625;p66">
            <a:extLst>
              <a:ext uri="{FF2B5EF4-FFF2-40B4-BE49-F238E27FC236}">
                <a16:creationId xmlns:a16="http://schemas.microsoft.com/office/drawing/2014/main" id="{E5EC2D0D-97C8-4B09-88C3-152FAE3431FD}"/>
              </a:ext>
            </a:extLst>
          </p:cNvPr>
          <p:cNvSpPr/>
          <p:nvPr/>
        </p:nvSpPr>
        <p:spPr>
          <a:xfrm flipH="1">
            <a:off x="-8033836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6626;p66">
            <a:extLst>
              <a:ext uri="{FF2B5EF4-FFF2-40B4-BE49-F238E27FC236}">
                <a16:creationId xmlns:a16="http://schemas.microsoft.com/office/drawing/2014/main" id="{B49DE907-B126-4B01-AB94-8D394AA51E4B}"/>
              </a:ext>
            </a:extLst>
          </p:cNvPr>
          <p:cNvSpPr/>
          <p:nvPr/>
        </p:nvSpPr>
        <p:spPr>
          <a:xfrm flipH="1">
            <a:off x="-8059797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6627;p66">
            <a:extLst>
              <a:ext uri="{FF2B5EF4-FFF2-40B4-BE49-F238E27FC236}">
                <a16:creationId xmlns:a16="http://schemas.microsoft.com/office/drawing/2014/main" id="{904B7185-3160-4DFF-AEB1-A6DB2CC09820}"/>
              </a:ext>
            </a:extLst>
          </p:cNvPr>
          <p:cNvGrpSpPr/>
          <p:nvPr/>
        </p:nvGrpSpPr>
        <p:grpSpPr>
          <a:xfrm>
            <a:off x="-9574813" y="1585689"/>
            <a:ext cx="3594071" cy="2880387"/>
            <a:chOff x="1462951" y="1747790"/>
            <a:chExt cx="3594071" cy="2880387"/>
          </a:xfrm>
        </p:grpSpPr>
        <p:sp>
          <p:nvSpPr>
            <p:cNvPr id="1003" name="Google Shape;6628;p66">
              <a:extLst>
                <a:ext uri="{FF2B5EF4-FFF2-40B4-BE49-F238E27FC236}">
                  <a16:creationId xmlns:a16="http://schemas.microsoft.com/office/drawing/2014/main" id="{12F5301F-E144-4F00-999B-84533CDDF3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6629;p66">
              <a:extLst>
                <a:ext uri="{FF2B5EF4-FFF2-40B4-BE49-F238E27FC236}">
                  <a16:creationId xmlns:a16="http://schemas.microsoft.com/office/drawing/2014/main" id="{2B5632C6-F63E-48F6-A2EA-CEEAAF724ACB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6630;p66">
              <a:extLst>
                <a:ext uri="{FF2B5EF4-FFF2-40B4-BE49-F238E27FC236}">
                  <a16:creationId xmlns:a16="http://schemas.microsoft.com/office/drawing/2014/main" id="{12E8FC9C-34BC-40C6-8E06-547AF7B6DBC8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6631;p66">
              <a:extLst>
                <a:ext uri="{FF2B5EF4-FFF2-40B4-BE49-F238E27FC236}">
                  <a16:creationId xmlns:a16="http://schemas.microsoft.com/office/drawing/2014/main" id="{DF523311-E476-4334-9975-7218C3028774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6632;p66">
              <a:extLst>
                <a:ext uri="{FF2B5EF4-FFF2-40B4-BE49-F238E27FC236}">
                  <a16:creationId xmlns:a16="http://schemas.microsoft.com/office/drawing/2014/main" id="{9A79E7FA-A76A-410D-8508-0ED1FFAA131B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6633;p66">
              <a:extLst>
                <a:ext uri="{FF2B5EF4-FFF2-40B4-BE49-F238E27FC236}">
                  <a16:creationId xmlns:a16="http://schemas.microsoft.com/office/drawing/2014/main" id="{C49C1C95-F01C-4C41-A533-16CBA6C20BAE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6634;p66">
              <a:extLst>
                <a:ext uri="{FF2B5EF4-FFF2-40B4-BE49-F238E27FC236}">
                  <a16:creationId xmlns:a16="http://schemas.microsoft.com/office/drawing/2014/main" id="{BEFE9D1D-530C-4DA0-9F88-9AB1822D83FC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6635;p66">
              <a:extLst>
                <a:ext uri="{FF2B5EF4-FFF2-40B4-BE49-F238E27FC236}">
                  <a16:creationId xmlns:a16="http://schemas.microsoft.com/office/drawing/2014/main" id="{56DD167A-9252-4703-9E7F-60F0954C37DB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6636;p66">
              <a:extLst>
                <a:ext uri="{FF2B5EF4-FFF2-40B4-BE49-F238E27FC236}">
                  <a16:creationId xmlns:a16="http://schemas.microsoft.com/office/drawing/2014/main" id="{444AF43B-A062-4517-9455-3F28B593250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6637;p66">
              <a:extLst>
                <a:ext uri="{FF2B5EF4-FFF2-40B4-BE49-F238E27FC236}">
                  <a16:creationId xmlns:a16="http://schemas.microsoft.com/office/drawing/2014/main" id="{BDE2E645-9750-4513-BE3B-C2748417D9C5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6638;p66">
              <a:extLst>
                <a:ext uri="{FF2B5EF4-FFF2-40B4-BE49-F238E27FC236}">
                  <a16:creationId xmlns:a16="http://schemas.microsoft.com/office/drawing/2014/main" id="{92B5BB04-1B8D-4F58-8375-0BE741F78344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6639;p66">
              <a:extLst>
                <a:ext uri="{FF2B5EF4-FFF2-40B4-BE49-F238E27FC236}">
                  <a16:creationId xmlns:a16="http://schemas.microsoft.com/office/drawing/2014/main" id="{FA2A68E7-523C-45E1-BB71-56E9C7BF4CE8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6640;p66">
              <a:extLst>
                <a:ext uri="{FF2B5EF4-FFF2-40B4-BE49-F238E27FC236}">
                  <a16:creationId xmlns:a16="http://schemas.microsoft.com/office/drawing/2014/main" id="{6C908E85-99DE-474D-A26B-F067D1FD33D8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6641;p66">
              <a:extLst>
                <a:ext uri="{FF2B5EF4-FFF2-40B4-BE49-F238E27FC236}">
                  <a16:creationId xmlns:a16="http://schemas.microsoft.com/office/drawing/2014/main" id="{AD3CEC55-36DB-43CF-83D6-D71AC3A2F3A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6642;p66">
              <a:extLst>
                <a:ext uri="{FF2B5EF4-FFF2-40B4-BE49-F238E27FC236}">
                  <a16:creationId xmlns:a16="http://schemas.microsoft.com/office/drawing/2014/main" id="{FA2BEA48-3F51-495E-ADD4-83451AA9B0C3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6643;p66">
              <a:extLst>
                <a:ext uri="{FF2B5EF4-FFF2-40B4-BE49-F238E27FC236}">
                  <a16:creationId xmlns:a16="http://schemas.microsoft.com/office/drawing/2014/main" id="{91D340CF-E3A0-4C44-8FEC-76FCF0003B05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6644;p66">
              <a:extLst>
                <a:ext uri="{FF2B5EF4-FFF2-40B4-BE49-F238E27FC236}">
                  <a16:creationId xmlns:a16="http://schemas.microsoft.com/office/drawing/2014/main" id="{8416D512-EB99-4084-9FFF-EB978DC0F4AA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6645;p66">
              <a:extLst>
                <a:ext uri="{FF2B5EF4-FFF2-40B4-BE49-F238E27FC236}">
                  <a16:creationId xmlns:a16="http://schemas.microsoft.com/office/drawing/2014/main" id="{8E4D34D6-9E10-4B6E-B181-CE9494B0DB8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6646;p66">
              <a:extLst>
                <a:ext uri="{FF2B5EF4-FFF2-40B4-BE49-F238E27FC236}">
                  <a16:creationId xmlns:a16="http://schemas.microsoft.com/office/drawing/2014/main" id="{BBBC1480-76B5-4B44-9744-A50C92EFDE49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6647;p66">
              <a:extLst>
                <a:ext uri="{FF2B5EF4-FFF2-40B4-BE49-F238E27FC236}">
                  <a16:creationId xmlns:a16="http://schemas.microsoft.com/office/drawing/2014/main" id="{FF97E121-EAFC-46EA-A66A-7267DD7069C0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6648;p66">
              <a:extLst>
                <a:ext uri="{FF2B5EF4-FFF2-40B4-BE49-F238E27FC236}">
                  <a16:creationId xmlns:a16="http://schemas.microsoft.com/office/drawing/2014/main" id="{9E1728CF-5DB9-4735-AF0A-16B723EE16F9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6649;p66">
              <a:extLst>
                <a:ext uri="{FF2B5EF4-FFF2-40B4-BE49-F238E27FC236}">
                  <a16:creationId xmlns:a16="http://schemas.microsoft.com/office/drawing/2014/main" id="{CC97B49A-28F3-4552-8CC6-856FB631A8CF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6650;p66">
              <a:extLst>
                <a:ext uri="{FF2B5EF4-FFF2-40B4-BE49-F238E27FC236}">
                  <a16:creationId xmlns:a16="http://schemas.microsoft.com/office/drawing/2014/main" id="{B179B4E1-2645-4E23-9E28-CC0487E03E8E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6651;p66">
              <a:extLst>
                <a:ext uri="{FF2B5EF4-FFF2-40B4-BE49-F238E27FC236}">
                  <a16:creationId xmlns:a16="http://schemas.microsoft.com/office/drawing/2014/main" id="{4E717934-14F8-410D-B1A9-1131B6A0E031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6652;p66">
              <a:extLst>
                <a:ext uri="{FF2B5EF4-FFF2-40B4-BE49-F238E27FC236}">
                  <a16:creationId xmlns:a16="http://schemas.microsoft.com/office/drawing/2014/main" id="{A3AAFA62-2F6F-4896-8647-3BBCEFCBEC92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6653;p66">
              <a:extLst>
                <a:ext uri="{FF2B5EF4-FFF2-40B4-BE49-F238E27FC236}">
                  <a16:creationId xmlns:a16="http://schemas.microsoft.com/office/drawing/2014/main" id="{212DC7C2-9D2A-4268-8779-1C62D3B74AC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6654;p66">
              <a:extLst>
                <a:ext uri="{FF2B5EF4-FFF2-40B4-BE49-F238E27FC236}">
                  <a16:creationId xmlns:a16="http://schemas.microsoft.com/office/drawing/2014/main" id="{D35AD8A9-7E6D-481F-96C6-8FA2118480D8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6655;p66">
              <a:extLst>
                <a:ext uri="{FF2B5EF4-FFF2-40B4-BE49-F238E27FC236}">
                  <a16:creationId xmlns:a16="http://schemas.microsoft.com/office/drawing/2014/main" id="{B479733B-E953-4FAF-A284-0C5F87C6D6D3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6656;p66">
              <a:extLst>
                <a:ext uri="{FF2B5EF4-FFF2-40B4-BE49-F238E27FC236}">
                  <a16:creationId xmlns:a16="http://schemas.microsoft.com/office/drawing/2014/main" id="{34F25E00-D8C0-4E92-969F-E9D0D3016257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6657;p66">
              <a:extLst>
                <a:ext uri="{FF2B5EF4-FFF2-40B4-BE49-F238E27FC236}">
                  <a16:creationId xmlns:a16="http://schemas.microsoft.com/office/drawing/2014/main" id="{AFC31B88-AE27-4A5E-9B4D-E10263337702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6658;p66">
              <a:extLst>
                <a:ext uri="{FF2B5EF4-FFF2-40B4-BE49-F238E27FC236}">
                  <a16:creationId xmlns:a16="http://schemas.microsoft.com/office/drawing/2014/main" id="{797D9649-7B5A-4516-9C93-B644EA26B229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6659;p66">
              <a:extLst>
                <a:ext uri="{FF2B5EF4-FFF2-40B4-BE49-F238E27FC236}">
                  <a16:creationId xmlns:a16="http://schemas.microsoft.com/office/drawing/2014/main" id="{913011E3-7691-403C-A8F5-F6A5A7383250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6660;p66">
              <a:extLst>
                <a:ext uri="{FF2B5EF4-FFF2-40B4-BE49-F238E27FC236}">
                  <a16:creationId xmlns:a16="http://schemas.microsoft.com/office/drawing/2014/main" id="{70A67C0E-2CD7-4118-83CA-4340F00F55F0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6661;p66">
              <a:extLst>
                <a:ext uri="{FF2B5EF4-FFF2-40B4-BE49-F238E27FC236}">
                  <a16:creationId xmlns:a16="http://schemas.microsoft.com/office/drawing/2014/main" id="{1EFCAD24-B160-43BC-9D5D-71BC13BBE068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6662;p66">
              <a:extLst>
                <a:ext uri="{FF2B5EF4-FFF2-40B4-BE49-F238E27FC236}">
                  <a16:creationId xmlns:a16="http://schemas.microsoft.com/office/drawing/2014/main" id="{C25E5DF3-01BB-44B5-8549-C1346CE220A9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6663;p66">
              <a:extLst>
                <a:ext uri="{FF2B5EF4-FFF2-40B4-BE49-F238E27FC236}">
                  <a16:creationId xmlns:a16="http://schemas.microsoft.com/office/drawing/2014/main" id="{82545FBE-CCB4-45CF-95B8-11AF788DF92D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6664;p66">
              <a:extLst>
                <a:ext uri="{FF2B5EF4-FFF2-40B4-BE49-F238E27FC236}">
                  <a16:creationId xmlns:a16="http://schemas.microsoft.com/office/drawing/2014/main" id="{783DC272-B61D-4E4C-A63E-7483D3990273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6665;p66">
              <a:extLst>
                <a:ext uri="{FF2B5EF4-FFF2-40B4-BE49-F238E27FC236}">
                  <a16:creationId xmlns:a16="http://schemas.microsoft.com/office/drawing/2014/main" id="{9BBA8F56-8FB5-422C-BD90-02B64771FF7E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6666;p66">
              <a:extLst>
                <a:ext uri="{FF2B5EF4-FFF2-40B4-BE49-F238E27FC236}">
                  <a16:creationId xmlns:a16="http://schemas.microsoft.com/office/drawing/2014/main" id="{404C8170-226D-412E-AA7A-96F4591D3FC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6667;p66">
              <a:extLst>
                <a:ext uri="{FF2B5EF4-FFF2-40B4-BE49-F238E27FC236}">
                  <a16:creationId xmlns:a16="http://schemas.microsoft.com/office/drawing/2014/main" id="{5D1B057B-7657-4C68-99A3-35A868968ACC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6668;p66">
              <a:extLst>
                <a:ext uri="{FF2B5EF4-FFF2-40B4-BE49-F238E27FC236}">
                  <a16:creationId xmlns:a16="http://schemas.microsoft.com/office/drawing/2014/main" id="{0C8940F3-3908-43C0-8FF9-7613071B6492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6669;p66">
              <a:extLst>
                <a:ext uri="{FF2B5EF4-FFF2-40B4-BE49-F238E27FC236}">
                  <a16:creationId xmlns:a16="http://schemas.microsoft.com/office/drawing/2014/main" id="{A1E11FE2-7339-45B0-ABE9-1CEE7F9266C0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6670;p66">
              <a:extLst>
                <a:ext uri="{FF2B5EF4-FFF2-40B4-BE49-F238E27FC236}">
                  <a16:creationId xmlns:a16="http://schemas.microsoft.com/office/drawing/2014/main" id="{F9C850B9-7741-4C4A-B35B-2A98748AE0C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6671;p66">
              <a:extLst>
                <a:ext uri="{FF2B5EF4-FFF2-40B4-BE49-F238E27FC236}">
                  <a16:creationId xmlns:a16="http://schemas.microsoft.com/office/drawing/2014/main" id="{9D60DE1D-C5D2-4DDB-A3E0-9F97A7058D26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6672;p66">
              <a:extLst>
                <a:ext uri="{FF2B5EF4-FFF2-40B4-BE49-F238E27FC236}">
                  <a16:creationId xmlns:a16="http://schemas.microsoft.com/office/drawing/2014/main" id="{75FEFCF0-5B0F-43C7-85A7-EA539312C394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6673;p66">
              <a:extLst>
                <a:ext uri="{FF2B5EF4-FFF2-40B4-BE49-F238E27FC236}">
                  <a16:creationId xmlns:a16="http://schemas.microsoft.com/office/drawing/2014/main" id="{E46F8A7F-905D-4878-90CA-318DFA776B1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6674;p66">
              <a:extLst>
                <a:ext uri="{FF2B5EF4-FFF2-40B4-BE49-F238E27FC236}">
                  <a16:creationId xmlns:a16="http://schemas.microsoft.com/office/drawing/2014/main" id="{C5781340-66DD-4AC2-98DE-A8DF1CFD50B6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6675;p66">
              <a:extLst>
                <a:ext uri="{FF2B5EF4-FFF2-40B4-BE49-F238E27FC236}">
                  <a16:creationId xmlns:a16="http://schemas.microsoft.com/office/drawing/2014/main" id="{AACB0AC8-10E2-46E5-A23A-AD3520B0FAE4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6676;p66">
              <a:extLst>
                <a:ext uri="{FF2B5EF4-FFF2-40B4-BE49-F238E27FC236}">
                  <a16:creationId xmlns:a16="http://schemas.microsoft.com/office/drawing/2014/main" id="{C4819145-8E49-40A6-AD49-CA2A422B61EF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6677;p66">
              <a:extLst>
                <a:ext uri="{FF2B5EF4-FFF2-40B4-BE49-F238E27FC236}">
                  <a16:creationId xmlns:a16="http://schemas.microsoft.com/office/drawing/2014/main" id="{6767029D-D3FD-4500-8E73-0EDE0AB49200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6678;p66">
              <a:extLst>
                <a:ext uri="{FF2B5EF4-FFF2-40B4-BE49-F238E27FC236}">
                  <a16:creationId xmlns:a16="http://schemas.microsoft.com/office/drawing/2014/main" id="{8BC941FE-F285-43B0-BDB4-10694F71E52A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6679;p66">
              <a:extLst>
                <a:ext uri="{FF2B5EF4-FFF2-40B4-BE49-F238E27FC236}">
                  <a16:creationId xmlns:a16="http://schemas.microsoft.com/office/drawing/2014/main" id="{D0C96CC0-9A8A-4CFF-A74A-6372662F7955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6680;p66">
              <a:extLst>
                <a:ext uri="{FF2B5EF4-FFF2-40B4-BE49-F238E27FC236}">
                  <a16:creationId xmlns:a16="http://schemas.microsoft.com/office/drawing/2014/main" id="{0E42A21A-801C-4B77-A016-1AF827075D5D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6681;p66">
              <a:extLst>
                <a:ext uri="{FF2B5EF4-FFF2-40B4-BE49-F238E27FC236}">
                  <a16:creationId xmlns:a16="http://schemas.microsoft.com/office/drawing/2014/main" id="{D726D723-6B8E-47A3-AA2D-4855BD4976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6682;p66">
              <a:extLst>
                <a:ext uri="{FF2B5EF4-FFF2-40B4-BE49-F238E27FC236}">
                  <a16:creationId xmlns:a16="http://schemas.microsoft.com/office/drawing/2014/main" id="{275FE310-1D7E-4A2B-9509-F749037CD37A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6683;p66">
              <a:extLst>
                <a:ext uri="{FF2B5EF4-FFF2-40B4-BE49-F238E27FC236}">
                  <a16:creationId xmlns:a16="http://schemas.microsoft.com/office/drawing/2014/main" id="{3BCB3900-D484-4A59-86F5-70E0D97CDE9F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6684;p66">
              <a:extLst>
                <a:ext uri="{FF2B5EF4-FFF2-40B4-BE49-F238E27FC236}">
                  <a16:creationId xmlns:a16="http://schemas.microsoft.com/office/drawing/2014/main" id="{96EDE4F6-5F43-45F6-B475-CBF9D307701B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6685;p66">
              <a:extLst>
                <a:ext uri="{FF2B5EF4-FFF2-40B4-BE49-F238E27FC236}">
                  <a16:creationId xmlns:a16="http://schemas.microsoft.com/office/drawing/2014/main" id="{E463865B-6413-440B-9157-23A89AF6FF94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6686;p66">
              <a:extLst>
                <a:ext uri="{FF2B5EF4-FFF2-40B4-BE49-F238E27FC236}">
                  <a16:creationId xmlns:a16="http://schemas.microsoft.com/office/drawing/2014/main" id="{3DA4FAAB-4038-4F5D-9F78-C058875521CB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6687;p66">
              <a:extLst>
                <a:ext uri="{FF2B5EF4-FFF2-40B4-BE49-F238E27FC236}">
                  <a16:creationId xmlns:a16="http://schemas.microsoft.com/office/drawing/2014/main" id="{CF2C6B41-B88E-4A23-82D7-6025D1F62EA5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6688;p66">
              <a:extLst>
                <a:ext uri="{FF2B5EF4-FFF2-40B4-BE49-F238E27FC236}">
                  <a16:creationId xmlns:a16="http://schemas.microsoft.com/office/drawing/2014/main" id="{EB45155D-37C1-4EBF-8802-DF07A6B5C203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6689;p66">
              <a:extLst>
                <a:ext uri="{FF2B5EF4-FFF2-40B4-BE49-F238E27FC236}">
                  <a16:creationId xmlns:a16="http://schemas.microsoft.com/office/drawing/2014/main" id="{060C4AA2-F6E8-4A0E-A780-00A3E2E46441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6690;p66">
              <a:extLst>
                <a:ext uri="{FF2B5EF4-FFF2-40B4-BE49-F238E27FC236}">
                  <a16:creationId xmlns:a16="http://schemas.microsoft.com/office/drawing/2014/main" id="{6F4BA517-1A23-4749-9C84-0C9B44E3692E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6691;p66">
              <a:extLst>
                <a:ext uri="{FF2B5EF4-FFF2-40B4-BE49-F238E27FC236}">
                  <a16:creationId xmlns:a16="http://schemas.microsoft.com/office/drawing/2014/main" id="{A313A15D-BA82-48CE-BA18-74697AE0CBD2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6692;p66">
              <a:extLst>
                <a:ext uri="{FF2B5EF4-FFF2-40B4-BE49-F238E27FC236}">
                  <a16:creationId xmlns:a16="http://schemas.microsoft.com/office/drawing/2014/main" id="{AF63BCF1-DE52-4FFD-AE83-0FDE1EDA636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6693;p66">
              <a:extLst>
                <a:ext uri="{FF2B5EF4-FFF2-40B4-BE49-F238E27FC236}">
                  <a16:creationId xmlns:a16="http://schemas.microsoft.com/office/drawing/2014/main" id="{2B5314A3-AD29-4643-B551-A523D62CE931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6694;p66">
              <a:extLst>
                <a:ext uri="{FF2B5EF4-FFF2-40B4-BE49-F238E27FC236}">
                  <a16:creationId xmlns:a16="http://schemas.microsoft.com/office/drawing/2014/main" id="{0C3D4123-6945-4BD7-91A7-9E863A35F182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6695;p66">
              <a:extLst>
                <a:ext uri="{FF2B5EF4-FFF2-40B4-BE49-F238E27FC236}">
                  <a16:creationId xmlns:a16="http://schemas.microsoft.com/office/drawing/2014/main" id="{FB188A05-E8BC-4E06-95AC-33112FC1B5BE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6696;p66">
              <a:extLst>
                <a:ext uri="{FF2B5EF4-FFF2-40B4-BE49-F238E27FC236}">
                  <a16:creationId xmlns:a16="http://schemas.microsoft.com/office/drawing/2014/main" id="{3560EA65-6503-4928-923F-861E70C67D09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6697;p66">
              <a:extLst>
                <a:ext uri="{FF2B5EF4-FFF2-40B4-BE49-F238E27FC236}">
                  <a16:creationId xmlns:a16="http://schemas.microsoft.com/office/drawing/2014/main" id="{1E4DEBF6-A63D-4492-8C56-BE076E86A5BD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6698;p66">
              <a:extLst>
                <a:ext uri="{FF2B5EF4-FFF2-40B4-BE49-F238E27FC236}">
                  <a16:creationId xmlns:a16="http://schemas.microsoft.com/office/drawing/2014/main" id="{BADE6D64-FF1C-43DB-8119-9AB4D8668A0C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6699;p66">
              <a:extLst>
                <a:ext uri="{FF2B5EF4-FFF2-40B4-BE49-F238E27FC236}">
                  <a16:creationId xmlns:a16="http://schemas.microsoft.com/office/drawing/2014/main" id="{8F7AADED-7FDA-48F7-B4B9-285CAE4BD253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6700;p66">
              <a:extLst>
                <a:ext uri="{FF2B5EF4-FFF2-40B4-BE49-F238E27FC236}">
                  <a16:creationId xmlns:a16="http://schemas.microsoft.com/office/drawing/2014/main" id="{2AE4F995-DEC0-4EC2-8B8F-58C62A542035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6701;p66">
              <a:extLst>
                <a:ext uri="{FF2B5EF4-FFF2-40B4-BE49-F238E27FC236}">
                  <a16:creationId xmlns:a16="http://schemas.microsoft.com/office/drawing/2014/main" id="{AD77FBEE-0F03-4779-B0C7-CCA00A67D6BC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6702;p66">
              <a:extLst>
                <a:ext uri="{FF2B5EF4-FFF2-40B4-BE49-F238E27FC236}">
                  <a16:creationId xmlns:a16="http://schemas.microsoft.com/office/drawing/2014/main" id="{8FE819E8-A07D-4306-9F3A-A1A233A8C88B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6703;p66">
              <a:extLst>
                <a:ext uri="{FF2B5EF4-FFF2-40B4-BE49-F238E27FC236}">
                  <a16:creationId xmlns:a16="http://schemas.microsoft.com/office/drawing/2014/main" id="{10A09302-81BE-4789-B7DE-1CE8DE0D5560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6704;p66">
              <a:extLst>
                <a:ext uri="{FF2B5EF4-FFF2-40B4-BE49-F238E27FC236}">
                  <a16:creationId xmlns:a16="http://schemas.microsoft.com/office/drawing/2014/main" id="{43CA763C-279E-490C-8F86-0EBA205FB93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6705;p66">
              <a:extLst>
                <a:ext uri="{FF2B5EF4-FFF2-40B4-BE49-F238E27FC236}">
                  <a16:creationId xmlns:a16="http://schemas.microsoft.com/office/drawing/2014/main" id="{6E10CD27-C66D-4671-B7DC-471C8537A66C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6706;p66">
              <a:extLst>
                <a:ext uri="{FF2B5EF4-FFF2-40B4-BE49-F238E27FC236}">
                  <a16:creationId xmlns:a16="http://schemas.microsoft.com/office/drawing/2014/main" id="{F033CA34-C5DE-4AEB-A814-92BDDE564C13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6707;p66">
              <a:extLst>
                <a:ext uri="{FF2B5EF4-FFF2-40B4-BE49-F238E27FC236}">
                  <a16:creationId xmlns:a16="http://schemas.microsoft.com/office/drawing/2014/main" id="{B0353BC8-E8DD-41EE-972E-AADC14BE59A0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6708;p66">
              <a:extLst>
                <a:ext uri="{FF2B5EF4-FFF2-40B4-BE49-F238E27FC236}">
                  <a16:creationId xmlns:a16="http://schemas.microsoft.com/office/drawing/2014/main" id="{A0584991-7722-409E-A6B0-2DB6D5E2AFDD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6709;p66">
              <a:extLst>
                <a:ext uri="{FF2B5EF4-FFF2-40B4-BE49-F238E27FC236}">
                  <a16:creationId xmlns:a16="http://schemas.microsoft.com/office/drawing/2014/main" id="{DDEFBD2E-A453-4445-B7AA-ABC04147AA8E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6710;p66">
              <a:extLst>
                <a:ext uri="{FF2B5EF4-FFF2-40B4-BE49-F238E27FC236}">
                  <a16:creationId xmlns:a16="http://schemas.microsoft.com/office/drawing/2014/main" id="{D91508C7-212A-48FB-9433-ADD1BF2FD7E1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6711;p66">
              <a:extLst>
                <a:ext uri="{FF2B5EF4-FFF2-40B4-BE49-F238E27FC236}">
                  <a16:creationId xmlns:a16="http://schemas.microsoft.com/office/drawing/2014/main" id="{280043C2-C22C-413E-8EF9-ECC8BE845C5C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6712;p66">
              <a:extLst>
                <a:ext uri="{FF2B5EF4-FFF2-40B4-BE49-F238E27FC236}">
                  <a16:creationId xmlns:a16="http://schemas.microsoft.com/office/drawing/2014/main" id="{03A81ADD-8BE8-43AB-A609-15A1680E0D7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6713;p66">
              <a:extLst>
                <a:ext uri="{FF2B5EF4-FFF2-40B4-BE49-F238E27FC236}">
                  <a16:creationId xmlns:a16="http://schemas.microsoft.com/office/drawing/2014/main" id="{8E39EEF7-16EE-4956-9BCA-DA27EB32676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6714;p66">
              <a:extLst>
                <a:ext uri="{FF2B5EF4-FFF2-40B4-BE49-F238E27FC236}">
                  <a16:creationId xmlns:a16="http://schemas.microsoft.com/office/drawing/2014/main" id="{2870C387-CF9B-4B87-85D2-C46884186074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6715;p66">
              <a:extLst>
                <a:ext uri="{FF2B5EF4-FFF2-40B4-BE49-F238E27FC236}">
                  <a16:creationId xmlns:a16="http://schemas.microsoft.com/office/drawing/2014/main" id="{2DC241A6-BAE0-4731-A69C-E88AE8BBFE1E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6716;p66">
              <a:extLst>
                <a:ext uri="{FF2B5EF4-FFF2-40B4-BE49-F238E27FC236}">
                  <a16:creationId xmlns:a16="http://schemas.microsoft.com/office/drawing/2014/main" id="{35428E23-5655-4345-A538-DA8F2915D426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6717;p66">
              <a:extLst>
                <a:ext uri="{FF2B5EF4-FFF2-40B4-BE49-F238E27FC236}">
                  <a16:creationId xmlns:a16="http://schemas.microsoft.com/office/drawing/2014/main" id="{ADF50155-CA7D-453E-B385-B6A44EECED3F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6718;p66">
              <a:extLst>
                <a:ext uri="{FF2B5EF4-FFF2-40B4-BE49-F238E27FC236}">
                  <a16:creationId xmlns:a16="http://schemas.microsoft.com/office/drawing/2014/main" id="{B4A70D1F-776C-4AA9-A2B0-C852D01033DF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6719;p66">
              <a:extLst>
                <a:ext uri="{FF2B5EF4-FFF2-40B4-BE49-F238E27FC236}">
                  <a16:creationId xmlns:a16="http://schemas.microsoft.com/office/drawing/2014/main" id="{9BC62A82-69A0-48A0-97EB-BBFAAF045C35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6720;p66">
              <a:extLst>
                <a:ext uri="{FF2B5EF4-FFF2-40B4-BE49-F238E27FC236}">
                  <a16:creationId xmlns:a16="http://schemas.microsoft.com/office/drawing/2014/main" id="{90533C46-6F51-4BC1-8512-AB41D7AC1F79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6721;p66">
              <a:extLst>
                <a:ext uri="{FF2B5EF4-FFF2-40B4-BE49-F238E27FC236}">
                  <a16:creationId xmlns:a16="http://schemas.microsoft.com/office/drawing/2014/main" id="{7FC6D7B3-1E5E-4D3D-BD77-FDA27E4E445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6722;p66">
              <a:extLst>
                <a:ext uri="{FF2B5EF4-FFF2-40B4-BE49-F238E27FC236}">
                  <a16:creationId xmlns:a16="http://schemas.microsoft.com/office/drawing/2014/main" id="{6DBC98ED-03AB-4739-BBA7-8C5072E26DAB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6723;p66">
              <a:extLst>
                <a:ext uri="{FF2B5EF4-FFF2-40B4-BE49-F238E27FC236}">
                  <a16:creationId xmlns:a16="http://schemas.microsoft.com/office/drawing/2014/main" id="{FB62943A-3CD7-488D-8167-8B2730FF03E2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6724;p66">
              <a:extLst>
                <a:ext uri="{FF2B5EF4-FFF2-40B4-BE49-F238E27FC236}">
                  <a16:creationId xmlns:a16="http://schemas.microsoft.com/office/drawing/2014/main" id="{66C48454-4AFA-4BF5-B925-4EA3E8E5F8C4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6725;p66">
              <a:extLst>
                <a:ext uri="{FF2B5EF4-FFF2-40B4-BE49-F238E27FC236}">
                  <a16:creationId xmlns:a16="http://schemas.microsoft.com/office/drawing/2014/main" id="{CA2D7B60-081B-46B3-8331-0DF04386862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6726;p66">
              <a:extLst>
                <a:ext uri="{FF2B5EF4-FFF2-40B4-BE49-F238E27FC236}">
                  <a16:creationId xmlns:a16="http://schemas.microsoft.com/office/drawing/2014/main" id="{D61C527F-E5BA-4440-BD7B-3EEE8971C2D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6727;p66">
              <a:extLst>
                <a:ext uri="{FF2B5EF4-FFF2-40B4-BE49-F238E27FC236}">
                  <a16:creationId xmlns:a16="http://schemas.microsoft.com/office/drawing/2014/main" id="{B4750D90-C316-4CC1-A974-70B490EA292C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6728;p66">
              <a:extLst>
                <a:ext uri="{FF2B5EF4-FFF2-40B4-BE49-F238E27FC236}">
                  <a16:creationId xmlns:a16="http://schemas.microsoft.com/office/drawing/2014/main" id="{B080E3FB-0A99-4816-922B-7EE8E58EA7E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6729;p66">
              <a:extLst>
                <a:ext uri="{FF2B5EF4-FFF2-40B4-BE49-F238E27FC236}">
                  <a16:creationId xmlns:a16="http://schemas.microsoft.com/office/drawing/2014/main" id="{9057152C-4342-4BFF-B1BB-858119B2504E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6730;p66">
              <a:extLst>
                <a:ext uri="{FF2B5EF4-FFF2-40B4-BE49-F238E27FC236}">
                  <a16:creationId xmlns:a16="http://schemas.microsoft.com/office/drawing/2014/main" id="{BD92A7AB-DD27-4394-955E-5EA7B184D504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6731;p66">
              <a:extLst>
                <a:ext uri="{FF2B5EF4-FFF2-40B4-BE49-F238E27FC236}">
                  <a16:creationId xmlns:a16="http://schemas.microsoft.com/office/drawing/2014/main" id="{1EC74B3C-C076-4234-8430-DE430439D6BD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6732;p66">
              <a:extLst>
                <a:ext uri="{FF2B5EF4-FFF2-40B4-BE49-F238E27FC236}">
                  <a16:creationId xmlns:a16="http://schemas.microsoft.com/office/drawing/2014/main" id="{D9B41AB5-40B9-4516-8EF0-77ACDE141696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6733;p66">
              <a:extLst>
                <a:ext uri="{FF2B5EF4-FFF2-40B4-BE49-F238E27FC236}">
                  <a16:creationId xmlns:a16="http://schemas.microsoft.com/office/drawing/2014/main" id="{CE87E016-BF95-4C31-9A08-40865E7BD0B1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6734;p66">
              <a:extLst>
                <a:ext uri="{FF2B5EF4-FFF2-40B4-BE49-F238E27FC236}">
                  <a16:creationId xmlns:a16="http://schemas.microsoft.com/office/drawing/2014/main" id="{1B251ACD-D809-44BC-8E04-F244C729F12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6735;p66">
              <a:extLst>
                <a:ext uri="{FF2B5EF4-FFF2-40B4-BE49-F238E27FC236}">
                  <a16:creationId xmlns:a16="http://schemas.microsoft.com/office/drawing/2014/main" id="{480848E4-8077-4970-8966-32C1D593285B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6736;p66">
              <a:extLst>
                <a:ext uri="{FF2B5EF4-FFF2-40B4-BE49-F238E27FC236}">
                  <a16:creationId xmlns:a16="http://schemas.microsoft.com/office/drawing/2014/main" id="{A9C905AC-D11B-4689-A2BD-5D3D9509A4E6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6737;p66">
              <a:extLst>
                <a:ext uri="{FF2B5EF4-FFF2-40B4-BE49-F238E27FC236}">
                  <a16:creationId xmlns:a16="http://schemas.microsoft.com/office/drawing/2014/main" id="{82D3C467-D6D4-4AAF-8E50-5314B6E0AEB9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6738;p66">
              <a:extLst>
                <a:ext uri="{FF2B5EF4-FFF2-40B4-BE49-F238E27FC236}">
                  <a16:creationId xmlns:a16="http://schemas.microsoft.com/office/drawing/2014/main" id="{CEDFA90A-47B4-4781-A4C1-73F14FCC098C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6739;p66">
              <a:extLst>
                <a:ext uri="{FF2B5EF4-FFF2-40B4-BE49-F238E27FC236}">
                  <a16:creationId xmlns:a16="http://schemas.microsoft.com/office/drawing/2014/main" id="{56A6504B-DE0B-45CA-876D-AFF5CBC4E2DB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6740;p66">
              <a:extLst>
                <a:ext uri="{FF2B5EF4-FFF2-40B4-BE49-F238E27FC236}">
                  <a16:creationId xmlns:a16="http://schemas.microsoft.com/office/drawing/2014/main" id="{28EA7313-3F13-47FA-A4C5-845311974A7B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6741;p66">
              <a:extLst>
                <a:ext uri="{FF2B5EF4-FFF2-40B4-BE49-F238E27FC236}">
                  <a16:creationId xmlns:a16="http://schemas.microsoft.com/office/drawing/2014/main" id="{08D8B1F0-39DC-4E90-836B-DE9300EA655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6742;p66">
              <a:extLst>
                <a:ext uri="{FF2B5EF4-FFF2-40B4-BE49-F238E27FC236}">
                  <a16:creationId xmlns:a16="http://schemas.microsoft.com/office/drawing/2014/main" id="{72815FC5-71D8-4FC8-8DCC-86DBB98EE8BE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6743;p66">
              <a:extLst>
                <a:ext uri="{FF2B5EF4-FFF2-40B4-BE49-F238E27FC236}">
                  <a16:creationId xmlns:a16="http://schemas.microsoft.com/office/drawing/2014/main" id="{33CB4CB0-A1B5-4F50-8938-7EBA14B34A0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6744;p66">
              <a:extLst>
                <a:ext uri="{FF2B5EF4-FFF2-40B4-BE49-F238E27FC236}">
                  <a16:creationId xmlns:a16="http://schemas.microsoft.com/office/drawing/2014/main" id="{9C4128EF-817B-4800-BD4A-B4FB86BF2DA8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6745;p66">
              <a:extLst>
                <a:ext uri="{FF2B5EF4-FFF2-40B4-BE49-F238E27FC236}">
                  <a16:creationId xmlns:a16="http://schemas.microsoft.com/office/drawing/2014/main" id="{1F3432A3-C901-4EF2-9FBB-FD7A462E3291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6746;p66">
              <a:extLst>
                <a:ext uri="{FF2B5EF4-FFF2-40B4-BE49-F238E27FC236}">
                  <a16:creationId xmlns:a16="http://schemas.microsoft.com/office/drawing/2014/main" id="{6A40CE57-4DA6-4757-B405-69B02CEB2BF3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6747;p66">
              <a:extLst>
                <a:ext uri="{FF2B5EF4-FFF2-40B4-BE49-F238E27FC236}">
                  <a16:creationId xmlns:a16="http://schemas.microsoft.com/office/drawing/2014/main" id="{9EE51465-20E4-491E-972E-52B11A0D76D9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6748;p66">
              <a:extLst>
                <a:ext uri="{FF2B5EF4-FFF2-40B4-BE49-F238E27FC236}">
                  <a16:creationId xmlns:a16="http://schemas.microsoft.com/office/drawing/2014/main" id="{C3386072-60A6-427F-BCC2-D7D2DC590F37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6749;p66">
              <a:extLst>
                <a:ext uri="{FF2B5EF4-FFF2-40B4-BE49-F238E27FC236}">
                  <a16:creationId xmlns:a16="http://schemas.microsoft.com/office/drawing/2014/main" id="{2D3A45F5-C85A-48FB-9C46-E6FFFC93A573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6750;p66">
              <a:extLst>
                <a:ext uri="{FF2B5EF4-FFF2-40B4-BE49-F238E27FC236}">
                  <a16:creationId xmlns:a16="http://schemas.microsoft.com/office/drawing/2014/main" id="{90D93C05-95AB-49CF-BA47-653E1ABA8796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6751;p66">
              <a:extLst>
                <a:ext uri="{FF2B5EF4-FFF2-40B4-BE49-F238E27FC236}">
                  <a16:creationId xmlns:a16="http://schemas.microsoft.com/office/drawing/2014/main" id="{7C878485-B850-460E-B40E-D1CBAB9FA352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6752;p66">
              <a:extLst>
                <a:ext uri="{FF2B5EF4-FFF2-40B4-BE49-F238E27FC236}">
                  <a16:creationId xmlns:a16="http://schemas.microsoft.com/office/drawing/2014/main" id="{98CEF2AB-3E11-4861-8552-94F8ECE0A56C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6753;p66">
              <a:extLst>
                <a:ext uri="{FF2B5EF4-FFF2-40B4-BE49-F238E27FC236}">
                  <a16:creationId xmlns:a16="http://schemas.microsoft.com/office/drawing/2014/main" id="{BFBE3745-D6C8-4E3C-A80E-FF1AE723147D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6754;p66">
              <a:extLst>
                <a:ext uri="{FF2B5EF4-FFF2-40B4-BE49-F238E27FC236}">
                  <a16:creationId xmlns:a16="http://schemas.microsoft.com/office/drawing/2014/main" id="{0E3484BD-CFCA-4907-925E-79FC98B359D8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6755;p66">
              <a:extLst>
                <a:ext uri="{FF2B5EF4-FFF2-40B4-BE49-F238E27FC236}">
                  <a16:creationId xmlns:a16="http://schemas.microsoft.com/office/drawing/2014/main" id="{A12FA957-4975-4871-9017-91DF9D9C2FF7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6756;p66">
              <a:extLst>
                <a:ext uri="{FF2B5EF4-FFF2-40B4-BE49-F238E27FC236}">
                  <a16:creationId xmlns:a16="http://schemas.microsoft.com/office/drawing/2014/main" id="{7B4D8EEB-7172-40AE-A6CF-9B326A7B87F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6757;p66">
              <a:extLst>
                <a:ext uri="{FF2B5EF4-FFF2-40B4-BE49-F238E27FC236}">
                  <a16:creationId xmlns:a16="http://schemas.microsoft.com/office/drawing/2014/main" id="{F3FDF6D8-75D8-4BE0-A164-6C6F260BAD02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6758;p66">
              <a:extLst>
                <a:ext uri="{FF2B5EF4-FFF2-40B4-BE49-F238E27FC236}">
                  <a16:creationId xmlns:a16="http://schemas.microsoft.com/office/drawing/2014/main" id="{5B5AA60A-4C3B-4DFD-AAA6-386B3EFE328D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6759;p66">
              <a:extLst>
                <a:ext uri="{FF2B5EF4-FFF2-40B4-BE49-F238E27FC236}">
                  <a16:creationId xmlns:a16="http://schemas.microsoft.com/office/drawing/2014/main" id="{65C5056B-789C-4945-A346-8181BA3D0EE4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6760;p66">
              <a:extLst>
                <a:ext uri="{FF2B5EF4-FFF2-40B4-BE49-F238E27FC236}">
                  <a16:creationId xmlns:a16="http://schemas.microsoft.com/office/drawing/2014/main" id="{4A49B93D-6FEC-49DD-AE09-ADEE7F625EE2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6761;p66">
              <a:extLst>
                <a:ext uri="{FF2B5EF4-FFF2-40B4-BE49-F238E27FC236}">
                  <a16:creationId xmlns:a16="http://schemas.microsoft.com/office/drawing/2014/main" id="{B4D433FC-1AFF-4CD6-9BF7-2B876CA9378D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6762;p66">
              <a:extLst>
                <a:ext uri="{FF2B5EF4-FFF2-40B4-BE49-F238E27FC236}">
                  <a16:creationId xmlns:a16="http://schemas.microsoft.com/office/drawing/2014/main" id="{D4171D21-05BD-4F85-8F6B-6C61A9D45094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6763;p66">
              <a:extLst>
                <a:ext uri="{FF2B5EF4-FFF2-40B4-BE49-F238E27FC236}">
                  <a16:creationId xmlns:a16="http://schemas.microsoft.com/office/drawing/2014/main" id="{97AC81F0-C011-4C27-A6DC-57ADC88C5483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6764;p66">
              <a:extLst>
                <a:ext uri="{FF2B5EF4-FFF2-40B4-BE49-F238E27FC236}">
                  <a16:creationId xmlns:a16="http://schemas.microsoft.com/office/drawing/2014/main" id="{0EA7FDDD-E334-4C10-AF23-8423962567F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6765;p66">
              <a:extLst>
                <a:ext uri="{FF2B5EF4-FFF2-40B4-BE49-F238E27FC236}">
                  <a16:creationId xmlns:a16="http://schemas.microsoft.com/office/drawing/2014/main" id="{0E63E5AD-6328-47B1-84E6-265CCF0BCC8B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6766;p66">
              <a:extLst>
                <a:ext uri="{FF2B5EF4-FFF2-40B4-BE49-F238E27FC236}">
                  <a16:creationId xmlns:a16="http://schemas.microsoft.com/office/drawing/2014/main" id="{DA720709-CB1E-4F60-82B2-511A6D1BAF84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6767;p66">
              <a:extLst>
                <a:ext uri="{FF2B5EF4-FFF2-40B4-BE49-F238E27FC236}">
                  <a16:creationId xmlns:a16="http://schemas.microsoft.com/office/drawing/2014/main" id="{05159EBD-C3AD-4BC3-A5AB-D56EB7EF29A7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6768;p66">
              <a:extLst>
                <a:ext uri="{FF2B5EF4-FFF2-40B4-BE49-F238E27FC236}">
                  <a16:creationId xmlns:a16="http://schemas.microsoft.com/office/drawing/2014/main" id="{CB898BC2-F8D1-4498-B5EE-EE9649C40898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6769;p66">
              <a:extLst>
                <a:ext uri="{FF2B5EF4-FFF2-40B4-BE49-F238E27FC236}">
                  <a16:creationId xmlns:a16="http://schemas.microsoft.com/office/drawing/2014/main" id="{57C8F359-95BB-48BC-B12B-638126EA124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6770;p66">
              <a:extLst>
                <a:ext uri="{FF2B5EF4-FFF2-40B4-BE49-F238E27FC236}">
                  <a16:creationId xmlns:a16="http://schemas.microsoft.com/office/drawing/2014/main" id="{ACF9F628-A604-4223-BB27-BD7DA4D8E1DC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6771;p66">
              <a:extLst>
                <a:ext uri="{FF2B5EF4-FFF2-40B4-BE49-F238E27FC236}">
                  <a16:creationId xmlns:a16="http://schemas.microsoft.com/office/drawing/2014/main" id="{DA3B2197-FD99-455D-B1B8-96735C0CE61A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6772;p66">
              <a:extLst>
                <a:ext uri="{FF2B5EF4-FFF2-40B4-BE49-F238E27FC236}">
                  <a16:creationId xmlns:a16="http://schemas.microsoft.com/office/drawing/2014/main" id="{DC5C841B-B875-4473-A513-B3C1A19FBAC6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6773;p66">
              <a:extLst>
                <a:ext uri="{FF2B5EF4-FFF2-40B4-BE49-F238E27FC236}">
                  <a16:creationId xmlns:a16="http://schemas.microsoft.com/office/drawing/2014/main" id="{A259F39C-819C-4892-9293-12A22289AA9E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6774;p66">
              <a:extLst>
                <a:ext uri="{FF2B5EF4-FFF2-40B4-BE49-F238E27FC236}">
                  <a16:creationId xmlns:a16="http://schemas.microsoft.com/office/drawing/2014/main" id="{2D6F3E4D-115B-4F97-8D1C-986B0F336EB9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6775;p66">
              <a:extLst>
                <a:ext uri="{FF2B5EF4-FFF2-40B4-BE49-F238E27FC236}">
                  <a16:creationId xmlns:a16="http://schemas.microsoft.com/office/drawing/2014/main" id="{B1F647AA-4D54-4B85-8862-1B8F6286BE4B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6776;p66">
              <a:extLst>
                <a:ext uri="{FF2B5EF4-FFF2-40B4-BE49-F238E27FC236}">
                  <a16:creationId xmlns:a16="http://schemas.microsoft.com/office/drawing/2014/main" id="{255D45E2-043F-45E6-AC42-A469628F148F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6777;p66">
              <a:extLst>
                <a:ext uri="{FF2B5EF4-FFF2-40B4-BE49-F238E27FC236}">
                  <a16:creationId xmlns:a16="http://schemas.microsoft.com/office/drawing/2014/main" id="{5D4B582B-3B26-4FCC-8BD9-8A4520806786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6778;p66">
              <a:extLst>
                <a:ext uri="{FF2B5EF4-FFF2-40B4-BE49-F238E27FC236}">
                  <a16:creationId xmlns:a16="http://schemas.microsoft.com/office/drawing/2014/main" id="{7D62C71A-F2F6-4B31-8987-5357AA3AE1A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6779;p66">
              <a:extLst>
                <a:ext uri="{FF2B5EF4-FFF2-40B4-BE49-F238E27FC236}">
                  <a16:creationId xmlns:a16="http://schemas.microsoft.com/office/drawing/2014/main" id="{7AC8A425-437B-4127-9C70-0A95D2CD1939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6780;p66">
              <a:extLst>
                <a:ext uri="{FF2B5EF4-FFF2-40B4-BE49-F238E27FC236}">
                  <a16:creationId xmlns:a16="http://schemas.microsoft.com/office/drawing/2014/main" id="{92EC95CA-048C-4A3B-AB9A-CBA9C55930C9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6781;p66">
              <a:extLst>
                <a:ext uri="{FF2B5EF4-FFF2-40B4-BE49-F238E27FC236}">
                  <a16:creationId xmlns:a16="http://schemas.microsoft.com/office/drawing/2014/main" id="{D3BDA50A-22B8-4347-9C5D-91ABCE02D55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6782;p66">
              <a:extLst>
                <a:ext uri="{FF2B5EF4-FFF2-40B4-BE49-F238E27FC236}">
                  <a16:creationId xmlns:a16="http://schemas.microsoft.com/office/drawing/2014/main" id="{BE34771D-67D2-40AA-8800-361F5AE91AA0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6783;p66">
              <a:extLst>
                <a:ext uri="{FF2B5EF4-FFF2-40B4-BE49-F238E27FC236}">
                  <a16:creationId xmlns:a16="http://schemas.microsoft.com/office/drawing/2014/main" id="{EBA0AFB3-BEEE-4D41-ABB6-B678ED59956D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6784;p66">
              <a:extLst>
                <a:ext uri="{FF2B5EF4-FFF2-40B4-BE49-F238E27FC236}">
                  <a16:creationId xmlns:a16="http://schemas.microsoft.com/office/drawing/2014/main" id="{485B7EE8-7897-4BCE-8CBA-034F156CE067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6785;p66">
              <a:extLst>
                <a:ext uri="{FF2B5EF4-FFF2-40B4-BE49-F238E27FC236}">
                  <a16:creationId xmlns:a16="http://schemas.microsoft.com/office/drawing/2014/main" id="{7BC3AF0F-BEA3-4A2E-9AD8-23D13D23CAB3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6786;p66">
              <a:extLst>
                <a:ext uri="{FF2B5EF4-FFF2-40B4-BE49-F238E27FC236}">
                  <a16:creationId xmlns:a16="http://schemas.microsoft.com/office/drawing/2014/main" id="{64A705E2-0B01-4C6E-976B-94132A939852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6787;p66">
              <a:extLst>
                <a:ext uri="{FF2B5EF4-FFF2-40B4-BE49-F238E27FC236}">
                  <a16:creationId xmlns:a16="http://schemas.microsoft.com/office/drawing/2014/main" id="{3873FC9E-B9C0-418B-A70B-ABF0CBCCDBFF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6788;p66">
              <a:extLst>
                <a:ext uri="{FF2B5EF4-FFF2-40B4-BE49-F238E27FC236}">
                  <a16:creationId xmlns:a16="http://schemas.microsoft.com/office/drawing/2014/main" id="{D0408ADD-49B5-4C5F-A3AD-C63FDFCCAEA5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6789;p66">
              <a:extLst>
                <a:ext uri="{FF2B5EF4-FFF2-40B4-BE49-F238E27FC236}">
                  <a16:creationId xmlns:a16="http://schemas.microsoft.com/office/drawing/2014/main" id="{792674CD-560F-45F9-9876-7FCD1047C397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6790;p66">
              <a:extLst>
                <a:ext uri="{FF2B5EF4-FFF2-40B4-BE49-F238E27FC236}">
                  <a16:creationId xmlns:a16="http://schemas.microsoft.com/office/drawing/2014/main" id="{DAC94D0B-1719-4FF8-BE0D-8E93BCE7C21C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6791;p66">
              <a:extLst>
                <a:ext uri="{FF2B5EF4-FFF2-40B4-BE49-F238E27FC236}">
                  <a16:creationId xmlns:a16="http://schemas.microsoft.com/office/drawing/2014/main" id="{6695C630-7117-4B08-BFD6-91FAB69742C7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6792;p66">
              <a:extLst>
                <a:ext uri="{FF2B5EF4-FFF2-40B4-BE49-F238E27FC236}">
                  <a16:creationId xmlns:a16="http://schemas.microsoft.com/office/drawing/2014/main" id="{EECA43D5-99BA-4F18-BAAC-8063F4E43385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6793;p66">
              <a:extLst>
                <a:ext uri="{FF2B5EF4-FFF2-40B4-BE49-F238E27FC236}">
                  <a16:creationId xmlns:a16="http://schemas.microsoft.com/office/drawing/2014/main" id="{4D5D6AB7-27F3-4196-B877-3E6A46E225D6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6794;p66">
              <a:extLst>
                <a:ext uri="{FF2B5EF4-FFF2-40B4-BE49-F238E27FC236}">
                  <a16:creationId xmlns:a16="http://schemas.microsoft.com/office/drawing/2014/main" id="{0ECAE3E4-2F9E-4AFA-A03B-67F7B6B66F19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6795;p66">
              <a:extLst>
                <a:ext uri="{FF2B5EF4-FFF2-40B4-BE49-F238E27FC236}">
                  <a16:creationId xmlns:a16="http://schemas.microsoft.com/office/drawing/2014/main" id="{F1715DE3-492A-454B-AA89-660B6227429D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6796;p66">
              <a:extLst>
                <a:ext uri="{FF2B5EF4-FFF2-40B4-BE49-F238E27FC236}">
                  <a16:creationId xmlns:a16="http://schemas.microsoft.com/office/drawing/2014/main" id="{CFD988F9-AE0F-499D-BEAA-5179A07FEF0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6797;p66">
              <a:extLst>
                <a:ext uri="{FF2B5EF4-FFF2-40B4-BE49-F238E27FC236}">
                  <a16:creationId xmlns:a16="http://schemas.microsoft.com/office/drawing/2014/main" id="{D31F7F56-3FC8-4712-BB59-F62448A37C74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6798;p66">
              <a:extLst>
                <a:ext uri="{FF2B5EF4-FFF2-40B4-BE49-F238E27FC236}">
                  <a16:creationId xmlns:a16="http://schemas.microsoft.com/office/drawing/2014/main" id="{45B606A8-175C-4EB9-80FC-437A9B8B0B8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6799;p66">
              <a:extLst>
                <a:ext uri="{FF2B5EF4-FFF2-40B4-BE49-F238E27FC236}">
                  <a16:creationId xmlns:a16="http://schemas.microsoft.com/office/drawing/2014/main" id="{CF29C15A-ED35-49EA-B584-DDFBFBEE7E4B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6800;p66">
              <a:extLst>
                <a:ext uri="{FF2B5EF4-FFF2-40B4-BE49-F238E27FC236}">
                  <a16:creationId xmlns:a16="http://schemas.microsoft.com/office/drawing/2014/main" id="{264C9113-D538-4E88-8A54-AFCE340608F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6801;p66">
              <a:extLst>
                <a:ext uri="{FF2B5EF4-FFF2-40B4-BE49-F238E27FC236}">
                  <a16:creationId xmlns:a16="http://schemas.microsoft.com/office/drawing/2014/main" id="{A92F453A-3F9A-462E-917F-EA35C58074D7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6802;p66">
              <a:extLst>
                <a:ext uri="{FF2B5EF4-FFF2-40B4-BE49-F238E27FC236}">
                  <a16:creationId xmlns:a16="http://schemas.microsoft.com/office/drawing/2014/main" id="{575E5EB9-A397-4918-9D08-822FC9799996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6803;p66">
              <a:extLst>
                <a:ext uri="{FF2B5EF4-FFF2-40B4-BE49-F238E27FC236}">
                  <a16:creationId xmlns:a16="http://schemas.microsoft.com/office/drawing/2014/main" id="{EB59ED5B-87DB-4BB5-B7D9-F55D604080E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6804;p66">
              <a:extLst>
                <a:ext uri="{FF2B5EF4-FFF2-40B4-BE49-F238E27FC236}">
                  <a16:creationId xmlns:a16="http://schemas.microsoft.com/office/drawing/2014/main" id="{3298D17E-7FCA-451E-A1F6-2C295F2E2B54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6805;p66">
              <a:extLst>
                <a:ext uri="{FF2B5EF4-FFF2-40B4-BE49-F238E27FC236}">
                  <a16:creationId xmlns:a16="http://schemas.microsoft.com/office/drawing/2014/main" id="{F63C4312-BF46-4DC7-AA5C-4B80B3390C50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6806;p66">
              <a:extLst>
                <a:ext uri="{FF2B5EF4-FFF2-40B4-BE49-F238E27FC236}">
                  <a16:creationId xmlns:a16="http://schemas.microsoft.com/office/drawing/2014/main" id="{D12E19A8-A0F7-42AD-B765-95EF9CD5A8CC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6807;p66">
              <a:extLst>
                <a:ext uri="{FF2B5EF4-FFF2-40B4-BE49-F238E27FC236}">
                  <a16:creationId xmlns:a16="http://schemas.microsoft.com/office/drawing/2014/main" id="{0ABD1021-34E0-415F-B226-21DAFB781DC0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6808;p66">
              <a:extLst>
                <a:ext uri="{FF2B5EF4-FFF2-40B4-BE49-F238E27FC236}">
                  <a16:creationId xmlns:a16="http://schemas.microsoft.com/office/drawing/2014/main" id="{D15C7A2C-1AF2-4E6A-970F-F7B7769A77FB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6809;p66">
              <a:extLst>
                <a:ext uri="{FF2B5EF4-FFF2-40B4-BE49-F238E27FC236}">
                  <a16:creationId xmlns:a16="http://schemas.microsoft.com/office/drawing/2014/main" id="{F29D10B1-77EC-46A0-B025-9055569E9C04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6810;p66">
              <a:extLst>
                <a:ext uri="{FF2B5EF4-FFF2-40B4-BE49-F238E27FC236}">
                  <a16:creationId xmlns:a16="http://schemas.microsoft.com/office/drawing/2014/main" id="{64E9DC18-4937-421A-A919-E259A72B0FF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6811;p66">
              <a:extLst>
                <a:ext uri="{FF2B5EF4-FFF2-40B4-BE49-F238E27FC236}">
                  <a16:creationId xmlns:a16="http://schemas.microsoft.com/office/drawing/2014/main" id="{53501FEE-76FC-4B78-AD33-57376F8E71B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6812;p66">
              <a:extLst>
                <a:ext uri="{FF2B5EF4-FFF2-40B4-BE49-F238E27FC236}">
                  <a16:creationId xmlns:a16="http://schemas.microsoft.com/office/drawing/2014/main" id="{24392C31-7E89-4ACC-B0D3-3F53787A7E4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6813;p66">
              <a:extLst>
                <a:ext uri="{FF2B5EF4-FFF2-40B4-BE49-F238E27FC236}">
                  <a16:creationId xmlns:a16="http://schemas.microsoft.com/office/drawing/2014/main" id="{4DADBB46-3601-4A2F-A6CE-383F99504130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6814;p66">
              <a:extLst>
                <a:ext uri="{FF2B5EF4-FFF2-40B4-BE49-F238E27FC236}">
                  <a16:creationId xmlns:a16="http://schemas.microsoft.com/office/drawing/2014/main" id="{D0B0C4B7-ACB5-450A-8561-70FD52824036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6815;p66">
              <a:extLst>
                <a:ext uri="{FF2B5EF4-FFF2-40B4-BE49-F238E27FC236}">
                  <a16:creationId xmlns:a16="http://schemas.microsoft.com/office/drawing/2014/main" id="{7A170C37-8972-453F-AE6A-3EB501A777FF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6816;p66">
              <a:extLst>
                <a:ext uri="{FF2B5EF4-FFF2-40B4-BE49-F238E27FC236}">
                  <a16:creationId xmlns:a16="http://schemas.microsoft.com/office/drawing/2014/main" id="{345B6D54-60E2-488B-B7B8-E7605FC75329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6817;p66">
              <a:extLst>
                <a:ext uri="{FF2B5EF4-FFF2-40B4-BE49-F238E27FC236}">
                  <a16:creationId xmlns:a16="http://schemas.microsoft.com/office/drawing/2014/main" id="{D0FF0EA8-19BC-431A-BD1D-6CF5BC5C60E6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6818;p66">
              <a:extLst>
                <a:ext uri="{FF2B5EF4-FFF2-40B4-BE49-F238E27FC236}">
                  <a16:creationId xmlns:a16="http://schemas.microsoft.com/office/drawing/2014/main" id="{2A3F9EF0-0777-467F-99A0-EF84E8388579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6819;p66">
              <a:extLst>
                <a:ext uri="{FF2B5EF4-FFF2-40B4-BE49-F238E27FC236}">
                  <a16:creationId xmlns:a16="http://schemas.microsoft.com/office/drawing/2014/main" id="{84B6B065-0505-4CA3-8C1C-2DF2CC9C19EF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6820;p66">
              <a:extLst>
                <a:ext uri="{FF2B5EF4-FFF2-40B4-BE49-F238E27FC236}">
                  <a16:creationId xmlns:a16="http://schemas.microsoft.com/office/drawing/2014/main" id="{CFF90712-F5ED-437C-AE98-DBA6978C7AA1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6821;p66">
              <a:extLst>
                <a:ext uri="{FF2B5EF4-FFF2-40B4-BE49-F238E27FC236}">
                  <a16:creationId xmlns:a16="http://schemas.microsoft.com/office/drawing/2014/main" id="{5A212196-0972-4313-BC35-BEB4ABF8C6C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6822;p66">
              <a:extLst>
                <a:ext uri="{FF2B5EF4-FFF2-40B4-BE49-F238E27FC236}">
                  <a16:creationId xmlns:a16="http://schemas.microsoft.com/office/drawing/2014/main" id="{CEEB7049-239D-4A11-8B73-411E7067C7F5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6823;p66">
              <a:extLst>
                <a:ext uri="{FF2B5EF4-FFF2-40B4-BE49-F238E27FC236}">
                  <a16:creationId xmlns:a16="http://schemas.microsoft.com/office/drawing/2014/main" id="{E74D3996-8AE0-4A89-9740-3F121AA571C0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6824;p66">
              <a:extLst>
                <a:ext uri="{FF2B5EF4-FFF2-40B4-BE49-F238E27FC236}">
                  <a16:creationId xmlns:a16="http://schemas.microsoft.com/office/drawing/2014/main" id="{6668696D-16C5-43F6-9F97-FD165A5AEA4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6825;p66">
              <a:extLst>
                <a:ext uri="{FF2B5EF4-FFF2-40B4-BE49-F238E27FC236}">
                  <a16:creationId xmlns:a16="http://schemas.microsoft.com/office/drawing/2014/main" id="{18BC52CA-BCAB-4EC5-BA88-707D96D8FE4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6826;p66">
              <a:extLst>
                <a:ext uri="{FF2B5EF4-FFF2-40B4-BE49-F238E27FC236}">
                  <a16:creationId xmlns:a16="http://schemas.microsoft.com/office/drawing/2014/main" id="{4DE95863-605F-43B2-9C71-55268DFC4E89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6827;p66">
              <a:extLst>
                <a:ext uri="{FF2B5EF4-FFF2-40B4-BE49-F238E27FC236}">
                  <a16:creationId xmlns:a16="http://schemas.microsoft.com/office/drawing/2014/main" id="{193D0FC7-69E2-4032-A651-FCA7E60EBB44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6828;p66">
              <a:extLst>
                <a:ext uri="{FF2B5EF4-FFF2-40B4-BE49-F238E27FC236}">
                  <a16:creationId xmlns:a16="http://schemas.microsoft.com/office/drawing/2014/main" id="{600A089E-F7B9-4EEB-8436-3F4EACB25EE6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6829;p66">
              <a:extLst>
                <a:ext uri="{FF2B5EF4-FFF2-40B4-BE49-F238E27FC236}">
                  <a16:creationId xmlns:a16="http://schemas.microsoft.com/office/drawing/2014/main" id="{A4DD8887-375C-4229-8FA0-1C9966E1427D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6830;p66">
              <a:extLst>
                <a:ext uri="{FF2B5EF4-FFF2-40B4-BE49-F238E27FC236}">
                  <a16:creationId xmlns:a16="http://schemas.microsoft.com/office/drawing/2014/main" id="{6030FE89-D9FD-40DF-B993-BD9A512DD9D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6831;p66">
              <a:extLst>
                <a:ext uri="{FF2B5EF4-FFF2-40B4-BE49-F238E27FC236}">
                  <a16:creationId xmlns:a16="http://schemas.microsoft.com/office/drawing/2014/main" id="{C42FE911-C98C-4CF1-A7C3-246CC2AFEB4B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6832;p66">
              <a:extLst>
                <a:ext uri="{FF2B5EF4-FFF2-40B4-BE49-F238E27FC236}">
                  <a16:creationId xmlns:a16="http://schemas.microsoft.com/office/drawing/2014/main" id="{386FA9FA-AA5C-4B1A-8F5C-33AFF5EC9603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6833;p66">
              <a:extLst>
                <a:ext uri="{FF2B5EF4-FFF2-40B4-BE49-F238E27FC236}">
                  <a16:creationId xmlns:a16="http://schemas.microsoft.com/office/drawing/2014/main" id="{4259F3BF-C222-4765-ADD6-16AA0925AEBB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6834;p66">
              <a:extLst>
                <a:ext uri="{FF2B5EF4-FFF2-40B4-BE49-F238E27FC236}">
                  <a16:creationId xmlns:a16="http://schemas.microsoft.com/office/drawing/2014/main" id="{F96D6566-DEF1-454C-898E-08ED64D4DCC6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6835;p66">
              <a:extLst>
                <a:ext uri="{FF2B5EF4-FFF2-40B4-BE49-F238E27FC236}">
                  <a16:creationId xmlns:a16="http://schemas.microsoft.com/office/drawing/2014/main" id="{B5BD200D-D95F-4EC9-B8A1-33E24E090FC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6836;p66">
              <a:extLst>
                <a:ext uri="{FF2B5EF4-FFF2-40B4-BE49-F238E27FC236}">
                  <a16:creationId xmlns:a16="http://schemas.microsoft.com/office/drawing/2014/main" id="{19D570F1-F459-416D-87C0-9AFAF40C29DA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6837;p66">
              <a:extLst>
                <a:ext uri="{FF2B5EF4-FFF2-40B4-BE49-F238E27FC236}">
                  <a16:creationId xmlns:a16="http://schemas.microsoft.com/office/drawing/2014/main" id="{955CAA62-013F-4702-A88F-8AEE05D8F5A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6838;p66">
              <a:extLst>
                <a:ext uri="{FF2B5EF4-FFF2-40B4-BE49-F238E27FC236}">
                  <a16:creationId xmlns:a16="http://schemas.microsoft.com/office/drawing/2014/main" id="{F915A24A-BCBE-4683-98F6-CD0ADD778158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6839;p66">
              <a:extLst>
                <a:ext uri="{FF2B5EF4-FFF2-40B4-BE49-F238E27FC236}">
                  <a16:creationId xmlns:a16="http://schemas.microsoft.com/office/drawing/2014/main" id="{8CF4EBE6-A7D8-4FC5-B932-C971397F5309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6840;p66">
              <a:extLst>
                <a:ext uri="{FF2B5EF4-FFF2-40B4-BE49-F238E27FC236}">
                  <a16:creationId xmlns:a16="http://schemas.microsoft.com/office/drawing/2014/main" id="{318584CC-4C07-40A7-BBC5-42397A2D2F9B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6841;p66">
              <a:extLst>
                <a:ext uri="{FF2B5EF4-FFF2-40B4-BE49-F238E27FC236}">
                  <a16:creationId xmlns:a16="http://schemas.microsoft.com/office/drawing/2014/main" id="{CAC309A5-C835-4DEA-A743-6DCF3862E0D6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6842;p66">
              <a:extLst>
                <a:ext uri="{FF2B5EF4-FFF2-40B4-BE49-F238E27FC236}">
                  <a16:creationId xmlns:a16="http://schemas.microsoft.com/office/drawing/2014/main" id="{91A8F9BE-DF64-4150-BE77-F20B43E114A5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6843;p66">
              <a:extLst>
                <a:ext uri="{FF2B5EF4-FFF2-40B4-BE49-F238E27FC236}">
                  <a16:creationId xmlns:a16="http://schemas.microsoft.com/office/drawing/2014/main" id="{8C415780-4AD3-44B3-9283-95BF6AAD29A1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6844;p66">
              <a:extLst>
                <a:ext uri="{FF2B5EF4-FFF2-40B4-BE49-F238E27FC236}">
                  <a16:creationId xmlns:a16="http://schemas.microsoft.com/office/drawing/2014/main" id="{F94C51FA-87FB-488D-B0B2-3ACDFD05B04C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6845;p66">
              <a:extLst>
                <a:ext uri="{FF2B5EF4-FFF2-40B4-BE49-F238E27FC236}">
                  <a16:creationId xmlns:a16="http://schemas.microsoft.com/office/drawing/2014/main" id="{94A440D2-C050-4603-9DFF-BB35F1FAF58C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6846;p66">
              <a:extLst>
                <a:ext uri="{FF2B5EF4-FFF2-40B4-BE49-F238E27FC236}">
                  <a16:creationId xmlns:a16="http://schemas.microsoft.com/office/drawing/2014/main" id="{C2D163A1-35A5-4012-ACEB-0636E2BEE26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6847;p66">
              <a:extLst>
                <a:ext uri="{FF2B5EF4-FFF2-40B4-BE49-F238E27FC236}">
                  <a16:creationId xmlns:a16="http://schemas.microsoft.com/office/drawing/2014/main" id="{01F25934-682E-45CB-805C-DBD967441BA6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6848;p66">
              <a:extLst>
                <a:ext uri="{FF2B5EF4-FFF2-40B4-BE49-F238E27FC236}">
                  <a16:creationId xmlns:a16="http://schemas.microsoft.com/office/drawing/2014/main" id="{FD6DDDB0-E238-4FD6-93BD-A800E253558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6849;p66">
              <a:extLst>
                <a:ext uri="{FF2B5EF4-FFF2-40B4-BE49-F238E27FC236}">
                  <a16:creationId xmlns:a16="http://schemas.microsoft.com/office/drawing/2014/main" id="{F9C72494-8212-46A1-889C-EDA30ED2696C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6850;p66">
              <a:extLst>
                <a:ext uri="{FF2B5EF4-FFF2-40B4-BE49-F238E27FC236}">
                  <a16:creationId xmlns:a16="http://schemas.microsoft.com/office/drawing/2014/main" id="{B73772E1-D596-4422-BDF3-2BE096C1C45C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6851;p66">
              <a:extLst>
                <a:ext uri="{FF2B5EF4-FFF2-40B4-BE49-F238E27FC236}">
                  <a16:creationId xmlns:a16="http://schemas.microsoft.com/office/drawing/2014/main" id="{08E98022-30C8-4056-8ABB-238F10EE0BD4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6852;p66">
              <a:extLst>
                <a:ext uri="{FF2B5EF4-FFF2-40B4-BE49-F238E27FC236}">
                  <a16:creationId xmlns:a16="http://schemas.microsoft.com/office/drawing/2014/main" id="{6A00DC4B-36C4-4543-8B5A-2DD2D2F822C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6853;p66">
              <a:extLst>
                <a:ext uri="{FF2B5EF4-FFF2-40B4-BE49-F238E27FC236}">
                  <a16:creationId xmlns:a16="http://schemas.microsoft.com/office/drawing/2014/main" id="{B5A17467-7DF6-4E6C-8201-03494073952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6854;p66">
              <a:extLst>
                <a:ext uri="{FF2B5EF4-FFF2-40B4-BE49-F238E27FC236}">
                  <a16:creationId xmlns:a16="http://schemas.microsoft.com/office/drawing/2014/main" id="{3A6C8AA5-72D8-4536-B81A-80767F6ECA9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6855;p66">
              <a:extLst>
                <a:ext uri="{FF2B5EF4-FFF2-40B4-BE49-F238E27FC236}">
                  <a16:creationId xmlns:a16="http://schemas.microsoft.com/office/drawing/2014/main" id="{7B6B031A-FDE2-4DF8-9FE4-92CF6E927C07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6856;p66">
              <a:extLst>
                <a:ext uri="{FF2B5EF4-FFF2-40B4-BE49-F238E27FC236}">
                  <a16:creationId xmlns:a16="http://schemas.microsoft.com/office/drawing/2014/main" id="{2B25F7A4-44B0-4E1F-917B-D7685DD9624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474;p48">
            <a:extLst>
              <a:ext uri="{FF2B5EF4-FFF2-40B4-BE49-F238E27FC236}">
                <a16:creationId xmlns:a16="http://schemas.microsoft.com/office/drawing/2014/main" id="{034404CC-58A9-41D9-8D48-8D1877678590}"/>
              </a:ext>
            </a:extLst>
          </p:cNvPr>
          <p:cNvGrpSpPr/>
          <p:nvPr/>
        </p:nvGrpSpPr>
        <p:grpSpPr>
          <a:xfrm>
            <a:off x="-4023801" y="2718272"/>
            <a:ext cx="2353742" cy="1806866"/>
            <a:chOff x="4161595" y="1612682"/>
            <a:chExt cx="3892507" cy="2988110"/>
          </a:xfrm>
        </p:grpSpPr>
        <p:sp>
          <p:nvSpPr>
            <p:cNvPr id="1234" name="Google Shape;1475;p48">
              <a:extLst>
                <a:ext uri="{FF2B5EF4-FFF2-40B4-BE49-F238E27FC236}">
                  <a16:creationId xmlns:a16="http://schemas.microsoft.com/office/drawing/2014/main" id="{FF96647A-EA16-402F-B5B8-D0897DC99A04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476;p48">
              <a:extLst>
                <a:ext uri="{FF2B5EF4-FFF2-40B4-BE49-F238E27FC236}">
                  <a16:creationId xmlns:a16="http://schemas.microsoft.com/office/drawing/2014/main" id="{0A4C47A5-40A3-428A-AE0F-BABE92B9F594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477;p48">
              <a:extLst>
                <a:ext uri="{FF2B5EF4-FFF2-40B4-BE49-F238E27FC236}">
                  <a16:creationId xmlns:a16="http://schemas.microsoft.com/office/drawing/2014/main" id="{B91A3C95-4AB3-4867-BEF8-7FD43009469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478;p48">
              <a:extLst>
                <a:ext uri="{FF2B5EF4-FFF2-40B4-BE49-F238E27FC236}">
                  <a16:creationId xmlns:a16="http://schemas.microsoft.com/office/drawing/2014/main" id="{B09DCC6F-8B92-4B00-ABFF-918545279BBB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479;p48">
              <a:extLst>
                <a:ext uri="{FF2B5EF4-FFF2-40B4-BE49-F238E27FC236}">
                  <a16:creationId xmlns:a16="http://schemas.microsoft.com/office/drawing/2014/main" id="{3A6EA061-C402-48DB-882B-F0F1FEC0FF0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480;p48">
              <a:extLst>
                <a:ext uri="{FF2B5EF4-FFF2-40B4-BE49-F238E27FC236}">
                  <a16:creationId xmlns:a16="http://schemas.microsoft.com/office/drawing/2014/main" id="{ADE9D842-0E2A-48D2-9B26-759D483A6398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481;p48">
              <a:extLst>
                <a:ext uri="{FF2B5EF4-FFF2-40B4-BE49-F238E27FC236}">
                  <a16:creationId xmlns:a16="http://schemas.microsoft.com/office/drawing/2014/main" id="{65580C06-4FFC-4D78-B454-243192B995C6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482;p48">
              <a:extLst>
                <a:ext uri="{FF2B5EF4-FFF2-40B4-BE49-F238E27FC236}">
                  <a16:creationId xmlns:a16="http://schemas.microsoft.com/office/drawing/2014/main" id="{5ED0E67F-FACB-4330-88DE-DB9E9B4EBA1E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483;p48">
              <a:extLst>
                <a:ext uri="{FF2B5EF4-FFF2-40B4-BE49-F238E27FC236}">
                  <a16:creationId xmlns:a16="http://schemas.microsoft.com/office/drawing/2014/main" id="{07EBF9E0-7820-449F-991D-C932B9D5C27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484;p48">
              <a:extLst>
                <a:ext uri="{FF2B5EF4-FFF2-40B4-BE49-F238E27FC236}">
                  <a16:creationId xmlns:a16="http://schemas.microsoft.com/office/drawing/2014/main" id="{F39C848E-F80A-412A-A89E-2E85242A5D90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485;p48">
              <a:extLst>
                <a:ext uri="{FF2B5EF4-FFF2-40B4-BE49-F238E27FC236}">
                  <a16:creationId xmlns:a16="http://schemas.microsoft.com/office/drawing/2014/main" id="{ABA53B32-9D71-45E1-8921-8321AD14DD62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486;p48">
              <a:extLst>
                <a:ext uri="{FF2B5EF4-FFF2-40B4-BE49-F238E27FC236}">
                  <a16:creationId xmlns:a16="http://schemas.microsoft.com/office/drawing/2014/main" id="{887A37A2-9FD5-4A4E-B68B-477FDCD55AE2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487;p48">
              <a:extLst>
                <a:ext uri="{FF2B5EF4-FFF2-40B4-BE49-F238E27FC236}">
                  <a16:creationId xmlns:a16="http://schemas.microsoft.com/office/drawing/2014/main" id="{306BD3B9-A797-4CDB-A2FF-4481CA6DBC2D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488;p48">
              <a:extLst>
                <a:ext uri="{FF2B5EF4-FFF2-40B4-BE49-F238E27FC236}">
                  <a16:creationId xmlns:a16="http://schemas.microsoft.com/office/drawing/2014/main" id="{4797B6E6-AC31-41CF-867A-57DE3A625640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489;p48">
              <a:extLst>
                <a:ext uri="{FF2B5EF4-FFF2-40B4-BE49-F238E27FC236}">
                  <a16:creationId xmlns:a16="http://schemas.microsoft.com/office/drawing/2014/main" id="{FB8B9E2D-8A69-45EA-85FE-3B177B41432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490;p48">
              <a:extLst>
                <a:ext uri="{FF2B5EF4-FFF2-40B4-BE49-F238E27FC236}">
                  <a16:creationId xmlns:a16="http://schemas.microsoft.com/office/drawing/2014/main" id="{CF7583F8-D319-479C-96B2-EA020A2EFC5F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491;p48">
              <a:extLst>
                <a:ext uri="{FF2B5EF4-FFF2-40B4-BE49-F238E27FC236}">
                  <a16:creationId xmlns:a16="http://schemas.microsoft.com/office/drawing/2014/main" id="{43C0A1B8-8081-4C9B-B283-7906CF94BDF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492;p48">
              <a:extLst>
                <a:ext uri="{FF2B5EF4-FFF2-40B4-BE49-F238E27FC236}">
                  <a16:creationId xmlns:a16="http://schemas.microsoft.com/office/drawing/2014/main" id="{C75E71FC-33BE-4F30-9F12-3485710FBC0B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493;p48">
              <a:extLst>
                <a:ext uri="{FF2B5EF4-FFF2-40B4-BE49-F238E27FC236}">
                  <a16:creationId xmlns:a16="http://schemas.microsoft.com/office/drawing/2014/main" id="{CC4846D7-D8BF-4A35-9362-ABB1F0CC991B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494;p48">
              <a:extLst>
                <a:ext uri="{FF2B5EF4-FFF2-40B4-BE49-F238E27FC236}">
                  <a16:creationId xmlns:a16="http://schemas.microsoft.com/office/drawing/2014/main" id="{BD435170-0883-4FDE-9232-10F14AE41083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495;p48">
              <a:extLst>
                <a:ext uri="{FF2B5EF4-FFF2-40B4-BE49-F238E27FC236}">
                  <a16:creationId xmlns:a16="http://schemas.microsoft.com/office/drawing/2014/main" id="{D9F88B40-2DA3-4A83-8AF4-51226E0E42B6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496;p48">
              <a:extLst>
                <a:ext uri="{FF2B5EF4-FFF2-40B4-BE49-F238E27FC236}">
                  <a16:creationId xmlns:a16="http://schemas.microsoft.com/office/drawing/2014/main" id="{A4723587-F9CB-4D2A-98CC-0C79EFD740A8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497;p48">
              <a:extLst>
                <a:ext uri="{FF2B5EF4-FFF2-40B4-BE49-F238E27FC236}">
                  <a16:creationId xmlns:a16="http://schemas.microsoft.com/office/drawing/2014/main" id="{4A1B0296-B374-423E-9148-E2A31DDF2FE5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498;p48">
              <a:extLst>
                <a:ext uri="{FF2B5EF4-FFF2-40B4-BE49-F238E27FC236}">
                  <a16:creationId xmlns:a16="http://schemas.microsoft.com/office/drawing/2014/main" id="{57D2FDD8-DFA9-47D5-BBC4-BFCEDC24447E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499;p48">
              <a:extLst>
                <a:ext uri="{FF2B5EF4-FFF2-40B4-BE49-F238E27FC236}">
                  <a16:creationId xmlns:a16="http://schemas.microsoft.com/office/drawing/2014/main" id="{368BF2B6-EA4B-4AE2-AB5A-4C01F36055B6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500;p48">
              <a:extLst>
                <a:ext uri="{FF2B5EF4-FFF2-40B4-BE49-F238E27FC236}">
                  <a16:creationId xmlns:a16="http://schemas.microsoft.com/office/drawing/2014/main" id="{553DAC3B-4850-490E-B20F-B6FFC19890AC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501;p48">
              <a:extLst>
                <a:ext uri="{FF2B5EF4-FFF2-40B4-BE49-F238E27FC236}">
                  <a16:creationId xmlns:a16="http://schemas.microsoft.com/office/drawing/2014/main" id="{B1337783-958F-4369-9D97-A1CD231D3EE7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502;p48">
              <a:extLst>
                <a:ext uri="{FF2B5EF4-FFF2-40B4-BE49-F238E27FC236}">
                  <a16:creationId xmlns:a16="http://schemas.microsoft.com/office/drawing/2014/main" id="{A7AF765D-9D32-42F7-9A20-697B94984C07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503;p48">
              <a:extLst>
                <a:ext uri="{FF2B5EF4-FFF2-40B4-BE49-F238E27FC236}">
                  <a16:creationId xmlns:a16="http://schemas.microsoft.com/office/drawing/2014/main" id="{38EED4EE-D2D8-49F7-B8E0-E051B253A66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504;p48">
              <a:extLst>
                <a:ext uri="{FF2B5EF4-FFF2-40B4-BE49-F238E27FC236}">
                  <a16:creationId xmlns:a16="http://schemas.microsoft.com/office/drawing/2014/main" id="{AD75F629-F60B-46A1-A02A-DDDD08D0B04A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505;p48">
              <a:extLst>
                <a:ext uri="{FF2B5EF4-FFF2-40B4-BE49-F238E27FC236}">
                  <a16:creationId xmlns:a16="http://schemas.microsoft.com/office/drawing/2014/main" id="{24686C88-45F5-4DA7-9C03-043A1351EC6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506;p48">
              <a:extLst>
                <a:ext uri="{FF2B5EF4-FFF2-40B4-BE49-F238E27FC236}">
                  <a16:creationId xmlns:a16="http://schemas.microsoft.com/office/drawing/2014/main" id="{F944F612-169E-40C3-927D-2F0015BD647C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507;p48">
              <a:extLst>
                <a:ext uri="{FF2B5EF4-FFF2-40B4-BE49-F238E27FC236}">
                  <a16:creationId xmlns:a16="http://schemas.microsoft.com/office/drawing/2014/main" id="{589524A5-B163-44BF-B664-5F0E765D7F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508;p48">
              <a:extLst>
                <a:ext uri="{FF2B5EF4-FFF2-40B4-BE49-F238E27FC236}">
                  <a16:creationId xmlns:a16="http://schemas.microsoft.com/office/drawing/2014/main" id="{51BBDB54-BA3A-490B-9341-0BF9C28D47EC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509;p48">
              <a:extLst>
                <a:ext uri="{FF2B5EF4-FFF2-40B4-BE49-F238E27FC236}">
                  <a16:creationId xmlns:a16="http://schemas.microsoft.com/office/drawing/2014/main" id="{6822106E-4CBA-457F-A626-E8C4FAFE677D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510;p48">
              <a:extLst>
                <a:ext uri="{FF2B5EF4-FFF2-40B4-BE49-F238E27FC236}">
                  <a16:creationId xmlns:a16="http://schemas.microsoft.com/office/drawing/2014/main" id="{514D1667-9880-4248-A44B-D04C4CDD31B7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511;p48">
              <a:extLst>
                <a:ext uri="{FF2B5EF4-FFF2-40B4-BE49-F238E27FC236}">
                  <a16:creationId xmlns:a16="http://schemas.microsoft.com/office/drawing/2014/main" id="{51CF5998-ACEB-4E70-B5D8-28904B8A04E9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512;p48">
              <a:extLst>
                <a:ext uri="{FF2B5EF4-FFF2-40B4-BE49-F238E27FC236}">
                  <a16:creationId xmlns:a16="http://schemas.microsoft.com/office/drawing/2014/main" id="{2080903B-836C-4A42-B119-B823C169DA0F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513;p48">
              <a:extLst>
                <a:ext uri="{FF2B5EF4-FFF2-40B4-BE49-F238E27FC236}">
                  <a16:creationId xmlns:a16="http://schemas.microsoft.com/office/drawing/2014/main" id="{FCB1C721-F3DF-4AB5-B37A-96F84C7B8594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514;p48">
              <a:extLst>
                <a:ext uri="{FF2B5EF4-FFF2-40B4-BE49-F238E27FC236}">
                  <a16:creationId xmlns:a16="http://schemas.microsoft.com/office/drawing/2014/main" id="{B80DB9AE-688F-4EED-AE74-E5D6AD644FA2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515;p48">
              <a:extLst>
                <a:ext uri="{FF2B5EF4-FFF2-40B4-BE49-F238E27FC236}">
                  <a16:creationId xmlns:a16="http://schemas.microsoft.com/office/drawing/2014/main" id="{B1EE3EAB-093D-419C-8312-4CFE431C34E5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516;p48">
              <a:extLst>
                <a:ext uri="{FF2B5EF4-FFF2-40B4-BE49-F238E27FC236}">
                  <a16:creationId xmlns:a16="http://schemas.microsoft.com/office/drawing/2014/main" id="{4C5171C1-2285-42FE-9848-1B0EBC6F7E3F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517;p48">
              <a:extLst>
                <a:ext uri="{FF2B5EF4-FFF2-40B4-BE49-F238E27FC236}">
                  <a16:creationId xmlns:a16="http://schemas.microsoft.com/office/drawing/2014/main" id="{C1AB17A0-3ED3-4171-9D69-4C0C0CE3CB84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518;p48">
              <a:extLst>
                <a:ext uri="{FF2B5EF4-FFF2-40B4-BE49-F238E27FC236}">
                  <a16:creationId xmlns:a16="http://schemas.microsoft.com/office/drawing/2014/main" id="{F1546AB0-C921-40EF-9ADC-9D1235552359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519;p48">
              <a:extLst>
                <a:ext uri="{FF2B5EF4-FFF2-40B4-BE49-F238E27FC236}">
                  <a16:creationId xmlns:a16="http://schemas.microsoft.com/office/drawing/2014/main" id="{40FBD3C1-7485-4D12-BA50-3AE0CCEEB942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520;p48">
              <a:extLst>
                <a:ext uri="{FF2B5EF4-FFF2-40B4-BE49-F238E27FC236}">
                  <a16:creationId xmlns:a16="http://schemas.microsoft.com/office/drawing/2014/main" id="{93DAB7C9-0DF6-45AC-9A27-BC1A8BB39FF6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521;p48">
              <a:extLst>
                <a:ext uri="{FF2B5EF4-FFF2-40B4-BE49-F238E27FC236}">
                  <a16:creationId xmlns:a16="http://schemas.microsoft.com/office/drawing/2014/main" id="{902C1652-C3F3-4FF7-B610-8CB79B08604C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522;p48">
              <a:extLst>
                <a:ext uri="{FF2B5EF4-FFF2-40B4-BE49-F238E27FC236}">
                  <a16:creationId xmlns:a16="http://schemas.microsoft.com/office/drawing/2014/main" id="{E89273AC-57FC-419A-95F7-4697A110280A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523;p48">
              <a:extLst>
                <a:ext uri="{FF2B5EF4-FFF2-40B4-BE49-F238E27FC236}">
                  <a16:creationId xmlns:a16="http://schemas.microsoft.com/office/drawing/2014/main" id="{6B4B5B89-D04B-4300-9590-74BC3A0A4E96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524;p48">
              <a:extLst>
                <a:ext uri="{FF2B5EF4-FFF2-40B4-BE49-F238E27FC236}">
                  <a16:creationId xmlns:a16="http://schemas.microsoft.com/office/drawing/2014/main" id="{6792E2BA-34F3-4526-BBC6-29C01A7186B9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525;p48">
              <a:extLst>
                <a:ext uri="{FF2B5EF4-FFF2-40B4-BE49-F238E27FC236}">
                  <a16:creationId xmlns:a16="http://schemas.microsoft.com/office/drawing/2014/main" id="{D5354A14-4F9A-4B8E-9E9E-9DA65B8CF79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526;p48">
              <a:extLst>
                <a:ext uri="{FF2B5EF4-FFF2-40B4-BE49-F238E27FC236}">
                  <a16:creationId xmlns:a16="http://schemas.microsoft.com/office/drawing/2014/main" id="{84D33008-8577-467A-ADFC-567305472E52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527;p48">
              <a:extLst>
                <a:ext uri="{FF2B5EF4-FFF2-40B4-BE49-F238E27FC236}">
                  <a16:creationId xmlns:a16="http://schemas.microsoft.com/office/drawing/2014/main" id="{606919B9-B980-432A-A939-6FEF1AAB4AA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528;p48">
              <a:extLst>
                <a:ext uri="{FF2B5EF4-FFF2-40B4-BE49-F238E27FC236}">
                  <a16:creationId xmlns:a16="http://schemas.microsoft.com/office/drawing/2014/main" id="{789A2200-44F0-460C-AFAF-9EE47937178C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529;p48">
              <a:extLst>
                <a:ext uri="{FF2B5EF4-FFF2-40B4-BE49-F238E27FC236}">
                  <a16:creationId xmlns:a16="http://schemas.microsoft.com/office/drawing/2014/main" id="{35155201-F05E-4799-B2E2-39BCC3DADCAC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530;p48">
              <a:extLst>
                <a:ext uri="{FF2B5EF4-FFF2-40B4-BE49-F238E27FC236}">
                  <a16:creationId xmlns:a16="http://schemas.microsoft.com/office/drawing/2014/main" id="{6FA2E229-0F60-4982-A48C-9DB1E69D29AF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531;p48">
              <a:extLst>
                <a:ext uri="{FF2B5EF4-FFF2-40B4-BE49-F238E27FC236}">
                  <a16:creationId xmlns:a16="http://schemas.microsoft.com/office/drawing/2014/main" id="{8BCB5104-FED8-428A-8FBF-C89453FD5CCF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532;p48">
              <a:extLst>
                <a:ext uri="{FF2B5EF4-FFF2-40B4-BE49-F238E27FC236}">
                  <a16:creationId xmlns:a16="http://schemas.microsoft.com/office/drawing/2014/main" id="{F773E953-D268-41B1-B05E-EDB14D81A424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533;p48">
              <a:extLst>
                <a:ext uri="{FF2B5EF4-FFF2-40B4-BE49-F238E27FC236}">
                  <a16:creationId xmlns:a16="http://schemas.microsoft.com/office/drawing/2014/main" id="{C14C10EE-0D7C-4D7A-ADC2-A44C08B6D8D3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534;p48">
              <a:extLst>
                <a:ext uri="{FF2B5EF4-FFF2-40B4-BE49-F238E27FC236}">
                  <a16:creationId xmlns:a16="http://schemas.microsoft.com/office/drawing/2014/main" id="{B5652F50-B99D-4B0D-A574-E354E127CA2F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535;p48">
              <a:extLst>
                <a:ext uri="{FF2B5EF4-FFF2-40B4-BE49-F238E27FC236}">
                  <a16:creationId xmlns:a16="http://schemas.microsoft.com/office/drawing/2014/main" id="{2F95CB8D-B93B-4F0D-BEA6-B29495E7BF2C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536;p48">
              <a:extLst>
                <a:ext uri="{FF2B5EF4-FFF2-40B4-BE49-F238E27FC236}">
                  <a16:creationId xmlns:a16="http://schemas.microsoft.com/office/drawing/2014/main" id="{A281569C-4B49-4EEC-B6D2-DB94F1F04B4A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537;p48">
              <a:extLst>
                <a:ext uri="{FF2B5EF4-FFF2-40B4-BE49-F238E27FC236}">
                  <a16:creationId xmlns:a16="http://schemas.microsoft.com/office/drawing/2014/main" id="{D54DEA59-7B05-486D-90DA-786C526AE63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538;p48">
              <a:extLst>
                <a:ext uri="{FF2B5EF4-FFF2-40B4-BE49-F238E27FC236}">
                  <a16:creationId xmlns:a16="http://schemas.microsoft.com/office/drawing/2014/main" id="{14F31D95-DA7B-42E5-9382-24607983F542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539;p48">
              <a:extLst>
                <a:ext uri="{FF2B5EF4-FFF2-40B4-BE49-F238E27FC236}">
                  <a16:creationId xmlns:a16="http://schemas.microsoft.com/office/drawing/2014/main" id="{1DB56D80-3396-4FE6-87DB-670B7A65E13A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540;p48">
              <a:extLst>
                <a:ext uri="{FF2B5EF4-FFF2-40B4-BE49-F238E27FC236}">
                  <a16:creationId xmlns:a16="http://schemas.microsoft.com/office/drawing/2014/main" id="{BA7302FD-EFC3-40C5-90C0-C9EE32A3A95E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541;p48">
              <a:extLst>
                <a:ext uri="{FF2B5EF4-FFF2-40B4-BE49-F238E27FC236}">
                  <a16:creationId xmlns:a16="http://schemas.microsoft.com/office/drawing/2014/main" id="{168FD596-EDBE-406F-B361-B5C55D592EB9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542;p48">
              <a:extLst>
                <a:ext uri="{FF2B5EF4-FFF2-40B4-BE49-F238E27FC236}">
                  <a16:creationId xmlns:a16="http://schemas.microsoft.com/office/drawing/2014/main" id="{34A2B755-AD28-42C0-A397-4A2B44CF0A2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543;p48">
              <a:extLst>
                <a:ext uri="{FF2B5EF4-FFF2-40B4-BE49-F238E27FC236}">
                  <a16:creationId xmlns:a16="http://schemas.microsoft.com/office/drawing/2014/main" id="{2A339DA2-A988-4472-B58D-90F558D76E12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544;p48">
              <a:extLst>
                <a:ext uri="{FF2B5EF4-FFF2-40B4-BE49-F238E27FC236}">
                  <a16:creationId xmlns:a16="http://schemas.microsoft.com/office/drawing/2014/main" id="{A28B3541-9250-4448-884D-C26CE497EDA0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545;p48">
              <a:extLst>
                <a:ext uri="{FF2B5EF4-FFF2-40B4-BE49-F238E27FC236}">
                  <a16:creationId xmlns:a16="http://schemas.microsoft.com/office/drawing/2014/main" id="{121A9035-B68E-499C-8437-DCABBA454D72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546;p48">
              <a:extLst>
                <a:ext uri="{FF2B5EF4-FFF2-40B4-BE49-F238E27FC236}">
                  <a16:creationId xmlns:a16="http://schemas.microsoft.com/office/drawing/2014/main" id="{0EAF4BCA-31B0-480C-BA1F-47B935C59A8A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547;p48">
              <a:extLst>
                <a:ext uri="{FF2B5EF4-FFF2-40B4-BE49-F238E27FC236}">
                  <a16:creationId xmlns:a16="http://schemas.microsoft.com/office/drawing/2014/main" id="{A709D1FE-E7B4-4AD2-A963-9EAF0A1E5EA9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548;p48">
              <a:extLst>
                <a:ext uri="{FF2B5EF4-FFF2-40B4-BE49-F238E27FC236}">
                  <a16:creationId xmlns:a16="http://schemas.microsoft.com/office/drawing/2014/main" id="{CE0E5340-612F-458D-A248-6EABDCD51536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549;p48">
              <a:extLst>
                <a:ext uri="{FF2B5EF4-FFF2-40B4-BE49-F238E27FC236}">
                  <a16:creationId xmlns:a16="http://schemas.microsoft.com/office/drawing/2014/main" id="{F0A2CBDD-DF2B-42B8-9217-FBD52482227E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550;p48">
              <a:extLst>
                <a:ext uri="{FF2B5EF4-FFF2-40B4-BE49-F238E27FC236}">
                  <a16:creationId xmlns:a16="http://schemas.microsoft.com/office/drawing/2014/main" id="{D9328B98-D1C1-45E5-B77C-8EA00A89AC9A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551;p48">
              <a:extLst>
                <a:ext uri="{FF2B5EF4-FFF2-40B4-BE49-F238E27FC236}">
                  <a16:creationId xmlns:a16="http://schemas.microsoft.com/office/drawing/2014/main" id="{17E51190-7320-48B2-8E49-38A3B3E3C5B6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552;p48">
              <a:extLst>
                <a:ext uri="{FF2B5EF4-FFF2-40B4-BE49-F238E27FC236}">
                  <a16:creationId xmlns:a16="http://schemas.microsoft.com/office/drawing/2014/main" id="{EEA9425C-A735-4D19-9882-EC04954B72BA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553;p48">
              <a:extLst>
                <a:ext uri="{FF2B5EF4-FFF2-40B4-BE49-F238E27FC236}">
                  <a16:creationId xmlns:a16="http://schemas.microsoft.com/office/drawing/2014/main" id="{FB43F049-06AF-4C91-BFA0-95FCC65C94A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554;p48">
              <a:extLst>
                <a:ext uri="{FF2B5EF4-FFF2-40B4-BE49-F238E27FC236}">
                  <a16:creationId xmlns:a16="http://schemas.microsoft.com/office/drawing/2014/main" id="{1E4EE251-2C6E-4809-A8E4-00EEA0FBC1EC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555;p48">
              <a:extLst>
                <a:ext uri="{FF2B5EF4-FFF2-40B4-BE49-F238E27FC236}">
                  <a16:creationId xmlns:a16="http://schemas.microsoft.com/office/drawing/2014/main" id="{5984DC38-07DE-4FA7-BCEB-E82E6F59CC00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556;p48">
              <a:extLst>
                <a:ext uri="{FF2B5EF4-FFF2-40B4-BE49-F238E27FC236}">
                  <a16:creationId xmlns:a16="http://schemas.microsoft.com/office/drawing/2014/main" id="{E1BD869E-9BC3-4AB1-A38A-C5DD3616A505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557;p48">
              <a:extLst>
                <a:ext uri="{FF2B5EF4-FFF2-40B4-BE49-F238E27FC236}">
                  <a16:creationId xmlns:a16="http://schemas.microsoft.com/office/drawing/2014/main" id="{6AE33EC0-8969-4CA0-B301-1C931924F7DE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558;p48">
              <a:extLst>
                <a:ext uri="{FF2B5EF4-FFF2-40B4-BE49-F238E27FC236}">
                  <a16:creationId xmlns:a16="http://schemas.microsoft.com/office/drawing/2014/main" id="{1D5FFF63-856C-4385-BE1C-FE855254CE74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559;p48">
              <a:extLst>
                <a:ext uri="{FF2B5EF4-FFF2-40B4-BE49-F238E27FC236}">
                  <a16:creationId xmlns:a16="http://schemas.microsoft.com/office/drawing/2014/main" id="{98470321-6289-42FC-95DE-4A4DF27FF836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560;p48">
              <a:extLst>
                <a:ext uri="{FF2B5EF4-FFF2-40B4-BE49-F238E27FC236}">
                  <a16:creationId xmlns:a16="http://schemas.microsoft.com/office/drawing/2014/main" id="{579FBBEB-0090-4745-A684-DC149E8E53EE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561;p48">
              <a:extLst>
                <a:ext uri="{FF2B5EF4-FFF2-40B4-BE49-F238E27FC236}">
                  <a16:creationId xmlns:a16="http://schemas.microsoft.com/office/drawing/2014/main" id="{E61BC6E7-4378-41EE-B201-09FE465A176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562;p48">
              <a:extLst>
                <a:ext uri="{FF2B5EF4-FFF2-40B4-BE49-F238E27FC236}">
                  <a16:creationId xmlns:a16="http://schemas.microsoft.com/office/drawing/2014/main" id="{9DC76F7D-F0E8-45D6-A21A-2804433D4A21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563;p48">
              <a:extLst>
                <a:ext uri="{FF2B5EF4-FFF2-40B4-BE49-F238E27FC236}">
                  <a16:creationId xmlns:a16="http://schemas.microsoft.com/office/drawing/2014/main" id="{5AB79769-023F-4A63-A6B5-0D4AB3FFE79D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564;p48">
              <a:extLst>
                <a:ext uri="{FF2B5EF4-FFF2-40B4-BE49-F238E27FC236}">
                  <a16:creationId xmlns:a16="http://schemas.microsoft.com/office/drawing/2014/main" id="{7FE559E8-2A1E-457F-AE71-620836F30FF1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565;p48">
              <a:extLst>
                <a:ext uri="{FF2B5EF4-FFF2-40B4-BE49-F238E27FC236}">
                  <a16:creationId xmlns:a16="http://schemas.microsoft.com/office/drawing/2014/main" id="{91A9BC08-9A30-4351-A86E-89C957D182AA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566;p48">
              <a:extLst>
                <a:ext uri="{FF2B5EF4-FFF2-40B4-BE49-F238E27FC236}">
                  <a16:creationId xmlns:a16="http://schemas.microsoft.com/office/drawing/2014/main" id="{065AD44F-4E40-447F-B206-87F0AB10ADB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567;p48">
              <a:extLst>
                <a:ext uri="{FF2B5EF4-FFF2-40B4-BE49-F238E27FC236}">
                  <a16:creationId xmlns:a16="http://schemas.microsoft.com/office/drawing/2014/main" id="{22681A74-C668-41E7-A5D2-51A3C02A06C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568;p48">
              <a:extLst>
                <a:ext uri="{FF2B5EF4-FFF2-40B4-BE49-F238E27FC236}">
                  <a16:creationId xmlns:a16="http://schemas.microsoft.com/office/drawing/2014/main" id="{84329334-8720-4FB0-A58A-ABB69EB84FFC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569;p48">
              <a:extLst>
                <a:ext uri="{FF2B5EF4-FFF2-40B4-BE49-F238E27FC236}">
                  <a16:creationId xmlns:a16="http://schemas.microsoft.com/office/drawing/2014/main" id="{8FA0B955-8AB8-49BB-8C1D-C5AD2C8E373F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570;p48">
              <a:extLst>
                <a:ext uri="{FF2B5EF4-FFF2-40B4-BE49-F238E27FC236}">
                  <a16:creationId xmlns:a16="http://schemas.microsoft.com/office/drawing/2014/main" id="{0A3B0291-C8FF-4528-8DEA-A56BB7273BAB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571;p48">
              <a:extLst>
                <a:ext uri="{FF2B5EF4-FFF2-40B4-BE49-F238E27FC236}">
                  <a16:creationId xmlns:a16="http://schemas.microsoft.com/office/drawing/2014/main" id="{0E6480BE-95A5-49EB-8FA1-FE5022C72B03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572;p48">
              <a:extLst>
                <a:ext uri="{FF2B5EF4-FFF2-40B4-BE49-F238E27FC236}">
                  <a16:creationId xmlns:a16="http://schemas.microsoft.com/office/drawing/2014/main" id="{3F6350AA-E585-42CF-A70D-0BC5EC038E10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573;p48">
              <a:extLst>
                <a:ext uri="{FF2B5EF4-FFF2-40B4-BE49-F238E27FC236}">
                  <a16:creationId xmlns:a16="http://schemas.microsoft.com/office/drawing/2014/main" id="{B3222659-BE55-4580-A572-E88E5DC67201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574;p48">
              <a:extLst>
                <a:ext uri="{FF2B5EF4-FFF2-40B4-BE49-F238E27FC236}">
                  <a16:creationId xmlns:a16="http://schemas.microsoft.com/office/drawing/2014/main" id="{9D82FF68-9AD0-4E28-BB8C-ACA92A86CACD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575;p48">
              <a:extLst>
                <a:ext uri="{FF2B5EF4-FFF2-40B4-BE49-F238E27FC236}">
                  <a16:creationId xmlns:a16="http://schemas.microsoft.com/office/drawing/2014/main" id="{339A3AA0-B661-4415-9155-DA4EDDD4D886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576;p48">
              <a:extLst>
                <a:ext uri="{FF2B5EF4-FFF2-40B4-BE49-F238E27FC236}">
                  <a16:creationId xmlns:a16="http://schemas.microsoft.com/office/drawing/2014/main" id="{355090B0-1F7B-409D-8E60-390E91AEF2ED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577;p48">
              <a:extLst>
                <a:ext uri="{FF2B5EF4-FFF2-40B4-BE49-F238E27FC236}">
                  <a16:creationId xmlns:a16="http://schemas.microsoft.com/office/drawing/2014/main" id="{0047F8E9-686A-42F0-AA0E-8E1FCA60B617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578;p48">
              <a:extLst>
                <a:ext uri="{FF2B5EF4-FFF2-40B4-BE49-F238E27FC236}">
                  <a16:creationId xmlns:a16="http://schemas.microsoft.com/office/drawing/2014/main" id="{3E578E41-9D1D-4A16-B021-6D51D038E9F2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579;p48">
              <a:extLst>
                <a:ext uri="{FF2B5EF4-FFF2-40B4-BE49-F238E27FC236}">
                  <a16:creationId xmlns:a16="http://schemas.microsoft.com/office/drawing/2014/main" id="{0778B243-39A8-4218-A01E-F3DB95AC30B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580;p48">
              <a:extLst>
                <a:ext uri="{FF2B5EF4-FFF2-40B4-BE49-F238E27FC236}">
                  <a16:creationId xmlns:a16="http://schemas.microsoft.com/office/drawing/2014/main" id="{7F382A98-4750-4EE4-B53A-84D9E7CD2F92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581;p48">
              <a:extLst>
                <a:ext uri="{FF2B5EF4-FFF2-40B4-BE49-F238E27FC236}">
                  <a16:creationId xmlns:a16="http://schemas.microsoft.com/office/drawing/2014/main" id="{D58BAA65-8B05-4D43-8715-2C30B11227E6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582;p48">
              <a:extLst>
                <a:ext uri="{FF2B5EF4-FFF2-40B4-BE49-F238E27FC236}">
                  <a16:creationId xmlns:a16="http://schemas.microsoft.com/office/drawing/2014/main" id="{DF12A80A-199D-4AEF-BE32-2D6F18B49267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583;p48">
              <a:extLst>
                <a:ext uri="{FF2B5EF4-FFF2-40B4-BE49-F238E27FC236}">
                  <a16:creationId xmlns:a16="http://schemas.microsoft.com/office/drawing/2014/main" id="{07215439-A07B-4D09-8101-2A67FE4EAD6B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584;p48">
              <a:extLst>
                <a:ext uri="{FF2B5EF4-FFF2-40B4-BE49-F238E27FC236}">
                  <a16:creationId xmlns:a16="http://schemas.microsoft.com/office/drawing/2014/main" id="{E2EE9B89-5079-4827-8F3F-D1865696821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585;p48">
              <a:extLst>
                <a:ext uri="{FF2B5EF4-FFF2-40B4-BE49-F238E27FC236}">
                  <a16:creationId xmlns:a16="http://schemas.microsoft.com/office/drawing/2014/main" id="{FC4C369B-2344-4179-94EC-CECDDFE566FA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586;p48">
              <a:extLst>
                <a:ext uri="{FF2B5EF4-FFF2-40B4-BE49-F238E27FC236}">
                  <a16:creationId xmlns:a16="http://schemas.microsoft.com/office/drawing/2014/main" id="{490566C4-BFD4-4278-B711-E62774F9A327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587;p48">
              <a:extLst>
                <a:ext uri="{FF2B5EF4-FFF2-40B4-BE49-F238E27FC236}">
                  <a16:creationId xmlns:a16="http://schemas.microsoft.com/office/drawing/2014/main" id="{A1E057D9-318A-42EA-82E4-6F46EB63E6DD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588;p48">
              <a:extLst>
                <a:ext uri="{FF2B5EF4-FFF2-40B4-BE49-F238E27FC236}">
                  <a16:creationId xmlns:a16="http://schemas.microsoft.com/office/drawing/2014/main" id="{BF149FD6-38BD-407D-8FA5-3FF3C4B1E1A0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589;p48">
              <a:extLst>
                <a:ext uri="{FF2B5EF4-FFF2-40B4-BE49-F238E27FC236}">
                  <a16:creationId xmlns:a16="http://schemas.microsoft.com/office/drawing/2014/main" id="{A9A2AD13-C5EF-4A83-AD3C-F43BD551825B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590;p48">
              <a:extLst>
                <a:ext uri="{FF2B5EF4-FFF2-40B4-BE49-F238E27FC236}">
                  <a16:creationId xmlns:a16="http://schemas.microsoft.com/office/drawing/2014/main" id="{974C2BE5-2CB9-484C-8AED-A395CD9EBA72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591;p48">
              <a:extLst>
                <a:ext uri="{FF2B5EF4-FFF2-40B4-BE49-F238E27FC236}">
                  <a16:creationId xmlns:a16="http://schemas.microsoft.com/office/drawing/2014/main" id="{5AA0C05B-AF09-4098-BAE9-BDE3A90D56C3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592;p48">
              <a:extLst>
                <a:ext uri="{FF2B5EF4-FFF2-40B4-BE49-F238E27FC236}">
                  <a16:creationId xmlns:a16="http://schemas.microsoft.com/office/drawing/2014/main" id="{451D21A6-7722-4775-BE93-F847FCF68E36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593;p48">
              <a:extLst>
                <a:ext uri="{FF2B5EF4-FFF2-40B4-BE49-F238E27FC236}">
                  <a16:creationId xmlns:a16="http://schemas.microsoft.com/office/drawing/2014/main" id="{E47A1B8D-C5E5-446C-9847-16653571C0CB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594;p48">
              <a:extLst>
                <a:ext uri="{FF2B5EF4-FFF2-40B4-BE49-F238E27FC236}">
                  <a16:creationId xmlns:a16="http://schemas.microsoft.com/office/drawing/2014/main" id="{B9EAAC98-5C16-44D4-B282-73769A6546AB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595;p48">
              <a:extLst>
                <a:ext uri="{FF2B5EF4-FFF2-40B4-BE49-F238E27FC236}">
                  <a16:creationId xmlns:a16="http://schemas.microsoft.com/office/drawing/2014/main" id="{9EDBA77C-8666-41AA-B8EA-E04D617B9C52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596;p48">
              <a:extLst>
                <a:ext uri="{FF2B5EF4-FFF2-40B4-BE49-F238E27FC236}">
                  <a16:creationId xmlns:a16="http://schemas.microsoft.com/office/drawing/2014/main" id="{BA05D663-B6E3-412D-899F-0346EF63243E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597;p48">
              <a:extLst>
                <a:ext uri="{FF2B5EF4-FFF2-40B4-BE49-F238E27FC236}">
                  <a16:creationId xmlns:a16="http://schemas.microsoft.com/office/drawing/2014/main" id="{575BF6B3-9C68-4B07-8FBF-BCFCE45C248D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598;p48">
              <a:extLst>
                <a:ext uri="{FF2B5EF4-FFF2-40B4-BE49-F238E27FC236}">
                  <a16:creationId xmlns:a16="http://schemas.microsoft.com/office/drawing/2014/main" id="{E7E45311-B869-461F-B645-BAC5E175ACE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599;p48">
              <a:extLst>
                <a:ext uri="{FF2B5EF4-FFF2-40B4-BE49-F238E27FC236}">
                  <a16:creationId xmlns:a16="http://schemas.microsoft.com/office/drawing/2014/main" id="{BDDBF067-15F1-4187-9EA7-2515F061F2BF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600;p48">
              <a:extLst>
                <a:ext uri="{FF2B5EF4-FFF2-40B4-BE49-F238E27FC236}">
                  <a16:creationId xmlns:a16="http://schemas.microsoft.com/office/drawing/2014/main" id="{D5386AAF-ACDD-4456-9FE7-B66D9027EAC9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601;p48">
              <a:extLst>
                <a:ext uri="{FF2B5EF4-FFF2-40B4-BE49-F238E27FC236}">
                  <a16:creationId xmlns:a16="http://schemas.microsoft.com/office/drawing/2014/main" id="{D628F2B0-4C0F-4647-8F02-B968E98ABA7C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602;p48">
              <a:extLst>
                <a:ext uri="{FF2B5EF4-FFF2-40B4-BE49-F238E27FC236}">
                  <a16:creationId xmlns:a16="http://schemas.microsoft.com/office/drawing/2014/main" id="{4AF22F68-A165-4F9C-9B20-1DCDB30E2F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603;p48">
              <a:extLst>
                <a:ext uri="{FF2B5EF4-FFF2-40B4-BE49-F238E27FC236}">
                  <a16:creationId xmlns:a16="http://schemas.microsoft.com/office/drawing/2014/main" id="{28A3E178-8D5D-4052-A34D-797E79D4461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604;p48">
              <a:extLst>
                <a:ext uri="{FF2B5EF4-FFF2-40B4-BE49-F238E27FC236}">
                  <a16:creationId xmlns:a16="http://schemas.microsoft.com/office/drawing/2014/main" id="{CA711DEC-1827-4738-BE05-B82C3B845111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605;p48">
              <a:extLst>
                <a:ext uri="{FF2B5EF4-FFF2-40B4-BE49-F238E27FC236}">
                  <a16:creationId xmlns:a16="http://schemas.microsoft.com/office/drawing/2014/main" id="{BBB2758B-2810-4B9E-B599-85E7AF653C7C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606;p48">
              <a:extLst>
                <a:ext uri="{FF2B5EF4-FFF2-40B4-BE49-F238E27FC236}">
                  <a16:creationId xmlns:a16="http://schemas.microsoft.com/office/drawing/2014/main" id="{E6BE05B1-B2D0-4752-A219-EA64B7F54011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607;p48">
              <a:extLst>
                <a:ext uri="{FF2B5EF4-FFF2-40B4-BE49-F238E27FC236}">
                  <a16:creationId xmlns:a16="http://schemas.microsoft.com/office/drawing/2014/main" id="{8761C637-006F-448B-84A5-A75BB607014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608;p48">
              <a:extLst>
                <a:ext uri="{FF2B5EF4-FFF2-40B4-BE49-F238E27FC236}">
                  <a16:creationId xmlns:a16="http://schemas.microsoft.com/office/drawing/2014/main" id="{08494897-A7FA-4C52-827C-12DB397D14ED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609;p48">
              <a:extLst>
                <a:ext uri="{FF2B5EF4-FFF2-40B4-BE49-F238E27FC236}">
                  <a16:creationId xmlns:a16="http://schemas.microsoft.com/office/drawing/2014/main" id="{B37B03E5-6AD5-4220-9EAE-281BE9F77290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Title 1">
            <a:extLst>
              <a:ext uri="{FF2B5EF4-FFF2-40B4-BE49-F238E27FC236}">
                <a16:creationId xmlns:a16="http://schemas.microsoft.com/office/drawing/2014/main" id="{85E42FE9-441B-493C-8DDA-6A539E0DA1FA}"/>
              </a:ext>
            </a:extLst>
          </p:cNvPr>
          <p:cNvSpPr txBox="1">
            <a:spLocks/>
          </p:cNvSpPr>
          <p:nvPr/>
        </p:nvSpPr>
        <p:spPr>
          <a:xfrm>
            <a:off x="-7419741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Work progress</a:t>
            </a:r>
          </a:p>
        </p:txBody>
      </p:sp>
      <p:sp>
        <p:nvSpPr>
          <p:cNvPr id="1370" name="Google Shape;263;p19">
            <a:extLst>
              <a:ext uri="{FF2B5EF4-FFF2-40B4-BE49-F238E27FC236}">
                <a16:creationId xmlns:a16="http://schemas.microsoft.com/office/drawing/2014/main" id="{37D3607B-B104-4CE0-B8DB-657F5652B039}"/>
              </a:ext>
            </a:extLst>
          </p:cNvPr>
          <p:cNvSpPr/>
          <p:nvPr/>
        </p:nvSpPr>
        <p:spPr>
          <a:xfrm>
            <a:off x="-2377581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264;p19">
            <a:extLst>
              <a:ext uri="{FF2B5EF4-FFF2-40B4-BE49-F238E27FC236}">
                <a16:creationId xmlns:a16="http://schemas.microsoft.com/office/drawing/2014/main" id="{937110FF-62DB-4BE2-B6BA-470AF0F58544}"/>
              </a:ext>
            </a:extLst>
          </p:cNvPr>
          <p:cNvSpPr/>
          <p:nvPr/>
        </p:nvSpPr>
        <p:spPr>
          <a:xfrm>
            <a:off x="-2096081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265;p19">
            <a:extLst>
              <a:ext uri="{FF2B5EF4-FFF2-40B4-BE49-F238E27FC236}">
                <a16:creationId xmlns:a16="http://schemas.microsoft.com/office/drawing/2014/main" id="{39BAB2C8-494D-41E1-B8B3-565DF4858EEE}"/>
              </a:ext>
            </a:extLst>
          </p:cNvPr>
          <p:cNvSpPr/>
          <p:nvPr/>
        </p:nvSpPr>
        <p:spPr>
          <a:xfrm rot="10800000">
            <a:off x="-7806431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266;p19">
            <a:extLst>
              <a:ext uri="{FF2B5EF4-FFF2-40B4-BE49-F238E27FC236}">
                <a16:creationId xmlns:a16="http://schemas.microsoft.com/office/drawing/2014/main" id="{3111D113-6AD6-4CAB-A66C-4BD68C1C891F}"/>
              </a:ext>
            </a:extLst>
          </p:cNvPr>
          <p:cNvSpPr/>
          <p:nvPr/>
        </p:nvSpPr>
        <p:spPr>
          <a:xfrm rot="10800000">
            <a:off x="-80033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267;p19">
            <a:extLst>
              <a:ext uri="{FF2B5EF4-FFF2-40B4-BE49-F238E27FC236}">
                <a16:creationId xmlns:a16="http://schemas.microsoft.com/office/drawing/2014/main" id="{A7FE53F5-6B98-4D61-BF36-B68A938D8657}"/>
              </a:ext>
            </a:extLst>
          </p:cNvPr>
          <p:cNvSpPr/>
          <p:nvPr/>
        </p:nvSpPr>
        <p:spPr>
          <a:xfrm rot="10800000">
            <a:off x="-82848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268;p19">
            <a:extLst>
              <a:ext uri="{FF2B5EF4-FFF2-40B4-BE49-F238E27FC236}">
                <a16:creationId xmlns:a16="http://schemas.microsoft.com/office/drawing/2014/main" id="{61727B1B-92C6-42B5-9A41-5D7CCD9EFF67}"/>
              </a:ext>
            </a:extLst>
          </p:cNvPr>
          <p:cNvSpPr/>
          <p:nvPr/>
        </p:nvSpPr>
        <p:spPr>
          <a:xfrm>
            <a:off x="-16268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" name="Google Shape;269;p19">
            <a:extLst>
              <a:ext uri="{FF2B5EF4-FFF2-40B4-BE49-F238E27FC236}">
                <a16:creationId xmlns:a16="http://schemas.microsoft.com/office/drawing/2014/main" id="{949CE7C2-2173-4771-8AA6-60ABD72AC3B9}"/>
              </a:ext>
            </a:extLst>
          </p:cNvPr>
          <p:cNvSpPr/>
          <p:nvPr/>
        </p:nvSpPr>
        <p:spPr>
          <a:xfrm flipH="1">
            <a:off x="-184329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270;p19">
            <a:extLst>
              <a:ext uri="{FF2B5EF4-FFF2-40B4-BE49-F238E27FC236}">
                <a16:creationId xmlns:a16="http://schemas.microsoft.com/office/drawing/2014/main" id="{4BD6A0B0-3271-4A57-938D-FAF0ADCE7367}"/>
              </a:ext>
            </a:extLst>
          </p:cNvPr>
          <p:cNvSpPr/>
          <p:nvPr/>
        </p:nvSpPr>
        <p:spPr>
          <a:xfrm flipH="1">
            <a:off x="-212479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3" name="Picture 2">
            <a:extLst>
              <a:ext uri="{FF2B5EF4-FFF2-40B4-BE49-F238E27FC236}">
                <a16:creationId xmlns:a16="http://schemas.microsoft.com/office/drawing/2014/main" id="{9EE53C2A-DC32-46A8-A77A-16380D279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4" name="Title 1">
            <a:extLst>
              <a:ext uri="{FF2B5EF4-FFF2-40B4-BE49-F238E27FC236}">
                <a16:creationId xmlns:a16="http://schemas.microsoft.com/office/drawing/2014/main" id="{B8595D6F-AA81-439F-BFF8-93A3078294C7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565" name="Straight Connector 564">
            <a:extLst>
              <a:ext uri="{FF2B5EF4-FFF2-40B4-BE49-F238E27FC236}">
                <a16:creationId xmlns:a16="http://schemas.microsoft.com/office/drawing/2014/main" id="{8C52A429-A8F0-4A99-8AD4-2DF490CD9A6B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6" name="Title 1">
            <a:extLst>
              <a:ext uri="{FF2B5EF4-FFF2-40B4-BE49-F238E27FC236}">
                <a16:creationId xmlns:a16="http://schemas.microsoft.com/office/drawing/2014/main" id="{25C80D98-2778-4675-93B0-AB953D50F464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67" name="Picture 2" descr="C.S.I. Group – ไทย">
            <a:extLst>
              <a:ext uri="{FF2B5EF4-FFF2-40B4-BE49-F238E27FC236}">
                <a16:creationId xmlns:a16="http://schemas.microsoft.com/office/drawing/2014/main" id="{1FCF7082-D2D5-4B0B-8181-150F0E5809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784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1" grpId="0" animBg="1"/>
      <p:bldP spid="842" grpId="0"/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3" name="Google Shape;135;p15">
            <a:extLst>
              <a:ext uri="{FF2B5EF4-FFF2-40B4-BE49-F238E27FC236}">
                <a16:creationId xmlns:a16="http://schemas.microsoft.com/office/drawing/2014/main" id="{F8A1B22F-38AA-45B4-AD07-BBF0520A81D8}"/>
              </a:ext>
            </a:extLst>
          </p:cNvPr>
          <p:cNvGrpSpPr/>
          <p:nvPr/>
        </p:nvGrpSpPr>
        <p:grpSpPr>
          <a:xfrm>
            <a:off x="-219999" y="1430172"/>
            <a:ext cx="1885766" cy="3474386"/>
            <a:chOff x="983825" y="1436200"/>
            <a:chExt cx="1562450" cy="2878700"/>
          </a:xfrm>
        </p:grpSpPr>
        <p:sp>
          <p:nvSpPr>
            <p:cNvPr id="1974" name="Google Shape;136;p15">
              <a:extLst>
                <a:ext uri="{FF2B5EF4-FFF2-40B4-BE49-F238E27FC236}">
                  <a16:creationId xmlns:a16="http://schemas.microsoft.com/office/drawing/2014/main" id="{CD8C7A00-9C3C-4197-9A15-72D3992780D4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5" name="Google Shape;137;p15">
              <a:extLst>
                <a:ext uri="{FF2B5EF4-FFF2-40B4-BE49-F238E27FC236}">
                  <a16:creationId xmlns:a16="http://schemas.microsoft.com/office/drawing/2014/main" id="{A8E97E5E-34ED-40BC-9085-026EFF4273DA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6" name="Google Shape;138;p15">
              <a:extLst>
                <a:ext uri="{FF2B5EF4-FFF2-40B4-BE49-F238E27FC236}">
                  <a16:creationId xmlns:a16="http://schemas.microsoft.com/office/drawing/2014/main" id="{737D2DDA-3DD0-4244-8AA5-3751DF533CD7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7" name="Google Shape;139;p15">
              <a:extLst>
                <a:ext uri="{FF2B5EF4-FFF2-40B4-BE49-F238E27FC236}">
                  <a16:creationId xmlns:a16="http://schemas.microsoft.com/office/drawing/2014/main" id="{254D014C-79D0-498B-84F2-E153BBC1BEC3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8" name="Google Shape;140;p15">
              <a:extLst>
                <a:ext uri="{FF2B5EF4-FFF2-40B4-BE49-F238E27FC236}">
                  <a16:creationId xmlns:a16="http://schemas.microsoft.com/office/drawing/2014/main" id="{1A12C3C3-595E-4547-B6D3-C22A05BA633B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9" name="Google Shape;141;p15">
              <a:extLst>
                <a:ext uri="{FF2B5EF4-FFF2-40B4-BE49-F238E27FC236}">
                  <a16:creationId xmlns:a16="http://schemas.microsoft.com/office/drawing/2014/main" id="{2CB6F3A6-9FD0-49E6-AFEB-BDB42A67700B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981" name="Title 1">
            <a:extLst>
              <a:ext uri="{FF2B5EF4-FFF2-40B4-BE49-F238E27FC236}">
                <a16:creationId xmlns:a16="http://schemas.microsoft.com/office/drawing/2014/main" id="{D5CD19B5-696D-4FC3-ADF5-1A8576BC5837}"/>
              </a:ext>
            </a:extLst>
          </p:cNvPr>
          <p:cNvSpPr txBox="1">
            <a:spLocks/>
          </p:cNvSpPr>
          <p:nvPr/>
        </p:nvSpPr>
        <p:spPr>
          <a:xfrm>
            <a:off x="-9554919" y="2833258"/>
            <a:ext cx="4564912" cy="63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ณ บริษัท ซี.เอส.ไอ. (ประเทศไทย) จํากัด </a:t>
            </a:r>
          </a:p>
          <a:p>
            <a:pPr algn="ctr"/>
            <a:r>
              <a:rPr lang="th-TH" sz="25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บริษัท ไอที โพรเฟสชั่นแนล คอนซัลติ้ง จำกัด</a:t>
            </a:r>
            <a:endParaRPr lang="en-US" sz="25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982" name="Title 1">
            <a:extLst>
              <a:ext uri="{FF2B5EF4-FFF2-40B4-BE49-F238E27FC236}">
                <a16:creationId xmlns:a16="http://schemas.microsoft.com/office/drawing/2014/main" id="{A520F894-B828-4C91-9FDA-0FAA376C6188}"/>
              </a:ext>
            </a:extLst>
          </p:cNvPr>
          <p:cNvSpPr txBox="1">
            <a:spLocks/>
          </p:cNvSpPr>
          <p:nvPr/>
        </p:nvSpPr>
        <p:spPr>
          <a:xfrm>
            <a:off x="13871654" y="4084351"/>
            <a:ext cx="300547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20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ในวันพฤหัสบดีที่ 20 สิงหาคม พ.ศ. 2563</a:t>
            </a:r>
            <a:endParaRPr lang="en-US" sz="20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83" name="Google Shape;7623;p75">
            <a:extLst>
              <a:ext uri="{FF2B5EF4-FFF2-40B4-BE49-F238E27FC236}">
                <a16:creationId xmlns:a16="http://schemas.microsoft.com/office/drawing/2014/main" id="{5B8DBBCD-2789-4F0F-8E3A-9BDEB26C0022}"/>
              </a:ext>
            </a:extLst>
          </p:cNvPr>
          <p:cNvGrpSpPr/>
          <p:nvPr/>
        </p:nvGrpSpPr>
        <p:grpSpPr>
          <a:xfrm flipH="1">
            <a:off x="12337668" y="2172079"/>
            <a:ext cx="1781736" cy="2743791"/>
            <a:chOff x="720981" y="1740807"/>
            <a:chExt cx="1857210" cy="2860019"/>
          </a:xfrm>
        </p:grpSpPr>
        <p:sp>
          <p:nvSpPr>
            <p:cNvPr id="1984" name="Google Shape;7624;p75">
              <a:extLst>
                <a:ext uri="{FF2B5EF4-FFF2-40B4-BE49-F238E27FC236}">
                  <a16:creationId xmlns:a16="http://schemas.microsoft.com/office/drawing/2014/main" id="{F6D2B1B0-65BA-449F-98A2-D28D8EA1C1BB}"/>
                </a:ext>
              </a:extLst>
            </p:cNvPr>
            <p:cNvSpPr/>
            <p:nvPr/>
          </p:nvSpPr>
          <p:spPr>
            <a:xfrm>
              <a:off x="720981" y="4368593"/>
              <a:ext cx="1567713" cy="232234"/>
            </a:xfrm>
            <a:custGeom>
              <a:avLst/>
              <a:gdLst/>
              <a:ahLst/>
              <a:cxnLst/>
              <a:rect l="l" t="t" r="r" b="b"/>
              <a:pathLst>
                <a:path w="58155" h="8618" extrusionOk="0">
                  <a:moveTo>
                    <a:pt x="26111" y="1"/>
                  </a:moveTo>
                  <a:lnTo>
                    <a:pt x="23210" y="88"/>
                  </a:lnTo>
                  <a:lnTo>
                    <a:pt x="20439" y="174"/>
                  </a:lnTo>
                  <a:lnTo>
                    <a:pt x="17754" y="304"/>
                  </a:lnTo>
                  <a:lnTo>
                    <a:pt x="15199" y="521"/>
                  </a:lnTo>
                  <a:lnTo>
                    <a:pt x="12817" y="737"/>
                  </a:lnTo>
                  <a:lnTo>
                    <a:pt x="10566" y="954"/>
                  </a:lnTo>
                  <a:lnTo>
                    <a:pt x="8487" y="1257"/>
                  </a:lnTo>
                  <a:lnTo>
                    <a:pt x="6625" y="1560"/>
                  </a:lnTo>
                  <a:lnTo>
                    <a:pt x="4936" y="1906"/>
                  </a:lnTo>
                  <a:lnTo>
                    <a:pt x="3507" y="2253"/>
                  </a:lnTo>
                  <a:lnTo>
                    <a:pt x="2252" y="2599"/>
                  </a:lnTo>
                  <a:lnTo>
                    <a:pt x="1732" y="2816"/>
                  </a:lnTo>
                  <a:lnTo>
                    <a:pt x="1299" y="3032"/>
                  </a:lnTo>
                  <a:lnTo>
                    <a:pt x="909" y="3205"/>
                  </a:lnTo>
                  <a:lnTo>
                    <a:pt x="563" y="3422"/>
                  </a:lnTo>
                  <a:lnTo>
                    <a:pt x="303" y="3638"/>
                  </a:lnTo>
                  <a:lnTo>
                    <a:pt x="130" y="3855"/>
                  </a:lnTo>
                  <a:lnTo>
                    <a:pt x="0" y="4071"/>
                  </a:lnTo>
                  <a:lnTo>
                    <a:pt x="0" y="4288"/>
                  </a:lnTo>
                  <a:lnTo>
                    <a:pt x="0" y="4504"/>
                  </a:lnTo>
                  <a:lnTo>
                    <a:pt x="130" y="4721"/>
                  </a:lnTo>
                  <a:lnTo>
                    <a:pt x="303" y="4937"/>
                  </a:lnTo>
                  <a:lnTo>
                    <a:pt x="563" y="5154"/>
                  </a:lnTo>
                  <a:lnTo>
                    <a:pt x="909" y="5370"/>
                  </a:lnTo>
                  <a:lnTo>
                    <a:pt x="1299" y="5587"/>
                  </a:lnTo>
                  <a:lnTo>
                    <a:pt x="1732" y="5760"/>
                  </a:lnTo>
                  <a:lnTo>
                    <a:pt x="2252" y="5977"/>
                  </a:lnTo>
                  <a:lnTo>
                    <a:pt x="3507" y="6366"/>
                  </a:lnTo>
                  <a:lnTo>
                    <a:pt x="4936" y="6713"/>
                  </a:lnTo>
                  <a:lnTo>
                    <a:pt x="6625" y="7016"/>
                  </a:lnTo>
                  <a:lnTo>
                    <a:pt x="8487" y="7362"/>
                  </a:lnTo>
                  <a:lnTo>
                    <a:pt x="10566" y="7622"/>
                  </a:lnTo>
                  <a:lnTo>
                    <a:pt x="12817" y="7882"/>
                  </a:lnTo>
                  <a:lnTo>
                    <a:pt x="15199" y="8098"/>
                  </a:lnTo>
                  <a:lnTo>
                    <a:pt x="17754" y="8272"/>
                  </a:lnTo>
                  <a:lnTo>
                    <a:pt x="20439" y="8401"/>
                  </a:lnTo>
                  <a:lnTo>
                    <a:pt x="23210" y="8531"/>
                  </a:lnTo>
                  <a:lnTo>
                    <a:pt x="26111" y="8575"/>
                  </a:lnTo>
                  <a:lnTo>
                    <a:pt x="29056" y="8618"/>
                  </a:lnTo>
                  <a:lnTo>
                    <a:pt x="32043" y="8575"/>
                  </a:lnTo>
                  <a:lnTo>
                    <a:pt x="34945" y="8531"/>
                  </a:lnTo>
                  <a:lnTo>
                    <a:pt x="37716" y="8401"/>
                  </a:lnTo>
                  <a:lnTo>
                    <a:pt x="40401" y="8272"/>
                  </a:lnTo>
                  <a:lnTo>
                    <a:pt x="42912" y="8098"/>
                  </a:lnTo>
                  <a:lnTo>
                    <a:pt x="45337" y="7882"/>
                  </a:lnTo>
                  <a:lnTo>
                    <a:pt x="47589" y="7622"/>
                  </a:lnTo>
                  <a:lnTo>
                    <a:pt x="49624" y="7362"/>
                  </a:lnTo>
                  <a:lnTo>
                    <a:pt x="51529" y="7016"/>
                  </a:lnTo>
                  <a:lnTo>
                    <a:pt x="53175" y="6713"/>
                  </a:lnTo>
                  <a:lnTo>
                    <a:pt x="54647" y="6366"/>
                  </a:lnTo>
                  <a:lnTo>
                    <a:pt x="55860" y="5977"/>
                  </a:lnTo>
                  <a:lnTo>
                    <a:pt x="56379" y="5760"/>
                  </a:lnTo>
                  <a:lnTo>
                    <a:pt x="56856" y="5587"/>
                  </a:lnTo>
                  <a:lnTo>
                    <a:pt x="57245" y="5370"/>
                  </a:lnTo>
                  <a:lnTo>
                    <a:pt x="57548" y="5154"/>
                  </a:lnTo>
                  <a:lnTo>
                    <a:pt x="57808" y="4937"/>
                  </a:lnTo>
                  <a:lnTo>
                    <a:pt x="58025" y="4721"/>
                  </a:lnTo>
                  <a:lnTo>
                    <a:pt x="58111" y="4504"/>
                  </a:lnTo>
                  <a:lnTo>
                    <a:pt x="58155" y="4288"/>
                  </a:lnTo>
                  <a:lnTo>
                    <a:pt x="58111" y="4071"/>
                  </a:lnTo>
                  <a:lnTo>
                    <a:pt x="58025" y="3855"/>
                  </a:lnTo>
                  <a:lnTo>
                    <a:pt x="57808" y="3638"/>
                  </a:lnTo>
                  <a:lnTo>
                    <a:pt x="57548" y="3422"/>
                  </a:lnTo>
                  <a:lnTo>
                    <a:pt x="57245" y="3205"/>
                  </a:lnTo>
                  <a:lnTo>
                    <a:pt x="56856" y="3032"/>
                  </a:lnTo>
                  <a:lnTo>
                    <a:pt x="56379" y="2816"/>
                  </a:lnTo>
                  <a:lnTo>
                    <a:pt x="55860" y="2599"/>
                  </a:lnTo>
                  <a:lnTo>
                    <a:pt x="54647" y="2253"/>
                  </a:lnTo>
                  <a:lnTo>
                    <a:pt x="53175" y="1906"/>
                  </a:lnTo>
                  <a:lnTo>
                    <a:pt x="51529" y="1560"/>
                  </a:lnTo>
                  <a:lnTo>
                    <a:pt x="49624" y="1257"/>
                  </a:lnTo>
                  <a:lnTo>
                    <a:pt x="47589" y="954"/>
                  </a:lnTo>
                  <a:lnTo>
                    <a:pt x="45337" y="737"/>
                  </a:lnTo>
                  <a:lnTo>
                    <a:pt x="42912" y="521"/>
                  </a:lnTo>
                  <a:lnTo>
                    <a:pt x="40401" y="304"/>
                  </a:lnTo>
                  <a:lnTo>
                    <a:pt x="37716" y="174"/>
                  </a:lnTo>
                  <a:lnTo>
                    <a:pt x="34945" y="88"/>
                  </a:lnTo>
                  <a:lnTo>
                    <a:pt x="3204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7625;p75">
              <a:extLst>
                <a:ext uri="{FF2B5EF4-FFF2-40B4-BE49-F238E27FC236}">
                  <a16:creationId xmlns:a16="http://schemas.microsoft.com/office/drawing/2014/main" id="{2BF37842-5821-4E8E-AF8C-81853D2BC69F}"/>
                </a:ext>
              </a:extLst>
            </p:cNvPr>
            <p:cNvSpPr/>
            <p:nvPr/>
          </p:nvSpPr>
          <p:spPr>
            <a:xfrm>
              <a:off x="1681665" y="3763001"/>
              <a:ext cx="499630" cy="455089"/>
            </a:xfrm>
            <a:custGeom>
              <a:avLst/>
              <a:gdLst/>
              <a:ahLst/>
              <a:cxnLst/>
              <a:rect l="l" t="t" r="r" b="b"/>
              <a:pathLst>
                <a:path w="18534" h="16888" extrusionOk="0">
                  <a:moveTo>
                    <a:pt x="823" y="0"/>
                  </a:moveTo>
                  <a:lnTo>
                    <a:pt x="1" y="8661"/>
                  </a:lnTo>
                  <a:lnTo>
                    <a:pt x="1" y="8920"/>
                  </a:lnTo>
                  <a:lnTo>
                    <a:pt x="44" y="10782"/>
                  </a:lnTo>
                  <a:lnTo>
                    <a:pt x="44" y="10869"/>
                  </a:lnTo>
                  <a:lnTo>
                    <a:pt x="87" y="12948"/>
                  </a:lnTo>
                  <a:lnTo>
                    <a:pt x="130" y="14680"/>
                  </a:lnTo>
                  <a:lnTo>
                    <a:pt x="260" y="15892"/>
                  </a:lnTo>
                  <a:lnTo>
                    <a:pt x="347" y="16238"/>
                  </a:lnTo>
                  <a:lnTo>
                    <a:pt x="390" y="16325"/>
                  </a:lnTo>
                  <a:lnTo>
                    <a:pt x="434" y="16368"/>
                  </a:lnTo>
                  <a:lnTo>
                    <a:pt x="693" y="16455"/>
                  </a:lnTo>
                  <a:lnTo>
                    <a:pt x="1343" y="16542"/>
                  </a:lnTo>
                  <a:lnTo>
                    <a:pt x="3378" y="16671"/>
                  </a:lnTo>
                  <a:lnTo>
                    <a:pt x="6193" y="16758"/>
                  </a:lnTo>
                  <a:lnTo>
                    <a:pt x="9354" y="16845"/>
                  </a:lnTo>
                  <a:lnTo>
                    <a:pt x="12515" y="16888"/>
                  </a:lnTo>
                  <a:lnTo>
                    <a:pt x="17365" y="16888"/>
                  </a:lnTo>
                  <a:lnTo>
                    <a:pt x="17971" y="16845"/>
                  </a:lnTo>
                  <a:lnTo>
                    <a:pt x="18274" y="16845"/>
                  </a:lnTo>
                  <a:lnTo>
                    <a:pt x="18361" y="16758"/>
                  </a:lnTo>
                  <a:lnTo>
                    <a:pt x="18447" y="16715"/>
                  </a:lnTo>
                  <a:lnTo>
                    <a:pt x="18491" y="16585"/>
                  </a:lnTo>
                  <a:lnTo>
                    <a:pt x="18534" y="16455"/>
                  </a:lnTo>
                  <a:lnTo>
                    <a:pt x="18534" y="16109"/>
                  </a:lnTo>
                  <a:lnTo>
                    <a:pt x="18491" y="15762"/>
                  </a:lnTo>
                  <a:lnTo>
                    <a:pt x="18361" y="15372"/>
                  </a:lnTo>
                  <a:lnTo>
                    <a:pt x="18187" y="14983"/>
                  </a:lnTo>
                  <a:lnTo>
                    <a:pt x="18014" y="14680"/>
                  </a:lnTo>
                  <a:lnTo>
                    <a:pt x="17754" y="14420"/>
                  </a:lnTo>
                  <a:lnTo>
                    <a:pt x="17278" y="14117"/>
                  </a:lnTo>
                  <a:lnTo>
                    <a:pt x="16412" y="13684"/>
                  </a:lnTo>
                  <a:lnTo>
                    <a:pt x="14030" y="12514"/>
                  </a:lnTo>
                  <a:lnTo>
                    <a:pt x="10783" y="10956"/>
                  </a:lnTo>
                  <a:lnTo>
                    <a:pt x="10783" y="10826"/>
                  </a:lnTo>
                  <a:lnTo>
                    <a:pt x="10826" y="9050"/>
                  </a:lnTo>
                  <a:lnTo>
                    <a:pt x="10826" y="8704"/>
                  </a:lnTo>
                  <a:lnTo>
                    <a:pt x="11952" y="13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7626;p75">
              <a:extLst>
                <a:ext uri="{FF2B5EF4-FFF2-40B4-BE49-F238E27FC236}">
                  <a16:creationId xmlns:a16="http://schemas.microsoft.com/office/drawing/2014/main" id="{F69534C8-4D7F-495A-B704-D1EF10E6D69A}"/>
                </a:ext>
              </a:extLst>
            </p:cNvPr>
            <p:cNvSpPr/>
            <p:nvPr/>
          </p:nvSpPr>
          <p:spPr>
            <a:xfrm>
              <a:off x="1681665" y="3996367"/>
              <a:ext cx="499630" cy="221724"/>
            </a:xfrm>
            <a:custGeom>
              <a:avLst/>
              <a:gdLst/>
              <a:ahLst/>
              <a:cxnLst/>
              <a:rect l="l" t="t" r="r" b="b"/>
              <a:pathLst>
                <a:path w="18534" h="8228" extrusionOk="0">
                  <a:moveTo>
                    <a:pt x="1" y="1"/>
                  </a:moveTo>
                  <a:lnTo>
                    <a:pt x="1" y="260"/>
                  </a:lnTo>
                  <a:lnTo>
                    <a:pt x="44" y="2122"/>
                  </a:lnTo>
                  <a:lnTo>
                    <a:pt x="44" y="2209"/>
                  </a:lnTo>
                  <a:lnTo>
                    <a:pt x="87" y="4288"/>
                  </a:lnTo>
                  <a:lnTo>
                    <a:pt x="130" y="6020"/>
                  </a:lnTo>
                  <a:lnTo>
                    <a:pt x="260" y="7232"/>
                  </a:lnTo>
                  <a:lnTo>
                    <a:pt x="347" y="7578"/>
                  </a:lnTo>
                  <a:lnTo>
                    <a:pt x="390" y="7665"/>
                  </a:lnTo>
                  <a:lnTo>
                    <a:pt x="434" y="7708"/>
                  </a:lnTo>
                  <a:lnTo>
                    <a:pt x="693" y="7795"/>
                  </a:lnTo>
                  <a:lnTo>
                    <a:pt x="1343" y="7882"/>
                  </a:lnTo>
                  <a:lnTo>
                    <a:pt x="3378" y="8011"/>
                  </a:lnTo>
                  <a:lnTo>
                    <a:pt x="6193" y="8098"/>
                  </a:lnTo>
                  <a:lnTo>
                    <a:pt x="9354" y="8185"/>
                  </a:lnTo>
                  <a:lnTo>
                    <a:pt x="12515" y="8228"/>
                  </a:lnTo>
                  <a:lnTo>
                    <a:pt x="17365" y="8228"/>
                  </a:lnTo>
                  <a:lnTo>
                    <a:pt x="17971" y="8185"/>
                  </a:lnTo>
                  <a:lnTo>
                    <a:pt x="18274" y="8185"/>
                  </a:lnTo>
                  <a:lnTo>
                    <a:pt x="18361" y="8098"/>
                  </a:lnTo>
                  <a:lnTo>
                    <a:pt x="18447" y="8055"/>
                  </a:lnTo>
                  <a:lnTo>
                    <a:pt x="18491" y="7925"/>
                  </a:lnTo>
                  <a:lnTo>
                    <a:pt x="18534" y="7795"/>
                  </a:lnTo>
                  <a:lnTo>
                    <a:pt x="18534" y="7449"/>
                  </a:lnTo>
                  <a:lnTo>
                    <a:pt x="18491" y="7102"/>
                  </a:lnTo>
                  <a:lnTo>
                    <a:pt x="18361" y="6712"/>
                  </a:lnTo>
                  <a:lnTo>
                    <a:pt x="18187" y="6323"/>
                  </a:lnTo>
                  <a:lnTo>
                    <a:pt x="18014" y="6020"/>
                  </a:lnTo>
                  <a:lnTo>
                    <a:pt x="17754" y="5760"/>
                  </a:lnTo>
                  <a:lnTo>
                    <a:pt x="17278" y="5457"/>
                  </a:lnTo>
                  <a:lnTo>
                    <a:pt x="16412" y="5024"/>
                  </a:lnTo>
                  <a:lnTo>
                    <a:pt x="14030" y="3854"/>
                  </a:lnTo>
                  <a:lnTo>
                    <a:pt x="10783" y="2296"/>
                  </a:lnTo>
                  <a:lnTo>
                    <a:pt x="10783" y="2166"/>
                  </a:lnTo>
                  <a:lnTo>
                    <a:pt x="10826" y="390"/>
                  </a:lnTo>
                  <a:lnTo>
                    <a:pt x="1082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7627;p75">
              <a:extLst>
                <a:ext uri="{FF2B5EF4-FFF2-40B4-BE49-F238E27FC236}">
                  <a16:creationId xmlns:a16="http://schemas.microsoft.com/office/drawing/2014/main" id="{63C36CFD-C48D-43B1-9E12-124D27400576}"/>
                </a:ext>
              </a:extLst>
            </p:cNvPr>
            <p:cNvSpPr/>
            <p:nvPr/>
          </p:nvSpPr>
          <p:spPr>
            <a:xfrm>
              <a:off x="1682825" y="4054708"/>
              <a:ext cx="498471" cy="163383"/>
            </a:xfrm>
            <a:custGeom>
              <a:avLst/>
              <a:gdLst/>
              <a:ahLst/>
              <a:cxnLst/>
              <a:rect l="l" t="t" r="r" b="b"/>
              <a:pathLst>
                <a:path w="18491" h="6063" extrusionOk="0">
                  <a:moveTo>
                    <a:pt x="1" y="1"/>
                  </a:moveTo>
                  <a:lnTo>
                    <a:pt x="1" y="87"/>
                  </a:lnTo>
                  <a:lnTo>
                    <a:pt x="1" y="217"/>
                  </a:lnTo>
                  <a:lnTo>
                    <a:pt x="44" y="2252"/>
                  </a:lnTo>
                  <a:lnTo>
                    <a:pt x="131" y="3898"/>
                  </a:lnTo>
                  <a:lnTo>
                    <a:pt x="217" y="5110"/>
                  </a:lnTo>
                  <a:lnTo>
                    <a:pt x="304" y="5413"/>
                  </a:lnTo>
                  <a:lnTo>
                    <a:pt x="391" y="5587"/>
                  </a:lnTo>
                  <a:lnTo>
                    <a:pt x="564" y="5630"/>
                  </a:lnTo>
                  <a:lnTo>
                    <a:pt x="954" y="5673"/>
                  </a:lnTo>
                  <a:lnTo>
                    <a:pt x="2296" y="5803"/>
                  </a:lnTo>
                  <a:lnTo>
                    <a:pt x="4158" y="5890"/>
                  </a:lnTo>
                  <a:lnTo>
                    <a:pt x="6366" y="5933"/>
                  </a:lnTo>
                  <a:lnTo>
                    <a:pt x="8964" y="6020"/>
                  </a:lnTo>
                  <a:lnTo>
                    <a:pt x="12255" y="6063"/>
                  </a:lnTo>
                  <a:lnTo>
                    <a:pt x="17278" y="6063"/>
                  </a:lnTo>
                  <a:lnTo>
                    <a:pt x="18231" y="6020"/>
                  </a:lnTo>
                  <a:lnTo>
                    <a:pt x="18318" y="5976"/>
                  </a:lnTo>
                  <a:lnTo>
                    <a:pt x="18404" y="5890"/>
                  </a:lnTo>
                  <a:lnTo>
                    <a:pt x="18448" y="5760"/>
                  </a:lnTo>
                  <a:lnTo>
                    <a:pt x="18491" y="5630"/>
                  </a:lnTo>
                  <a:lnTo>
                    <a:pt x="18491" y="5327"/>
                  </a:lnTo>
                  <a:lnTo>
                    <a:pt x="18404" y="4937"/>
                  </a:lnTo>
                  <a:lnTo>
                    <a:pt x="18318" y="4547"/>
                  </a:lnTo>
                  <a:lnTo>
                    <a:pt x="18144" y="4201"/>
                  </a:lnTo>
                  <a:lnTo>
                    <a:pt x="17928" y="3898"/>
                  </a:lnTo>
                  <a:lnTo>
                    <a:pt x="17711" y="3638"/>
                  </a:lnTo>
                  <a:lnTo>
                    <a:pt x="17192" y="3378"/>
                  </a:lnTo>
                  <a:lnTo>
                    <a:pt x="16326" y="2902"/>
                  </a:lnTo>
                  <a:lnTo>
                    <a:pt x="13944" y="1733"/>
                  </a:lnTo>
                  <a:lnTo>
                    <a:pt x="10696" y="217"/>
                  </a:lnTo>
                  <a:lnTo>
                    <a:pt x="10696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7628;p75">
              <a:extLst>
                <a:ext uri="{FF2B5EF4-FFF2-40B4-BE49-F238E27FC236}">
                  <a16:creationId xmlns:a16="http://schemas.microsoft.com/office/drawing/2014/main" id="{0E7365DE-EBD3-4330-A7A0-19512899F4C2}"/>
                </a:ext>
              </a:extLst>
            </p:cNvPr>
            <p:cNvSpPr/>
            <p:nvPr/>
          </p:nvSpPr>
          <p:spPr>
            <a:xfrm>
              <a:off x="1713179" y="4193569"/>
              <a:ext cx="457631" cy="7033"/>
            </a:xfrm>
            <a:custGeom>
              <a:avLst/>
              <a:gdLst/>
              <a:ahLst/>
              <a:cxnLst/>
              <a:rect l="l" t="t" r="r" b="b"/>
              <a:pathLst>
                <a:path w="16976" h="261" extrusionOk="0">
                  <a:moveTo>
                    <a:pt x="3422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1430" y="131"/>
                  </a:lnTo>
                  <a:lnTo>
                    <a:pt x="3422" y="174"/>
                  </a:lnTo>
                  <a:lnTo>
                    <a:pt x="8445" y="260"/>
                  </a:lnTo>
                  <a:lnTo>
                    <a:pt x="16889" y="260"/>
                  </a:lnTo>
                  <a:lnTo>
                    <a:pt x="16975" y="217"/>
                  </a:lnTo>
                  <a:lnTo>
                    <a:pt x="16932" y="217"/>
                  </a:lnTo>
                  <a:lnTo>
                    <a:pt x="13511" y="131"/>
                  </a:lnTo>
                  <a:lnTo>
                    <a:pt x="8488" y="44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7629;p75">
              <a:extLst>
                <a:ext uri="{FF2B5EF4-FFF2-40B4-BE49-F238E27FC236}">
                  <a16:creationId xmlns:a16="http://schemas.microsoft.com/office/drawing/2014/main" id="{F57241AB-C648-4C31-945E-95DACC8D9A8C}"/>
                </a:ext>
              </a:extLst>
            </p:cNvPr>
            <p:cNvSpPr/>
            <p:nvPr/>
          </p:nvSpPr>
          <p:spPr>
            <a:xfrm>
              <a:off x="1915117" y="4052391"/>
              <a:ext cx="91089" cy="23363"/>
            </a:xfrm>
            <a:custGeom>
              <a:avLst/>
              <a:gdLst/>
              <a:ahLst/>
              <a:cxnLst/>
              <a:rect l="l" t="t" r="r" b="b"/>
              <a:pathLst>
                <a:path w="3379" h="867" extrusionOk="0">
                  <a:moveTo>
                    <a:pt x="1993" y="0"/>
                  </a:moveTo>
                  <a:lnTo>
                    <a:pt x="1560" y="87"/>
                  </a:lnTo>
                  <a:lnTo>
                    <a:pt x="1127" y="173"/>
                  </a:lnTo>
                  <a:lnTo>
                    <a:pt x="737" y="347"/>
                  </a:lnTo>
                  <a:lnTo>
                    <a:pt x="347" y="520"/>
                  </a:lnTo>
                  <a:lnTo>
                    <a:pt x="1" y="780"/>
                  </a:lnTo>
                  <a:lnTo>
                    <a:pt x="1" y="866"/>
                  </a:lnTo>
                  <a:lnTo>
                    <a:pt x="44" y="866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469" y="303"/>
                  </a:lnTo>
                  <a:lnTo>
                    <a:pt x="3292" y="217"/>
                  </a:lnTo>
                  <a:lnTo>
                    <a:pt x="3379" y="173"/>
                  </a:lnTo>
                  <a:lnTo>
                    <a:pt x="3379" y="130"/>
                  </a:lnTo>
                  <a:lnTo>
                    <a:pt x="3292" y="87"/>
                  </a:lnTo>
                  <a:lnTo>
                    <a:pt x="2902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7630;p75">
              <a:extLst>
                <a:ext uri="{FF2B5EF4-FFF2-40B4-BE49-F238E27FC236}">
                  <a16:creationId xmlns:a16="http://schemas.microsoft.com/office/drawing/2014/main" id="{9791305C-F5EA-48B0-8300-554D9A42C9C8}"/>
                </a:ext>
              </a:extLst>
            </p:cNvPr>
            <p:cNvSpPr/>
            <p:nvPr/>
          </p:nvSpPr>
          <p:spPr>
            <a:xfrm>
              <a:off x="1936144" y="4066376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1992" y="1"/>
                  </a:moveTo>
                  <a:lnTo>
                    <a:pt x="1559" y="44"/>
                  </a:lnTo>
                  <a:lnTo>
                    <a:pt x="1126" y="174"/>
                  </a:lnTo>
                  <a:lnTo>
                    <a:pt x="737" y="304"/>
                  </a:lnTo>
                  <a:lnTo>
                    <a:pt x="347" y="520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44" y="823"/>
                  </a:lnTo>
                  <a:lnTo>
                    <a:pt x="866" y="607"/>
                  </a:lnTo>
                  <a:lnTo>
                    <a:pt x="1689" y="434"/>
                  </a:lnTo>
                  <a:lnTo>
                    <a:pt x="2512" y="304"/>
                  </a:lnTo>
                  <a:lnTo>
                    <a:pt x="3291" y="174"/>
                  </a:lnTo>
                  <a:lnTo>
                    <a:pt x="3378" y="174"/>
                  </a:lnTo>
                  <a:lnTo>
                    <a:pt x="3378" y="131"/>
                  </a:lnTo>
                  <a:lnTo>
                    <a:pt x="3378" y="87"/>
                  </a:lnTo>
                  <a:lnTo>
                    <a:pt x="3291" y="87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7631;p75">
              <a:extLst>
                <a:ext uri="{FF2B5EF4-FFF2-40B4-BE49-F238E27FC236}">
                  <a16:creationId xmlns:a16="http://schemas.microsoft.com/office/drawing/2014/main" id="{6F1C1E4D-191F-43C3-8BDE-7913C5450CB6}"/>
                </a:ext>
              </a:extLst>
            </p:cNvPr>
            <p:cNvSpPr/>
            <p:nvPr/>
          </p:nvSpPr>
          <p:spPr>
            <a:xfrm>
              <a:off x="1957144" y="4079230"/>
              <a:ext cx="92249" cy="22178"/>
            </a:xfrm>
            <a:custGeom>
              <a:avLst/>
              <a:gdLst/>
              <a:ahLst/>
              <a:cxnLst/>
              <a:rect l="l" t="t" r="r" b="b"/>
              <a:pathLst>
                <a:path w="3422" h="823" extrusionOk="0">
                  <a:moveTo>
                    <a:pt x="1993" y="0"/>
                  </a:moveTo>
                  <a:lnTo>
                    <a:pt x="1560" y="43"/>
                  </a:lnTo>
                  <a:lnTo>
                    <a:pt x="1127" y="173"/>
                  </a:lnTo>
                  <a:lnTo>
                    <a:pt x="737" y="303"/>
                  </a:lnTo>
                  <a:lnTo>
                    <a:pt x="347" y="520"/>
                  </a:lnTo>
                  <a:lnTo>
                    <a:pt x="1" y="779"/>
                  </a:lnTo>
                  <a:lnTo>
                    <a:pt x="1" y="823"/>
                  </a:lnTo>
                  <a:lnTo>
                    <a:pt x="44" y="823"/>
                  </a:lnTo>
                  <a:lnTo>
                    <a:pt x="867" y="606"/>
                  </a:lnTo>
                  <a:lnTo>
                    <a:pt x="1690" y="433"/>
                  </a:lnTo>
                  <a:lnTo>
                    <a:pt x="2512" y="303"/>
                  </a:lnTo>
                  <a:lnTo>
                    <a:pt x="3335" y="173"/>
                  </a:lnTo>
                  <a:lnTo>
                    <a:pt x="3378" y="173"/>
                  </a:lnTo>
                  <a:lnTo>
                    <a:pt x="3422" y="130"/>
                  </a:lnTo>
                  <a:lnTo>
                    <a:pt x="3378" y="130"/>
                  </a:lnTo>
                  <a:lnTo>
                    <a:pt x="3335" y="8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7632;p75">
              <a:extLst>
                <a:ext uri="{FF2B5EF4-FFF2-40B4-BE49-F238E27FC236}">
                  <a16:creationId xmlns:a16="http://schemas.microsoft.com/office/drawing/2014/main" id="{02684280-F197-4B6C-B6AB-6BF5B9BECAFB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extrusionOk="0">
                  <a:moveTo>
                    <a:pt x="0" y="1"/>
                  </a:moveTo>
                  <a:lnTo>
                    <a:pt x="4460" y="6583"/>
                  </a:lnTo>
                  <a:lnTo>
                    <a:pt x="9223" y="13641"/>
                  </a:lnTo>
                  <a:lnTo>
                    <a:pt x="12861" y="19097"/>
                  </a:lnTo>
                  <a:lnTo>
                    <a:pt x="13987" y="20829"/>
                  </a:lnTo>
                  <a:lnTo>
                    <a:pt x="14290" y="21349"/>
                  </a:lnTo>
                  <a:lnTo>
                    <a:pt x="14420" y="21608"/>
                  </a:lnTo>
                  <a:lnTo>
                    <a:pt x="14333" y="22864"/>
                  </a:lnTo>
                  <a:lnTo>
                    <a:pt x="14030" y="25939"/>
                  </a:lnTo>
                  <a:lnTo>
                    <a:pt x="13077" y="34945"/>
                  </a:lnTo>
                  <a:lnTo>
                    <a:pt x="11692" y="47893"/>
                  </a:lnTo>
                  <a:lnTo>
                    <a:pt x="24726" y="47893"/>
                  </a:lnTo>
                  <a:lnTo>
                    <a:pt x="25159" y="43866"/>
                  </a:lnTo>
                  <a:lnTo>
                    <a:pt x="25592" y="39709"/>
                  </a:lnTo>
                  <a:lnTo>
                    <a:pt x="26025" y="34816"/>
                  </a:lnTo>
                  <a:lnTo>
                    <a:pt x="26241" y="32261"/>
                  </a:lnTo>
                  <a:lnTo>
                    <a:pt x="26371" y="29749"/>
                  </a:lnTo>
                  <a:lnTo>
                    <a:pt x="26501" y="27368"/>
                  </a:lnTo>
                  <a:lnTo>
                    <a:pt x="26588" y="25116"/>
                  </a:lnTo>
                  <a:lnTo>
                    <a:pt x="26631" y="23124"/>
                  </a:lnTo>
                  <a:lnTo>
                    <a:pt x="26544" y="21435"/>
                  </a:lnTo>
                  <a:lnTo>
                    <a:pt x="26501" y="20742"/>
                  </a:lnTo>
                  <a:lnTo>
                    <a:pt x="26414" y="20136"/>
                  </a:lnTo>
                  <a:lnTo>
                    <a:pt x="26328" y="19617"/>
                  </a:lnTo>
                  <a:lnTo>
                    <a:pt x="26198" y="19270"/>
                  </a:lnTo>
                  <a:lnTo>
                    <a:pt x="25808" y="18447"/>
                  </a:lnTo>
                  <a:lnTo>
                    <a:pt x="25375" y="17625"/>
                  </a:lnTo>
                  <a:lnTo>
                    <a:pt x="24336" y="15849"/>
                  </a:lnTo>
                  <a:lnTo>
                    <a:pt x="23210" y="14031"/>
                  </a:lnTo>
                  <a:lnTo>
                    <a:pt x="21954" y="12125"/>
                  </a:lnTo>
                  <a:lnTo>
                    <a:pt x="20655" y="10263"/>
                  </a:lnTo>
                  <a:lnTo>
                    <a:pt x="19313" y="8401"/>
                  </a:lnTo>
                  <a:lnTo>
                    <a:pt x="18014" y="6669"/>
                  </a:lnTo>
                  <a:lnTo>
                    <a:pt x="16758" y="5024"/>
                  </a:lnTo>
                  <a:lnTo>
                    <a:pt x="15199" y="2989"/>
                  </a:lnTo>
                  <a:lnTo>
                    <a:pt x="13943" y="1386"/>
                  </a:lnTo>
                  <a:lnTo>
                    <a:pt x="128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7633;p75">
              <a:extLst>
                <a:ext uri="{FF2B5EF4-FFF2-40B4-BE49-F238E27FC236}">
                  <a16:creationId xmlns:a16="http://schemas.microsoft.com/office/drawing/2014/main" id="{E0412018-6440-420C-904C-18FB5DA28AA2}"/>
                </a:ext>
              </a:extLst>
            </p:cNvPr>
            <p:cNvSpPr/>
            <p:nvPr/>
          </p:nvSpPr>
          <p:spPr>
            <a:xfrm>
              <a:off x="1324479" y="2764138"/>
              <a:ext cx="717905" cy="1290597"/>
            </a:xfrm>
            <a:custGeom>
              <a:avLst/>
              <a:gdLst/>
              <a:ahLst/>
              <a:cxnLst/>
              <a:rect l="l" t="t" r="r" b="b"/>
              <a:pathLst>
                <a:path w="26631" h="47893" fill="none" extrusionOk="0">
                  <a:moveTo>
                    <a:pt x="24726" y="47893"/>
                  </a:moveTo>
                  <a:lnTo>
                    <a:pt x="11692" y="47893"/>
                  </a:lnTo>
                  <a:lnTo>
                    <a:pt x="11692" y="47893"/>
                  </a:lnTo>
                  <a:lnTo>
                    <a:pt x="13077" y="34945"/>
                  </a:lnTo>
                  <a:lnTo>
                    <a:pt x="14030" y="25939"/>
                  </a:lnTo>
                  <a:lnTo>
                    <a:pt x="14333" y="22864"/>
                  </a:lnTo>
                  <a:lnTo>
                    <a:pt x="14420" y="21608"/>
                  </a:lnTo>
                  <a:lnTo>
                    <a:pt x="14420" y="21608"/>
                  </a:lnTo>
                  <a:lnTo>
                    <a:pt x="14290" y="21349"/>
                  </a:lnTo>
                  <a:lnTo>
                    <a:pt x="13987" y="20829"/>
                  </a:lnTo>
                  <a:lnTo>
                    <a:pt x="12861" y="19097"/>
                  </a:lnTo>
                  <a:lnTo>
                    <a:pt x="9223" y="13641"/>
                  </a:lnTo>
                  <a:lnTo>
                    <a:pt x="9223" y="13641"/>
                  </a:lnTo>
                  <a:lnTo>
                    <a:pt x="4460" y="6583"/>
                  </a:lnTo>
                  <a:lnTo>
                    <a:pt x="4460" y="6583"/>
                  </a:lnTo>
                  <a:lnTo>
                    <a:pt x="0" y="1"/>
                  </a:lnTo>
                  <a:lnTo>
                    <a:pt x="12818" y="1"/>
                  </a:lnTo>
                  <a:lnTo>
                    <a:pt x="12818" y="1"/>
                  </a:lnTo>
                  <a:lnTo>
                    <a:pt x="13943" y="1386"/>
                  </a:lnTo>
                  <a:lnTo>
                    <a:pt x="15199" y="2989"/>
                  </a:lnTo>
                  <a:lnTo>
                    <a:pt x="16758" y="5024"/>
                  </a:lnTo>
                  <a:lnTo>
                    <a:pt x="16758" y="5024"/>
                  </a:lnTo>
                  <a:lnTo>
                    <a:pt x="18014" y="6669"/>
                  </a:lnTo>
                  <a:lnTo>
                    <a:pt x="19313" y="8401"/>
                  </a:lnTo>
                  <a:lnTo>
                    <a:pt x="20655" y="10263"/>
                  </a:lnTo>
                  <a:lnTo>
                    <a:pt x="21954" y="12125"/>
                  </a:lnTo>
                  <a:lnTo>
                    <a:pt x="23210" y="14031"/>
                  </a:lnTo>
                  <a:lnTo>
                    <a:pt x="24336" y="15849"/>
                  </a:lnTo>
                  <a:lnTo>
                    <a:pt x="25375" y="17625"/>
                  </a:lnTo>
                  <a:lnTo>
                    <a:pt x="25808" y="18447"/>
                  </a:lnTo>
                  <a:lnTo>
                    <a:pt x="26198" y="19270"/>
                  </a:lnTo>
                  <a:lnTo>
                    <a:pt x="26198" y="19270"/>
                  </a:lnTo>
                  <a:lnTo>
                    <a:pt x="26328" y="19617"/>
                  </a:lnTo>
                  <a:lnTo>
                    <a:pt x="26414" y="20136"/>
                  </a:lnTo>
                  <a:lnTo>
                    <a:pt x="26501" y="20742"/>
                  </a:lnTo>
                  <a:lnTo>
                    <a:pt x="26544" y="21435"/>
                  </a:lnTo>
                  <a:lnTo>
                    <a:pt x="26631" y="23124"/>
                  </a:lnTo>
                  <a:lnTo>
                    <a:pt x="26588" y="25116"/>
                  </a:lnTo>
                  <a:lnTo>
                    <a:pt x="26501" y="27368"/>
                  </a:lnTo>
                  <a:lnTo>
                    <a:pt x="26371" y="29749"/>
                  </a:lnTo>
                  <a:lnTo>
                    <a:pt x="26241" y="32261"/>
                  </a:lnTo>
                  <a:lnTo>
                    <a:pt x="26025" y="34816"/>
                  </a:lnTo>
                  <a:lnTo>
                    <a:pt x="25592" y="39709"/>
                  </a:lnTo>
                  <a:lnTo>
                    <a:pt x="25159" y="43866"/>
                  </a:lnTo>
                  <a:lnTo>
                    <a:pt x="24726" y="478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7634;p75">
              <a:extLst>
                <a:ext uri="{FF2B5EF4-FFF2-40B4-BE49-F238E27FC236}">
                  <a16:creationId xmlns:a16="http://schemas.microsoft.com/office/drawing/2014/main" id="{DD43D480-56F0-43CC-8997-EB6CE3A5FDC3}"/>
                </a:ext>
              </a:extLst>
            </p:cNvPr>
            <p:cNvSpPr/>
            <p:nvPr/>
          </p:nvSpPr>
          <p:spPr>
            <a:xfrm>
              <a:off x="1731860" y="2942666"/>
              <a:ext cx="242833" cy="1019882"/>
            </a:xfrm>
            <a:custGeom>
              <a:avLst/>
              <a:gdLst/>
              <a:ahLst/>
              <a:cxnLst/>
              <a:rect l="l" t="t" r="r" b="b"/>
              <a:pathLst>
                <a:path w="9008" h="37847" extrusionOk="0">
                  <a:moveTo>
                    <a:pt x="1" y="1"/>
                  </a:moveTo>
                  <a:lnTo>
                    <a:pt x="1689" y="2296"/>
                  </a:lnTo>
                  <a:lnTo>
                    <a:pt x="3292" y="4678"/>
                  </a:lnTo>
                  <a:lnTo>
                    <a:pt x="4850" y="7059"/>
                  </a:lnTo>
                  <a:lnTo>
                    <a:pt x="6366" y="9484"/>
                  </a:lnTo>
                  <a:lnTo>
                    <a:pt x="6886" y="10393"/>
                  </a:lnTo>
                  <a:lnTo>
                    <a:pt x="7448" y="11389"/>
                  </a:lnTo>
                  <a:lnTo>
                    <a:pt x="7925" y="12342"/>
                  </a:lnTo>
                  <a:lnTo>
                    <a:pt x="8141" y="12862"/>
                  </a:lnTo>
                  <a:lnTo>
                    <a:pt x="8358" y="13381"/>
                  </a:lnTo>
                  <a:lnTo>
                    <a:pt x="8488" y="13901"/>
                  </a:lnTo>
                  <a:lnTo>
                    <a:pt x="8618" y="14464"/>
                  </a:lnTo>
                  <a:lnTo>
                    <a:pt x="8704" y="15027"/>
                  </a:lnTo>
                  <a:lnTo>
                    <a:pt x="8748" y="15590"/>
                  </a:lnTo>
                  <a:lnTo>
                    <a:pt x="8748" y="16716"/>
                  </a:lnTo>
                  <a:lnTo>
                    <a:pt x="8661" y="17885"/>
                  </a:lnTo>
                  <a:lnTo>
                    <a:pt x="8401" y="22518"/>
                  </a:lnTo>
                  <a:lnTo>
                    <a:pt x="8098" y="27195"/>
                  </a:lnTo>
                  <a:lnTo>
                    <a:pt x="7752" y="31914"/>
                  </a:lnTo>
                  <a:lnTo>
                    <a:pt x="7362" y="36634"/>
                  </a:lnTo>
                  <a:lnTo>
                    <a:pt x="7319" y="37197"/>
                  </a:lnTo>
                  <a:lnTo>
                    <a:pt x="7232" y="37760"/>
                  </a:lnTo>
                  <a:lnTo>
                    <a:pt x="7275" y="37847"/>
                  </a:lnTo>
                  <a:lnTo>
                    <a:pt x="7319" y="37847"/>
                  </a:lnTo>
                  <a:lnTo>
                    <a:pt x="7362" y="37760"/>
                  </a:lnTo>
                  <a:lnTo>
                    <a:pt x="7838" y="33084"/>
                  </a:lnTo>
                  <a:lnTo>
                    <a:pt x="8055" y="30745"/>
                  </a:lnTo>
                  <a:lnTo>
                    <a:pt x="8228" y="28407"/>
                  </a:lnTo>
                  <a:lnTo>
                    <a:pt x="8574" y="23687"/>
                  </a:lnTo>
                  <a:lnTo>
                    <a:pt x="8834" y="18924"/>
                  </a:lnTo>
                  <a:lnTo>
                    <a:pt x="8921" y="17798"/>
                  </a:lnTo>
                  <a:lnTo>
                    <a:pt x="9007" y="16672"/>
                  </a:lnTo>
                  <a:lnTo>
                    <a:pt x="9007" y="15503"/>
                  </a:lnTo>
                  <a:lnTo>
                    <a:pt x="8964" y="14940"/>
                  </a:lnTo>
                  <a:lnTo>
                    <a:pt x="8877" y="14377"/>
                  </a:lnTo>
                  <a:lnTo>
                    <a:pt x="8748" y="13858"/>
                  </a:lnTo>
                  <a:lnTo>
                    <a:pt x="8618" y="13338"/>
                  </a:lnTo>
                  <a:lnTo>
                    <a:pt x="8401" y="12862"/>
                  </a:lnTo>
                  <a:lnTo>
                    <a:pt x="8228" y="12342"/>
                  </a:lnTo>
                  <a:lnTo>
                    <a:pt x="7708" y="11389"/>
                  </a:lnTo>
                  <a:lnTo>
                    <a:pt x="7189" y="10437"/>
                  </a:lnTo>
                  <a:lnTo>
                    <a:pt x="5673" y="7969"/>
                  </a:lnTo>
                  <a:lnTo>
                    <a:pt x="4114" y="5544"/>
                  </a:lnTo>
                  <a:lnTo>
                    <a:pt x="2469" y="3162"/>
                  </a:lnTo>
                  <a:lnTo>
                    <a:pt x="737" y="86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7635;p75">
              <a:extLst>
                <a:ext uri="{FF2B5EF4-FFF2-40B4-BE49-F238E27FC236}">
                  <a16:creationId xmlns:a16="http://schemas.microsoft.com/office/drawing/2014/main" id="{1E2D894C-9131-4CEE-90B3-20A954CA5FF3}"/>
                </a:ext>
              </a:extLst>
            </p:cNvPr>
            <p:cNvSpPr/>
            <p:nvPr/>
          </p:nvSpPr>
          <p:spPr>
            <a:xfrm>
              <a:off x="1686329" y="3997526"/>
              <a:ext cx="291869" cy="5875"/>
            </a:xfrm>
            <a:custGeom>
              <a:avLst/>
              <a:gdLst/>
              <a:ahLst/>
              <a:cxnLst/>
              <a:rect l="l" t="t" r="r" b="b"/>
              <a:pathLst>
                <a:path w="10827" h="218" extrusionOk="0">
                  <a:moveTo>
                    <a:pt x="3811" y="1"/>
                  </a:move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564" y="174"/>
                  </a:lnTo>
                  <a:lnTo>
                    <a:pt x="1430" y="217"/>
                  </a:lnTo>
                  <a:lnTo>
                    <a:pt x="7665" y="217"/>
                  </a:lnTo>
                  <a:lnTo>
                    <a:pt x="10783" y="174"/>
                  </a:lnTo>
                  <a:lnTo>
                    <a:pt x="10826" y="174"/>
                  </a:lnTo>
                  <a:lnTo>
                    <a:pt x="10826" y="131"/>
                  </a:lnTo>
                  <a:lnTo>
                    <a:pt x="10826" y="88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65" y="44"/>
                  </a:lnTo>
                  <a:lnTo>
                    <a:pt x="38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7636;p75">
              <a:extLst>
                <a:ext uri="{FF2B5EF4-FFF2-40B4-BE49-F238E27FC236}">
                  <a16:creationId xmlns:a16="http://schemas.microsoft.com/office/drawing/2014/main" id="{BDB4ACD8-E05B-42C3-9BC9-708AD1CD01E4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extrusionOk="0">
                  <a:moveTo>
                    <a:pt x="1" y="0"/>
                  </a:moveTo>
                  <a:lnTo>
                    <a:pt x="5457" y="7968"/>
                  </a:lnTo>
                  <a:lnTo>
                    <a:pt x="9874" y="14550"/>
                  </a:lnTo>
                  <a:lnTo>
                    <a:pt x="13381" y="19832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7637;p75">
              <a:extLst>
                <a:ext uri="{FF2B5EF4-FFF2-40B4-BE49-F238E27FC236}">
                  <a16:creationId xmlns:a16="http://schemas.microsoft.com/office/drawing/2014/main" id="{4FB56E50-ED3A-4C4D-B024-ED9B1B0AAC4C}"/>
                </a:ext>
              </a:extLst>
            </p:cNvPr>
            <p:cNvSpPr/>
            <p:nvPr/>
          </p:nvSpPr>
          <p:spPr>
            <a:xfrm>
              <a:off x="1323292" y="2765324"/>
              <a:ext cx="360745" cy="534450"/>
            </a:xfrm>
            <a:custGeom>
              <a:avLst/>
              <a:gdLst/>
              <a:ahLst/>
              <a:cxnLst/>
              <a:rect l="l" t="t" r="r" b="b"/>
              <a:pathLst>
                <a:path w="13382" h="19833" fill="none" extrusionOk="0">
                  <a:moveTo>
                    <a:pt x="13381" y="19832"/>
                  </a:moveTo>
                  <a:lnTo>
                    <a:pt x="13381" y="19832"/>
                  </a:lnTo>
                  <a:lnTo>
                    <a:pt x="9874" y="14550"/>
                  </a:lnTo>
                  <a:lnTo>
                    <a:pt x="5457" y="7968"/>
                  </a:lnTo>
                  <a:lnTo>
                    <a:pt x="1" y="0"/>
                  </a:lnTo>
                  <a:lnTo>
                    <a:pt x="6713" y="0"/>
                  </a:lnTo>
                  <a:lnTo>
                    <a:pt x="13381" y="19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7638;p75">
              <a:extLst>
                <a:ext uri="{FF2B5EF4-FFF2-40B4-BE49-F238E27FC236}">
                  <a16:creationId xmlns:a16="http://schemas.microsoft.com/office/drawing/2014/main" id="{AC991EEB-C18C-462B-92F3-48E1C9DEB8C1}"/>
                </a:ext>
              </a:extLst>
            </p:cNvPr>
            <p:cNvSpPr/>
            <p:nvPr/>
          </p:nvSpPr>
          <p:spPr>
            <a:xfrm>
              <a:off x="943919" y="4052391"/>
              <a:ext cx="535834" cy="459778"/>
            </a:xfrm>
            <a:custGeom>
              <a:avLst/>
              <a:gdLst/>
              <a:ahLst/>
              <a:cxnLst/>
              <a:rect l="l" t="t" r="r" b="b"/>
              <a:pathLst>
                <a:path w="19877" h="17062" extrusionOk="0">
                  <a:moveTo>
                    <a:pt x="19876" y="0"/>
                  </a:moveTo>
                  <a:lnTo>
                    <a:pt x="9008" y="217"/>
                  </a:lnTo>
                  <a:lnTo>
                    <a:pt x="7752" y="10912"/>
                  </a:lnTo>
                  <a:lnTo>
                    <a:pt x="7752" y="11085"/>
                  </a:lnTo>
                  <a:lnTo>
                    <a:pt x="4504" y="12644"/>
                  </a:lnTo>
                  <a:lnTo>
                    <a:pt x="2166" y="13857"/>
                  </a:lnTo>
                  <a:lnTo>
                    <a:pt x="1256" y="14290"/>
                  </a:lnTo>
                  <a:lnTo>
                    <a:pt x="780" y="14636"/>
                  </a:lnTo>
                  <a:lnTo>
                    <a:pt x="564" y="14853"/>
                  </a:lnTo>
                  <a:lnTo>
                    <a:pt x="347" y="15199"/>
                  </a:lnTo>
                  <a:lnTo>
                    <a:pt x="174" y="15589"/>
                  </a:lnTo>
                  <a:lnTo>
                    <a:pt x="87" y="15935"/>
                  </a:lnTo>
                  <a:lnTo>
                    <a:pt x="1" y="16325"/>
                  </a:lnTo>
                  <a:lnTo>
                    <a:pt x="44" y="16671"/>
                  </a:lnTo>
                  <a:lnTo>
                    <a:pt x="44" y="16801"/>
                  </a:lnTo>
                  <a:lnTo>
                    <a:pt x="131" y="16888"/>
                  </a:lnTo>
                  <a:lnTo>
                    <a:pt x="174" y="16974"/>
                  </a:lnTo>
                  <a:lnTo>
                    <a:pt x="304" y="17018"/>
                  </a:lnTo>
                  <a:lnTo>
                    <a:pt x="564" y="17061"/>
                  </a:lnTo>
                  <a:lnTo>
                    <a:pt x="3248" y="17061"/>
                  </a:lnTo>
                  <a:lnTo>
                    <a:pt x="6020" y="17018"/>
                  </a:lnTo>
                  <a:lnTo>
                    <a:pt x="9224" y="16931"/>
                  </a:lnTo>
                  <a:lnTo>
                    <a:pt x="12385" y="16845"/>
                  </a:lnTo>
                  <a:lnTo>
                    <a:pt x="15156" y="16715"/>
                  </a:lnTo>
                  <a:lnTo>
                    <a:pt x="17235" y="16541"/>
                  </a:lnTo>
                  <a:lnTo>
                    <a:pt x="17841" y="16498"/>
                  </a:lnTo>
                  <a:lnTo>
                    <a:pt x="18144" y="16412"/>
                  </a:lnTo>
                  <a:lnTo>
                    <a:pt x="18188" y="16368"/>
                  </a:lnTo>
                  <a:lnTo>
                    <a:pt x="18231" y="16238"/>
                  </a:lnTo>
                  <a:lnTo>
                    <a:pt x="18317" y="15892"/>
                  </a:lnTo>
                  <a:lnTo>
                    <a:pt x="18361" y="15372"/>
                  </a:lnTo>
                  <a:lnTo>
                    <a:pt x="18404" y="14679"/>
                  </a:lnTo>
                  <a:lnTo>
                    <a:pt x="18447" y="12947"/>
                  </a:lnTo>
                  <a:lnTo>
                    <a:pt x="18491" y="10869"/>
                  </a:lnTo>
                  <a:lnTo>
                    <a:pt x="18491" y="10782"/>
                  </a:lnTo>
                  <a:lnTo>
                    <a:pt x="18707" y="8877"/>
                  </a:lnTo>
                  <a:lnTo>
                    <a:pt x="19183" y="5196"/>
                  </a:lnTo>
                  <a:lnTo>
                    <a:pt x="19876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7639;p75">
              <a:extLst>
                <a:ext uri="{FF2B5EF4-FFF2-40B4-BE49-F238E27FC236}">
                  <a16:creationId xmlns:a16="http://schemas.microsoft.com/office/drawing/2014/main" id="{08DA9BB8-1EFF-4C61-8E50-6A73BDC760D7}"/>
                </a:ext>
              </a:extLst>
            </p:cNvPr>
            <p:cNvSpPr/>
            <p:nvPr/>
          </p:nvSpPr>
          <p:spPr>
            <a:xfrm>
              <a:off x="943919" y="4285756"/>
              <a:ext cx="505480" cy="226413"/>
            </a:xfrm>
            <a:custGeom>
              <a:avLst/>
              <a:gdLst/>
              <a:ahLst/>
              <a:cxnLst/>
              <a:rect l="l" t="t" r="r" b="b"/>
              <a:pathLst>
                <a:path w="18751" h="8402" extrusionOk="0">
                  <a:moveTo>
                    <a:pt x="18750" y="0"/>
                  </a:moveTo>
                  <a:lnTo>
                    <a:pt x="8012" y="217"/>
                  </a:lnTo>
                  <a:lnTo>
                    <a:pt x="7752" y="2295"/>
                  </a:lnTo>
                  <a:lnTo>
                    <a:pt x="7752" y="2469"/>
                  </a:lnTo>
                  <a:lnTo>
                    <a:pt x="4504" y="4028"/>
                  </a:lnTo>
                  <a:lnTo>
                    <a:pt x="2166" y="5197"/>
                  </a:lnTo>
                  <a:lnTo>
                    <a:pt x="1256" y="5673"/>
                  </a:lnTo>
                  <a:lnTo>
                    <a:pt x="780" y="5976"/>
                  </a:lnTo>
                  <a:lnTo>
                    <a:pt x="564" y="6236"/>
                  </a:lnTo>
                  <a:lnTo>
                    <a:pt x="347" y="6539"/>
                  </a:lnTo>
                  <a:lnTo>
                    <a:pt x="174" y="6929"/>
                  </a:lnTo>
                  <a:lnTo>
                    <a:pt x="87" y="7319"/>
                  </a:lnTo>
                  <a:lnTo>
                    <a:pt x="1" y="7665"/>
                  </a:lnTo>
                  <a:lnTo>
                    <a:pt x="44" y="8011"/>
                  </a:lnTo>
                  <a:lnTo>
                    <a:pt x="44" y="8141"/>
                  </a:lnTo>
                  <a:lnTo>
                    <a:pt x="131" y="8228"/>
                  </a:lnTo>
                  <a:lnTo>
                    <a:pt x="174" y="8314"/>
                  </a:lnTo>
                  <a:lnTo>
                    <a:pt x="304" y="8358"/>
                  </a:lnTo>
                  <a:lnTo>
                    <a:pt x="564" y="8401"/>
                  </a:lnTo>
                  <a:lnTo>
                    <a:pt x="3248" y="8401"/>
                  </a:lnTo>
                  <a:lnTo>
                    <a:pt x="6020" y="8358"/>
                  </a:lnTo>
                  <a:lnTo>
                    <a:pt x="9224" y="8271"/>
                  </a:lnTo>
                  <a:lnTo>
                    <a:pt x="12385" y="8185"/>
                  </a:lnTo>
                  <a:lnTo>
                    <a:pt x="15156" y="8055"/>
                  </a:lnTo>
                  <a:lnTo>
                    <a:pt x="17235" y="7881"/>
                  </a:lnTo>
                  <a:lnTo>
                    <a:pt x="17841" y="7838"/>
                  </a:lnTo>
                  <a:lnTo>
                    <a:pt x="18144" y="7752"/>
                  </a:lnTo>
                  <a:lnTo>
                    <a:pt x="18188" y="7708"/>
                  </a:lnTo>
                  <a:lnTo>
                    <a:pt x="18231" y="7578"/>
                  </a:lnTo>
                  <a:lnTo>
                    <a:pt x="18317" y="7232"/>
                  </a:lnTo>
                  <a:lnTo>
                    <a:pt x="18361" y="6712"/>
                  </a:lnTo>
                  <a:lnTo>
                    <a:pt x="18404" y="6019"/>
                  </a:lnTo>
                  <a:lnTo>
                    <a:pt x="18447" y="4287"/>
                  </a:lnTo>
                  <a:lnTo>
                    <a:pt x="18491" y="2209"/>
                  </a:lnTo>
                  <a:lnTo>
                    <a:pt x="18491" y="2122"/>
                  </a:lnTo>
                  <a:lnTo>
                    <a:pt x="1875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7640;p75">
              <a:extLst>
                <a:ext uri="{FF2B5EF4-FFF2-40B4-BE49-F238E27FC236}">
                  <a16:creationId xmlns:a16="http://schemas.microsoft.com/office/drawing/2014/main" id="{E9AECA99-05BF-457E-9D52-38E144BD39FF}"/>
                </a:ext>
              </a:extLst>
            </p:cNvPr>
            <p:cNvSpPr/>
            <p:nvPr/>
          </p:nvSpPr>
          <p:spPr>
            <a:xfrm>
              <a:off x="943919" y="4342939"/>
              <a:ext cx="498471" cy="169230"/>
            </a:xfrm>
            <a:custGeom>
              <a:avLst/>
              <a:gdLst/>
              <a:ahLst/>
              <a:cxnLst/>
              <a:rect l="l" t="t" r="r" b="b"/>
              <a:pathLst>
                <a:path w="18491" h="6280" extrusionOk="0">
                  <a:moveTo>
                    <a:pt x="18491" y="0"/>
                  </a:moveTo>
                  <a:lnTo>
                    <a:pt x="7752" y="173"/>
                  </a:lnTo>
                  <a:lnTo>
                    <a:pt x="7752" y="347"/>
                  </a:lnTo>
                  <a:lnTo>
                    <a:pt x="4504" y="1906"/>
                  </a:lnTo>
                  <a:lnTo>
                    <a:pt x="2166" y="3075"/>
                  </a:lnTo>
                  <a:lnTo>
                    <a:pt x="1256" y="3551"/>
                  </a:lnTo>
                  <a:lnTo>
                    <a:pt x="780" y="3854"/>
                  </a:lnTo>
                  <a:lnTo>
                    <a:pt x="564" y="4114"/>
                  </a:lnTo>
                  <a:lnTo>
                    <a:pt x="347" y="4417"/>
                  </a:lnTo>
                  <a:lnTo>
                    <a:pt x="174" y="4807"/>
                  </a:lnTo>
                  <a:lnTo>
                    <a:pt x="87" y="5197"/>
                  </a:lnTo>
                  <a:lnTo>
                    <a:pt x="1" y="5543"/>
                  </a:lnTo>
                  <a:lnTo>
                    <a:pt x="44" y="5889"/>
                  </a:lnTo>
                  <a:lnTo>
                    <a:pt x="44" y="6019"/>
                  </a:lnTo>
                  <a:lnTo>
                    <a:pt x="131" y="6106"/>
                  </a:lnTo>
                  <a:lnTo>
                    <a:pt x="174" y="6192"/>
                  </a:lnTo>
                  <a:lnTo>
                    <a:pt x="304" y="6236"/>
                  </a:lnTo>
                  <a:lnTo>
                    <a:pt x="564" y="6279"/>
                  </a:lnTo>
                  <a:lnTo>
                    <a:pt x="3248" y="6279"/>
                  </a:lnTo>
                  <a:lnTo>
                    <a:pt x="6020" y="6236"/>
                  </a:lnTo>
                  <a:lnTo>
                    <a:pt x="9224" y="6149"/>
                  </a:lnTo>
                  <a:lnTo>
                    <a:pt x="12385" y="6063"/>
                  </a:lnTo>
                  <a:lnTo>
                    <a:pt x="15156" y="5933"/>
                  </a:lnTo>
                  <a:lnTo>
                    <a:pt x="17235" y="5759"/>
                  </a:lnTo>
                  <a:lnTo>
                    <a:pt x="17841" y="5716"/>
                  </a:lnTo>
                  <a:lnTo>
                    <a:pt x="18144" y="5630"/>
                  </a:lnTo>
                  <a:lnTo>
                    <a:pt x="18188" y="5586"/>
                  </a:lnTo>
                  <a:lnTo>
                    <a:pt x="18231" y="5456"/>
                  </a:lnTo>
                  <a:lnTo>
                    <a:pt x="18317" y="5110"/>
                  </a:lnTo>
                  <a:lnTo>
                    <a:pt x="18361" y="4590"/>
                  </a:lnTo>
                  <a:lnTo>
                    <a:pt x="18404" y="3897"/>
                  </a:lnTo>
                  <a:lnTo>
                    <a:pt x="18447" y="2165"/>
                  </a:lnTo>
                  <a:lnTo>
                    <a:pt x="18491" y="87"/>
                  </a:lnTo>
                  <a:lnTo>
                    <a:pt x="1849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7641;p75">
              <a:extLst>
                <a:ext uri="{FF2B5EF4-FFF2-40B4-BE49-F238E27FC236}">
                  <a16:creationId xmlns:a16="http://schemas.microsoft.com/office/drawing/2014/main" id="{1651758B-0FEA-4E54-87A6-DB588A5E0CE4}"/>
                </a:ext>
              </a:extLst>
            </p:cNvPr>
            <p:cNvSpPr/>
            <p:nvPr/>
          </p:nvSpPr>
          <p:spPr>
            <a:xfrm>
              <a:off x="955592" y="4484117"/>
              <a:ext cx="456444" cy="11695"/>
            </a:xfrm>
            <a:custGeom>
              <a:avLst/>
              <a:gdLst/>
              <a:ahLst/>
              <a:cxnLst/>
              <a:rect l="l" t="t" r="r" b="b"/>
              <a:pathLst>
                <a:path w="16932" h="434" extrusionOk="0">
                  <a:moveTo>
                    <a:pt x="13511" y="1"/>
                  </a:moveTo>
                  <a:lnTo>
                    <a:pt x="8488" y="87"/>
                  </a:lnTo>
                  <a:lnTo>
                    <a:pt x="3465" y="217"/>
                  </a:lnTo>
                  <a:lnTo>
                    <a:pt x="44" y="347"/>
                  </a:lnTo>
                  <a:lnTo>
                    <a:pt x="1" y="391"/>
                  </a:lnTo>
                  <a:lnTo>
                    <a:pt x="44" y="434"/>
                  </a:lnTo>
                  <a:lnTo>
                    <a:pt x="3465" y="391"/>
                  </a:lnTo>
                  <a:lnTo>
                    <a:pt x="8488" y="304"/>
                  </a:lnTo>
                  <a:lnTo>
                    <a:pt x="13511" y="174"/>
                  </a:lnTo>
                  <a:lnTo>
                    <a:pt x="15503" y="131"/>
                  </a:lnTo>
                  <a:lnTo>
                    <a:pt x="16932" y="44"/>
                  </a:lnTo>
                  <a:lnTo>
                    <a:pt x="155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7642;p75">
              <a:extLst>
                <a:ext uri="{FF2B5EF4-FFF2-40B4-BE49-F238E27FC236}">
                  <a16:creationId xmlns:a16="http://schemas.microsoft.com/office/drawing/2014/main" id="{23C25C58-A4C3-447C-AC09-3A003D811FFA}"/>
                </a:ext>
              </a:extLst>
            </p:cNvPr>
            <p:cNvSpPr/>
            <p:nvPr/>
          </p:nvSpPr>
          <p:spPr>
            <a:xfrm>
              <a:off x="1117849" y="4346442"/>
              <a:ext cx="91089" cy="22178"/>
            </a:xfrm>
            <a:custGeom>
              <a:avLst/>
              <a:gdLst/>
              <a:ahLst/>
              <a:cxnLst/>
              <a:rect l="l" t="t" r="r" b="b"/>
              <a:pathLst>
                <a:path w="3379" h="823" extrusionOk="0">
                  <a:moveTo>
                    <a:pt x="520" y="0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1" y="173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3"/>
                  </a:lnTo>
                  <a:lnTo>
                    <a:pt x="1733" y="433"/>
                  </a:lnTo>
                  <a:lnTo>
                    <a:pt x="2556" y="606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75" y="520"/>
                  </a:lnTo>
                  <a:lnTo>
                    <a:pt x="2685" y="303"/>
                  </a:lnTo>
                  <a:lnTo>
                    <a:pt x="2252" y="173"/>
                  </a:lnTo>
                  <a:lnTo>
                    <a:pt x="1819" y="4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7643;p75">
              <a:extLst>
                <a:ext uri="{FF2B5EF4-FFF2-40B4-BE49-F238E27FC236}">
                  <a16:creationId xmlns:a16="http://schemas.microsoft.com/office/drawing/2014/main" id="{5BBC3C87-06F2-4AC1-8E33-D4D9AE64C8BB}"/>
                </a:ext>
              </a:extLst>
            </p:cNvPr>
            <p:cNvSpPr/>
            <p:nvPr/>
          </p:nvSpPr>
          <p:spPr>
            <a:xfrm>
              <a:off x="1096849" y="4359269"/>
              <a:ext cx="91062" cy="22205"/>
            </a:xfrm>
            <a:custGeom>
              <a:avLst/>
              <a:gdLst/>
              <a:ahLst/>
              <a:cxnLst/>
              <a:rect l="l" t="t" r="r" b="b"/>
              <a:pathLst>
                <a:path w="3378" h="824" extrusionOk="0">
                  <a:moveTo>
                    <a:pt x="520" y="1"/>
                  </a:moveTo>
                  <a:lnTo>
                    <a:pt x="87" y="87"/>
                  </a:lnTo>
                  <a:lnTo>
                    <a:pt x="44" y="130"/>
                  </a:lnTo>
                  <a:lnTo>
                    <a:pt x="0" y="174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910" y="304"/>
                  </a:lnTo>
                  <a:lnTo>
                    <a:pt x="1732" y="434"/>
                  </a:lnTo>
                  <a:lnTo>
                    <a:pt x="2512" y="607"/>
                  </a:lnTo>
                  <a:lnTo>
                    <a:pt x="3335" y="823"/>
                  </a:lnTo>
                  <a:lnTo>
                    <a:pt x="3378" y="823"/>
                  </a:lnTo>
                  <a:lnTo>
                    <a:pt x="3378" y="780"/>
                  </a:lnTo>
                  <a:lnTo>
                    <a:pt x="3031" y="520"/>
                  </a:lnTo>
                  <a:lnTo>
                    <a:pt x="2685" y="304"/>
                  </a:lnTo>
                  <a:lnTo>
                    <a:pt x="2252" y="174"/>
                  </a:lnTo>
                  <a:lnTo>
                    <a:pt x="1819" y="4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7644;p75">
              <a:extLst>
                <a:ext uri="{FF2B5EF4-FFF2-40B4-BE49-F238E27FC236}">
                  <a16:creationId xmlns:a16="http://schemas.microsoft.com/office/drawing/2014/main" id="{F5615155-80E4-45EB-AE57-783E4A2764A6}"/>
                </a:ext>
              </a:extLst>
            </p:cNvPr>
            <p:cNvSpPr/>
            <p:nvPr/>
          </p:nvSpPr>
          <p:spPr>
            <a:xfrm>
              <a:off x="1074663" y="4372096"/>
              <a:ext cx="92249" cy="22205"/>
            </a:xfrm>
            <a:custGeom>
              <a:avLst/>
              <a:gdLst/>
              <a:ahLst/>
              <a:cxnLst/>
              <a:rect l="l" t="t" r="r" b="b"/>
              <a:pathLst>
                <a:path w="3422" h="824" extrusionOk="0">
                  <a:moveTo>
                    <a:pt x="996" y="1"/>
                  </a:moveTo>
                  <a:lnTo>
                    <a:pt x="520" y="44"/>
                  </a:lnTo>
                  <a:lnTo>
                    <a:pt x="130" y="131"/>
                  </a:lnTo>
                  <a:lnTo>
                    <a:pt x="1" y="174"/>
                  </a:lnTo>
                  <a:lnTo>
                    <a:pt x="44" y="217"/>
                  </a:lnTo>
                  <a:lnTo>
                    <a:pt x="87" y="261"/>
                  </a:lnTo>
                  <a:lnTo>
                    <a:pt x="910" y="347"/>
                  </a:lnTo>
                  <a:lnTo>
                    <a:pt x="1733" y="477"/>
                  </a:lnTo>
                  <a:lnTo>
                    <a:pt x="2555" y="650"/>
                  </a:lnTo>
                  <a:lnTo>
                    <a:pt x="3378" y="824"/>
                  </a:lnTo>
                  <a:lnTo>
                    <a:pt x="3421" y="824"/>
                  </a:lnTo>
                  <a:lnTo>
                    <a:pt x="3421" y="780"/>
                  </a:lnTo>
                  <a:lnTo>
                    <a:pt x="3075" y="520"/>
                  </a:lnTo>
                  <a:lnTo>
                    <a:pt x="2729" y="347"/>
                  </a:lnTo>
                  <a:lnTo>
                    <a:pt x="2296" y="174"/>
                  </a:lnTo>
                  <a:lnTo>
                    <a:pt x="1862" y="87"/>
                  </a:lnTo>
                  <a:lnTo>
                    <a:pt x="1429" y="44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7645;p75">
              <a:extLst>
                <a:ext uri="{FF2B5EF4-FFF2-40B4-BE49-F238E27FC236}">
                  <a16:creationId xmlns:a16="http://schemas.microsoft.com/office/drawing/2014/main" id="{75D7B83A-287A-46D0-A190-F74D47BE1963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extrusionOk="0">
                  <a:moveTo>
                    <a:pt x="6669" y="0"/>
                  </a:moveTo>
                  <a:lnTo>
                    <a:pt x="1" y="58891"/>
                  </a:lnTo>
                  <a:lnTo>
                    <a:pt x="1" y="58891"/>
                  </a:lnTo>
                  <a:lnTo>
                    <a:pt x="11995" y="58847"/>
                  </a:lnTo>
                  <a:lnTo>
                    <a:pt x="16499" y="10393"/>
                  </a:lnTo>
                  <a:lnTo>
                    <a:pt x="18101" y="9613"/>
                  </a:lnTo>
                  <a:lnTo>
                    <a:pt x="18967" y="4677"/>
                  </a:lnTo>
                  <a:lnTo>
                    <a:pt x="197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7646;p75">
              <a:extLst>
                <a:ext uri="{FF2B5EF4-FFF2-40B4-BE49-F238E27FC236}">
                  <a16:creationId xmlns:a16="http://schemas.microsoft.com/office/drawing/2014/main" id="{A01CFB59-0342-4859-A6E7-8E8205E48710}"/>
                </a:ext>
              </a:extLst>
            </p:cNvPr>
            <p:cNvSpPr/>
            <p:nvPr/>
          </p:nvSpPr>
          <p:spPr>
            <a:xfrm>
              <a:off x="1136531" y="2765324"/>
              <a:ext cx="532330" cy="1586965"/>
            </a:xfrm>
            <a:custGeom>
              <a:avLst/>
              <a:gdLst/>
              <a:ahLst/>
              <a:cxnLst/>
              <a:rect l="l" t="t" r="r" b="b"/>
              <a:pathLst>
                <a:path w="19747" h="58891" fill="none" extrusionOk="0">
                  <a:moveTo>
                    <a:pt x="19746" y="0"/>
                  </a:moveTo>
                  <a:lnTo>
                    <a:pt x="19746" y="0"/>
                  </a:lnTo>
                  <a:lnTo>
                    <a:pt x="18967" y="4677"/>
                  </a:lnTo>
                  <a:lnTo>
                    <a:pt x="18101" y="9613"/>
                  </a:lnTo>
                  <a:lnTo>
                    <a:pt x="18101" y="9613"/>
                  </a:lnTo>
                  <a:lnTo>
                    <a:pt x="16499" y="10393"/>
                  </a:lnTo>
                  <a:lnTo>
                    <a:pt x="11995" y="58847"/>
                  </a:lnTo>
                  <a:lnTo>
                    <a:pt x="1" y="58891"/>
                  </a:lnTo>
                  <a:lnTo>
                    <a:pt x="6669" y="0"/>
                  </a:lnTo>
                  <a:lnTo>
                    <a:pt x="197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7647;p75">
              <a:extLst>
                <a:ext uri="{FF2B5EF4-FFF2-40B4-BE49-F238E27FC236}">
                  <a16:creationId xmlns:a16="http://schemas.microsoft.com/office/drawing/2014/main" id="{AA940DFA-4D4B-4703-BBA4-D61F3F0B8929}"/>
                </a:ext>
              </a:extLst>
            </p:cNvPr>
            <p:cNvSpPr/>
            <p:nvPr/>
          </p:nvSpPr>
          <p:spPr>
            <a:xfrm>
              <a:off x="1157531" y="4291577"/>
              <a:ext cx="290710" cy="7033"/>
            </a:xfrm>
            <a:custGeom>
              <a:avLst/>
              <a:gdLst/>
              <a:ahLst/>
              <a:cxnLst/>
              <a:rect l="l" t="t" r="r" b="b"/>
              <a:pathLst>
                <a:path w="10784" h="261" extrusionOk="0">
                  <a:moveTo>
                    <a:pt x="7622" y="1"/>
                  </a:moveTo>
                  <a:lnTo>
                    <a:pt x="3812" y="44"/>
                  </a:lnTo>
                  <a:lnTo>
                    <a:pt x="1430" y="44"/>
                  </a:lnTo>
                  <a:lnTo>
                    <a:pt x="564" y="88"/>
                  </a:lnTo>
                  <a:lnTo>
                    <a:pt x="1" y="131"/>
                  </a:lnTo>
                  <a:lnTo>
                    <a:pt x="1" y="174"/>
                  </a:lnTo>
                  <a:lnTo>
                    <a:pt x="564" y="218"/>
                  </a:lnTo>
                  <a:lnTo>
                    <a:pt x="1430" y="261"/>
                  </a:lnTo>
                  <a:lnTo>
                    <a:pt x="7622" y="261"/>
                  </a:lnTo>
                  <a:lnTo>
                    <a:pt x="9181" y="218"/>
                  </a:lnTo>
                  <a:lnTo>
                    <a:pt x="10783" y="174"/>
                  </a:lnTo>
                  <a:lnTo>
                    <a:pt x="10783" y="88"/>
                  </a:lnTo>
                  <a:lnTo>
                    <a:pt x="9224" y="44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7648;p75">
              <a:extLst>
                <a:ext uri="{FF2B5EF4-FFF2-40B4-BE49-F238E27FC236}">
                  <a16:creationId xmlns:a16="http://schemas.microsoft.com/office/drawing/2014/main" id="{DE996890-AFFA-48DF-8024-BB38F47130F4}"/>
                </a:ext>
              </a:extLst>
            </p:cNvPr>
            <p:cNvSpPr/>
            <p:nvPr/>
          </p:nvSpPr>
          <p:spPr>
            <a:xfrm>
              <a:off x="1262611" y="2946169"/>
              <a:ext cx="128426" cy="1323284"/>
            </a:xfrm>
            <a:custGeom>
              <a:avLst/>
              <a:gdLst/>
              <a:ahLst/>
              <a:cxnLst/>
              <a:rect l="l" t="t" r="r" b="b"/>
              <a:pathLst>
                <a:path w="4764" h="49106" extrusionOk="0">
                  <a:moveTo>
                    <a:pt x="4720" y="1"/>
                  </a:moveTo>
                  <a:lnTo>
                    <a:pt x="4720" y="44"/>
                  </a:lnTo>
                  <a:lnTo>
                    <a:pt x="4677" y="44"/>
                  </a:lnTo>
                  <a:lnTo>
                    <a:pt x="4114" y="8228"/>
                  </a:lnTo>
                  <a:lnTo>
                    <a:pt x="3508" y="16369"/>
                  </a:lnTo>
                  <a:lnTo>
                    <a:pt x="3075" y="21392"/>
                  </a:lnTo>
                  <a:lnTo>
                    <a:pt x="2598" y="26372"/>
                  </a:lnTo>
                  <a:lnTo>
                    <a:pt x="2079" y="31395"/>
                  </a:lnTo>
                  <a:lnTo>
                    <a:pt x="1516" y="36418"/>
                  </a:lnTo>
                  <a:lnTo>
                    <a:pt x="780" y="42740"/>
                  </a:lnTo>
                  <a:lnTo>
                    <a:pt x="390" y="46074"/>
                  </a:lnTo>
                  <a:lnTo>
                    <a:pt x="0" y="49062"/>
                  </a:lnTo>
                  <a:lnTo>
                    <a:pt x="43" y="49105"/>
                  </a:lnTo>
                  <a:lnTo>
                    <a:pt x="43" y="49062"/>
                  </a:lnTo>
                  <a:lnTo>
                    <a:pt x="433" y="46550"/>
                  </a:lnTo>
                  <a:lnTo>
                    <a:pt x="823" y="43909"/>
                  </a:lnTo>
                  <a:lnTo>
                    <a:pt x="1169" y="41138"/>
                  </a:lnTo>
                  <a:lnTo>
                    <a:pt x="1516" y="38410"/>
                  </a:lnTo>
                  <a:lnTo>
                    <a:pt x="2079" y="32867"/>
                  </a:lnTo>
                  <a:lnTo>
                    <a:pt x="2642" y="27628"/>
                  </a:lnTo>
                  <a:lnTo>
                    <a:pt x="3118" y="22648"/>
                  </a:lnTo>
                  <a:lnTo>
                    <a:pt x="3551" y="17625"/>
                  </a:lnTo>
                  <a:lnTo>
                    <a:pt x="3941" y="12645"/>
                  </a:lnTo>
                  <a:lnTo>
                    <a:pt x="4287" y="7622"/>
                  </a:lnTo>
                  <a:lnTo>
                    <a:pt x="4547" y="3811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7649;p75">
              <a:extLst>
                <a:ext uri="{FF2B5EF4-FFF2-40B4-BE49-F238E27FC236}">
                  <a16:creationId xmlns:a16="http://schemas.microsoft.com/office/drawing/2014/main" id="{D03B1583-60F9-411F-A6EF-94F38CAB6169}"/>
                </a:ext>
              </a:extLst>
            </p:cNvPr>
            <p:cNvSpPr/>
            <p:nvPr/>
          </p:nvSpPr>
          <p:spPr>
            <a:xfrm>
              <a:off x="1545099" y="3017364"/>
              <a:ext cx="95726" cy="50203"/>
            </a:xfrm>
            <a:custGeom>
              <a:avLst/>
              <a:gdLst/>
              <a:ahLst/>
              <a:cxnLst/>
              <a:rect l="l" t="t" r="r" b="b"/>
              <a:pathLst>
                <a:path w="3551" h="1863" extrusionOk="0">
                  <a:moveTo>
                    <a:pt x="3421" y="0"/>
                  </a:moveTo>
                  <a:lnTo>
                    <a:pt x="2555" y="390"/>
                  </a:lnTo>
                  <a:lnTo>
                    <a:pt x="1689" y="823"/>
                  </a:lnTo>
                  <a:lnTo>
                    <a:pt x="823" y="1299"/>
                  </a:lnTo>
                  <a:lnTo>
                    <a:pt x="0" y="1776"/>
                  </a:lnTo>
                  <a:lnTo>
                    <a:pt x="0" y="1819"/>
                  </a:lnTo>
                  <a:lnTo>
                    <a:pt x="44" y="1862"/>
                  </a:lnTo>
                  <a:lnTo>
                    <a:pt x="1776" y="1040"/>
                  </a:lnTo>
                  <a:lnTo>
                    <a:pt x="2642" y="607"/>
                  </a:lnTo>
                  <a:lnTo>
                    <a:pt x="3508" y="130"/>
                  </a:lnTo>
                  <a:lnTo>
                    <a:pt x="3551" y="87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7650;p75">
              <a:extLst>
                <a:ext uri="{FF2B5EF4-FFF2-40B4-BE49-F238E27FC236}">
                  <a16:creationId xmlns:a16="http://schemas.microsoft.com/office/drawing/2014/main" id="{48B0B0FD-A889-4948-8F4A-4DF4E27341CF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extrusionOk="0">
                  <a:moveTo>
                    <a:pt x="1819" y="1"/>
                  </a:move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7651;p75">
              <a:extLst>
                <a:ext uri="{FF2B5EF4-FFF2-40B4-BE49-F238E27FC236}">
                  <a16:creationId xmlns:a16="http://schemas.microsoft.com/office/drawing/2014/main" id="{BE66B48E-C85B-47BD-856B-23E21E84AA89}"/>
                </a:ext>
              </a:extLst>
            </p:cNvPr>
            <p:cNvSpPr/>
            <p:nvPr/>
          </p:nvSpPr>
          <p:spPr>
            <a:xfrm>
              <a:off x="1577771" y="2872656"/>
              <a:ext cx="50222" cy="154059"/>
            </a:xfrm>
            <a:custGeom>
              <a:avLst/>
              <a:gdLst/>
              <a:ahLst/>
              <a:cxnLst/>
              <a:rect l="l" t="t" r="r" b="b"/>
              <a:pathLst>
                <a:path w="1863" h="5717" fill="none" extrusionOk="0">
                  <a:moveTo>
                    <a:pt x="1819" y="1"/>
                  </a:moveTo>
                  <a:lnTo>
                    <a:pt x="1819" y="1"/>
                  </a:lnTo>
                  <a:lnTo>
                    <a:pt x="1689" y="867"/>
                  </a:lnTo>
                  <a:lnTo>
                    <a:pt x="1560" y="1690"/>
                  </a:lnTo>
                  <a:lnTo>
                    <a:pt x="1386" y="3422"/>
                  </a:lnTo>
                  <a:lnTo>
                    <a:pt x="1386" y="3422"/>
                  </a:lnTo>
                  <a:lnTo>
                    <a:pt x="1300" y="4201"/>
                  </a:lnTo>
                  <a:lnTo>
                    <a:pt x="1300" y="4201"/>
                  </a:lnTo>
                  <a:lnTo>
                    <a:pt x="1300" y="4418"/>
                  </a:lnTo>
                  <a:lnTo>
                    <a:pt x="1256" y="4591"/>
                  </a:lnTo>
                  <a:lnTo>
                    <a:pt x="1083" y="4894"/>
                  </a:lnTo>
                  <a:lnTo>
                    <a:pt x="1083" y="4894"/>
                  </a:lnTo>
                  <a:lnTo>
                    <a:pt x="867" y="5154"/>
                  </a:lnTo>
                  <a:lnTo>
                    <a:pt x="607" y="5370"/>
                  </a:lnTo>
                  <a:lnTo>
                    <a:pt x="347" y="5500"/>
                  </a:lnTo>
                  <a:lnTo>
                    <a:pt x="44" y="5630"/>
                  </a:lnTo>
                  <a:lnTo>
                    <a:pt x="44" y="5630"/>
                  </a:lnTo>
                  <a:lnTo>
                    <a:pt x="1" y="5673"/>
                  </a:lnTo>
                  <a:lnTo>
                    <a:pt x="1" y="5717"/>
                  </a:lnTo>
                  <a:lnTo>
                    <a:pt x="87" y="5717"/>
                  </a:lnTo>
                  <a:lnTo>
                    <a:pt x="87" y="5717"/>
                  </a:lnTo>
                  <a:lnTo>
                    <a:pt x="390" y="5630"/>
                  </a:lnTo>
                  <a:lnTo>
                    <a:pt x="694" y="5500"/>
                  </a:lnTo>
                  <a:lnTo>
                    <a:pt x="953" y="5327"/>
                  </a:lnTo>
                  <a:lnTo>
                    <a:pt x="1213" y="5154"/>
                  </a:lnTo>
                  <a:lnTo>
                    <a:pt x="1213" y="5154"/>
                  </a:lnTo>
                  <a:lnTo>
                    <a:pt x="1343" y="4981"/>
                  </a:lnTo>
                  <a:lnTo>
                    <a:pt x="1430" y="4807"/>
                  </a:lnTo>
                  <a:lnTo>
                    <a:pt x="1516" y="4461"/>
                  </a:lnTo>
                  <a:lnTo>
                    <a:pt x="1560" y="4071"/>
                  </a:lnTo>
                  <a:lnTo>
                    <a:pt x="1603" y="3725"/>
                  </a:lnTo>
                  <a:lnTo>
                    <a:pt x="1603" y="3725"/>
                  </a:lnTo>
                  <a:lnTo>
                    <a:pt x="1733" y="2815"/>
                  </a:lnTo>
                  <a:lnTo>
                    <a:pt x="1819" y="1906"/>
                  </a:lnTo>
                  <a:lnTo>
                    <a:pt x="1863" y="954"/>
                  </a:lnTo>
                  <a:lnTo>
                    <a:pt x="1863" y="44"/>
                  </a:lnTo>
                  <a:lnTo>
                    <a:pt x="1863" y="44"/>
                  </a:lnTo>
                  <a:lnTo>
                    <a:pt x="1819" y="1"/>
                  </a:lnTo>
                  <a:lnTo>
                    <a:pt x="18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7652;p75">
              <a:extLst>
                <a:ext uri="{FF2B5EF4-FFF2-40B4-BE49-F238E27FC236}">
                  <a16:creationId xmlns:a16="http://schemas.microsoft.com/office/drawing/2014/main" id="{9FA37E7C-5325-4FF1-8709-E0385B7D58DE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extrusionOk="0">
                  <a:moveTo>
                    <a:pt x="390" y="1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7653;p75">
              <a:extLst>
                <a:ext uri="{FF2B5EF4-FFF2-40B4-BE49-F238E27FC236}">
                  <a16:creationId xmlns:a16="http://schemas.microsoft.com/office/drawing/2014/main" id="{8512479C-2F86-4549-ACB1-56B8B0DA7348}"/>
                </a:ext>
              </a:extLst>
            </p:cNvPr>
            <p:cNvSpPr/>
            <p:nvPr/>
          </p:nvSpPr>
          <p:spPr>
            <a:xfrm>
              <a:off x="1580116" y="2880821"/>
              <a:ext cx="10513" cy="131908"/>
            </a:xfrm>
            <a:custGeom>
              <a:avLst/>
              <a:gdLst/>
              <a:ahLst/>
              <a:cxnLst/>
              <a:rect l="l" t="t" r="r" b="b"/>
              <a:pathLst>
                <a:path w="390" h="4895" fill="none" extrusionOk="0">
                  <a:moveTo>
                    <a:pt x="347" y="44"/>
                  </a:moveTo>
                  <a:lnTo>
                    <a:pt x="347" y="44"/>
                  </a:lnTo>
                  <a:lnTo>
                    <a:pt x="260" y="1257"/>
                  </a:lnTo>
                  <a:lnTo>
                    <a:pt x="130" y="2469"/>
                  </a:lnTo>
                  <a:lnTo>
                    <a:pt x="130" y="2469"/>
                  </a:lnTo>
                  <a:lnTo>
                    <a:pt x="44" y="3638"/>
                  </a:lnTo>
                  <a:lnTo>
                    <a:pt x="44" y="3638"/>
                  </a:lnTo>
                  <a:lnTo>
                    <a:pt x="44" y="4245"/>
                  </a:lnTo>
                  <a:lnTo>
                    <a:pt x="0" y="4851"/>
                  </a:lnTo>
                  <a:lnTo>
                    <a:pt x="0" y="4851"/>
                  </a:lnTo>
                  <a:lnTo>
                    <a:pt x="44" y="4894"/>
                  </a:lnTo>
                  <a:lnTo>
                    <a:pt x="44" y="4851"/>
                  </a:lnTo>
                  <a:lnTo>
                    <a:pt x="44" y="4851"/>
                  </a:lnTo>
                  <a:lnTo>
                    <a:pt x="130" y="4288"/>
                  </a:lnTo>
                  <a:lnTo>
                    <a:pt x="173" y="3682"/>
                  </a:lnTo>
                  <a:lnTo>
                    <a:pt x="173" y="3682"/>
                  </a:lnTo>
                  <a:lnTo>
                    <a:pt x="260" y="2469"/>
                  </a:lnTo>
                  <a:lnTo>
                    <a:pt x="260" y="2469"/>
                  </a:lnTo>
                  <a:lnTo>
                    <a:pt x="303" y="1213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90" y="1"/>
                  </a:lnTo>
                  <a:lnTo>
                    <a:pt x="347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7654;p75">
              <a:extLst>
                <a:ext uri="{FF2B5EF4-FFF2-40B4-BE49-F238E27FC236}">
                  <a16:creationId xmlns:a16="http://schemas.microsoft.com/office/drawing/2014/main" id="{5C9DCA8E-9414-41BD-9043-9FDC51F7F3E2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extrusionOk="0">
                  <a:moveTo>
                    <a:pt x="823" y="0"/>
                  </a:moveTo>
                  <a:lnTo>
                    <a:pt x="0" y="7275"/>
                  </a:lnTo>
                  <a:lnTo>
                    <a:pt x="5586" y="6582"/>
                  </a:lnTo>
                  <a:lnTo>
                    <a:pt x="12991" y="5629"/>
                  </a:lnTo>
                  <a:lnTo>
                    <a:pt x="17884" y="5023"/>
                  </a:lnTo>
                  <a:lnTo>
                    <a:pt x="16325" y="2988"/>
                  </a:lnTo>
                  <a:lnTo>
                    <a:pt x="15026" y="1386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7655;p75">
              <a:extLst>
                <a:ext uri="{FF2B5EF4-FFF2-40B4-BE49-F238E27FC236}">
                  <a16:creationId xmlns:a16="http://schemas.microsoft.com/office/drawing/2014/main" id="{24CA12D3-6983-498F-9E58-95504AF31170}"/>
                </a:ext>
              </a:extLst>
            </p:cNvPr>
            <p:cNvSpPr/>
            <p:nvPr/>
          </p:nvSpPr>
          <p:spPr>
            <a:xfrm>
              <a:off x="1294124" y="2765324"/>
              <a:ext cx="482135" cy="196043"/>
            </a:xfrm>
            <a:custGeom>
              <a:avLst/>
              <a:gdLst/>
              <a:ahLst/>
              <a:cxnLst/>
              <a:rect l="l" t="t" r="r" b="b"/>
              <a:pathLst>
                <a:path w="17885" h="7275" fill="none" extrusionOk="0">
                  <a:moveTo>
                    <a:pt x="17884" y="5023"/>
                  </a:moveTo>
                  <a:lnTo>
                    <a:pt x="12991" y="5629"/>
                  </a:lnTo>
                  <a:lnTo>
                    <a:pt x="5586" y="6582"/>
                  </a:lnTo>
                  <a:lnTo>
                    <a:pt x="0" y="7275"/>
                  </a:lnTo>
                  <a:lnTo>
                    <a:pt x="823" y="0"/>
                  </a:lnTo>
                  <a:lnTo>
                    <a:pt x="13900" y="0"/>
                  </a:lnTo>
                  <a:lnTo>
                    <a:pt x="13900" y="0"/>
                  </a:lnTo>
                  <a:lnTo>
                    <a:pt x="15026" y="1386"/>
                  </a:lnTo>
                  <a:lnTo>
                    <a:pt x="16325" y="2988"/>
                  </a:lnTo>
                  <a:lnTo>
                    <a:pt x="17884" y="50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7656;p75">
              <a:extLst>
                <a:ext uri="{FF2B5EF4-FFF2-40B4-BE49-F238E27FC236}">
                  <a16:creationId xmlns:a16="http://schemas.microsoft.com/office/drawing/2014/main" id="{E43147C9-780E-4D23-9102-D65C06007D54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extrusionOk="0">
                  <a:moveTo>
                    <a:pt x="1472" y="1"/>
                  </a:moveTo>
                  <a:lnTo>
                    <a:pt x="1212" y="87"/>
                  </a:lnTo>
                  <a:lnTo>
                    <a:pt x="1126" y="130"/>
                  </a:lnTo>
                  <a:lnTo>
                    <a:pt x="1083" y="217"/>
                  </a:lnTo>
                  <a:lnTo>
                    <a:pt x="823" y="1040"/>
                  </a:lnTo>
                  <a:lnTo>
                    <a:pt x="606" y="1949"/>
                  </a:lnTo>
                  <a:lnTo>
                    <a:pt x="390" y="2945"/>
                  </a:lnTo>
                  <a:lnTo>
                    <a:pt x="260" y="4028"/>
                  </a:lnTo>
                  <a:lnTo>
                    <a:pt x="130" y="5110"/>
                  </a:lnTo>
                  <a:lnTo>
                    <a:pt x="43" y="6236"/>
                  </a:lnTo>
                  <a:lnTo>
                    <a:pt x="0" y="7362"/>
                  </a:lnTo>
                  <a:lnTo>
                    <a:pt x="0" y="8488"/>
                  </a:lnTo>
                  <a:lnTo>
                    <a:pt x="43" y="9614"/>
                  </a:lnTo>
                  <a:lnTo>
                    <a:pt x="87" y="10653"/>
                  </a:lnTo>
                  <a:lnTo>
                    <a:pt x="173" y="11692"/>
                  </a:lnTo>
                  <a:lnTo>
                    <a:pt x="303" y="12601"/>
                  </a:lnTo>
                  <a:lnTo>
                    <a:pt x="476" y="13424"/>
                  </a:lnTo>
                  <a:lnTo>
                    <a:pt x="693" y="14160"/>
                  </a:lnTo>
                  <a:lnTo>
                    <a:pt x="953" y="14767"/>
                  </a:lnTo>
                  <a:lnTo>
                    <a:pt x="1083" y="14983"/>
                  </a:lnTo>
                  <a:lnTo>
                    <a:pt x="1212" y="15200"/>
                  </a:lnTo>
                  <a:lnTo>
                    <a:pt x="1386" y="15373"/>
                  </a:lnTo>
                  <a:lnTo>
                    <a:pt x="1602" y="15589"/>
                  </a:lnTo>
                  <a:lnTo>
                    <a:pt x="2079" y="15936"/>
                  </a:lnTo>
                  <a:lnTo>
                    <a:pt x="2685" y="16239"/>
                  </a:lnTo>
                  <a:lnTo>
                    <a:pt x="3334" y="16499"/>
                  </a:lnTo>
                  <a:lnTo>
                    <a:pt x="4070" y="16758"/>
                  </a:lnTo>
                  <a:lnTo>
                    <a:pt x="4893" y="16932"/>
                  </a:lnTo>
                  <a:lnTo>
                    <a:pt x="5802" y="17105"/>
                  </a:lnTo>
                  <a:lnTo>
                    <a:pt x="6712" y="17235"/>
                  </a:lnTo>
                  <a:lnTo>
                    <a:pt x="7664" y="17321"/>
                  </a:lnTo>
                  <a:lnTo>
                    <a:pt x="8660" y="17365"/>
                  </a:lnTo>
                  <a:lnTo>
                    <a:pt x="10696" y="17365"/>
                  </a:lnTo>
                  <a:lnTo>
                    <a:pt x="11735" y="17278"/>
                  </a:lnTo>
                  <a:lnTo>
                    <a:pt x="12731" y="17148"/>
                  </a:lnTo>
                  <a:lnTo>
                    <a:pt x="13727" y="17018"/>
                  </a:lnTo>
                  <a:lnTo>
                    <a:pt x="14679" y="16802"/>
                  </a:lnTo>
                  <a:lnTo>
                    <a:pt x="15502" y="16585"/>
                  </a:lnTo>
                  <a:lnTo>
                    <a:pt x="16282" y="16282"/>
                  </a:lnTo>
                  <a:lnTo>
                    <a:pt x="16671" y="16066"/>
                  </a:lnTo>
                  <a:lnTo>
                    <a:pt x="17018" y="15892"/>
                  </a:lnTo>
                  <a:lnTo>
                    <a:pt x="17321" y="15676"/>
                  </a:lnTo>
                  <a:lnTo>
                    <a:pt x="17537" y="15459"/>
                  </a:lnTo>
                  <a:lnTo>
                    <a:pt x="17711" y="15243"/>
                  </a:lnTo>
                  <a:lnTo>
                    <a:pt x="17754" y="14983"/>
                  </a:lnTo>
                  <a:lnTo>
                    <a:pt x="17754" y="14896"/>
                  </a:lnTo>
                  <a:lnTo>
                    <a:pt x="17711" y="14767"/>
                  </a:lnTo>
                  <a:lnTo>
                    <a:pt x="17667" y="14680"/>
                  </a:lnTo>
                  <a:lnTo>
                    <a:pt x="17581" y="14550"/>
                  </a:lnTo>
                  <a:lnTo>
                    <a:pt x="17321" y="14334"/>
                  </a:lnTo>
                  <a:lnTo>
                    <a:pt x="16888" y="14117"/>
                  </a:lnTo>
                  <a:lnTo>
                    <a:pt x="16325" y="13944"/>
                  </a:lnTo>
                  <a:lnTo>
                    <a:pt x="15589" y="13771"/>
                  </a:lnTo>
                  <a:lnTo>
                    <a:pt x="14203" y="13467"/>
                  </a:lnTo>
                  <a:lnTo>
                    <a:pt x="12861" y="13164"/>
                  </a:lnTo>
                  <a:lnTo>
                    <a:pt x="11562" y="12818"/>
                  </a:lnTo>
                  <a:lnTo>
                    <a:pt x="10349" y="12472"/>
                  </a:lnTo>
                  <a:lnTo>
                    <a:pt x="9310" y="12125"/>
                  </a:lnTo>
                  <a:lnTo>
                    <a:pt x="8444" y="11779"/>
                  </a:lnTo>
                  <a:lnTo>
                    <a:pt x="7751" y="11432"/>
                  </a:lnTo>
                  <a:lnTo>
                    <a:pt x="7535" y="11259"/>
                  </a:lnTo>
                  <a:lnTo>
                    <a:pt x="7361" y="11086"/>
                  </a:lnTo>
                  <a:lnTo>
                    <a:pt x="7275" y="10869"/>
                  </a:lnTo>
                  <a:lnTo>
                    <a:pt x="7188" y="10566"/>
                  </a:lnTo>
                  <a:lnTo>
                    <a:pt x="7102" y="10177"/>
                  </a:lnTo>
                  <a:lnTo>
                    <a:pt x="7102" y="9700"/>
                  </a:lnTo>
                  <a:lnTo>
                    <a:pt x="7102" y="8618"/>
                  </a:lnTo>
                  <a:lnTo>
                    <a:pt x="7188" y="7319"/>
                  </a:lnTo>
                  <a:lnTo>
                    <a:pt x="7318" y="6020"/>
                  </a:lnTo>
                  <a:lnTo>
                    <a:pt x="7535" y="4720"/>
                  </a:lnTo>
                  <a:lnTo>
                    <a:pt x="7881" y="2512"/>
                  </a:lnTo>
                  <a:lnTo>
                    <a:pt x="7881" y="2382"/>
                  </a:lnTo>
                  <a:lnTo>
                    <a:pt x="7838" y="2296"/>
                  </a:lnTo>
                  <a:lnTo>
                    <a:pt x="7664" y="2079"/>
                  </a:lnTo>
                  <a:lnTo>
                    <a:pt x="7361" y="1819"/>
                  </a:lnTo>
                  <a:lnTo>
                    <a:pt x="6928" y="1603"/>
                  </a:lnTo>
                  <a:lnTo>
                    <a:pt x="6452" y="1343"/>
                  </a:lnTo>
                  <a:lnTo>
                    <a:pt x="5889" y="1083"/>
                  </a:lnTo>
                  <a:lnTo>
                    <a:pt x="4677" y="650"/>
                  </a:lnTo>
                  <a:lnTo>
                    <a:pt x="3421" y="260"/>
                  </a:lnTo>
                  <a:lnTo>
                    <a:pt x="2815" y="130"/>
                  </a:lnTo>
                  <a:lnTo>
                    <a:pt x="2295" y="4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7657;p75">
              <a:extLst>
                <a:ext uri="{FF2B5EF4-FFF2-40B4-BE49-F238E27FC236}">
                  <a16:creationId xmlns:a16="http://schemas.microsoft.com/office/drawing/2014/main" id="{622185BD-0123-448D-B949-6E4D3AFFD967}"/>
                </a:ext>
              </a:extLst>
            </p:cNvPr>
            <p:cNvSpPr/>
            <p:nvPr/>
          </p:nvSpPr>
          <p:spPr>
            <a:xfrm>
              <a:off x="1018646" y="1967166"/>
              <a:ext cx="478603" cy="467943"/>
            </a:xfrm>
            <a:custGeom>
              <a:avLst/>
              <a:gdLst/>
              <a:ahLst/>
              <a:cxnLst/>
              <a:rect l="l" t="t" r="r" b="b"/>
              <a:pathLst>
                <a:path w="17754" h="17365" fill="none" extrusionOk="0">
                  <a:moveTo>
                    <a:pt x="14679" y="16802"/>
                  </a:moveTo>
                  <a:lnTo>
                    <a:pt x="14679" y="16802"/>
                  </a:lnTo>
                  <a:lnTo>
                    <a:pt x="13727" y="17018"/>
                  </a:lnTo>
                  <a:lnTo>
                    <a:pt x="12731" y="17148"/>
                  </a:lnTo>
                  <a:lnTo>
                    <a:pt x="11735" y="17278"/>
                  </a:lnTo>
                  <a:lnTo>
                    <a:pt x="10696" y="17365"/>
                  </a:lnTo>
                  <a:lnTo>
                    <a:pt x="9700" y="17365"/>
                  </a:lnTo>
                  <a:lnTo>
                    <a:pt x="8660" y="17365"/>
                  </a:lnTo>
                  <a:lnTo>
                    <a:pt x="7664" y="17321"/>
                  </a:lnTo>
                  <a:lnTo>
                    <a:pt x="6712" y="17235"/>
                  </a:lnTo>
                  <a:lnTo>
                    <a:pt x="5802" y="17105"/>
                  </a:lnTo>
                  <a:lnTo>
                    <a:pt x="4893" y="16932"/>
                  </a:lnTo>
                  <a:lnTo>
                    <a:pt x="4070" y="16758"/>
                  </a:lnTo>
                  <a:lnTo>
                    <a:pt x="3334" y="16499"/>
                  </a:lnTo>
                  <a:lnTo>
                    <a:pt x="2685" y="16239"/>
                  </a:lnTo>
                  <a:lnTo>
                    <a:pt x="2079" y="15936"/>
                  </a:lnTo>
                  <a:lnTo>
                    <a:pt x="1602" y="15589"/>
                  </a:lnTo>
                  <a:lnTo>
                    <a:pt x="1386" y="15373"/>
                  </a:lnTo>
                  <a:lnTo>
                    <a:pt x="1212" y="15200"/>
                  </a:lnTo>
                  <a:lnTo>
                    <a:pt x="1212" y="15200"/>
                  </a:lnTo>
                  <a:lnTo>
                    <a:pt x="1083" y="14983"/>
                  </a:lnTo>
                  <a:lnTo>
                    <a:pt x="953" y="14767"/>
                  </a:lnTo>
                  <a:lnTo>
                    <a:pt x="693" y="14160"/>
                  </a:lnTo>
                  <a:lnTo>
                    <a:pt x="476" y="13424"/>
                  </a:lnTo>
                  <a:lnTo>
                    <a:pt x="303" y="12601"/>
                  </a:lnTo>
                  <a:lnTo>
                    <a:pt x="173" y="11692"/>
                  </a:lnTo>
                  <a:lnTo>
                    <a:pt x="87" y="10653"/>
                  </a:lnTo>
                  <a:lnTo>
                    <a:pt x="43" y="9614"/>
                  </a:lnTo>
                  <a:lnTo>
                    <a:pt x="0" y="8488"/>
                  </a:lnTo>
                  <a:lnTo>
                    <a:pt x="0" y="7362"/>
                  </a:lnTo>
                  <a:lnTo>
                    <a:pt x="43" y="6236"/>
                  </a:lnTo>
                  <a:lnTo>
                    <a:pt x="130" y="5110"/>
                  </a:lnTo>
                  <a:lnTo>
                    <a:pt x="260" y="4028"/>
                  </a:lnTo>
                  <a:lnTo>
                    <a:pt x="390" y="2945"/>
                  </a:lnTo>
                  <a:lnTo>
                    <a:pt x="606" y="1949"/>
                  </a:lnTo>
                  <a:lnTo>
                    <a:pt x="823" y="1040"/>
                  </a:lnTo>
                  <a:lnTo>
                    <a:pt x="1083" y="217"/>
                  </a:lnTo>
                  <a:lnTo>
                    <a:pt x="1083" y="217"/>
                  </a:lnTo>
                  <a:lnTo>
                    <a:pt x="1126" y="130"/>
                  </a:lnTo>
                  <a:lnTo>
                    <a:pt x="1212" y="87"/>
                  </a:lnTo>
                  <a:lnTo>
                    <a:pt x="1472" y="1"/>
                  </a:lnTo>
                  <a:lnTo>
                    <a:pt x="1819" y="1"/>
                  </a:lnTo>
                  <a:lnTo>
                    <a:pt x="2295" y="44"/>
                  </a:lnTo>
                  <a:lnTo>
                    <a:pt x="2815" y="130"/>
                  </a:lnTo>
                  <a:lnTo>
                    <a:pt x="3421" y="260"/>
                  </a:lnTo>
                  <a:lnTo>
                    <a:pt x="4677" y="650"/>
                  </a:lnTo>
                  <a:lnTo>
                    <a:pt x="5889" y="1083"/>
                  </a:lnTo>
                  <a:lnTo>
                    <a:pt x="6452" y="1343"/>
                  </a:lnTo>
                  <a:lnTo>
                    <a:pt x="6928" y="1603"/>
                  </a:lnTo>
                  <a:lnTo>
                    <a:pt x="7361" y="1819"/>
                  </a:lnTo>
                  <a:lnTo>
                    <a:pt x="7664" y="2079"/>
                  </a:lnTo>
                  <a:lnTo>
                    <a:pt x="7838" y="2296"/>
                  </a:lnTo>
                  <a:lnTo>
                    <a:pt x="7881" y="2382"/>
                  </a:lnTo>
                  <a:lnTo>
                    <a:pt x="7881" y="2512"/>
                  </a:lnTo>
                  <a:lnTo>
                    <a:pt x="7881" y="2512"/>
                  </a:lnTo>
                  <a:lnTo>
                    <a:pt x="7535" y="4720"/>
                  </a:lnTo>
                  <a:lnTo>
                    <a:pt x="7318" y="6020"/>
                  </a:lnTo>
                  <a:lnTo>
                    <a:pt x="7188" y="7319"/>
                  </a:lnTo>
                  <a:lnTo>
                    <a:pt x="7102" y="8618"/>
                  </a:lnTo>
                  <a:lnTo>
                    <a:pt x="7102" y="9700"/>
                  </a:lnTo>
                  <a:lnTo>
                    <a:pt x="7102" y="10177"/>
                  </a:lnTo>
                  <a:lnTo>
                    <a:pt x="7188" y="10566"/>
                  </a:lnTo>
                  <a:lnTo>
                    <a:pt x="7275" y="10869"/>
                  </a:lnTo>
                  <a:lnTo>
                    <a:pt x="7361" y="11086"/>
                  </a:lnTo>
                  <a:lnTo>
                    <a:pt x="7361" y="11086"/>
                  </a:lnTo>
                  <a:lnTo>
                    <a:pt x="7535" y="11259"/>
                  </a:lnTo>
                  <a:lnTo>
                    <a:pt x="7751" y="11432"/>
                  </a:lnTo>
                  <a:lnTo>
                    <a:pt x="8444" y="11779"/>
                  </a:lnTo>
                  <a:lnTo>
                    <a:pt x="9310" y="12125"/>
                  </a:lnTo>
                  <a:lnTo>
                    <a:pt x="10349" y="12472"/>
                  </a:lnTo>
                  <a:lnTo>
                    <a:pt x="11562" y="12818"/>
                  </a:lnTo>
                  <a:lnTo>
                    <a:pt x="12861" y="13164"/>
                  </a:lnTo>
                  <a:lnTo>
                    <a:pt x="14203" y="13467"/>
                  </a:lnTo>
                  <a:lnTo>
                    <a:pt x="15589" y="13771"/>
                  </a:lnTo>
                  <a:lnTo>
                    <a:pt x="15589" y="13771"/>
                  </a:lnTo>
                  <a:lnTo>
                    <a:pt x="16325" y="13944"/>
                  </a:lnTo>
                  <a:lnTo>
                    <a:pt x="16888" y="14117"/>
                  </a:lnTo>
                  <a:lnTo>
                    <a:pt x="17321" y="14334"/>
                  </a:lnTo>
                  <a:lnTo>
                    <a:pt x="17581" y="14550"/>
                  </a:lnTo>
                  <a:lnTo>
                    <a:pt x="17667" y="14680"/>
                  </a:lnTo>
                  <a:lnTo>
                    <a:pt x="17711" y="14767"/>
                  </a:lnTo>
                  <a:lnTo>
                    <a:pt x="17754" y="14896"/>
                  </a:lnTo>
                  <a:lnTo>
                    <a:pt x="17754" y="14983"/>
                  </a:lnTo>
                  <a:lnTo>
                    <a:pt x="17711" y="15243"/>
                  </a:lnTo>
                  <a:lnTo>
                    <a:pt x="17537" y="15459"/>
                  </a:lnTo>
                  <a:lnTo>
                    <a:pt x="17321" y="15676"/>
                  </a:lnTo>
                  <a:lnTo>
                    <a:pt x="17018" y="15892"/>
                  </a:lnTo>
                  <a:lnTo>
                    <a:pt x="16671" y="16066"/>
                  </a:lnTo>
                  <a:lnTo>
                    <a:pt x="16282" y="16282"/>
                  </a:lnTo>
                  <a:lnTo>
                    <a:pt x="15502" y="16585"/>
                  </a:lnTo>
                  <a:lnTo>
                    <a:pt x="14679" y="16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7658;p75">
              <a:extLst>
                <a:ext uri="{FF2B5EF4-FFF2-40B4-BE49-F238E27FC236}">
                  <a16:creationId xmlns:a16="http://schemas.microsoft.com/office/drawing/2014/main" id="{626EBF3F-BB7E-44C5-A71D-429EDDE8B744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extrusionOk="0">
                  <a:moveTo>
                    <a:pt x="5456" y="0"/>
                  </a:move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7659;p75">
              <a:extLst>
                <a:ext uri="{FF2B5EF4-FFF2-40B4-BE49-F238E27FC236}">
                  <a16:creationId xmlns:a16="http://schemas.microsoft.com/office/drawing/2014/main" id="{924C9253-0180-442B-95CB-96932C22EAC5}"/>
                </a:ext>
              </a:extLst>
            </p:cNvPr>
            <p:cNvSpPr/>
            <p:nvPr/>
          </p:nvSpPr>
          <p:spPr>
            <a:xfrm>
              <a:off x="1038486" y="1846980"/>
              <a:ext cx="256824" cy="227572"/>
            </a:xfrm>
            <a:custGeom>
              <a:avLst/>
              <a:gdLst/>
              <a:ahLst/>
              <a:cxnLst/>
              <a:rect l="l" t="t" r="r" b="b"/>
              <a:pathLst>
                <a:path w="9527" h="8445" fill="none" extrusionOk="0">
                  <a:moveTo>
                    <a:pt x="1083" y="1256"/>
                  </a:moveTo>
                  <a:lnTo>
                    <a:pt x="1083" y="1256"/>
                  </a:lnTo>
                  <a:lnTo>
                    <a:pt x="780" y="1862"/>
                  </a:lnTo>
                  <a:lnTo>
                    <a:pt x="563" y="2599"/>
                  </a:lnTo>
                  <a:lnTo>
                    <a:pt x="347" y="3465"/>
                  </a:lnTo>
                  <a:lnTo>
                    <a:pt x="173" y="4331"/>
                  </a:lnTo>
                  <a:lnTo>
                    <a:pt x="87" y="5197"/>
                  </a:lnTo>
                  <a:lnTo>
                    <a:pt x="0" y="5933"/>
                  </a:lnTo>
                  <a:lnTo>
                    <a:pt x="0" y="6582"/>
                  </a:lnTo>
                  <a:lnTo>
                    <a:pt x="43" y="7015"/>
                  </a:lnTo>
                  <a:lnTo>
                    <a:pt x="43" y="7015"/>
                  </a:lnTo>
                  <a:lnTo>
                    <a:pt x="87" y="7102"/>
                  </a:lnTo>
                  <a:lnTo>
                    <a:pt x="173" y="7189"/>
                  </a:lnTo>
                  <a:lnTo>
                    <a:pt x="390" y="7362"/>
                  </a:lnTo>
                  <a:lnTo>
                    <a:pt x="693" y="7492"/>
                  </a:lnTo>
                  <a:lnTo>
                    <a:pt x="1126" y="7665"/>
                  </a:lnTo>
                  <a:lnTo>
                    <a:pt x="2122" y="7968"/>
                  </a:lnTo>
                  <a:lnTo>
                    <a:pt x="3291" y="8185"/>
                  </a:lnTo>
                  <a:lnTo>
                    <a:pt x="4460" y="8358"/>
                  </a:lnTo>
                  <a:lnTo>
                    <a:pt x="5543" y="8444"/>
                  </a:lnTo>
                  <a:lnTo>
                    <a:pt x="6019" y="8444"/>
                  </a:lnTo>
                  <a:lnTo>
                    <a:pt x="6409" y="8401"/>
                  </a:lnTo>
                  <a:lnTo>
                    <a:pt x="6669" y="8314"/>
                  </a:lnTo>
                  <a:lnTo>
                    <a:pt x="6885" y="8228"/>
                  </a:lnTo>
                  <a:lnTo>
                    <a:pt x="6885" y="8228"/>
                  </a:lnTo>
                  <a:lnTo>
                    <a:pt x="7015" y="8055"/>
                  </a:lnTo>
                  <a:lnTo>
                    <a:pt x="7188" y="7795"/>
                  </a:lnTo>
                  <a:lnTo>
                    <a:pt x="7621" y="7059"/>
                  </a:lnTo>
                  <a:lnTo>
                    <a:pt x="8054" y="6106"/>
                  </a:lnTo>
                  <a:lnTo>
                    <a:pt x="8531" y="4980"/>
                  </a:lnTo>
                  <a:lnTo>
                    <a:pt x="8964" y="3854"/>
                  </a:lnTo>
                  <a:lnTo>
                    <a:pt x="9310" y="2772"/>
                  </a:lnTo>
                  <a:lnTo>
                    <a:pt x="9440" y="2252"/>
                  </a:lnTo>
                  <a:lnTo>
                    <a:pt x="9483" y="1776"/>
                  </a:lnTo>
                  <a:lnTo>
                    <a:pt x="9527" y="1386"/>
                  </a:lnTo>
                  <a:lnTo>
                    <a:pt x="9527" y="1040"/>
                  </a:lnTo>
                  <a:lnTo>
                    <a:pt x="9527" y="1040"/>
                  </a:lnTo>
                  <a:lnTo>
                    <a:pt x="9440" y="910"/>
                  </a:lnTo>
                  <a:lnTo>
                    <a:pt x="9353" y="780"/>
                  </a:lnTo>
                  <a:lnTo>
                    <a:pt x="9267" y="650"/>
                  </a:lnTo>
                  <a:lnTo>
                    <a:pt x="9094" y="520"/>
                  </a:lnTo>
                  <a:lnTo>
                    <a:pt x="8704" y="347"/>
                  </a:lnTo>
                  <a:lnTo>
                    <a:pt x="8184" y="217"/>
                  </a:lnTo>
                  <a:lnTo>
                    <a:pt x="7578" y="87"/>
                  </a:lnTo>
                  <a:lnTo>
                    <a:pt x="6928" y="0"/>
                  </a:lnTo>
                  <a:lnTo>
                    <a:pt x="6192" y="0"/>
                  </a:lnTo>
                  <a:lnTo>
                    <a:pt x="5456" y="0"/>
                  </a:lnTo>
                  <a:lnTo>
                    <a:pt x="4720" y="44"/>
                  </a:lnTo>
                  <a:lnTo>
                    <a:pt x="4027" y="130"/>
                  </a:lnTo>
                  <a:lnTo>
                    <a:pt x="3334" y="217"/>
                  </a:lnTo>
                  <a:lnTo>
                    <a:pt x="2685" y="390"/>
                  </a:lnTo>
                  <a:lnTo>
                    <a:pt x="2122" y="563"/>
                  </a:lnTo>
                  <a:lnTo>
                    <a:pt x="1646" y="737"/>
                  </a:lnTo>
                  <a:lnTo>
                    <a:pt x="1299" y="996"/>
                  </a:lnTo>
                  <a:lnTo>
                    <a:pt x="1169" y="1126"/>
                  </a:lnTo>
                  <a:lnTo>
                    <a:pt x="1083" y="12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7660;p75">
              <a:extLst>
                <a:ext uri="{FF2B5EF4-FFF2-40B4-BE49-F238E27FC236}">
                  <a16:creationId xmlns:a16="http://schemas.microsoft.com/office/drawing/2014/main" id="{7F1A735C-0AE1-4B57-B685-5DFF97CE32DC}"/>
                </a:ext>
              </a:extLst>
            </p:cNvPr>
            <p:cNvSpPr/>
            <p:nvPr/>
          </p:nvSpPr>
          <p:spPr>
            <a:xfrm>
              <a:off x="1067654" y="1782791"/>
              <a:ext cx="251001" cy="199573"/>
            </a:xfrm>
            <a:custGeom>
              <a:avLst/>
              <a:gdLst/>
              <a:ahLst/>
              <a:cxnLst/>
              <a:rect l="l" t="t" r="r" b="b"/>
              <a:pathLst>
                <a:path w="9311" h="7406" extrusionOk="0">
                  <a:moveTo>
                    <a:pt x="6279" y="1"/>
                  </a:moveTo>
                  <a:lnTo>
                    <a:pt x="5976" y="44"/>
                  </a:lnTo>
                  <a:lnTo>
                    <a:pt x="5717" y="217"/>
                  </a:lnTo>
                  <a:lnTo>
                    <a:pt x="5543" y="434"/>
                  </a:lnTo>
                  <a:lnTo>
                    <a:pt x="5370" y="694"/>
                  </a:lnTo>
                  <a:lnTo>
                    <a:pt x="5284" y="607"/>
                  </a:lnTo>
                  <a:lnTo>
                    <a:pt x="5110" y="391"/>
                  </a:lnTo>
                  <a:lnTo>
                    <a:pt x="4851" y="217"/>
                  </a:lnTo>
                  <a:lnTo>
                    <a:pt x="4721" y="131"/>
                  </a:lnTo>
                  <a:lnTo>
                    <a:pt x="4591" y="131"/>
                  </a:lnTo>
                  <a:lnTo>
                    <a:pt x="4331" y="174"/>
                  </a:lnTo>
                  <a:lnTo>
                    <a:pt x="4114" y="304"/>
                  </a:lnTo>
                  <a:lnTo>
                    <a:pt x="3941" y="434"/>
                  </a:lnTo>
                  <a:lnTo>
                    <a:pt x="3811" y="607"/>
                  </a:lnTo>
                  <a:lnTo>
                    <a:pt x="3595" y="910"/>
                  </a:lnTo>
                  <a:lnTo>
                    <a:pt x="3551" y="1040"/>
                  </a:lnTo>
                  <a:lnTo>
                    <a:pt x="3465" y="910"/>
                  </a:lnTo>
                  <a:lnTo>
                    <a:pt x="3378" y="824"/>
                  </a:lnTo>
                  <a:lnTo>
                    <a:pt x="3248" y="737"/>
                  </a:lnTo>
                  <a:lnTo>
                    <a:pt x="3118" y="650"/>
                  </a:lnTo>
                  <a:lnTo>
                    <a:pt x="2815" y="607"/>
                  </a:lnTo>
                  <a:lnTo>
                    <a:pt x="2642" y="607"/>
                  </a:lnTo>
                  <a:lnTo>
                    <a:pt x="2512" y="650"/>
                  </a:lnTo>
                  <a:lnTo>
                    <a:pt x="2252" y="737"/>
                  </a:lnTo>
                  <a:lnTo>
                    <a:pt x="2036" y="910"/>
                  </a:lnTo>
                  <a:lnTo>
                    <a:pt x="1776" y="1083"/>
                  </a:lnTo>
                  <a:lnTo>
                    <a:pt x="1560" y="1300"/>
                  </a:lnTo>
                  <a:lnTo>
                    <a:pt x="1127" y="1776"/>
                  </a:lnTo>
                  <a:lnTo>
                    <a:pt x="737" y="2296"/>
                  </a:lnTo>
                  <a:lnTo>
                    <a:pt x="434" y="2772"/>
                  </a:lnTo>
                  <a:lnTo>
                    <a:pt x="217" y="3205"/>
                  </a:lnTo>
                  <a:lnTo>
                    <a:pt x="1" y="3595"/>
                  </a:lnTo>
                  <a:lnTo>
                    <a:pt x="1733" y="3162"/>
                  </a:lnTo>
                  <a:lnTo>
                    <a:pt x="1776" y="3378"/>
                  </a:lnTo>
                  <a:lnTo>
                    <a:pt x="1776" y="3595"/>
                  </a:lnTo>
                  <a:lnTo>
                    <a:pt x="1733" y="4158"/>
                  </a:lnTo>
                  <a:lnTo>
                    <a:pt x="1560" y="5327"/>
                  </a:lnTo>
                  <a:lnTo>
                    <a:pt x="1473" y="5933"/>
                  </a:lnTo>
                  <a:lnTo>
                    <a:pt x="1473" y="6193"/>
                  </a:lnTo>
                  <a:lnTo>
                    <a:pt x="1516" y="6410"/>
                  </a:lnTo>
                  <a:lnTo>
                    <a:pt x="1560" y="6626"/>
                  </a:lnTo>
                  <a:lnTo>
                    <a:pt x="1689" y="6756"/>
                  </a:lnTo>
                  <a:lnTo>
                    <a:pt x="1819" y="6886"/>
                  </a:lnTo>
                  <a:lnTo>
                    <a:pt x="2036" y="6972"/>
                  </a:lnTo>
                  <a:lnTo>
                    <a:pt x="2296" y="6972"/>
                  </a:lnTo>
                  <a:lnTo>
                    <a:pt x="2556" y="6886"/>
                  </a:lnTo>
                  <a:lnTo>
                    <a:pt x="2772" y="6756"/>
                  </a:lnTo>
                  <a:lnTo>
                    <a:pt x="2945" y="6583"/>
                  </a:lnTo>
                  <a:lnTo>
                    <a:pt x="3248" y="6193"/>
                  </a:lnTo>
                  <a:lnTo>
                    <a:pt x="3335" y="6020"/>
                  </a:lnTo>
                  <a:lnTo>
                    <a:pt x="3335" y="6280"/>
                  </a:lnTo>
                  <a:lnTo>
                    <a:pt x="3335" y="6496"/>
                  </a:lnTo>
                  <a:lnTo>
                    <a:pt x="3378" y="6756"/>
                  </a:lnTo>
                  <a:lnTo>
                    <a:pt x="3465" y="7016"/>
                  </a:lnTo>
                  <a:lnTo>
                    <a:pt x="3638" y="7232"/>
                  </a:lnTo>
                  <a:lnTo>
                    <a:pt x="3725" y="7319"/>
                  </a:lnTo>
                  <a:lnTo>
                    <a:pt x="3855" y="7362"/>
                  </a:lnTo>
                  <a:lnTo>
                    <a:pt x="3984" y="7406"/>
                  </a:lnTo>
                  <a:lnTo>
                    <a:pt x="4114" y="7406"/>
                  </a:lnTo>
                  <a:lnTo>
                    <a:pt x="4288" y="7362"/>
                  </a:lnTo>
                  <a:lnTo>
                    <a:pt x="4461" y="7319"/>
                  </a:lnTo>
                  <a:lnTo>
                    <a:pt x="4591" y="7232"/>
                  </a:lnTo>
                  <a:lnTo>
                    <a:pt x="4721" y="7146"/>
                  </a:lnTo>
                  <a:lnTo>
                    <a:pt x="4937" y="6886"/>
                  </a:lnTo>
                  <a:lnTo>
                    <a:pt x="5067" y="6626"/>
                  </a:lnTo>
                  <a:lnTo>
                    <a:pt x="5197" y="6323"/>
                  </a:lnTo>
                  <a:lnTo>
                    <a:pt x="5284" y="6063"/>
                  </a:lnTo>
                  <a:lnTo>
                    <a:pt x="5370" y="5803"/>
                  </a:lnTo>
                  <a:lnTo>
                    <a:pt x="5370" y="6020"/>
                  </a:lnTo>
                  <a:lnTo>
                    <a:pt x="5413" y="6280"/>
                  </a:lnTo>
                  <a:lnTo>
                    <a:pt x="5500" y="6496"/>
                  </a:lnTo>
                  <a:lnTo>
                    <a:pt x="5630" y="6756"/>
                  </a:lnTo>
                  <a:lnTo>
                    <a:pt x="5803" y="6929"/>
                  </a:lnTo>
                  <a:lnTo>
                    <a:pt x="5890" y="7016"/>
                  </a:lnTo>
                  <a:lnTo>
                    <a:pt x="6020" y="7059"/>
                  </a:lnTo>
                  <a:lnTo>
                    <a:pt x="6150" y="7102"/>
                  </a:lnTo>
                  <a:lnTo>
                    <a:pt x="6323" y="7059"/>
                  </a:lnTo>
                  <a:lnTo>
                    <a:pt x="6496" y="7016"/>
                  </a:lnTo>
                  <a:lnTo>
                    <a:pt x="6626" y="6972"/>
                  </a:lnTo>
                  <a:lnTo>
                    <a:pt x="6756" y="6843"/>
                  </a:lnTo>
                  <a:lnTo>
                    <a:pt x="6886" y="6756"/>
                  </a:lnTo>
                  <a:lnTo>
                    <a:pt x="7102" y="6453"/>
                  </a:lnTo>
                  <a:lnTo>
                    <a:pt x="7275" y="6150"/>
                  </a:lnTo>
                  <a:lnTo>
                    <a:pt x="7405" y="5847"/>
                  </a:lnTo>
                  <a:lnTo>
                    <a:pt x="7449" y="5544"/>
                  </a:lnTo>
                  <a:lnTo>
                    <a:pt x="7535" y="5327"/>
                  </a:lnTo>
                  <a:lnTo>
                    <a:pt x="7535" y="5457"/>
                  </a:lnTo>
                  <a:lnTo>
                    <a:pt x="7579" y="5630"/>
                  </a:lnTo>
                  <a:lnTo>
                    <a:pt x="7665" y="5803"/>
                  </a:lnTo>
                  <a:lnTo>
                    <a:pt x="7752" y="5933"/>
                  </a:lnTo>
                  <a:lnTo>
                    <a:pt x="7925" y="6063"/>
                  </a:lnTo>
                  <a:lnTo>
                    <a:pt x="8098" y="6063"/>
                  </a:lnTo>
                  <a:lnTo>
                    <a:pt x="8358" y="5977"/>
                  </a:lnTo>
                  <a:lnTo>
                    <a:pt x="8618" y="5760"/>
                  </a:lnTo>
                  <a:lnTo>
                    <a:pt x="8834" y="5500"/>
                  </a:lnTo>
                  <a:lnTo>
                    <a:pt x="9008" y="5154"/>
                  </a:lnTo>
                  <a:lnTo>
                    <a:pt x="9137" y="4764"/>
                  </a:lnTo>
                  <a:lnTo>
                    <a:pt x="9224" y="4288"/>
                  </a:lnTo>
                  <a:lnTo>
                    <a:pt x="9267" y="3855"/>
                  </a:lnTo>
                  <a:lnTo>
                    <a:pt x="9311" y="3378"/>
                  </a:lnTo>
                  <a:lnTo>
                    <a:pt x="9267" y="2859"/>
                  </a:lnTo>
                  <a:lnTo>
                    <a:pt x="9224" y="2382"/>
                  </a:lnTo>
                  <a:lnTo>
                    <a:pt x="9137" y="1949"/>
                  </a:lnTo>
                  <a:lnTo>
                    <a:pt x="9051" y="1516"/>
                  </a:lnTo>
                  <a:lnTo>
                    <a:pt x="8921" y="1127"/>
                  </a:lnTo>
                  <a:lnTo>
                    <a:pt x="8791" y="780"/>
                  </a:lnTo>
                  <a:lnTo>
                    <a:pt x="8618" y="477"/>
                  </a:lnTo>
                  <a:lnTo>
                    <a:pt x="8445" y="304"/>
                  </a:lnTo>
                  <a:lnTo>
                    <a:pt x="8228" y="174"/>
                  </a:lnTo>
                  <a:lnTo>
                    <a:pt x="8012" y="131"/>
                  </a:lnTo>
                  <a:lnTo>
                    <a:pt x="7838" y="174"/>
                  </a:lnTo>
                  <a:lnTo>
                    <a:pt x="7665" y="217"/>
                  </a:lnTo>
                  <a:lnTo>
                    <a:pt x="7492" y="304"/>
                  </a:lnTo>
                  <a:lnTo>
                    <a:pt x="7232" y="477"/>
                  </a:lnTo>
                  <a:lnTo>
                    <a:pt x="7146" y="520"/>
                  </a:lnTo>
                  <a:lnTo>
                    <a:pt x="7059" y="434"/>
                  </a:lnTo>
                  <a:lnTo>
                    <a:pt x="6929" y="261"/>
                  </a:lnTo>
                  <a:lnTo>
                    <a:pt x="6799" y="174"/>
                  </a:lnTo>
                  <a:lnTo>
                    <a:pt x="6669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7661;p75">
              <a:extLst>
                <a:ext uri="{FF2B5EF4-FFF2-40B4-BE49-F238E27FC236}">
                  <a16:creationId xmlns:a16="http://schemas.microsoft.com/office/drawing/2014/main" id="{3F949677-ACB6-4331-BBC9-DA2BE24ED976}"/>
                </a:ext>
              </a:extLst>
            </p:cNvPr>
            <p:cNvSpPr/>
            <p:nvPr/>
          </p:nvSpPr>
          <p:spPr>
            <a:xfrm>
              <a:off x="1261425" y="1801466"/>
              <a:ext cx="15204" cy="127219"/>
            </a:xfrm>
            <a:custGeom>
              <a:avLst/>
              <a:gdLst/>
              <a:ahLst/>
              <a:cxnLst/>
              <a:rect l="l" t="t" r="r" b="b"/>
              <a:pathLst>
                <a:path w="564" h="4721" extrusionOk="0">
                  <a:moveTo>
                    <a:pt x="1" y="1"/>
                  </a:moveTo>
                  <a:lnTo>
                    <a:pt x="174" y="1170"/>
                  </a:lnTo>
                  <a:lnTo>
                    <a:pt x="304" y="2339"/>
                  </a:lnTo>
                  <a:lnTo>
                    <a:pt x="347" y="3508"/>
                  </a:lnTo>
                  <a:lnTo>
                    <a:pt x="304" y="4677"/>
                  </a:lnTo>
                  <a:lnTo>
                    <a:pt x="304" y="4721"/>
                  </a:lnTo>
                  <a:lnTo>
                    <a:pt x="347" y="4721"/>
                  </a:lnTo>
                  <a:lnTo>
                    <a:pt x="347" y="4677"/>
                  </a:lnTo>
                  <a:lnTo>
                    <a:pt x="477" y="4071"/>
                  </a:lnTo>
                  <a:lnTo>
                    <a:pt x="564" y="3508"/>
                  </a:lnTo>
                  <a:lnTo>
                    <a:pt x="564" y="2902"/>
                  </a:lnTo>
                  <a:lnTo>
                    <a:pt x="564" y="2296"/>
                  </a:lnTo>
                  <a:lnTo>
                    <a:pt x="477" y="1733"/>
                  </a:lnTo>
                  <a:lnTo>
                    <a:pt x="391" y="1127"/>
                  </a:lnTo>
                  <a:lnTo>
                    <a:pt x="217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7662;p75">
              <a:extLst>
                <a:ext uri="{FF2B5EF4-FFF2-40B4-BE49-F238E27FC236}">
                  <a16:creationId xmlns:a16="http://schemas.microsoft.com/office/drawing/2014/main" id="{401FFB67-CDF7-4977-B3B2-CF83E3DAE030}"/>
                </a:ext>
              </a:extLst>
            </p:cNvPr>
            <p:cNvSpPr/>
            <p:nvPr/>
          </p:nvSpPr>
          <p:spPr>
            <a:xfrm>
              <a:off x="1211230" y="1800307"/>
              <a:ext cx="14045" cy="140046"/>
            </a:xfrm>
            <a:custGeom>
              <a:avLst/>
              <a:gdLst/>
              <a:ahLst/>
              <a:cxnLst/>
              <a:rect l="l" t="t" r="r" b="b"/>
              <a:pathLst>
                <a:path w="521" h="5197" extrusionOk="0">
                  <a:moveTo>
                    <a:pt x="44" y="0"/>
                  </a:moveTo>
                  <a:lnTo>
                    <a:pt x="1" y="44"/>
                  </a:lnTo>
                  <a:lnTo>
                    <a:pt x="131" y="607"/>
                  </a:lnTo>
                  <a:lnTo>
                    <a:pt x="217" y="1299"/>
                  </a:lnTo>
                  <a:lnTo>
                    <a:pt x="261" y="1992"/>
                  </a:lnTo>
                  <a:lnTo>
                    <a:pt x="261" y="2728"/>
                  </a:lnTo>
                  <a:lnTo>
                    <a:pt x="261" y="3421"/>
                  </a:lnTo>
                  <a:lnTo>
                    <a:pt x="217" y="4114"/>
                  </a:lnTo>
                  <a:lnTo>
                    <a:pt x="131" y="4677"/>
                  </a:lnTo>
                  <a:lnTo>
                    <a:pt x="1" y="5197"/>
                  </a:lnTo>
                  <a:lnTo>
                    <a:pt x="87" y="5153"/>
                  </a:lnTo>
                  <a:lnTo>
                    <a:pt x="261" y="4547"/>
                  </a:lnTo>
                  <a:lnTo>
                    <a:pt x="434" y="3898"/>
                  </a:lnTo>
                  <a:lnTo>
                    <a:pt x="477" y="3248"/>
                  </a:lnTo>
                  <a:lnTo>
                    <a:pt x="520" y="2599"/>
                  </a:lnTo>
                  <a:lnTo>
                    <a:pt x="477" y="1949"/>
                  </a:lnTo>
                  <a:lnTo>
                    <a:pt x="391" y="1299"/>
                  </a:lnTo>
                  <a:lnTo>
                    <a:pt x="261" y="65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7663;p75">
              <a:extLst>
                <a:ext uri="{FF2B5EF4-FFF2-40B4-BE49-F238E27FC236}">
                  <a16:creationId xmlns:a16="http://schemas.microsoft.com/office/drawing/2014/main" id="{DF0C8A7A-21BD-4A06-9086-F45A53DE29A8}"/>
                </a:ext>
              </a:extLst>
            </p:cNvPr>
            <p:cNvSpPr/>
            <p:nvPr/>
          </p:nvSpPr>
          <p:spPr>
            <a:xfrm>
              <a:off x="1155212" y="1813134"/>
              <a:ext cx="18709" cy="135384"/>
            </a:xfrm>
            <a:custGeom>
              <a:avLst/>
              <a:gdLst/>
              <a:ahLst/>
              <a:cxnLst/>
              <a:rect l="l" t="t" r="r" b="b"/>
              <a:pathLst>
                <a:path w="694" h="5024" extrusionOk="0">
                  <a:moveTo>
                    <a:pt x="303" y="1"/>
                  </a:moveTo>
                  <a:lnTo>
                    <a:pt x="390" y="650"/>
                  </a:lnTo>
                  <a:lnTo>
                    <a:pt x="433" y="1256"/>
                  </a:lnTo>
                  <a:lnTo>
                    <a:pt x="477" y="1906"/>
                  </a:lnTo>
                  <a:lnTo>
                    <a:pt x="433" y="2512"/>
                  </a:lnTo>
                  <a:lnTo>
                    <a:pt x="390" y="3162"/>
                  </a:lnTo>
                  <a:lnTo>
                    <a:pt x="303" y="3768"/>
                  </a:lnTo>
                  <a:lnTo>
                    <a:pt x="174" y="4374"/>
                  </a:lnTo>
                  <a:lnTo>
                    <a:pt x="0" y="4980"/>
                  </a:lnTo>
                  <a:lnTo>
                    <a:pt x="0" y="5024"/>
                  </a:lnTo>
                  <a:lnTo>
                    <a:pt x="44" y="4980"/>
                  </a:lnTo>
                  <a:lnTo>
                    <a:pt x="303" y="4461"/>
                  </a:lnTo>
                  <a:lnTo>
                    <a:pt x="520" y="3898"/>
                  </a:lnTo>
                  <a:lnTo>
                    <a:pt x="650" y="3335"/>
                  </a:lnTo>
                  <a:lnTo>
                    <a:pt x="693" y="2729"/>
                  </a:lnTo>
                  <a:lnTo>
                    <a:pt x="693" y="2079"/>
                  </a:lnTo>
                  <a:lnTo>
                    <a:pt x="650" y="1343"/>
                  </a:lnTo>
                  <a:lnTo>
                    <a:pt x="520" y="650"/>
                  </a:lnTo>
                  <a:lnTo>
                    <a:pt x="433" y="304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7664;p75">
              <a:extLst>
                <a:ext uri="{FF2B5EF4-FFF2-40B4-BE49-F238E27FC236}">
                  <a16:creationId xmlns:a16="http://schemas.microsoft.com/office/drawing/2014/main" id="{46ABD2B8-7E64-45E4-BE33-A8FFC3D1822F}"/>
                </a:ext>
              </a:extLst>
            </p:cNvPr>
            <p:cNvSpPr/>
            <p:nvPr/>
          </p:nvSpPr>
          <p:spPr>
            <a:xfrm>
              <a:off x="1106177" y="1870317"/>
              <a:ext cx="164629" cy="117895"/>
            </a:xfrm>
            <a:custGeom>
              <a:avLst/>
              <a:gdLst/>
              <a:ahLst/>
              <a:cxnLst/>
              <a:rect l="l" t="t" r="r" b="b"/>
              <a:pathLst>
                <a:path w="6107" h="4375" extrusionOk="0">
                  <a:moveTo>
                    <a:pt x="304" y="1"/>
                  </a:moveTo>
                  <a:lnTo>
                    <a:pt x="347" y="347"/>
                  </a:lnTo>
                  <a:lnTo>
                    <a:pt x="304" y="693"/>
                  </a:lnTo>
                  <a:lnTo>
                    <a:pt x="174" y="1386"/>
                  </a:lnTo>
                  <a:lnTo>
                    <a:pt x="44" y="2122"/>
                  </a:lnTo>
                  <a:lnTo>
                    <a:pt x="1" y="2858"/>
                  </a:lnTo>
                  <a:lnTo>
                    <a:pt x="1" y="3032"/>
                  </a:lnTo>
                  <a:lnTo>
                    <a:pt x="1" y="3248"/>
                  </a:lnTo>
                  <a:lnTo>
                    <a:pt x="174" y="3595"/>
                  </a:lnTo>
                  <a:lnTo>
                    <a:pt x="304" y="3724"/>
                  </a:lnTo>
                  <a:lnTo>
                    <a:pt x="477" y="3854"/>
                  </a:lnTo>
                  <a:lnTo>
                    <a:pt x="693" y="3898"/>
                  </a:lnTo>
                  <a:lnTo>
                    <a:pt x="910" y="3898"/>
                  </a:lnTo>
                  <a:lnTo>
                    <a:pt x="1083" y="3811"/>
                  </a:lnTo>
                  <a:lnTo>
                    <a:pt x="1300" y="3724"/>
                  </a:lnTo>
                  <a:lnTo>
                    <a:pt x="1430" y="3595"/>
                  </a:lnTo>
                  <a:lnTo>
                    <a:pt x="1603" y="3465"/>
                  </a:lnTo>
                  <a:lnTo>
                    <a:pt x="1733" y="3283"/>
                  </a:lnTo>
                  <a:lnTo>
                    <a:pt x="1733" y="3283"/>
                  </a:lnTo>
                  <a:lnTo>
                    <a:pt x="1733" y="3291"/>
                  </a:lnTo>
                  <a:lnTo>
                    <a:pt x="1776" y="3551"/>
                  </a:lnTo>
                  <a:lnTo>
                    <a:pt x="1819" y="3811"/>
                  </a:lnTo>
                  <a:lnTo>
                    <a:pt x="1906" y="3941"/>
                  </a:lnTo>
                  <a:lnTo>
                    <a:pt x="1993" y="4071"/>
                  </a:lnTo>
                  <a:lnTo>
                    <a:pt x="2209" y="4244"/>
                  </a:lnTo>
                  <a:lnTo>
                    <a:pt x="2469" y="4331"/>
                  </a:lnTo>
                  <a:lnTo>
                    <a:pt x="2599" y="4374"/>
                  </a:lnTo>
                  <a:lnTo>
                    <a:pt x="2772" y="4374"/>
                  </a:lnTo>
                  <a:lnTo>
                    <a:pt x="3032" y="4287"/>
                  </a:lnTo>
                  <a:lnTo>
                    <a:pt x="3292" y="4158"/>
                  </a:lnTo>
                  <a:lnTo>
                    <a:pt x="3508" y="3984"/>
                  </a:lnTo>
                  <a:lnTo>
                    <a:pt x="3638" y="3811"/>
                  </a:lnTo>
                  <a:lnTo>
                    <a:pt x="3941" y="3378"/>
                  </a:lnTo>
                  <a:lnTo>
                    <a:pt x="3963" y="3313"/>
                  </a:lnTo>
                  <a:lnTo>
                    <a:pt x="3963" y="3313"/>
                  </a:lnTo>
                  <a:lnTo>
                    <a:pt x="3984" y="3378"/>
                  </a:lnTo>
                  <a:lnTo>
                    <a:pt x="4114" y="3595"/>
                  </a:lnTo>
                  <a:lnTo>
                    <a:pt x="4288" y="3811"/>
                  </a:lnTo>
                  <a:lnTo>
                    <a:pt x="4547" y="3941"/>
                  </a:lnTo>
                  <a:lnTo>
                    <a:pt x="4807" y="3984"/>
                  </a:lnTo>
                  <a:lnTo>
                    <a:pt x="5067" y="3984"/>
                  </a:lnTo>
                  <a:lnTo>
                    <a:pt x="5197" y="3941"/>
                  </a:lnTo>
                  <a:lnTo>
                    <a:pt x="5327" y="3854"/>
                  </a:lnTo>
                  <a:lnTo>
                    <a:pt x="5500" y="3681"/>
                  </a:lnTo>
                  <a:lnTo>
                    <a:pt x="5630" y="3465"/>
                  </a:lnTo>
                  <a:lnTo>
                    <a:pt x="5760" y="3248"/>
                  </a:lnTo>
                  <a:lnTo>
                    <a:pt x="5890" y="3032"/>
                  </a:lnTo>
                  <a:lnTo>
                    <a:pt x="6020" y="2512"/>
                  </a:lnTo>
                  <a:lnTo>
                    <a:pt x="6106" y="2079"/>
                  </a:lnTo>
                  <a:lnTo>
                    <a:pt x="6106" y="2079"/>
                  </a:lnTo>
                  <a:lnTo>
                    <a:pt x="5933" y="2512"/>
                  </a:lnTo>
                  <a:lnTo>
                    <a:pt x="5803" y="2945"/>
                  </a:lnTo>
                  <a:lnTo>
                    <a:pt x="5673" y="3162"/>
                  </a:lnTo>
                  <a:lnTo>
                    <a:pt x="5543" y="3335"/>
                  </a:lnTo>
                  <a:lnTo>
                    <a:pt x="5413" y="3508"/>
                  </a:lnTo>
                  <a:lnTo>
                    <a:pt x="5240" y="3681"/>
                  </a:lnTo>
                  <a:lnTo>
                    <a:pt x="5024" y="3768"/>
                  </a:lnTo>
                  <a:lnTo>
                    <a:pt x="4850" y="3768"/>
                  </a:lnTo>
                  <a:lnTo>
                    <a:pt x="4634" y="3724"/>
                  </a:lnTo>
                  <a:lnTo>
                    <a:pt x="4461" y="3595"/>
                  </a:lnTo>
                  <a:lnTo>
                    <a:pt x="4288" y="3421"/>
                  </a:lnTo>
                  <a:lnTo>
                    <a:pt x="4201" y="3248"/>
                  </a:lnTo>
                  <a:lnTo>
                    <a:pt x="4114" y="3032"/>
                  </a:lnTo>
                  <a:lnTo>
                    <a:pt x="4114" y="2858"/>
                  </a:lnTo>
                  <a:lnTo>
                    <a:pt x="4071" y="2166"/>
                  </a:lnTo>
                  <a:lnTo>
                    <a:pt x="3855" y="2858"/>
                  </a:lnTo>
                  <a:lnTo>
                    <a:pt x="3681" y="3248"/>
                  </a:lnTo>
                  <a:lnTo>
                    <a:pt x="3422" y="3638"/>
                  </a:lnTo>
                  <a:lnTo>
                    <a:pt x="3292" y="3811"/>
                  </a:lnTo>
                  <a:lnTo>
                    <a:pt x="3118" y="3941"/>
                  </a:lnTo>
                  <a:lnTo>
                    <a:pt x="2945" y="4028"/>
                  </a:lnTo>
                  <a:lnTo>
                    <a:pt x="2729" y="4114"/>
                  </a:lnTo>
                  <a:lnTo>
                    <a:pt x="2512" y="4071"/>
                  </a:lnTo>
                  <a:lnTo>
                    <a:pt x="2339" y="4028"/>
                  </a:lnTo>
                  <a:lnTo>
                    <a:pt x="2209" y="3898"/>
                  </a:lnTo>
                  <a:lnTo>
                    <a:pt x="2122" y="3724"/>
                  </a:lnTo>
                  <a:lnTo>
                    <a:pt x="2036" y="3291"/>
                  </a:lnTo>
                  <a:lnTo>
                    <a:pt x="2036" y="3075"/>
                  </a:lnTo>
                  <a:lnTo>
                    <a:pt x="2079" y="2858"/>
                  </a:lnTo>
                  <a:lnTo>
                    <a:pt x="2209" y="2036"/>
                  </a:lnTo>
                  <a:lnTo>
                    <a:pt x="1819" y="2772"/>
                  </a:lnTo>
                  <a:lnTo>
                    <a:pt x="1811" y="2784"/>
                  </a:lnTo>
                  <a:lnTo>
                    <a:pt x="1811" y="2784"/>
                  </a:lnTo>
                  <a:lnTo>
                    <a:pt x="1776" y="2772"/>
                  </a:lnTo>
                  <a:lnTo>
                    <a:pt x="1762" y="2858"/>
                  </a:lnTo>
                  <a:lnTo>
                    <a:pt x="1762" y="2858"/>
                  </a:lnTo>
                  <a:lnTo>
                    <a:pt x="1646" y="3032"/>
                  </a:lnTo>
                  <a:lnTo>
                    <a:pt x="1430" y="3335"/>
                  </a:lnTo>
                  <a:lnTo>
                    <a:pt x="1300" y="3421"/>
                  </a:lnTo>
                  <a:lnTo>
                    <a:pt x="1170" y="3508"/>
                  </a:lnTo>
                  <a:lnTo>
                    <a:pt x="867" y="3638"/>
                  </a:lnTo>
                  <a:lnTo>
                    <a:pt x="737" y="3681"/>
                  </a:lnTo>
                  <a:lnTo>
                    <a:pt x="607" y="3638"/>
                  </a:lnTo>
                  <a:lnTo>
                    <a:pt x="477" y="3595"/>
                  </a:lnTo>
                  <a:lnTo>
                    <a:pt x="347" y="3508"/>
                  </a:lnTo>
                  <a:lnTo>
                    <a:pt x="217" y="3205"/>
                  </a:lnTo>
                  <a:lnTo>
                    <a:pt x="174" y="2858"/>
                  </a:lnTo>
                  <a:lnTo>
                    <a:pt x="217" y="2166"/>
                  </a:lnTo>
                  <a:lnTo>
                    <a:pt x="304" y="1429"/>
                  </a:lnTo>
                  <a:lnTo>
                    <a:pt x="390" y="693"/>
                  </a:lnTo>
                  <a:lnTo>
                    <a:pt x="390" y="347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7665;p75">
              <a:extLst>
                <a:ext uri="{FF2B5EF4-FFF2-40B4-BE49-F238E27FC236}">
                  <a16:creationId xmlns:a16="http://schemas.microsoft.com/office/drawing/2014/main" id="{86298CDE-768E-4A2B-8F3A-D21F535F4D3D}"/>
                </a:ext>
              </a:extLst>
            </p:cNvPr>
            <p:cNvSpPr/>
            <p:nvPr/>
          </p:nvSpPr>
          <p:spPr>
            <a:xfrm>
              <a:off x="1184380" y="1883144"/>
              <a:ext cx="145948" cy="164568"/>
            </a:xfrm>
            <a:custGeom>
              <a:avLst/>
              <a:gdLst/>
              <a:ahLst/>
              <a:cxnLst/>
              <a:rect l="l" t="t" r="r" b="b"/>
              <a:pathLst>
                <a:path w="5414" h="6107" extrusionOk="0">
                  <a:moveTo>
                    <a:pt x="694" y="1"/>
                  </a:moveTo>
                  <a:lnTo>
                    <a:pt x="434" y="44"/>
                  </a:lnTo>
                  <a:lnTo>
                    <a:pt x="217" y="131"/>
                  </a:lnTo>
                  <a:lnTo>
                    <a:pt x="88" y="217"/>
                  </a:lnTo>
                  <a:lnTo>
                    <a:pt x="1" y="347"/>
                  </a:lnTo>
                  <a:lnTo>
                    <a:pt x="1" y="520"/>
                  </a:lnTo>
                  <a:lnTo>
                    <a:pt x="1" y="694"/>
                  </a:lnTo>
                  <a:lnTo>
                    <a:pt x="88" y="824"/>
                  </a:lnTo>
                  <a:lnTo>
                    <a:pt x="131" y="997"/>
                  </a:lnTo>
                  <a:lnTo>
                    <a:pt x="391" y="1257"/>
                  </a:lnTo>
                  <a:lnTo>
                    <a:pt x="737" y="1473"/>
                  </a:lnTo>
                  <a:lnTo>
                    <a:pt x="1083" y="1690"/>
                  </a:lnTo>
                  <a:lnTo>
                    <a:pt x="1516" y="1863"/>
                  </a:lnTo>
                  <a:lnTo>
                    <a:pt x="1949" y="1949"/>
                  </a:lnTo>
                  <a:lnTo>
                    <a:pt x="2339" y="2079"/>
                  </a:lnTo>
                  <a:lnTo>
                    <a:pt x="2036" y="2253"/>
                  </a:lnTo>
                  <a:lnTo>
                    <a:pt x="1690" y="2512"/>
                  </a:lnTo>
                  <a:lnTo>
                    <a:pt x="1387" y="2859"/>
                  </a:lnTo>
                  <a:lnTo>
                    <a:pt x="1040" y="3248"/>
                  </a:lnTo>
                  <a:lnTo>
                    <a:pt x="910" y="3508"/>
                  </a:lnTo>
                  <a:lnTo>
                    <a:pt x="780" y="3768"/>
                  </a:lnTo>
                  <a:lnTo>
                    <a:pt x="694" y="4028"/>
                  </a:lnTo>
                  <a:lnTo>
                    <a:pt x="650" y="4288"/>
                  </a:lnTo>
                  <a:lnTo>
                    <a:pt x="650" y="4591"/>
                  </a:lnTo>
                  <a:lnTo>
                    <a:pt x="694" y="4894"/>
                  </a:lnTo>
                  <a:lnTo>
                    <a:pt x="780" y="5110"/>
                  </a:lnTo>
                  <a:lnTo>
                    <a:pt x="867" y="5327"/>
                  </a:lnTo>
                  <a:lnTo>
                    <a:pt x="997" y="5500"/>
                  </a:lnTo>
                  <a:lnTo>
                    <a:pt x="1170" y="5673"/>
                  </a:lnTo>
                  <a:lnTo>
                    <a:pt x="1343" y="5847"/>
                  </a:lnTo>
                  <a:lnTo>
                    <a:pt x="1516" y="5933"/>
                  </a:lnTo>
                  <a:lnTo>
                    <a:pt x="1733" y="6020"/>
                  </a:lnTo>
                  <a:lnTo>
                    <a:pt x="1949" y="6106"/>
                  </a:lnTo>
                  <a:lnTo>
                    <a:pt x="2772" y="5414"/>
                  </a:lnTo>
                  <a:lnTo>
                    <a:pt x="3508" y="4677"/>
                  </a:lnTo>
                  <a:lnTo>
                    <a:pt x="3898" y="4288"/>
                  </a:lnTo>
                  <a:lnTo>
                    <a:pt x="4288" y="3811"/>
                  </a:lnTo>
                  <a:lnTo>
                    <a:pt x="4678" y="3378"/>
                  </a:lnTo>
                  <a:lnTo>
                    <a:pt x="4981" y="2902"/>
                  </a:lnTo>
                  <a:lnTo>
                    <a:pt x="5197" y="2426"/>
                  </a:lnTo>
                  <a:lnTo>
                    <a:pt x="5370" y="1993"/>
                  </a:lnTo>
                  <a:lnTo>
                    <a:pt x="5370" y="1776"/>
                  </a:lnTo>
                  <a:lnTo>
                    <a:pt x="5414" y="1603"/>
                  </a:lnTo>
                  <a:lnTo>
                    <a:pt x="5370" y="1386"/>
                  </a:lnTo>
                  <a:lnTo>
                    <a:pt x="5284" y="1213"/>
                  </a:lnTo>
                  <a:lnTo>
                    <a:pt x="5197" y="1040"/>
                  </a:lnTo>
                  <a:lnTo>
                    <a:pt x="5067" y="867"/>
                  </a:lnTo>
                  <a:lnTo>
                    <a:pt x="4894" y="737"/>
                  </a:lnTo>
                  <a:lnTo>
                    <a:pt x="4634" y="607"/>
                  </a:lnTo>
                  <a:lnTo>
                    <a:pt x="4244" y="434"/>
                  </a:lnTo>
                  <a:lnTo>
                    <a:pt x="3595" y="304"/>
                  </a:lnTo>
                  <a:lnTo>
                    <a:pt x="2859" y="131"/>
                  </a:lnTo>
                  <a:lnTo>
                    <a:pt x="2079" y="44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7666;p75">
              <a:extLst>
                <a:ext uri="{FF2B5EF4-FFF2-40B4-BE49-F238E27FC236}">
                  <a16:creationId xmlns:a16="http://schemas.microsoft.com/office/drawing/2014/main" id="{C11989FC-D144-4BE3-B90B-CB80E97BDCE2}"/>
                </a:ext>
              </a:extLst>
            </p:cNvPr>
            <p:cNvSpPr/>
            <p:nvPr/>
          </p:nvSpPr>
          <p:spPr>
            <a:xfrm>
              <a:off x="1179717" y="1879641"/>
              <a:ext cx="136621" cy="124902"/>
            </a:xfrm>
            <a:custGeom>
              <a:avLst/>
              <a:gdLst/>
              <a:ahLst/>
              <a:cxnLst/>
              <a:rect l="l" t="t" r="r" b="b"/>
              <a:pathLst>
                <a:path w="5068" h="4635" extrusionOk="0">
                  <a:moveTo>
                    <a:pt x="997" y="1"/>
                  </a:moveTo>
                  <a:lnTo>
                    <a:pt x="737" y="44"/>
                  </a:lnTo>
                  <a:lnTo>
                    <a:pt x="434" y="88"/>
                  </a:lnTo>
                  <a:lnTo>
                    <a:pt x="304" y="131"/>
                  </a:lnTo>
                  <a:lnTo>
                    <a:pt x="174" y="217"/>
                  </a:lnTo>
                  <a:lnTo>
                    <a:pt x="87" y="304"/>
                  </a:lnTo>
                  <a:lnTo>
                    <a:pt x="44" y="347"/>
                  </a:lnTo>
                  <a:lnTo>
                    <a:pt x="44" y="434"/>
                  </a:lnTo>
                  <a:lnTo>
                    <a:pt x="1" y="521"/>
                  </a:lnTo>
                  <a:lnTo>
                    <a:pt x="1" y="824"/>
                  </a:lnTo>
                  <a:lnTo>
                    <a:pt x="44" y="997"/>
                  </a:lnTo>
                  <a:lnTo>
                    <a:pt x="131" y="1127"/>
                  </a:lnTo>
                  <a:lnTo>
                    <a:pt x="304" y="1343"/>
                  </a:lnTo>
                  <a:lnTo>
                    <a:pt x="520" y="1560"/>
                  </a:lnTo>
                  <a:lnTo>
                    <a:pt x="737" y="1690"/>
                  </a:lnTo>
                  <a:lnTo>
                    <a:pt x="953" y="1820"/>
                  </a:lnTo>
                  <a:lnTo>
                    <a:pt x="1473" y="2036"/>
                  </a:lnTo>
                  <a:lnTo>
                    <a:pt x="1949" y="2209"/>
                  </a:lnTo>
                  <a:lnTo>
                    <a:pt x="2188" y="2249"/>
                  </a:lnTo>
                  <a:lnTo>
                    <a:pt x="2188" y="2249"/>
                  </a:lnTo>
                  <a:lnTo>
                    <a:pt x="2122" y="2296"/>
                  </a:lnTo>
                  <a:lnTo>
                    <a:pt x="1863" y="2556"/>
                  </a:lnTo>
                  <a:lnTo>
                    <a:pt x="1560" y="2816"/>
                  </a:lnTo>
                  <a:lnTo>
                    <a:pt x="1343" y="3162"/>
                  </a:lnTo>
                  <a:lnTo>
                    <a:pt x="1127" y="3465"/>
                  </a:lnTo>
                  <a:lnTo>
                    <a:pt x="953" y="3855"/>
                  </a:lnTo>
                  <a:lnTo>
                    <a:pt x="867" y="4245"/>
                  </a:lnTo>
                  <a:lnTo>
                    <a:pt x="867" y="4634"/>
                  </a:lnTo>
                  <a:lnTo>
                    <a:pt x="910" y="4245"/>
                  </a:lnTo>
                  <a:lnTo>
                    <a:pt x="997" y="3855"/>
                  </a:lnTo>
                  <a:lnTo>
                    <a:pt x="1213" y="3552"/>
                  </a:lnTo>
                  <a:lnTo>
                    <a:pt x="1386" y="3205"/>
                  </a:lnTo>
                  <a:lnTo>
                    <a:pt x="1646" y="2945"/>
                  </a:lnTo>
                  <a:lnTo>
                    <a:pt x="1949" y="2686"/>
                  </a:lnTo>
                  <a:lnTo>
                    <a:pt x="2252" y="2469"/>
                  </a:lnTo>
                  <a:lnTo>
                    <a:pt x="2556" y="2253"/>
                  </a:lnTo>
                  <a:lnTo>
                    <a:pt x="2859" y="2123"/>
                  </a:lnTo>
                  <a:lnTo>
                    <a:pt x="2512" y="2036"/>
                  </a:lnTo>
                  <a:lnTo>
                    <a:pt x="1993" y="1906"/>
                  </a:lnTo>
                  <a:lnTo>
                    <a:pt x="1516" y="1776"/>
                  </a:lnTo>
                  <a:lnTo>
                    <a:pt x="1083" y="1560"/>
                  </a:lnTo>
                  <a:lnTo>
                    <a:pt x="694" y="1300"/>
                  </a:lnTo>
                  <a:lnTo>
                    <a:pt x="520" y="1127"/>
                  </a:lnTo>
                  <a:lnTo>
                    <a:pt x="390" y="954"/>
                  </a:lnTo>
                  <a:lnTo>
                    <a:pt x="304" y="780"/>
                  </a:lnTo>
                  <a:lnTo>
                    <a:pt x="304" y="564"/>
                  </a:lnTo>
                  <a:lnTo>
                    <a:pt x="304" y="477"/>
                  </a:lnTo>
                  <a:lnTo>
                    <a:pt x="347" y="434"/>
                  </a:lnTo>
                  <a:lnTo>
                    <a:pt x="520" y="347"/>
                  </a:lnTo>
                  <a:lnTo>
                    <a:pt x="780" y="304"/>
                  </a:lnTo>
                  <a:lnTo>
                    <a:pt x="997" y="261"/>
                  </a:lnTo>
                  <a:lnTo>
                    <a:pt x="2036" y="261"/>
                  </a:lnTo>
                  <a:lnTo>
                    <a:pt x="3032" y="347"/>
                  </a:lnTo>
                  <a:lnTo>
                    <a:pt x="3551" y="434"/>
                  </a:lnTo>
                  <a:lnTo>
                    <a:pt x="4071" y="564"/>
                  </a:lnTo>
                  <a:lnTo>
                    <a:pt x="4591" y="694"/>
                  </a:lnTo>
                  <a:lnTo>
                    <a:pt x="5067" y="867"/>
                  </a:lnTo>
                  <a:lnTo>
                    <a:pt x="5067" y="867"/>
                  </a:lnTo>
                  <a:lnTo>
                    <a:pt x="4851" y="737"/>
                  </a:lnTo>
                  <a:lnTo>
                    <a:pt x="4591" y="607"/>
                  </a:lnTo>
                  <a:lnTo>
                    <a:pt x="4114" y="434"/>
                  </a:lnTo>
                  <a:lnTo>
                    <a:pt x="3595" y="304"/>
                  </a:lnTo>
                  <a:lnTo>
                    <a:pt x="3075" y="217"/>
                  </a:lnTo>
                  <a:lnTo>
                    <a:pt x="2599" y="88"/>
                  </a:lnTo>
                  <a:lnTo>
                    <a:pt x="2079" y="4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7667;p75">
              <a:extLst>
                <a:ext uri="{FF2B5EF4-FFF2-40B4-BE49-F238E27FC236}">
                  <a16:creationId xmlns:a16="http://schemas.microsoft.com/office/drawing/2014/main" id="{F24C44C2-FE98-4EF3-9350-73BCE8029442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7668;p75">
              <a:extLst>
                <a:ext uri="{FF2B5EF4-FFF2-40B4-BE49-F238E27FC236}">
                  <a16:creationId xmlns:a16="http://schemas.microsoft.com/office/drawing/2014/main" id="{B7CB76C8-BD48-4D7E-A532-898E11919BAB}"/>
                </a:ext>
              </a:extLst>
            </p:cNvPr>
            <p:cNvSpPr/>
            <p:nvPr/>
          </p:nvSpPr>
          <p:spPr>
            <a:xfrm>
              <a:off x="995274" y="2041838"/>
              <a:ext cx="507825" cy="404940"/>
            </a:xfrm>
            <a:custGeom>
              <a:avLst/>
              <a:gdLst/>
              <a:ahLst/>
              <a:cxnLst/>
              <a:rect l="l" t="t" r="r" b="b"/>
              <a:pathLst>
                <a:path w="18838" h="15027" fill="none" extrusionOk="0">
                  <a:moveTo>
                    <a:pt x="17192" y="11086"/>
                  </a:moveTo>
                  <a:lnTo>
                    <a:pt x="17192" y="11086"/>
                  </a:lnTo>
                  <a:lnTo>
                    <a:pt x="16239" y="10826"/>
                  </a:lnTo>
                  <a:lnTo>
                    <a:pt x="14983" y="10523"/>
                  </a:lnTo>
                  <a:lnTo>
                    <a:pt x="12255" y="9830"/>
                  </a:lnTo>
                  <a:lnTo>
                    <a:pt x="10913" y="9441"/>
                  </a:lnTo>
                  <a:lnTo>
                    <a:pt x="9787" y="9008"/>
                  </a:lnTo>
                  <a:lnTo>
                    <a:pt x="9311" y="8834"/>
                  </a:lnTo>
                  <a:lnTo>
                    <a:pt x="8921" y="8618"/>
                  </a:lnTo>
                  <a:lnTo>
                    <a:pt x="8661" y="8401"/>
                  </a:lnTo>
                  <a:lnTo>
                    <a:pt x="8488" y="8185"/>
                  </a:lnTo>
                  <a:lnTo>
                    <a:pt x="8488" y="8185"/>
                  </a:lnTo>
                  <a:lnTo>
                    <a:pt x="8402" y="7882"/>
                  </a:lnTo>
                  <a:lnTo>
                    <a:pt x="8358" y="7535"/>
                  </a:lnTo>
                  <a:lnTo>
                    <a:pt x="8315" y="6583"/>
                  </a:lnTo>
                  <a:lnTo>
                    <a:pt x="8358" y="5414"/>
                  </a:lnTo>
                  <a:lnTo>
                    <a:pt x="8445" y="4201"/>
                  </a:lnTo>
                  <a:lnTo>
                    <a:pt x="8661" y="2079"/>
                  </a:lnTo>
                  <a:lnTo>
                    <a:pt x="8791" y="1170"/>
                  </a:lnTo>
                  <a:lnTo>
                    <a:pt x="131" y="1"/>
                  </a:ln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253" y="13078"/>
                  </a:lnTo>
                  <a:lnTo>
                    <a:pt x="2556" y="13338"/>
                  </a:lnTo>
                  <a:lnTo>
                    <a:pt x="2859" y="13554"/>
                  </a:lnTo>
                  <a:lnTo>
                    <a:pt x="3205" y="13771"/>
                  </a:lnTo>
                  <a:lnTo>
                    <a:pt x="3941" y="14117"/>
                  </a:lnTo>
                  <a:lnTo>
                    <a:pt x="4764" y="14420"/>
                  </a:lnTo>
                  <a:lnTo>
                    <a:pt x="5587" y="14637"/>
                  </a:lnTo>
                  <a:lnTo>
                    <a:pt x="6496" y="14810"/>
                  </a:lnTo>
                  <a:lnTo>
                    <a:pt x="7449" y="14940"/>
                  </a:lnTo>
                  <a:lnTo>
                    <a:pt x="8402" y="15027"/>
                  </a:lnTo>
                  <a:lnTo>
                    <a:pt x="9354" y="15027"/>
                  </a:lnTo>
                  <a:lnTo>
                    <a:pt x="10264" y="15027"/>
                  </a:lnTo>
                  <a:lnTo>
                    <a:pt x="11173" y="14983"/>
                  </a:lnTo>
                  <a:lnTo>
                    <a:pt x="12082" y="14940"/>
                  </a:lnTo>
                  <a:lnTo>
                    <a:pt x="13641" y="14767"/>
                  </a:lnTo>
                  <a:lnTo>
                    <a:pt x="14940" y="14507"/>
                  </a:lnTo>
                  <a:lnTo>
                    <a:pt x="14940" y="14507"/>
                  </a:lnTo>
                  <a:lnTo>
                    <a:pt x="15979" y="14247"/>
                  </a:lnTo>
                  <a:lnTo>
                    <a:pt x="16499" y="14074"/>
                  </a:lnTo>
                  <a:lnTo>
                    <a:pt x="17019" y="13901"/>
                  </a:lnTo>
                  <a:lnTo>
                    <a:pt x="17452" y="13684"/>
                  </a:lnTo>
                  <a:lnTo>
                    <a:pt x="17841" y="13468"/>
                  </a:lnTo>
                  <a:lnTo>
                    <a:pt x="18231" y="13251"/>
                  </a:lnTo>
                  <a:lnTo>
                    <a:pt x="18491" y="12991"/>
                  </a:lnTo>
                  <a:lnTo>
                    <a:pt x="18707" y="12775"/>
                  </a:lnTo>
                  <a:lnTo>
                    <a:pt x="18837" y="12515"/>
                  </a:lnTo>
                  <a:lnTo>
                    <a:pt x="18837" y="12255"/>
                  </a:lnTo>
                  <a:lnTo>
                    <a:pt x="18837" y="12125"/>
                  </a:lnTo>
                  <a:lnTo>
                    <a:pt x="18751" y="12039"/>
                  </a:lnTo>
                  <a:lnTo>
                    <a:pt x="18578" y="11779"/>
                  </a:lnTo>
                  <a:lnTo>
                    <a:pt x="18231" y="11519"/>
                  </a:lnTo>
                  <a:lnTo>
                    <a:pt x="17798" y="11303"/>
                  </a:lnTo>
                  <a:lnTo>
                    <a:pt x="17192" y="110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7669;p75">
              <a:extLst>
                <a:ext uri="{FF2B5EF4-FFF2-40B4-BE49-F238E27FC236}">
                  <a16:creationId xmlns:a16="http://schemas.microsoft.com/office/drawing/2014/main" id="{70FCDACB-6B4F-4A42-92F7-EDC9585EB28C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extrusionOk="0">
                  <a:moveTo>
                    <a:pt x="131" y="1"/>
                  </a:move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7670;p75">
              <a:extLst>
                <a:ext uri="{FF2B5EF4-FFF2-40B4-BE49-F238E27FC236}">
                  <a16:creationId xmlns:a16="http://schemas.microsoft.com/office/drawing/2014/main" id="{5B35A59D-912A-43E7-9EAB-361C55FED944}"/>
                </a:ext>
              </a:extLst>
            </p:cNvPr>
            <p:cNvSpPr/>
            <p:nvPr/>
          </p:nvSpPr>
          <p:spPr>
            <a:xfrm>
              <a:off x="995274" y="2041838"/>
              <a:ext cx="508985" cy="416608"/>
            </a:xfrm>
            <a:custGeom>
              <a:avLst/>
              <a:gdLst/>
              <a:ahLst/>
              <a:cxnLst/>
              <a:rect l="l" t="t" r="r" b="b"/>
              <a:pathLst>
                <a:path w="18881" h="15460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88" y="391"/>
                  </a:lnTo>
                  <a:lnTo>
                    <a:pt x="44" y="1560"/>
                  </a:lnTo>
                  <a:lnTo>
                    <a:pt x="1" y="3249"/>
                  </a:lnTo>
                  <a:lnTo>
                    <a:pt x="1" y="4244"/>
                  </a:lnTo>
                  <a:lnTo>
                    <a:pt x="44" y="5284"/>
                  </a:lnTo>
                  <a:lnTo>
                    <a:pt x="131" y="6366"/>
                  </a:lnTo>
                  <a:lnTo>
                    <a:pt x="217" y="7449"/>
                  </a:lnTo>
                  <a:lnTo>
                    <a:pt x="391" y="8531"/>
                  </a:lnTo>
                  <a:lnTo>
                    <a:pt x="564" y="9571"/>
                  </a:lnTo>
                  <a:lnTo>
                    <a:pt x="824" y="10523"/>
                  </a:lnTo>
                  <a:lnTo>
                    <a:pt x="1127" y="11433"/>
                  </a:lnTo>
                  <a:lnTo>
                    <a:pt x="1343" y="11822"/>
                  </a:lnTo>
                  <a:lnTo>
                    <a:pt x="1517" y="12169"/>
                  </a:lnTo>
                  <a:lnTo>
                    <a:pt x="1776" y="12515"/>
                  </a:lnTo>
                  <a:lnTo>
                    <a:pt x="1993" y="12818"/>
                  </a:lnTo>
                  <a:lnTo>
                    <a:pt x="1993" y="12818"/>
                  </a:lnTo>
                  <a:lnTo>
                    <a:pt x="2166" y="12991"/>
                  </a:lnTo>
                  <a:lnTo>
                    <a:pt x="2383" y="13165"/>
                  </a:lnTo>
                  <a:lnTo>
                    <a:pt x="2383" y="13165"/>
                  </a:lnTo>
                  <a:lnTo>
                    <a:pt x="2686" y="13424"/>
                  </a:lnTo>
                  <a:lnTo>
                    <a:pt x="2989" y="13641"/>
                  </a:lnTo>
                  <a:lnTo>
                    <a:pt x="3682" y="14031"/>
                  </a:lnTo>
                  <a:lnTo>
                    <a:pt x="4504" y="14334"/>
                  </a:lnTo>
                  <a:lnTo>
                    <a:pt x="5327" y="14637"/>
                  </a:lnTo>
                  <a:lnTo>
                    <a:pt x="6236" y="14897"/>
                  </a:lnTo>
                  <a:lnTo>
                    <a:pt x="7189" y="15070"/>
                  </a:lnTo>
                  <a:lnTo>
                    <a:pt x="8185" y="15243"/>
                  </a:lnTo>
                  <a:lnTo>
                    <a:pt x="9181" y="15330"/>
                  </a:lnTo>
                  <a:lnTo>
                    <a:pt x="10177" y="15416"/>
                  </a:lnTo>
                  <a:lnTo>
                    <a:pt x="11130" y="15460"/>
                  </a:lnTo>
                  <a:lnTo>
                    <a:pt x="12082" y="15460"/>
                  </a:lnTo>
                  <a:lnTo>
                    <a:pt x="12992" y="15460"/>
                  </a:lnTo>
                  <a:lnTo>
                    <a:pt x="13814" y="15416"/>
                  </a:lnTo>
                  <a:lnTo>
                    <a:pt x="14594" y="15373"/>
                  </a:lnTo>
                  <a:lnTo>
                    <a:pt x="15287" y="15286"/>
                  </a:lnTo>
                  <a:lnTo>
                    <a:pt x="15850" y="15157"/>
                  </a:lnTo>
                  <a:lnTo>
                    <a:pt x="15850" y="15157"/>
                  </a:lnTo>
                  <a:lnTo>
                    <a:pt x="16196" y="15070"/>
                  </a:lnTo>
                  <a:lnTo>
                    <a:pt x="16499" y="14983"/>
                  </a:lnTo>
                  <a:lnTo>
                    <a:pt x="17062" y="14724"/>
                  </a:lnTo>
                  <a:lnTo>
                    <a:pt x="17582" y="14377"/>
                  </a:lnTo>
                  <a:lnTo>
                    <a:pt x="17971" y="13987"/>
                  </a:lnTo>
                  <a:lnTo>
                    <a:pt x="18318" y="13598"/>
                  </a:lnTo>
                  <a:lnTo>
                    <a:pt x="18578" y="13208"/>
                  </a:lnTo>
                  <a:lnTo>
                    <a:pt x="18751" y="12818"/>
                  </a:lnTo>
                  <a:lnTo>
                    <a:pt x="18837" y="12472"/>
                  </a:lnTo>
                  <a:lnTo>
                    <a:pt x="18837" y="12472"/>
                  </a:lnTo>
                  <a:lnTo>
                    <a:pt x="18881" y="12255"/>
                  </a:lnTo>
                  <a:lnTo>
                    <a:pt x="18837" y="12082"/>
                  </a:lnTo>
                  <a:lnTo>
                    <a:pt x="18707" y="11909"/>
                  </a:lnTo>
                  <a:lnTo>
                    <a:pt x="18578" y="11736"/>
                  </a:lnTo>
                  <a:lnTo>
                    <a:pt x="18318" y="11563"/>
                  </a:lnTo>
                  <a:lnTo>
                    <a:pt x="18015" y="11389"/>
                  </a:lnTo>
                  <a:lnTo>
                    <a:pt x="17668" y="11259"/>
                  </a:lnTo>
                  <a:lnTo>
                    <a:pt x="17235" y="11086"/>
                  </a:lnTo>
                  <a:lnTo>
                    <a:pt x="17235" y="11086"/>
                  </a:lnTo>
                  <a:lnTo>
                    <a:pt x="16239" y="10826"/>
                  </a:lnTo>
                  <a:lnTo>
                    <a:pt x="15027" y="10523"/>
                  </a:lnTo>
                  <a:lnTo>
                    <a:pt x="12255" y="9830"/>
                  </a:lnTo>
                  <a:lnTo>
                    <a:pt x="10956" y="9441"/>
                  </a:lnTo>
                  <a:lnTo>
                    <a:pt x="9831" y="9008"/>
                  </a:lnTo>
                  <a:lnTo>
                    <a:pt x="9354" y="8834"/>
                  </a:lnTo>
                  <a:lnTo>
                    <a:pt x="8964" y="8618"/>
                  </a:lnTo>
                  <a:lnTo>
                    <a:pt x="8705" y="8401"/>
                  </a:lnTo>
                  <a:lnTo>
                    <a:pt x="8531" y="8185"/>
                  </a:lnTo>
                  <a:lnTo>
                    <a:pt x="8531" y="8185"/>
                  </a:lnTo>
                  <a:lnTo>
                    <a:pt x="8445" y="7882"/>
                  </a:lnTo>
                  <a:lnTo>
                    <a:pt x="8402" y="7535"/>
                  </a:lnTo>
                  <a:lnTo>
                    <a:pt x="8358" y="6583"/>
                  </a:lnTo>
                  <a:lnTo>
                    <a:pt x="8402" y="5414"/>
                  </a:lnTo>
                  <a:lnTo>
                    <a:pt x="8488" y="4201"/>
                  </a:lnTo>
                  <a:lnTo>
                    <a:pt x="8705" y="2079"/>
                  </a:lnTo>
                  <a:lnTo>
                    <a:pt x="8791" y="1170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7671;p75">
              <a:extLst>
                <a:ext uri="{FF2B5EF4-FFF2-40B4-BE49-F238E27FC236}">
                  <a16:creationId xmlns:a16="http://schemas.microsoft.com/office/drawing/2014/main" id="{F7ED97F0-FE11-40F1-94C7-DB15B51C8745}"/>
                </a:ext>
              </a:extLst>
            </p:cNvPr>
            <p:cNvSpPr/>
            <p:nvPr/>
          </p:nvSpPr>
          <p:spPr>
            <a:xfrm>
              <a:off x="1410850" y="2327724"/>
              <a:ext cx="15204" cy="74725"/>
            </a:xfrm>
            <a:custGeom>
              <a:avLst/>
              <a:gdLst/>
              <a:ahLst/>
              <a:cxnLst/>
              <a:rect l="l" t="t" r="r" b="b"/>
              <a:pathLst>
                <a:path w="564" h="277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  <a:close/>
                  <a:moveTo>
                    <a:pt x="0" y="564"/>
                  </a:moveTo>
                  <a:lnTo>
                    <a:pt x="0" y="1516"/>
                  </a:lnTo>
                  <a:lnTo>
                    <a:pt x="563" y="1516"/>
                  </a:lnTo>
                  <a:lnTo>
                    <a:pt x="563" y="564"/>
                  </a:lnTo>
                  <a:close/>
                  <a:moveTo>
                    <a:pt x="0" y="2079"/>
                  </a:moveTo>
                  <a:lnTo>
                    <a:pt x="0" y="2772"/>
                  </a:lnTo>
                  <a:lnTo>
                    <a:pt x="304" y="207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7672;p75">
              <a:extLst>
                <a:ext uri="{FF2B5EF4-FFF2-40B4-BE49-F238E27FC236}">
                  <a16:creationId xmlns:a16="http://schemas.microsoft.com/office/drawing/2014/main" id="{2901CEE3-5FFE-430F-9840-56585FEE5C3A}"/>
                </a:ext>
              </a:extLst>
            </p:cNvPr>
            <p:cNvSpPr/>
            <p:nvPr/>
          </p:nvSpPr>
          <p:spPr>
            <a:xfrm>
              <a:off x="1410850" y="2383748"/>
              <a:ext cx="8195" cy="18702"/>
            </a:xfrm>
            <a:custGeom>
              <a:avLst/>
              <a:gdLst/>
              <a:ahLst/>
              <a:cxnLst/>
              <a:rect l="l" t="t" r="r" b="b"/>
              <a:pathLst>
                <a:path w="304" h="694" fill="none" extrusionOk="0">
                  <a:moveTo>
                    <a:pt x="304" y="0"/>
                  </a:moveTo>
                  <a:lnTo>
                    <a:pt x="0" y="0"/>
                  </a:lnTo>
                  <a:lnTo>
                    <a:pt x="0" y="693"/>
                  </a:lnTo>
                  <a:lnTo>
                    <a:pt x="0" y="69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7673;p75">
              <a:extLst>
                <a:ext uri="{FF2B5EF4-FFF2-40B4-BE49-F238E27FC236}">
                  <a16:creationId xmlns:a16="http://schemas.microsoft.com/office/drawing/2014/main" id="{907C0EFC-CC98-4815-9045-4DB3356E920F}"/>
                </a:ext>
              </a:extLst>
            </p:cNvPr>
            <p:cNvSpPr/>
            <p:nvPr/>
          </p:nvSpPr>
          <p:spPr>
            <a:xfrm>
              <a:off x="1410850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7674;p75">
              <a:extLst>
                <a:ext uri="{FF2B5EF4-FFF2-40B4-BE49-F238E27FC236}">
                  <a16:creationId xmlns:a16="http://schemas.microsoft.com/office/drawing/2014/main" id="{D5260C35-3C2D-4AC6-A254-363E4F43293D}"/>
                </a:ext>
              </a:extLst>
            </p:cNvPr>
            <p:cNvSpPr/>
            <p:nvPr/>
          </p:nvSpPr>
          <p:spPr>
            <a:xfrm>
              <a:off x="1410850" y="2327724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7675;p75">
              <a:extLst>
                <a:ext uri="{FF2B5EF4-FFF2-40B4-BE49-F238E27FC236}">
                  <a16:creationId xmlns:a16="http://schemas.microsoft.com/office/drawing/2014/main" id="{5CCE796C-964B-4BB8-97DB-DB4D64A6E4B7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7676;p75">
              <a:extLst>
                <a:ext uri="{FF2B5EF4-FFF2-40B4-BE49-F238E27FC236}">
                  <a16:creationId xmlns:a16="http://schemas.microsoft.com/office/drawing/2014/main" id="{9737B854-EE00-428D-AECF-3CD91FC51CF1}"/>
                </a:ext>
              </a:extLst>
            </p:cNvPr>
            <p:cNvSpPr/>
            <p:nvPr/>
          </p:nvSpPr>
          <p:spPr>
            <a:xfrm>
              <a:off x="1378178" y="2456102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7677;p75">
              <a:extLst>
                <a:ext uri="{FF2B5EF4-FFF2-40B4-BE49-F238E27FC236}">
                  <a16:creationId xmlns:a16="http://schemas.microsoft.com/office/drawing/2014/main" id="{1ECBDCC2-D051-4CF4-80B7-197DB7527039}"/>
                </a:ext>
              </a:extLst>
            </p:cNvPr>
            <p:cNvSpPr/>
            <p:nvPr/>
          </p:nvSpPr>
          <p:spPr>
            <a:xfrm>
              <a:off x="1378178" y="2320744"/>
              <a:ext cx="7009" cy="135384"/>
            </a:xfrm>
            <a:custGeom>
              <a:avLst/>
              <a:gdLst/>
              <a:ahLst/>
              <a:cxnLst/>
              <a:rect l="l" t="t" r="r" b="b"/>
              <a:pathLst>
                <a:path w="260" h="5024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  <a:close/>
                  <a:moveTo>
                    <a:pt x="0" y="823"/>
                  </a:moveTo>
                  <a:lnTo>
                    <a:pt x="0" y="1775"/>
                  </a:lnTo>
                  <a:lnTo>
                    <a:pt x="260" y="1775"/>
                  </a:lnTo>
                  <a:lnTo>
                    <a:pt x="260" y="823"/>
                  </a:lnTo>
                  <a:close/>
                  <a:moveTo>
                    <a:pt x="0" y="2338"/>
                  </a:moveTo>
                  <a:lnTo>
                    <a:pt x="0" y="3291"/>
                  </a:lnTo>
                  <a:lnTo>
                    <a:pt x="260" y="3291"/>
                  </a:lnTo>
                  <a:lnTo>
                    <a:pt x="260" y="2338"/>
                  </a:lnTo>
                  <a:close/>
                  <a:moveTo>
                    <a:pt x="0" y="3508"/>
                  </a:moveTo>
                  <a:lnTo>
                    <a:pt x="0" y="4417"/>
                  </a:lnTo>
                  <a:lnTo>
                    <a:pt x="260" y="4417"/>
                  </a:lnTo>
                  <a:lnTo>
                    <a:pt x="260" y="3508"/>
                  </a:lnTo>
                  <a:close/>
                  <a:moveTo>
                    <a:pt x="0" y="4980"/>
                  </a:moveTo>
                  <a:lnTo>
                    <a:pt x="0" y="5023"/>
                  </a:lnTo>
                  <a:lnTo>
                    <a:pt x="260" y="5023"/>
                  </a:lnTo>
                  <a:lnTo>
                    <a:pt x="260" y="498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7678;p75">
              <a:extLst>
                <a:ext uri="{FF2B5EF4-FFF2-40B4-BE49-F238E27FC236}">
                  <a16:creationId xmlns:a16="http://schemas.microsoft.com/office/drawing/2014/main" id="{C46C3893-BAAA-4684-ADA8-F82DFD6E2D7E}"/>
                </a:ext>
              </a:extLst>
            </p:cNvPr>
            <p:cNvSpPr/>
            <p:nvPr/>
          </p:nvSpPr>
          <p:spPr>
            <a:xfrm>
              <a:off x="1378178" y="245491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7679;p75">
              <a:extLst>
                <a:ext uri="{FF2B5EF4-FFF2-40B4-BE49-F238E27FC236}">
                  <a16:creationId xmlns:a16="http://schemas.microsoft.com/office/drawing/2014/main" id="{D4BAE611-8D46-4CB1-B8E5-D53F09505D23}"/>
                </a:ext>
              </a:extLst>
            </p:cNvPr>
            <p:cNvSpPr/>
            <p:nvPr/>
          </p:nvSpPr>
          <p:spPr>
            <a:xfrm>
              <a:off x="1378178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7680;p75">
              <a:extLst>
                <a:ext uri="{FF2B5EF4-FFF2-40B4-BE49-F238E27FC236}">
                  <a16:creationId xmlns:a16="http://schemas.microsoft.com/office/drawing/2014/main" id="{2411633E-6957-4D04-B4F7-FD6F8D1A919E}"/>
                </a:ext>
              </a:extLst>
            </p:cNvPr>
            <p:cNvSpPr/>
            <p:nvPr/>
          </p:nvSpPr>
          <p:spPr>
            <a:xfrm>
              <a:off x="1378178" y="2383748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7681;p75">
              <a:extLst>
                <a:ext uri="{FF2B5EF4-FFF2-40B4-BE49-F238E27FC236}">
                  <a16:creationId xmlns:a16="http://schemas.microsoft.com/office/drawing/2014/main" id="{61055A37-9D49-4DB0-81A1-2F23C59009A1}"/>
                </a:ext>
              </a:extLst>
            </p:cNvPr>
            <p:cNvSpPr/>
            <p:nvPr/>
          </p:nvSpPr>
          <p:spPr>
            <a:xfrm>
              <a:off x="1378178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7682;p75">
              <a:extLst>
                <a:ext uri="{FF2B5EF4-FFF2-40B4-BE49-F238E27FC236}">
                  <a16:creationId xmlns:a16="http://schemas.microsoft.com/office/drawing/2014/main" id="{11EC48FA-8985-4DC1-BB25-5A99C80D8376}"/>
                </a:ext>
              </a:extLst>
            </p:cNvPr>
            <p:cNvSpPr/>
            <p:nvPr/>
          </p:nvSpPr>
          <p:spPr>
            <a:xfrm>
              <a:off x="1378178" y="2320744"/>
              <a:ext cx="7009" cy="16357"/>
            </a:xfrm>
            <a:custGeom>
              <a:avLst/>
              <a:gdLst/>
              <a:ahLst/>
              <a:cxnLst/>
              <a:rect l="l" t="t" r="r" b="b"/>
              <a:pathLst>
                <a:path w="260" h="607" fill="none" extrusionOk="0">
                  <a:moveTo>
                    <a:pt x="0" y="0"/>
                  </a:moveTo>
                  <a:lnTo>
                    <a:pt x="0" y="606"/>
                  </a:lnTo>
                  <a:lnTo>
                    <a:pt x="260" y="606"/>
                  </a:lnTo>
                  <a:lnTo>
                    <a:pt x="26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7683;p75">
              <a:extLst>
                <a:ext uri="{FF2B5EF4-FFF2-40B4-BE49-F238E27FC236}">
                  <a16:creationId xmlns:a16="http://schemas.microsoft.com/office/drawing/2014/main" id="{6D4F54DA-E3E8-4CF6-8CE4-AA56C4569D79}"/>
                </a:ext>
              </a:extLst>
            </p:cNvPr>
            <p:cNvSpPr/>
            <p:nvPr/>
          </p:nvSpPr>
          <p:spPr>
            <a:xfrm>
              <a:off x="1338469" y="2458419"/>
              <a:ext cx="15204" cy="27"/>
            </a:xfrm>
            <a:custGeom>
              <a:avLst/>
              <a:gdLst/>
              <a:ahLst/>
              <a:cxnLst/>
              <a:rect l="l" t="t" r="r" b="b"/>
              <a:pathLst>
                <a:path w="564" h="1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  <a:close/>
                  <a:moveTo>
                    <a:pt x="564" y="1"/>
                  </a:move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7684;p75">
              <a:extLst>
                <a:ext uri="{FF2B5EF4-FFF2-40B4-BE49-F238E27FC236}">
                  <a16:creationId xmlns:a16="http://schemas.microsoft.com/office/drawing/2014/main" id="{C083C3E6-0EB8-4438-AE73-084FFEA429D2}"/>
                </a:ext>
              </a:extLst>
            </p:cNvPr>
            <p:cNvSpPr/>
            <p:nvPr/>
          </p:nvSpPr>
          <p:spPr>
            <a:xfrm>
              <a:off x="1338469" y="2458419"/>
              <a:ext cx="9381" cy="27"/>
            </a:xfrm>
            <a:custGeom>
              <a:avLst/>
              <a:gdLst/>
              <a:ahLst/>
              <a:cxnLst/>
              <a:rect l="l" t="t" r="r" b="b"/>
              <a:pathLst>
                <a:path w="348" h="1" fill="none" extrusionOk="0">
                  <a:moveTo>
                    <a:pt x="347" y="1"/>
                  </a:moveTo>
                  <a:lnTo>
                    <a:pt x="34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7685;p75">
              <a:extLst>
                <a:ext uri="{FF2B5EF4-FFF2-40B4-BE49-F238E27FC236}">
                  <a16:creationId xmlns:a16="http://schemas.microsoft.com/office/drawing/2014/main" id="{E9ABA08B-B6B8-4F96-AADE-094F75CAD7BF}"/>
                </a:ext>
              </a:extLst>
            </p:cNvPr>
            <p:cNvSpPr/>
            <p:nvPr/>
          </p:nvSpPr>
          <p:spPr>
            <a:xfrm>
              <a:off x="1353647" y="24584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7686;p75">
              <a:extLst>
                <a:ext uri="{FF2B5EF4-FFF2-40B4-BE49-F238E27FC236}">
                  <a16:creationId xmlns:a16="http://schemas.microsoft.com/office/drawing/2014/main" id="{142C20BE-E197-4BBE-964D-88933172035E}"/>
                </a:ext>
              </a:extLst>
            </p:cNvPr>
            <p:cNvSpPr/>
            <p:nvPr/>
          </p:nvSpPr>
          <p:spPr>
            <a:xfrm>
              <a:off x="1338469" y="2312552"/>
              <a:ext cx="15204" cy="145894"/>
            </a:xfrm>
            <a:custGeom>
              <a:avLst/>
              <a:gdLst/>
              <a:ahLst/>
              <a:cxnLst/>
              <a:rect l="l" t="t" r="r" b="b"/>
              <a:pathLst>
                <a:path w="564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564" y="2079"/>
                  </a:lnTo>
                  <a:lnTo>
                    <a:pt x="564" y="1127"/>
                  </a:lnTo>
                  <a:close/>
                  <a:moveTo>
                    <a:pt x="1" y="2642"/>
                  </a:moveTo>
                  <a:lnTo>
                    <a:pt x="1" y="3595"/>
                  </a:lnTo>
                  <a:lnTo>
                    <a:pt x="564" y="3595"/>
                  </a:lnTo>
                  <a:lnTo>
                    <a:pt x="564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564" y="4721"/>
                  </a:lnTo>
                  <a:lnTo>
                    <a:pt x="564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564" y="5414"/>
                  </a:lnTo>
                  <a:lnTo>
                    <a:pt x="564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7687;p75">
              <a:extLst>
                <a:ext uri="{FF2B5EF4-FFF2-40B4-BE49-F238E27FC236}">
                  <a16:creationId xmlns:a16="http://schemas.microsoft.com/office/drawing/2014/main" id="{D51CA34E-63BD-4C89-B417-2246D83B45E3}"/>
                </a:ext>
              </a:extLst>
            </p:cNvPr>
            <p:cNvSpPr/>
            <p:nvPr/>
          </p:nvSpPr>
          <p:spPr>
            <a:xfrm>
              <a:off x="1338469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3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7688;p75">
              <a:extLst>
                <a:ext uri="{FF2B5EF4-FFF2-40B4-BE49-F238E27FC236}">
                  <a16:creationId xmlns:a16="http://schemas.microsoft.com/office/drawing/2014/main" id="{FA1FCD62-9575-4442-A906-C24B2B82E174}"/>
                </a:ext>
              </a:extLst>
            </p:cNvPr>
            <p:cNvSpPr/>
            <p:nvPr/>
          </p:nvSpPr>
          <p:spPr>
            <a:xfrm>
              <a:off x="1338469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7689;p75">
              <a:extLst>
                <a:ext uri="{FF2B5EF4-FFF2-40B4-BE49-F238E27FC236}">
                  <a16:creationId xmlns:a16="http://schemas.microsoft.com/office/drawing/2014/main" id="{C6CF7217-14CF-4746-8699-657915517188}"/>
                </a:ext>
              </a:extLst>
            </p:cNvPr>
            <p:cNvSpPr/>
            <p:nvPr/>
          </p:nvSpPr>
          <p:spPr>
            <a:xfrm>
              <a:off x="1338469" y="2383748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7690;p75">
              <a:extLst>
                <a:ext uri="{FF2B5EF4-FFF2-40B4-BE49-F238E27FC236}">
                  <a16:creationId xmlns:a16="http://schemas.microsoft.com/office/drawing/2014/main" id="{C5162E46-8928-4DBF-A671-E706D5F76BEA}"/>
                </a:ext>
              </a:extLst>
            </p:cNvPr>
            <p:cNvSpPr/>
            <p:nvPr/>
          </p:nvSpPr>
          <p:spPr>
            <a:xfrm>
              <a:off x="133846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7691;p75">
              <a:extLst>
                <a:ext uri="{FF2B5EF4-FFF2-40B4-BE49-F238E27FC236}">
                  <a16:creationId xmlns:a16="http://schemas.microsoft.com/office/drawing/2014/main" id="{19696838-9BC6-4990-8119-795BF96F809D}"/>
                </a:ext>
              </a:extLst>
            </p:cNvPr>
            <p:cNvSpPr/>
            <p:nvPr/>
          </p:nvSpPr>
          <p:spPr>
            <a:xfrm>
              <a:off x="133846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7692;p75">
              <a:extLst>
                <a:ext uri="{FF2B5EF4-FFF2-40B4-BE49-F238E27FC236}">
                  <a16:creationId xmlns:a16="http://schemas.microsoft.com/office/drawing/2014/main" id="{9C76FF69-3AB0-40B3-B567-107885DE137D}"/>
                </a:ext>
              </a:extLst>
            </p:cNvPr>
            <p:cNvSpPr/>
            <p:nvPr/>
          </p:nvSpPr>
          <p:spPr>
            <a:xfrm>
              <a:off x="1306956" y="2312552"/>
              <a:ext cx="7036" cy="145894"/>
            </a:xfrm>
            <a:custGeom>
              <a:avLst/>
              <a:gdLst/>
              <a:ahLst/>
              <a:cxnLst/>
              <a:rect l="l" t="t" r="r" b="b"/>
              <a:pathLst>
                <a:path w="261" h="5414" extrusionOk="0">
                  <a:moveTo>
                    <a:pt x="1" y="1"/>
                  </a:move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1" y="1127"/>
                  </a:moveTo>
                  <a:lnTo>
                    <a:pt x="1" y="2079"/>
                  </a:lnTo>
                  <a:lnTo>
                    <a:pt x="260" y="2079"/>
                  </a:lnTo>
                  <a:lnTo>
                    <a:pt x="260" y="1127"/>
                  </a:lnTo>
                  <a:close/>
                  <a:moveTo>
                    <a:pt x="1" y="2642"/>
                  </a:moveTo>
                  <a:lnTo>
                    <a:pt x="1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1" y="3812"/>
                  </a:moveTo>
                  <a:lnTo>
                    <a:pt x="1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1" y="5284"/>
                  </a:moveTo>
                  <a:lnTo>
                    <a:pt x="1" y="5414"/>
                  </a:lnTo>
                  <a:lnTo>
                    <a:pt x="260" y="5414"/>
                  </a:lnTo>
                  <a:lnTo>
                    <a:pt x="260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7693;p75">
              <a:extLst>
                <a:ext uri="{FF2B5EF4-FFF2-40B4-BE49-F238E27FC236}">
                  <a16:creationId xmlns:a16="http://schemas.microsoft.com/office/drawing/2014/main" id="{C33BF9AE-989C-4BF1-A512-4D86211C2209}"/>
                </a:ext>
              </a:extLst>
            </p:cNvPr>
            <p:cNvSpPr/>
            <p:nvPr/>
          </p:nvSpPr>
          <p:spPr>
            <a:xfrm>
              <a:off x="1306956" y="2454916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60" y="13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7694;p75">
              <a:extLst>
                <a:ext uri="{FF2B5EF4-FFF2-40B4-BE49-F238E27FC236}">
                  <a16:creationId xmlns:a16="http://schemas.microsoft.com/office/drawing/2014/main" id="{C1182F56-AB14-470A-92CE-370F9F41D03F}"/>
                </a:ext>
              </a:extLst>
            </p:cNvPr>
            <p:cNvSpPr/>
            <p:nvPr/>
          </p:nvSpPr>
          <p:spPr>
            <a:xfrm>
              <a:off x="1306956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7695;p75">
              <a:extLst>
                <a:ext uri="{FF2B5EF4-FFF2-40B4-BE49-F238E27FC236}">
                  <a16:creationId xmlns:a16="http://schemas.microsoft.com/office/drawing/2014/main" id="{229FDBC4-F7F4-4E5F-8126-945B72F52A43}"/>
                </a:ext>
              </a:extLst>
            </p:cNvPr>
            <p:cNvSpPr/>
            <p:nvPr/>
          </p:nvSpPr>
          <p:spPr>
            <a:xfrm>
              <a:off x="1306956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7696;p75">
              <a:extLst>
                <a:ext uri="{FF2B5EF4-FFF2-40B4-BE49-F238E27FC236}">
                  <a16:creationId xmlns:a16="http://schemas.microsoft.com/office/drawing/2014/main" id="{9CD8C250-7720-44E5-B17A-BBCE31288DE8}"/>
                </a:ext>
              </a:extLst>
            </p:cNvPr>
            <p:cNvSpPr/>
            <p:nvPr/>
          </p:nvSpPr>
          <p:spPr>
            <a:xfrm>
              <a:off x="1306956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7697;p75">
              <a:extLst>
                <a:ext uri="{FF2B5EF4-FFF2-40B4-BE49-F238E27FC236}">
                  <a16:creationId xmlns:a16="http://schemas.microsoft.com/office/drawing/2014/main" id="{A18C8AD0-6DBE-490C-A3A3-069FA53FA33B}"/>
                </a:ext>
              </a:extLst>
            </p:cNvPr>
            <p:cNvSpPr/>
            <p:nvPr/>
          </p:nvSpPr>
          <p:spPr>
            <a:xfrm>
              <a:off x="1306956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7698;p75">
              <a:extLst>
                <a:ext uri="{FF2B5EF4-FFF2-40B4-BE49-F238E27FC236}">
                  <a16:creationId xmlns:a16="http://schemas.microsoft.com/office/drawing/2014/main" id="{B56BEB33-8010-4A83-B2CD-E6B5FF71F31E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7699;p75">
              <a:extLst>
                <a:ext uri="{FF2B5EF4-FFF2-40B4-BE49-F238E27FC236}">
                  <a16:creationId xmlns:a16="http://schemas.microsoft.com/office/drawing/2014/main" id="{CC724257-A839-4549-9E63-14D080F59DE6}"/>
                </a:ext>
              </a:extLst>
            </p:cNvPr>
            <p:cNvSpPr/>
            <p:nvPr/>
          </p:nvSpPr>
          <p:spPr>
            <a:xfrm>
              <a:off x="1267275" y="2457260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563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7700;p75">
              <a:extLst>
                <a:ext uri="{FF2B5EF4-FFF2-40B4-BE49-F238E27FC236}">
                  <a16:creationId xmlns:a16="http://schemas.microsoft.com/office/drawing/2014/main" id="{B0D50391-4AB3-41FD-A18C-E431FD45308D}"/>
                </a:ext>
              </a:extLst>
            </p:cNvPr>
            <p:cNvSpPr/>
            <p:nvPr/>
          </p:nvSpPr>
          <p:spPr>
            <a:xfrm>
              <a:off x="1267275" y="2288057"/>
              <a:ext cx="15204" cy="170389"/>
            </a:xfrm>
            <a:custGeom>
              <a:avLst/>
              <a:gdLst/>
              <a:ahLst/>
              <a:cxnLst/>
              <a:rect l="l" t="t" r="r" b="b"/>
              <a:pathLst>
                <a:path w="564" h="6323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0" y="1"/>
                  </a:lnTo>
                  <a:close/>
                  <a:moveTo>
                    <a:pt x="0" y="910"/>
                  </a:moveTo>
                  <a:lnTo>
                    <a:pt x="0" y="1819"/>
                  </a:lnTo>
                  <a:lnTo>
                    <a:pt x="563" y="1819"/>
                  </a:lnTo>
                  <a:lnTo>
                    <a:pt x="563" y="910"/>
                  </a:lnTo>
                  <a:close/>
                  <a:moveTo>
                    <a:pt x="0" y="2036"/>
                  </a:moveTo>
                  <a:lnTo>
                    <a:pt x="0" y="2988"/>
                  </a:lnTo>
                  <a:lnTo>
                    <a:pt x="563" y="2988"/>
                  </a:lnTo>
                  <a:lnTo>
                    <a:pt x="563" y="2036"/>
                  </a:lnTo>
                  <a:close/>
                  <a:moveTo>
                    <a:pt x="0" y="3551"/>
                  </a:moveTo>
                  <a:lnTo>
                    <a:pt x="0" y="4461"/>
                  </a:lnTo>
                  <a:lnTo>
                    <a:pt x="563" y="4461"/>
                  </a:lnTo>
                  <a:lnTo>
                    <a:pt x="563" y="3551"/>
                  </a:lnTo>
                  <a:close/>
                  <a:moveTo>
                    <a:pt x="0" y="4721"/>
                  </a:moveTo>
                  <a:lnTo>
                    <a:pt x="0" y="5630"/>
                  </a:lnTo>
                  <a:lnTo>
                    <a:pt x="563" y="5630"/>
                  </a:lnTo>
                  <a:lnTo>
                    <a:pt x="563" y="4721"/>
                  </a:lnTo>
                  <a:close/>
                  <a:moveTo>
                    <a:pt x="0" y="6193"/>
                  </a:moveTo>
                  <a:lnTo>
                    <a:pt x="0" y="6279"/>
                  </a:lnTo>
                  <a:lnTo>
                    <a:pt x="563" y="6323"/>
                  </a:lnTo>
                  <a:lnTo>
                    <a:pt x="563" y="61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7701;p75">
              <a:extLst>
                <a:ext uri="{FF2B5EF4-FFF2-40B4-BE49-F238E27FC236}">
                  <a16:creationId xmlns:a16="http://schemas.microsoft.com/office/drawing/2014/main" id="{6085EE72-130B-4139-B7A1-8B33CD0FBF83}"/>
                </a:ext>
              </a:extLst>
            </p:cNvPr>
            <p:cNvSpPr/>
            <p:nvPr/>
          </p:nvSpPr>
          <p:spPr>
            <a:xfrm>
              <a:off x="1267275" y="2454916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563" y="13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7702;p75">
              <a:extLst>
                <a:ext uri="{FF2B5EF4-FFF2-40B4-BE49-F238E27FC236}">
                  <a16:creationId xmlns:a16="http://schemas.microsoft.com/office/drawing/2014/main" id="{1D4822D3-06D0-4A80-B8ED-0F77E355CDC0}"/>
                </a:ext>
              </a:extLst>
            </p:cNvPr>
            <p:cNvSpPr/>
            <p:nvPr/>
          </p:nvSpPr>
          <p:spPr>
            <a:xfrm>
              <a:off x="126727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7703;p75">
              <a:extLst>
                <a:ext uri="{FF2B5EF4-FFF2-40B4-BE49-F238E27FC236}">
                  <a16:creationId xmlns:a16="http://schemas.microsoft.com/office/drawing/2014/main" id="{6281BC19-FB90-41E2-9ED7-D2EC798010F3}"/>
                </a:ext>
              </a:extLst>
            </p:cNvPr>
            <p:cNvSpPr/>
            <p:nvPr/>
          </p:nvSpPr>
          <p:spPr>
            <a:xfrm>
              <a:off x="126727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7704;p75">
              <a:extLst>
                <a:ext uri="{FF2B5EF4-FFF2-40B4-BE49-F238E27FC236}">
                  <a16:creationId xmlns:a16="http://schemas.microsoft.com/office/drawing/2014/main" id="{F296A6E2-169B-431E-A6B6-C13B75693375}"/>
                </a:ext>
              </a:extLst>
            </p:cNvPr>
            <p:cNvSpPr/>
            <p:nvPr/>
          </p:nvSpPr>
          <p:spPr>
            <a:xfrm>
              <a:off x="1267275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7705;p75">
              <a:extLst>
                <a:ext uri="{FF2B5EF4-FFF2-40B4-BE49-F238E27FC236}">
                  <a16:creationId xmlns:a16="http://schemas.microsoft.com/office/drawing/2014/main" id="{E6D742F8-9C81-40B1-9B59-9C92A7A7735F}"/>
                </a:ext>
              </a:extLst>
            </p:cNvPr>
            <p:cNvSpPr/>
            <p:nvPr/>
          </p:nvSpPr>
          <p:spPr>
            <a:xfrm>
              <a:off x="1267275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7706;p75">
              <a:extLst>
                <a:ext uri="{FF2B5EF4-FFF2-40B4-BE49-F238E27FC236}">
                  <a16:creationId xmlns:a16="http://schemas.microsoft.com/office/drawing/2014/main" id="{887AA458-E18F-43CF-A7B6-44CFC635C257}"/>
                </a:ext>
              </a:extLst>
            </p:cNvPr>
            <p:cNvSpPr/>
            <p:nvPr/>
          </p:nvSpPr>
          <p:spPr>
            <a:xfrm>
              <a:off x="1267275" y="2288057"/>
              <a:ext cx="15204" cy="9378"/>
            </a:xfrm>
            <a:custGeom>
              <a:avLst/>
              <a:gdLst/>
              <a:ahLst/>
              <a:cxnLst/>
              <a:rect l="l" t="t" r="r" b="b"/>
              <a:pathLst>
                <a:path w="564" h="348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563" y="347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7707;p75">
              <a:extLst>
                <a:ext uri="{FF2B5EF4-FFF2-40B4-BE49-F238E27FC236}">
                  <a16:creationId xmlns:a16="http://schemas.microsoft.com/office/drawing/2014/main" id="{65846167-1057-43A0-A416-71A2A2582EFF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7708;p75">
              <a:extLst>
                <a:ext uri="{FF2B5EF4-FFF2-40B4-BE49-F238E27FC236}">
                  <a16:creationId xmlns:a16="http://schemas.microsoft.com/office/drawing/2014/main" id="{A8167F0B-8040-4640-A36A-4C4A38C228D5}"/>
                </a:ext>
              </a:extLst>
            </p:cNvPr>
            <p:cNvSpPr/>
            <p:nvPr/>
          </p:nvSpPr>
          <p:spPr>
            <a:xfrm>
              <a:off x="1240425" y="227523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7709;p75">
              <a:extLst>
                <a:ext uri="{FF2B5EF4-FFF2-40B4-BE49-F238E27FC236}">
                  <a16:creationId xmlns:a16="http://schemas.microsoft.com/office/drawing/2014/main" id="{B7CF819B-4730-4352-B359-DBBAE185C55E}"/>
                </a:ext>
              </a:extLst>
            </p:cNvPr>
            <p:cNvSpPr/>
            <p:nvPr/>
          </p:nvSpPr>
          <p:spPr>
            <a:xfrm>
              <a:off x="1234575" y="2272886"/>
              <a:ext cx="7036" cy="166886"/>
            </a:xfrm>
            <a:custGeom>
              <a:avLst/>
              <a:gdLst/>
              <a:ahLst/>
              <a:cxnLst/>
              <a:rect l="l" t="t" r="r" b="b"/>
              <a:pathLst>
                <a:path w="261" h="6193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1" y="1"/>
                  </a:lnTo>
                  <a:close/>
                  <a:moveTo>
                    <a:pt x="1" y="1473"/>
                  </a:moveTo>
                  <a:lnTo>
                    <a:pt x="1" y="2382"/>
                  </a:lnTo>
                  <a:lnTo>
                    <a:pt x="261" y="2382"/>
                  </a:lnTo>
                  <a:lnTo>
                    <a:pt x="261" y="1473"/>
                  </a:lnTo>
                  <a:close/>
                  <a:moveTo>
                    <a:pt x="1" y="2599"/>
                  </a:moveTo>
                  <a:lnTo>
                    <a:pt x="1" y="3551"/>
                  </a:lnTo>
                  <a:lnTo>
                    <a:pt x="261" y="3551"/>
                  </a:lnTo>
                  <a:lnTo>
                    <a:pt x="261" y="2599"/>
                  </a:lnTo>
                  <a:close/>
                  <a:moveTo>
                    <a:pt x="1" y="4114"/>
                  </a:moveTo>
                  <a:lnTo>
                    <a:pt x="1" y="5024"/>
                  </a:lnTo>
                  <a:lnTo>
                    <a:pt x="261" y="5024"/>
                  </a:lnTo>
                  <a:lnTo>
                    <a:pt x="261" y="4114"/>
                  </a:lnTo>
                  <a:close/>
                  <a:moveTo>
                    <a:pt x="1" y="5284"/>
                  </a:moveTo>
                  <a:lnTo>
                    <a:pt x="1" y="6193"/>
                  </a:lnTo>
                  <a:lnTo>
                    <a:pt x="261" y="6193"/>
                  </a:lnTo>
                  <a:lnTo>
                    <a:pt x="261" y="528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7710;p75">
              <a:extLst>
                <a:ext uri="{FF2B5EF4-FFF2-40B4-BE49-F238E27FC236}">
                  <a16:creationId xmlns:a16="http://schemas.microsoft.com/office/drawing/2014/main" id="{651DF0FF-5761-4A58-A042-8B7EA72308A5}"/>
                </a:ext>
              </a:extLst>
            </p:cNvPr>
            <p:cNvSpPr/>
            <p:nvPr/>
          </p:nvSpPr>
          <p:spPr>
            <a:xfrm>
              <a:off x="1234575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7711;p75">
              <a:extLst>
                <a:ext uri="{FF2B5EF4-FFF2-40B4-BE49-F238E27FC236}">
                  <a16:creationId xmlns:a16="http://schemas.microsoft.com/office/drawing/2014/main" id="{3EA17C5A-5827-4169-81BD-F38AF2BF06F3}"/>
                </a:ext>
              </a:extLst>
            </p:cNvPr>
            <p:cNvSpPr/>
            <p:nvPr/>
          </p:nvSpPr>
          <p:spPr>
            <a:xfrm>
              <a:off x="1234575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7712;p75">
              <a:extLst>
                <a:ext uri="{FF2B5EF4-FFF2-40B4-BE49-F238E27FC236}">
                  <a16:creationId xmlns:a16="http://schemas.microsoft.com/office/drawing/2014/main" id="{AE94AB12-FCB8-40BA-9C4D-393802958CC4}"/>
                </a:ext>
              </a:extLst>
            </p:cNvPr>
            <p:cNvSpPr/>
            <p:nvPr/>
          </p:nvSpPr>
          <p:spPr>
            <a:xfrm>
              <a:off x="1234575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7713;p75">
              <a:extLst>
                <a:ext uri="{FF2B5EF4-FFF2-40B4-BE49-F238E27FC236}">
                  <a16:creationId xmlns:a16="http://schemas.microsoft.com/office/drawing/2014/main" id="{191E3501-3EFA-469E-926C-0D66067BAB5A}"/>
                </a:ext>
              </a:extLst>
            </p:cNvPr>
            <p:cNvSpPr/>
            <p:nvPr/>
          </p:nvSpPr>
          <p:spPr>
            <a:xfrm>
              <a:off x="1234575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7714;p75">
              <a:extLst>
                <a:ext uri="{FF2B5EF4-FFF2-40B4-BE49-F238E27FC236}">
                  <a16:creationId xmlns:a16="http://schemas.microsoft.com/office/drawing/2014/main" id="{A883C3BB-C8F3-462D-A38E-3DA49361662E}"/>
                </a:ext>
              </a:extLst>
            </p:cNvPr>
            <p:cNvSpPr/>
            <p:nvPr/>
          </p:nvSpPr>
          <p:spPr>
            <a:xfrm>
              <a:off x="1234575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1" y="1"/>
                  </a:moveTo>
                  <a:lnTo>
                    <a:pt x="1" y="910"/>
                  </a:lnTo>
                  <a:lnTo>
                    <a:pt x="261" y="910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7715;p75">
              <a:extLst>
                <a:ext uri="{FF2B5EF4-FFF2-40B4-BE49-F238E27FC236}">
                  <a16:creationId xmlns:a16="http://schemas.microsoft.com/office/drawing/2014/main" id="{64B475FB-740D-466C-ACF4-3BE89E98CC91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7716;p75">
              <a:extLst>
                <a:ext uri="{FF2B5EF4-FFF2-40B4-BE49-F238E27FC236}">
                  <a16:creationId xmlns:a16="http://schemas.microsoft.com/office/drawing/2014/main" id="{FD52AE02-F46F-4B92-826E-4A54289CDD2A}"/>
                </a:ext>
              </a:extLst>
            </p:cNvPr>
            <p:cNvSpPr/>
            <p:nvPr/>
          </p:nvSpPr>
          <p:spPr>
            <a:xfrm>
              <a:off x="1196053" y="2067519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87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7717;p75">
              <a:extLst>
                <a:ext uri="{FF2B5EF4-FFF2-40B4-BE49-F238E27FC236}">
                  <a16:creationId xmlns:a16="http://schemas.microsoft.com/office/drawing/2014/main" id="{8D81993B-3B15-4E83-8676-DF1DE419E4B0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7718;p75">
              <a:extLst>
                <a:ext uri="{FF2B5EF4-FFF2-40B4-BE49-F238E27FC236}">
                  <a16:creationId xmlns:a16="http://schemas.microsoft.com/office/drawing/2014/main" id="{3F9E081A-3476-4982-8225-CF8A2A9CEA06}"/>
                </a:ext>
              </a:extLst>
            </p:cNvPr>
            <p:cNvSpPr/>
            <p:nvPr/>
          </p:nvSpPr>
          <p:spPr>
            <a:xfrm>
              <a:off x="1196053" y="2449095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7719;p75">
              <a:extLst>
                <a:ext uri="{FF2B5EF4-FFF2-40B4-BE49-F238E27FC236}">
                  <a16:creationId xmlns:a16="http://schemas.microsoft.com/office/drawing/2014/main" id="{7173827D-2567-4BCA-9AD6-66E4C2CF2A10}"/>
                </a:ext>
              </a:extLst>
            </p:cNvPr>
            <p:cNvSpPr/>
            <p:nvPr/>
          </p:nvSpPr>
          <p:spPr>
            <a:xfrm>
              <a:off x="1196053" y="2067519"/>
              <a:ext cx="15204" cy="383921"/>
            </a:xfrm>
            <a:custGeom>
              <a:avLst/>
              <a:gdLst/>
              <a:ahLst/>
              <a:cxnLst/>
              <a:rect l="l" t="t" r="r" b="b"/>
              <a:pathLst>
                <a:path w="564" h="14247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  <a:close/>
                  <a:moveTo>
                    <a:pt x="1" y="1083"/>
                  </a:moveTo>
                  <a:lnTo>
                    <a:pt x="1" y="2036"/>
                  </a:lnTo>
                  <a:lnTo>
                    <a:pt x="564" y="2036"/>
                  </a:lnTo>
                  <a:lnTo>
                    <a:pt x="564" y="1083"/>
                  </a:lnTo>
                  <a:close/>
                  <a:moveTo>
                    <a:pt x="1" y="2296"/>
                  </a:moveTo>
                  <a:lnTo>
                    <a:pt x="1" y="3205"/>
                  </a:lnTo>
                  <a:lnTo>
                    <a:pt x="564" y="3205"/>
                  </a:lnTo>
                  <a:lnTo>
                    <a:pt x="564" y="2296"/>
                  </a:lnTo>
                  <a:close/>
                  <a:moveTo>
                    <a:pt x="1" y="3768"/>
                  </a:moveTo>
                  <a:lnTo>
                    <a:pt x="1" y="4677"/>
                  </a:lnTo>
                  <a:lnTo>
                    <a:pt x="564" y="4677"/>
                  </a:lnTo>
                  <a:lnTo>
                    <a:pt x="564" y="3768"/>
                  </a:lnTo>
                  <a:close/>
                  <a:moveTo>
                    <a:pt x="1" y="4937"/>
                  </a:moveTo>
                  <a:lnTo>
                    <a:pt x="1" y="5846"/>
                  </a:lnTo>
                  <a:lnTo>
                    <a:pt x="564" y="5846"/>
                  </a:lnTo>
                  <a:lnTo>
                    <a:pt x="564" y="4937"/>
                  </a:lnTo>
                  <a:close/>
                  <a:moveTo>
                    <a:pt x="1" y="6409"/>
                  </a:moveTo>
                  <a:lnTo>
                    <a:pt x="1" y="7362"/>
                  </a:lnTo>
                  <a:lnTo>
                    <a:pt x="564" y="7362"/>
                  </a:lnTo>
                  <a:lnTo>
                    <a:pt x="564" y="6409"/>
                  </a:lnTo>
                  <a:close/>
                  <a:moveTo>
                    <a:pt x="1" y="7622"/>
                  </a:moveTo>
                  <a:lnTo>
                    <a:pt x="1" y="8531"/>
                  </a:lnTo>
                  <a:lnTo>
                    <a:pt x="564" y="8531"/>
                  </a:lnTo>
                  <a:lnTo>
                    <a:pt x="564" y="7622"/>
                  </a:lnTo>
                  <a:close/>
                  <a:moveTo>
                    <a:pt x="1" y="9094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094"/>
                  </a:lnTo>
                  <a:close/>
                  <a:moveTo>
                    <a:pt x="1" y="10220"/>
                  </a:moveTo>
                  <a:lnTo>
                    <a:pt x="1" y="11172"/>
                  </a:lnTo>
                  <a:lnTo>
                    <a:pt x="564" y="11172"/>
                  </a:lnTo>
                  <a:lnTo>
                    <a:pt x="564" y="10220"/>
                  </a:lnTo>
                  <a:close/>
                  <a:moveTo>
                    <a:pt x="1" y="11735"/>
                  </a:moveTo>
                  <a:lnTo>
                    <a:pt x="1" y="12645"/>
                  </a:lnTo>
                  <a:lnTo>
                    <a:pt x="564" y="12645"/>
                  </a:lnTo>
                  <a:lnTo>
                    <a:pt x="564" y="11735"/>
                  </a:lnTo>
                  <a:close/>
                  <a:moveTo>
                    <a:pt x="1" y="12905"/>
                  </a:moveTo>
                  <a:lnTo>
                    <a:pt x="1" y="13814"/>
                  </a:lnTo>
                  <a:lnTo>
                    <a:pt x="564" y="13814"/>
                  </a:lnTo>
                  <a:lnTo>
                    <a:pt x="564" y="12905"/>
                  </a:lnTo>
                  <a:close/>
                  <a:moveTo>
                    <a:pt x="1" y="14160"/>
                  </a:moveTo>
                  <a:lnTo>
                    <a:pt x="174" y="14204"/>
                  </a:lnTo>
                  <a:lnTo>
                    <a:pt x="564" y="14247"/>
                  </a:lnTo>
                  <a:lnTo>
                    <a:pt x="564" y="14204"/>
                  </a:lnTo>
                  <a:lnTo>
                    <a:pt x="521" y="14204"/>
                  </a:lnTo>
                  <a:lnTo>
                    <a:pt x="1" y="1416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7720;p75">
              <a:extLst>
                <a:ext uri="{FF2B5EF4-FFF2-40B4-BE49-F238E27FC236}">
                  <a16:creationId xmlns:a16="http://schemas.microsoft.com/office/drawing/2014/main" id="{67DD1C1F-F091-41CE-951B-B69DE461BB26}"/>
                </a:ext>
              </a:extLst>
            </p:cNvPr>
            <p:cNvSpPr/>
            <p:nvPr/>
          </p:nvSpPr>
          <p:spPr>
            <a:xfrm>
              <a:off x="1196053" y="24490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564" y="87"/>
                  </a:lnTo>
                  <a:lnTo>
                    <a:pt x="564" y="44"/>
                  </a:lnTo>
                  <a:lnTo>
                    <a:pt x="564" y="44"/>
                  </a:lnTo>
                  <a:lnTo>
                    <a:pt x="521" y="44"/>
                  </a:lnTo>
                  <a:lnTo>
                    <a:pt x="52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7721;p75">
              <a:extLst>
                <a:ext uri="{FF2B5EF4-FFF2-40B4-BE49-F238E27FC236}">
                  <a16:creationId xmlns:a16="http://schemas.microsoft.com/office/drawing/2014/main" id="{7343124F-0C01-4397-9F77-11D9E012BA5A}"/>
                </a:ext>
              </a:extLst>
            </p:cNvPr>
            <p:cNvSpPr/>
            <p:nvPr/>
          </p:nvSpPr>
          <p:spPr>
            <a:xfrm>
              <a:off x="1196053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7722;p75">
              <a:extLst>
                <a:ext uri="{FF2B5EF4-FFF2-40B4-BE49-F238E27FC236}">
                  <a16:creationId xmlns:a16="http://schemas.microsoft.com/office/drawing/2014/main" id="{ED29F33B-09C9-4D70-9B11-A805972EF55A}"/>
                </a:ext>
              </a:extLst>
            </p:cNvPr>
            <p:cNvSpPr/>
            <p:nvPr/>
          </p:nvSpPr>
          <p:spPr>
            <a:xfrm>
              <a:off x="1196053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7723;p75">
              <a:extLst>
                <a:ext uri="{FF2B5EF4-FFF2-40B4-BE49-F238E27FC236}">
                  <a16:creationId xmlns:a16="http://schemas.microsoft.com/office/drawing/2014/main" id="{9F23AFDC-A1AB-44C4-AE32-15F7C47CB7A0}"/>
                </a:ext>
              </a:extLst>
            </p:cNvPr>
            <p:cNvSpPr/>
            <p:nvPr/>
          </p:nvSpPr>
          <p:spPr>
            <a:xfrm>
              <a:off x="1196053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7724;p75">
              <a:extLst>
                <a:ext uri="{FF2B5EF4-FFF2-40B4-BE49-F238E27FC236}">
                  <a16:creationId xmlns:a16="http://schemas.microsoft.com/office/drawing/2014/main" id="{E70EBDD4-B0D9-43B4-AF97-F553058F69F2}"/>
                </a:ext>
              </a:extLst>
            </p:cNvPr>
            <p:cNvSpPr/>
            <p:nvPr/>
          </p:nvSpPr>
          <p:spPr>
            <a:xfrm>
              <a:off x="1196053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7725;p75">
              <a:extLst>
                <a:ext uri="{FF2B5EF4-FFF2-40B4-BE49-F238E27FC236}">
                  <a16:creationId xmlns:a16="http://schemas.microsoft.com/office/drawing/2014/main" id="{594953BC-7A85-4779-859D-D00699B25F4C}"/>
                </a:ext>
              </a:extLst>
            </p:cNvPr>
            <p:cNvSpPr/>
            <p:nvPr/>
          </p:nvSpPr>
          <p:spPr>
            <a:xfrm>
              <a:off x="1196053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7726;p75">
              <a:extLst>
                <a:ext uri="{FF2B5EF4-FFF2-40B4-BE49-F238E27FC236}">
                  <a16:creationId xmlns:a16="http://schemas.microsoft.com/office/drawing/2014/main" id="{6B77ABC6-D6E1-4EC4-80BE-4670C0F373EA}"/>
                </a:ext>
              </a:extLst>
            </p:cNvPr>
            <p:cNvSpPr/>
            <p:nvPr/>
          </p:nvSpPr>
          <p:spPr>
            <a:xfrm>
              <a:off x="1196053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7727;p75">
              <a:extLst>
                <a:ext uri="{FF2B5EF4-FFF2-40B4-BE49-F238E27FC236}">
                  <a16:creationId xmlns:a16="http://schemas.microsoft.com/office/drawing/2014/main" id="{DA590511-5C74-48B2-BC18-402CA2D0C2E3}"/>
                </a:ext>
              </a:extLst>
            </p:cNvPr>
            <p:cNvSpPr/>
            <p:nvPr/>
          </p:nvSpPr>
          <p:spPr>
            <a:xfrm>
              <a:off x="1196053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7728;p75">
              <a:extLst>
                <a:ext uri="{FF2B5EF4-FFF2-40B4-BE49-F238E27FC236}">
                  <a16:creationId xmlns:a16="http://schemas.microsoft.com/office/drawing/2014/main" id="{0D1D4D21-4FEE-4AA1-846A-1449CFD4D7BA}"/>
                </a:ext>
              </a:extLst>
            </p:cNvPr>
            <p:cNvSpPr/>
            <p:nvPr/>
          </p:nvSpPr>
          <p:spPr>
            <a:xfrm>
              <a:off x="1196053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7729;p75">
              <a:extLst>
                <a:ext uri="{FF2B5EF4-FFF2-40B4-BE49-F238E27FC236}">
                  <a16:creationId xmlns:a16="http://schemas.microsoft.com/office/drawing/2014/main" id="{3B34FC6E-15F0-4496-BA18-2951D8DB46BB}"/>
                </a:ext>
              </a:extLst>
            </p:cNvPr>
            <p:cNvSpPr/>
            <p:nvPr/>
          </p:nvSpPr>
          <p:spPr>
            <a:xfrm>
              <a:off x="1196053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7730;p75">
              <a:extLst>
                <a:ext uri="{FF2B5EF4-FFF2-40B4-BE49-F238E27FC236}">
                  <a16:creationId xmlns:a16="http://schemas.microsoft.com/office/drawing/2014/main" id="{89DE9F84-2F64-4748-AF87-19DFC3AEA83B}"/>
                </a:ext>
              </a:extLst>
            </p:cNvPr>
            <p:cNvSpPr/>
            <p:nvPr/>
          </p:nvSpPr>
          <p:spPr>
            <a:xfrm>
              <a:off x="1196053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7731;p75">
              <a:extLst>
                <a:ext uri="{FF2B5EF4-FFF2-40B4-BE49-F238E27FC236}">
                  <a16:creationId xmlns:a16="http://schemas.microsoft.com/office/drawing/2014/main" id="{7F7D25EA-CDF1-4240-89BD-F23463C25DAF}"/>
                </a:ext>
              </a:extLst>
            </p:cNvPr>
            <p:cNvSpPr/>
            <p:nvPr/>
          </p:nvSpPr>
          <p:spPr>
            <a:xfrm>
              <a:off x="1196053" y="206751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1" y="1"/>
                  </a:moveTo>
                  <a:lnTo>
                    <a:pt x="1" y="520"/>
                  </a:lnTo>
                  <a:lnTo>
                    <a:pt x="564" y="520"/>
                  </a:lnTo>
                  <a:lnTo>
                    <a:pt x="56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7732;p75">
              <a:extLst>
                <a:ext uri="{FF2B5EF4-FFF2-40B4-BE49-F238E27FC236}">
                  <a16:creationId xmlns:a16="http://schemas.microsoft.com/office/drawing/2014/main" id="{4FBD2E12-3783-4DD3-AA7E-F4AB1ECB1F3F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7733;p75">
              <a:extLst>
                <a:ext uri="{FF2B5EF4-FFF2-40B4-BE49-F238E27FC236}">
                  <a16:creationId xmlns:a16="http://schemas.microsoft.com/office/drawing/2014/main" id="{457EFDC8-4A10-467E-BD8D-6E4BD464C876}"/>
                </a:ext>
              </a:extLst>
            </p:cNvPr>
            <p:cNvSpPr/>
            <p:nvPr/>
          </p:nvSpPr>
          <p:spPr>
            <a:xfrm>
              <a:off x="1163380" y="2062857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17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7734;p75">
              <a:extLst>
                <a:ext uri="{FF2B5EF4-FFF2-40B4-BE49-F238E27FC236}">
                  <a16:creationId xmlns:a16="http://schemas.microsoft.com/office/drawing/2014/main" id="{A67019B7-D701-46F8-B161-B1F62A8FDC9E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7735;p75">
              <a:extLst>
                <a:ext uri="{FF2B5EF4-FFF2-40B4-BE49-F238E27FC236}">
                  <a16:creationId xmlns:a16="http://schemas.microsoft.com/office/drawing/2014/main" id="{A00BE75B-C8E1-4614-AABD-1B634DF90505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7736;p75">
              <a:extLst>
                <a:ext uri="{FF2B5EF4-FFF2-40B4-BE49-F238E27FC236}">
                  <a16:creationId xmlns:a16="http://schemas.microsoft.com/office/drawing/2014/main" id="{1AF8E3E1-27A3-4F53-9FB0-19863298B52B}"/>
                </a:ext>
              </a:extLst>
            </p:cNvPr>
            <p:cNvSpPr/>
            <p:nvPr/>
          </p:nvSpPr>
          <p:spPr>
            <a:xfrm>
              <a:off x="1163380" y="2064015"/>
              <a:ext cx="7036" cy="375756"/>
            </a:xfrm>
            <a:custGeom>
              <a:avLst/>
              <a:gdLst/>
              <a:ahLst/>
              <a:cxnLst/>
              <a:rect l="l" t="t" r="r" b="b"/>
              <a:pathLst>
                <a:path w="261" h="13944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close/>
                  <a:moveTo>
                    <a:pt x="0" y="1213"/>
                  </a:moveTo>
                  <a:lnTo>
                    <a:pt x="0" y="2166"/>
                  </a:lnTo>
                  <a:lnTo>
                    <a:pt x="260" y="2166"/>
                  </a:lnTo>
                  <a:lnTo>
                    <a:pt x="260" y="1213"/>
                  </a:lnTo>
                  <a:close/>
                  <a:moveTo>
                    <a:pt x="0" y="2426"/>
                  </a:moveTo>
                  <a:lnTo>
                    <a:pt x="0" y="3335"/>
                  </a:lnTo>
                  <a:lnTo>
                    <a:pt x="260" y="3335"/>
                  </a:lnTo>
                  <a:lnTo>
                    <a:pt x="260" y="2426"/>
                  </a:lnTo>
                  <a:close/>
                  <a:moveTo>
                    <a:pt x="0" y="3898"/>
                  </a:moveTo>
                  <a:lnTo>
                    <a:pt x="0" y="4807"/>
                  </a:lnTo>
                  <a:lnTo>
                    <a:pt x="260" y="4807"/>
                  </a:lnTo>
                  <a:lnTo>
                    <a:pt x="260" y="3898"/>
                  </a:lnTo>
                  <a:close/>
                  <a:moveTo>
                    <a:pt x="0" y="5067"/>
                  </a:moveTo>
                  <a:lnTo>
                    <a:pt x="0" y="5976"/>
                  </a:lnTo>
                  <a:lnTo>
                    <a:pt x="260" y="5976"/>
                  </a:lnTo>
                  <a:lnTo>
                    <a:pt x="260" y="5067"/>
                  </a:lnTo>
                  <a:close/>
                  <a:moveTo>
                    <a:pt x="0" y="6539"/>
                  </a:moveTo>
                  <a:lnTo>
                    <a:pt x="0" y="7492"/>
                  </a:lnTo>
                  <a:lnTo>
                    <a:pt x="260" y="7492"/>
                  </a:lnTo>
                  <a:lnTo>
                    <a:pt x="260" y="6539"/>
                  </a:lnTo>
                  <a:close/>
                  <a:moveTo>
                    <a:pt x="0" y="7752"/>
                  </a:moveTo>
                  <a:lnTo>
                    <a:pt x="0" y="8661"/>
                  </a:lnTo>
                  <a:lnTo>
                    <a:pt x="260" y="8661"/>
                  </a:lnTo>
                  <a:lnTo>
                    <a:pt x="260" y="7752"/>
                  </a:lnTo>
                  <a:close/>
                  <a:moveTo>
                    <a:pt x="0" y="9224"/>
                  </a:moveTo>
                  <a:lnTo>
                    <a:pt x="0" y="10133"/>
                  </a:lnTo>
                  <a:lnTo>
                    <a:pt x="260" y="10133"/>
                  </a:lnTo>
                  <a:lnTo>
                    <a:pt x="260" y="9224"/>
                  </a:lnTo>
                  <a:close/>
                  <a:moveTo>
                    <a:pt x="0" y="10350"/>
                  </a:moveTo>
                  <a:lnTo>
                    <a:pt x="0" y="11302"/>
                  </a:lnTo>
                  <a:lnTo>
                    <a:pt x="260" y="11302"/>
                  </a:lnTo>
                  <a:lnTo>
                    <a:pt x="260" y="10350"/>
                  </a:lnTo>
                  <a:close/>
                  <a:moveTo>
                    <a:pt x="0" y="11865"/>
                  </a:moveTo>
                  <a:lnTo>
                    <a:pt x="0" y="12775"/>
                  </a:lnTo>
                  <a:lnTo>
                    <a:pt x="260" y="12775"/>
                  </a:lnTo>
                  <a:lnTo>
                    <a:pt x="260" y="11865"/>
                  </a:lnTo>
                  <a:close/>
                  <a:moveTo>
                    <a:pt x="0" y="13035"/>
                  </a:moveTo>
                  <a:lnTo>
                    <a:pt x="0" y="13944"/>
                  </a:lnTo>
                  <a:lnTo>
                    <a:pt x="260" y="13944"/>
                  </a:lnTo>
                  <a:lnTo>
                    <a:pt x="260" y="1303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7737;p75">
              <a:extLst>
                <a:ext uri="{FF2B5EF4-FFF2-40B4-BE49-F238E27FC236}">
                  <a16:creationId xmlns:a16="http://schemas.microsoft.com/office/drawing/2014/main" id="{37B016F4-DAB8-43C4-9BB5-097F0A18BD02}"/>
                </a:ext>
              </a:extLst>
            </p:cNvPr>
            <p:cNvSpPr/>
            <p:nvPr/>
          </p:nvSpPr>
          <p:spPr>
            <a:xfrm>
              <a:off x="1163380" y="2442089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7738;p75">
              <a:extLst>
                <a:ext uri="{FF2B5EF4-FFF2-40B4-BE49-F238E27FC236}">
                  <a16:creationId xmlns:a16="http://schemas.microsoft.com/office/drawing/2014/main" id="{F285B099-4AF3-4432-8A24-2CBBA6B0CC72}"/>
                </a:ext>
              </a:extLst>
            </p:cNvPr>
            <p:cNvSpPr/>
            <p:nvPr/>
          </p:nvSpPr>
          <p:spPr>
            <a:xfrm>
              <a:off x="1163380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7739;p75">
              <a:extLst>
                <a:ext uri="{FF2B5EF4-FFF2-40B4-BE49-F238E27FC236}">
                  <a16:creationId xmlns:a16="http://schemas.microsoft.com/office/drawing/2014/main" id="{0732BD00-C2F5-4EF9-B9D3-CE341C17EECB}"/>
                </a:ext>
              </a:extLst>
            </p:cNvPr>
            <p:cNvSpPr/>
            <p:nvPr/>
          </p:nvSpPr>
          <p:spPr>
            <a:xfrm>
              <a:off x="1163380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7740;p75">
              <a:extLst>
                <a:ext uri="{FF2B5EF4-FFF2-40B4-BE49-F238E27FC236}">
                  <a16:creationId xmlns:a16="http://schemas.microsoft.com/office/drawing/2014/main" id="{F5A05DAF-3A45-4532-B7B1-F60C61E9384B}"/>
                </a:ext>
              </a:extLst>
            </p:cNvPr>
            <p:cNvSpPr/>
            <p:nvPr/>
          </p:nvSpPr>
          <p:spPr>
            <a:xfrm>
              <a:off x="1163380" y="2342895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7741;p75">
              <a:extLst>
                <a:ext uri="{FF2B5EF4-FFF2-40B4-BE49-F238E27FC236}">
                  <a16:creationId xmlns:a16="http://schemas.microsoft.com/office/drawing/2014/main" id="{14345C17-18EF-47A7-9AD5-3E9B637B3C65}"/>
                </a:ext>
              </a:extLst>
            </p:cNvPr>
            <p:cNvSpPr/>
            <p:nvPr/>
          </p:nvSpPr>
          <p:spPr>
            <a:xfrm>
              <a:off x="1163380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7742;p75">
              <a:extLst>
                <a:ext uri="{FF2B5EF4-FFF2-40B4-BE49-F238E27FC236}">
                  <a16:creationId xmlns:a16="http://schemas.microsoft.com/office/drawing/2014/main" id="{BFF33463-219B-4CE3-A60B-37EB0F822B61}"/>
                </a:ext>
              </a:extLst>
            </p:cNvPr>
            <p:cNvSpPr/>
            <p:nvPr/>
          </p:nvSpPr>
          <p:spPr>
            <a:xfrm>
              <a:off x="1163380" y="2272886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7743;p75">
              <a:extLst>
                <a:ext uri="{FF2B5EF4-FFF2-40B4-BE49-F238E27FC236}">
                  <a16:creationId xmlns:a16="http://schemas.microsoft.com/office/drawing/2014/main" id="{5CD45AB2-A798-4E1D-8042-9BCD13A06DE1}"/>
                </a:ext>
              </a:extLst>
            </p:cNvPr>
            <p:cNvSpPr/>
            <p:nvPr/>
          </p:nvSpPr>
          <p:spPr>
            <a:xfrm>
              <a:off x="1163380" y="2240225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7744;p75">
              <a:extLst>
                <a:ext uri="{FF2B5EF4-FFF2-40B4-BE49-F238E27FC236}">
                  <a16:creationId xmlns:a16="http://schemas.microsoft.com/office/drawing/2014/main" id="{6D7FF421-9AB2-4D26-8A85-41BCF8ACB9C0}"/>
                </a:ext>
              </a:extLst>
            </p:cNvPr>
            <p:cNvSpPr/>
            <p:nvPr/>
          </p:nvSpPr>
          <p:spPr>
            <a:xfrm>
              <a:off x="1163380" y="2200531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7745;p75">
              <a:extLst>
                <a:ext uri="{FF2B5EF4-FFF2-40B4-BE49-F238E27FC236}">
                  <a16:creationId xmlns:a16="http://schemas.microsoft.com/office/drawing/2014/main" id="{8E33AEF0-6EFF-4DA7-9643-1648E1A33140}"/>
                </a:ext>
              </a:extLst>
            </p:cNvPr>
            <p:cNvSpPr/>
            <p:nvPr/>
          </p:nvSpPr>
          <p:spPr>
            <a:xfrm>
              <a:off x="1163380" y="2169030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7746;p75">
              <a:extLst>
                <a:ext uri="{FF2B5EF4-FFF2-40B4-BE49-F238E27FC236}">
                  <a16:creationId xmlns:a16="http://schemas.microsoft.com/office/drawing/2014/main" id="{E3FC247D-5740-44C6-92AB-5402119A06D8}"/>
                </a:ext>
              </a:extLst>
            </p:cNvPr>
            <p:cNvSpPr/>
            <p:nvPr/>
          </p:nvSpPr>
          <p:spPr>
            <a:xfrm>
              <a:off x="1163380" y="2129363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7747;p75">
              <a:extLst>
                <a:ext uri="{FF2B5EF4-FFF2-40B4-BE49-F238E27FC236}">
                  <a16:creationId xmlns:a16="http://schemas.microsoft.com/office/drawing/2014/main" id="{310A780E-8059-4A5D-93F0-18F204F24DC3}"/>
                </a:ext>
              </a:extLst>
            </p:cNvPr>
            <p:cNvSpPr/>
            <p:nvPr/>
          </p:nvSpPr>
          <p:spPr>
            <a:xfrm>
              <a:off x="1163380" y="2096703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7748;p75">
              <a:extLst>
                <a:ext uri="{FF2B5EF4-FFF2-40B4-BE49-F238E27FC236}">
                  <a16:creationId xmlns:a16="http://schemas.microsoft.com/office/drawing/2014/main" id="{A1EC2DEB-7C1A-4E99-B9F2-ACF9B09CF6DF}"/>
                </a:ext>
              </a:extLst>
            </p:cNvPr>
            <p:cNvSpPr/>
            <p:nvPr/>
          </p:nvSpPr>
          <p:spPr>
            <a:xfrm>
              <a:off x="1163380" y="2064015"/>
              <a:ext cx="7036" cy="17543"/>
            </a:xfrm>
            <a:custGeom>
              <a:avLst/>
              <a:gdLst/>
              <a:ahLst/>
              <a:cxnLst/>
              <a:rect l="l" t="t" r="r" b="b"/>
              <a:pathLst>
                <a:path w="261" h="651" fill="none" extrusionOk="0">
                  <a:moveTo>
                    <a:pt x="0" y="1"/>
                  </a:moveTo>
                  <a:lnTo>
                    <a:pt x="0" y="650"/>
                  </a:lnTo>
                  <a:lnTo>
                    <a:pt x="260" y="650"/>
                  </a:lnTo>
                  <a:lnTo>
                    <a:pt x="260" y="44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7749;p75">
              <a:extLst>
                <a:ext uri="{FF2B5EF4-FFF2-40B4-BE49-F238E27FC236}">
                  <a16:creationId xmlns:a16="http://schemas.microsoft.com/office/drawing/2014/main" id="{257EF0E6-7943-4DD0-85B3-F5A1A66466DF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7750;p75">
              <a:extLst>
                <a:ext uri="{FF2B5EF4-FFF2-40B4-BE49-F238E27FC236}">
                  <a16:creationId xmlns:a16="http://schemas.microsoft.com/office/drawing/2014/main" id="{BB704425-429A-49C2-901A-A1BD1FEF36BC}"/>
                </a:ext>
              </a:extLst>
            </p:cNvPr>
            <p:cNvSpPr/>
            <p:nvPr/>
          </p:nvSpPr>
          <p:spPr>
            <a:xfrm>
              <a:off x="1123699" y="2058195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63" y="87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7751;p75">
              <a:extLst>
                <a:ext uri="{FF2B5EF4-FFF2-40B4-BE49-F238E27FC236}">
                  <a16:creationId xmlns:a16="http://schemas.microsoft.com/office/drawing/2014/main" id="{008DBF3A-8AF3-4DB9-AFFD-B80F912FB2FB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7752;p75">
              <a:extLst>
                <a:ext uri="{FF2B5EF4-FFF2-40B4-BE49-F238E27FC236}">
                  <a16:creationId xmlns:a16="http://schemas.microsoft.com/office/drawing/2014/main" id="{139361EB-6D50-4CD4-86FA-3D2026D0AB21}"/>
                </a:ext>
              </a:extLst>
            </p:cNvPr>
            <p:cNvSpPr/>
            <p:nvPr/>
          </p:nvSpPr>
          <p:spPr>
            <a:xfrm>
              <a:off x="1127204" y="2432765"/>
              <a:ext cx="11700" cy="3503"/>
            </a:xfrm>
            <a:custGeom>
              <a:avLst/>
              <a:gdLst/>
              <a:ahLst/>
              <a:cxnLst/>
              <a:rect l="l" t="t" r="r" b="b"/>
              <a:pathLst>
                <a:path w="434" h="1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433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7753;p75">
              <a:extLst>
                <a:ext uri="{FF2B5EF4-FFF2-40B4-BE49-F238E27FC236}">
                  <a16:creationId xmlns:a16="http://schemas.microsoft.com/office/drawing/2014/main" id="{348BE498-81A2-4F50-8B11-725497D5FA93}"/>
                </a:ext>
              </a:extLst>
            </p:cNvPr>
            <p:cNvSpPr/>
            <p:nvPr/>
          </p:nvSpPr>
          <p:spPr>
            <a:xfrm>
              <a:off x="1123699" y="2058195"/>
              <a:ext cx="15204" cy="378073"/>
            </a:xfrm>
            <a:custGeom>
              <a:avLst/>
              <a:gdLst/>
              <a:ahLst/>
              <a:cxnLst/>
              <a:rect l="l" t="t" r="r" b="b"/>
              <a:pathLst>
                <a:path w="564" h="14030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  <a:close/>
                  <a:moveTo>
                    <a:pt x="0" y="1429"/>
                  </a:moveTo>
                  <a:lnTo>
                    <a:pt x="0" y="2382"/>
                  </a:lnTo>
                  <a:lnTo>
                    <a:pt x="563" y="2382"/>
                  </a:lnTo>
                  <a:lnTo>
                    <a:pt x="563" y="1429"/>
                  </a:lnTo>
                  <a:close/>
                  <a:moveTo>
                    <a:pt x="0" y="2642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642"/>
                  </a:lnTo>
                  <a:close/>
                  <a:moveTo>
                    <a:pt x="0" y="4114"/>
                  </a:moveTo>
                  <a:lnTo>
                    <a:pt x="0" y="5023"/>
                  </a:lnTo>
                  <a:lnTo>
                    <a:pt x="563" y="5023"/>
                  </a:lnTo>
                  <a:lnTo>
                    <a:pt x="563" y="4114"/>
                  </a:lnTo>
                  <a:close/>
                  <a:moveTo>
                    <a:pt x="0" y="5283"/>
                  </a:moveTo>
                  <a:lnTo>
                    <a:pt x="0" y="6192"/>
                  </a:lnTo>
                  <a:lnTo>
                    <a:pt x="563" y="6192"/>
                  </a:lnTo>
                  <a:lnTo>
                    <a:pt x="563" y="5283"/>
                  </a:lnTo>
                  <a:close/>
                  <a:moveTo>
                    <a:pt x="0" y="6755"/>
                  </a:moveTo>
                  <a:lnTo>
                    <a:pt x="0" y="7708"/>
                  </a:lnTo>
                  <a:lnTo>
                    <a:pt x="563" y="7708"/>
                  </a:lnTo>
                  <a:lnTo>
                    <a:pt x="563" y="6755"/>
                  </a:lnTo>
                  <a:close/>
                  <a:moveTo>
                    <a:pt x="0" y="7968"/>
                  </a:moveTo>
                  <a:lnTo>
                    <a:pt x="0" y="8877"/>
                  </a:lnTo>
                  <a:lnTo>
                    <a:pt x="563" y="8877"/>
                  </a:lnTo>
                  <a:lnTo>
                    <a:pt x="563" y="7968"/>
                  </a:lnTo>
                  <a:close/>
                  <a:moveTo>
                    <a:pt x="0" y="9440"/>
                  </a:moveTo>
                  <a:lnTo>
                    <a:pt x="0" y="10349"/>
                  </a:lnTo>
                  <a:lnTo>
                    <a:pt x="563" y="10349"/>
                  </a:lnTo>
                  <a:lnTo>
                    <a:pt x="563" y="9440"/>
                  </a:lnTo>
                  <a:close/>
                  <a:moveTo>
                    <a:pt x="0" y="10566"/>
                  </a:moveTo>
                  <a:lnTo>
                    <a:pt x="0" y="11518"/>
                  </a:lnTo>
                  <a:lnTo>
                    <a:pt x="563" y="11518"/>
                  </a:lnTo>
                  <a:lnTo>
                    <a:pt x="563" y="10566"/>
                  </a:lnTo>
                  <a:close/>
                  <a:moveTo>
                    <a:pt x="0" y="12081"/>
                  </a:moveTo>
                  <a:lnTo>
                    <a:pt x="0" y="12991"/>
                  </a:lnTo>
                  <a:lnTo>
                    <a:pt x="563" y="12991"/>
                  </a:lnTo>
                  <a:lnTo>
                    <a:pt x="563" y="12081"/>
                  </a:lnTo>
                  <a:close/>
                  <a:moveTo>
                    <a:pt x="0" y="13251"/>
                  </a:moveTo>
                  <a:lnTo>
                    <a:pt x="0" y="13857"/>
                  </a:lnTo>
                  <a:lnTo>
                    <a:pt x="130" y="13900"/>
                  </a:lnTo>
                  <a:lnTo>
                    <a:pt x="563" y="14030"/>
                  </a:lnTo>
                  <a:lnTo>
                    <a:pt x="563" y="1325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7754;p75">
              <a:extLst>
                <a:ext uri="{FF2B5EF4-FFF2-40B4-BE49-F238E27FC236}">
                  <a16:creationId xmlns:a16="http://schemas.microsoft.com/office/drawing/2014/main" id="{1C00803E-9A08-478B-B151-5312CC931730}"/>
                </a:ext>
              </a:extLst>
            </p:cNvPr>
            <p:cNvSpPr/>
            <p:nvPr/>
          </p:nvSpPr>
          <p:spPr>
            <a:xfrm>
              <a:off x="1123699" y="2415249"/>
              <a:ext cx="15204" cy="21019"/>
            </a:xfrm>
            <a:custGeom>
              <a:avLst/>
              <a:gdLst/>
              <a:ahLst/>
              <a:cxnLst/>
              <a:rect l="l" t="t" r="r" b="b"/>
              <a:pathLst>
                <a:path w="564" h="78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607"/>
                  </a:lnTo>
                  <a:lnTo>
                    <a:pt x="0" y="607"/>
                  </a:lnTo>
                  <a:lnTo>
                    <a:pt x="130" y="650"/>
                  </a:lnTo>
                  <a:lnTo>
                    <a:pt x="130" y="650"/>
                  </a:lnTo>
                  <a:lnTo>
                    <a:pt x="563" y="78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7755;p75">
              <a:extLst>
                <a:ext uri="{FF2B5EF4-FFF2-40B4-BE49-F238E27FC236}">
                  <a16:creationId xmlns:a16="http://schemas.microsoft.com/office/drawing/2014/main" id="{43AC7A87-E216-4798-9E63-B0FC11BE7097}"/>
                </a:ext>
              </a:extLst>
            </p:cNvPr>
            <p:cNvSpPr/>
            <p:nvPr/>
          </p:nvSpPr>
          <p:spPr>
            <a:xfrm>
              <a:off x="1123699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7756;p75">
              <a:extLst>
                <a:ext uri="{FF2B5EF4-FFF2-40B4-BE49-F238E27FC236}">
                  <a16:creationId xmlns:a16="http://schemas.microsoft.com/office/drawing/2014/main" id="{F29BDAFF-9333-4574-982D-73A56F7449A3}"/>
                </a:ext>
              </a:extLst>
            </p:cNvPr>
            <p:cNvSpPr/>
            <p:nvPr/>
          </p:nvSpPr>
          <p:spPr>
            <a:xfrm>
              <a:off x="1123699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7757;p75">
              <a:extLst>
                <a:ext uri="{FF2B5EF4-FFF2-40B4-BE49-F238E27FC236}">
                  <a16:creationId xmlns:a16="http://schemas.microsoft.com/office/drawing/2014/main" id="{664FF6F3-EA83-4576-8546-A62CFF5AF494}"/>
                </a:ext>
              </a:extLst>
            </p:cNvPr>
            <p:cNvSpPr/>
            <p:nvPr/>
          </p:nvSpPr>
          <p:spPr>
            <a:xfrm>
              <a:off x="1123699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7758;p75">
              <a:extLst>
                <a:ext uri="{FF2B5EF4-FFF2-40B4-BE49-F238E27FC236}">
                  <a16:creationId xmlns:a16="http://schemas.microsoft.com/office/drawing/2014/main" id="{2636BA93-40FD-4AFC-A209-AF247AFBB6E2}"/>
                </a:ext>
              </a:extLst>
            </p:cNvPr>
            <p:cNvSpPr/>
            <p:nvPr/>
          </p:nvSpPr>
          <p:spPr>
            <a:xfrm>
              <a:off x="1123699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7759;p75">
              <a:extLst>
                <a:ext uri="{FF2B5EF4-FFF2-40B4-BE49-F238E27FC236}">
                  <a16:creationId xmlns:a16="http://schemas.microsoft.com/office/drawing/2014/main" id="{778CB12F-29B5-4FAF-A46E-6B183CAAB9E0}"/>
                </a:ext>
              </a:extLst>
            </p:cNvPr>
            <p:cNvSpPr/>
            <p:nvPr/>
          </p:nvSpPr>
          <p:spPr>
            <a:xfrm>
              <a:off x="1123699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7760;p75">
              <a:extLst>
                <a:ext uri="{FF2B5EF4-FFF2-40B4-BE49-F238E27FC236}">
                  <a16:creationId xmlns:a16="http://schemas.microsoft.com/office/drawing/2014/main" id="{00A60683-7C71-4FA4-A8DC-D45CFEB7973F}"/>
                </a:ext>
              </a:extLst>
            </p:cNvPr>
            <p:cNvSpPr/>
            <p:nvPr/>
          </p:nvSpPr>
          <p:spPr>
            <a:xfrm>
              <a:off x="1123699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7761;p75">
              <a:extLst>
                <a:ext uri="{FF2B5EF4-FFF2-40B4-BE49-F238E27FC236}">
                  <a16:creationId xmlns:a16="http://schemas.microsoft.com/office/drawing/2014/main" id="{9C1F3787-0D75-44FB-A976-E614449655FF}"/>
                </a:ext>
              </a:extLst>
            </p:cNvPr>
            <p:cNvSpPr/>
            <p:nvPr/>
          </p:nvSpPr>
          <p:spPr>
            <a:xfrm>
              <a:off x="1123699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7762;p75">
              <a:extLst>
                <a:ext uri="{FF2B5EF4-FFF2-40B4-BE49-F238E27FC236}">
                  <a16:creationId xmlns:a16="http://schemas.microsoft.com/office/drawing/2014/main" id="{2C2D5A60-A1F4-4C3F-AB56-1EAB9B14010D}"/>
                </a:ext>
              </a:extLst>
            </p:cNvPr>
            <p:cNvSpPr/>
            <p:nvPr/>
          </p:nvSpPr>
          <p:spPr>
            <a:xfrm>
              <a:off x="1123699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7763;p75">
              <a:extLst>
                <a:ext uri="{FF2B5EF4-FFF2-40B4-BE49-F238E27FC236}">
                  <a16:creationId xmlns:a16="http://schemas.microsoft.com/office/drawing/2014/main" id="{117AFE5F-8769-4320-8E26-5AF032B7EC79}"/>
                </a:ext>
              </a:extLst>
            </p:cNvPr>
            <p:cNvSpPr/>
            <p:nvPr/>
          </p:nvSpPr>
          <p:spPr>
            <a:xfrm>
              <a:off x="1123699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7764;p75">
              <a:extLst>
                <a:ext uri="{FF2B5EF4-FFF2-40B4-BE49-F238E27FC236}">
                  <a16:creationId xmlns:a16="http://schemas.microsoft.com/office/drawing/2014/main" id="{BAD34768-F5CE-4AFB-B534-B5A3C9A771A1}"/>
                </a:ext>
              </a:extLst>
            </p:cNvPr>
            <p:cNvSpPr/>
            <p:nvPr/>
          </p:nvSpPr>
          <p:spPr>
            <a:xfrm>
              <a:off x="1123699" y="205819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0"/>
                  </a:moveTo>
                  <a:lnTo>
                    <a:pt x="0" y="866"/>
                  </a:lnTo>
                  <a:lnTo>
                    <a:pt x="563" y="866"/>
                  </a:lnTo>
                  <a:lnTo>
                    <a:pt x="563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7765;p75">
              <a:extLst>
                <a:ext uri="{FF2B5EF4-FFF2-40B4-BE49-F238E27FC236}">
                  <a16:creationId xmlns:a16="http://schemas.microsoft.com/office/drawing/2014/main" id="{8A54B7C4-F7B2-405F-A7F6-5D0466FE0830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7766;p75">
              <a:extLst>
                <a:ext uri="{FF2B5EF4-FFF2-40B4-BE49-F238E27FC236}">
                  <a16:creationId xmlns:a16="http://schemas.microsoft.com/office/drawing/2014/main" id="{91DE3D66-671E-4B18-90B9-3B3AE147401D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7767;p75">
              <a:extLst>
                <a:ext uri="{FF2B5EF4-FFF2-40B4-BE49-F238E27FC236}">
                  <a16:creationId xmlns:a16="http://schemas.microsoft.com/office/drawing/2014/main" id="{AFA8047F-775C-4A46-A14F-2EE34AD6FBFC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7768;p75">
              <a:extLst>
                <a:ext uri="{FF2B5EF4-FFF2-40B4-BE49-F238E27FC236}">
                  <a16:creationId xmlns:a16="http://schemas.microsoft.com/office/drawing/2014/main" id="{A79D7722-03AF-4E97-A68A-9419909CAC56}"/>
                </a:ext>
              </a:extLst>
            </p:cNvPr>
            <p:cNvSpPr/>
            <p:nvPr/>
          </p:nvSpPr>
          <p:spPr>
            <a:xfrm>
              <a:off x="1092186" y="241759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7769;p75">
              <a:extLst>
                <a:ext uri="{FF2B5EF4-FFF2-40B4-BE49-F238E27FC236}">
                  <a16:creationId xmlns:a16="http://schemas.microsoft.com/office/drawing/2014/main" id="{780058CD-E04B-4263-9A89-2958BECA31F2}"/>
                </a:ext>
              </a:extLst>
            </p:cNvPr>
            <p:cNvSpPr/>
            <p:nvPr/>
          </p:nvSpPr>
          <p:spPr>
            <a:xfrm>
              <a:off x="1092186" y="2057009"/>
              <a:ext cx="7009" cy="364115"/>
            </a:xfrm>
            <a:custGeom>
              <a:avLst/>
              <a:gdLst/>
              <a:ahLst/>
              <a:cxnLst/>
              <a:rect l="l" t="t" r="r" b="b"/>
              <a:pathLst>
                <a:path w="260" h="13512" extrusionOk="0">
                  <a:moveTo>
                    <a:pt x="0" y="1"/>
                  </a:move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473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473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067"/>
                  </a:lnTo>
                  <a:lnTo>
                    <a:pt x="260" y="5067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327"/>
                  </a:lnTo>
                  <a:close/>
                  <a:moveTo>
                    <a:pt x="0" y="6799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799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10"/>
                  </a:moveTo>
                  <a:lnTo>
                    <a:pt x="0" y="11562"/>
                  </a:lnTo>
                  <a:lnTo>
                    <a:pt x="260" y="11562"/>
                  </a:lnTo>
                  <a:lnTo>
                    <a:pt x="260" y="10610"/>
                  </a:lnTo>
                  <a:close/>
                  <a:moveTo>
                    <a:pt x="0" y="12125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25"/>
                  </a:lnTo>
                  <a:close/>
                  <a:moveTo>
                    <a:pt x="0" y="13295"/>
                  </a:moveTo>
                  <a:lnTo>
                    <a:pt x="0" y="13381"/>
                  </a:lnTo>
                  <a:lnTo>
                    <a:pt x="0" y="13424"/>
                  </a:lnTo>
                  <a:lnTo>
                    <a:pt x="260" y="13511"/>
                  </a:lnTo>
                  <a:lnTo>
                    <a:pt x="260" y="1329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7770;p75">
              <a:extLst>
                <a:ext uri="{FF2B5EF4-FFF2-40B4-BE49-F238E27FC236}">
                  <a16:creationId xmlns:a16="http://schemas.microsoft.com/office/drawing/2014/main" id="{923F09F7-BD6F-4D68-8766-22305BE41913}"/>
                </a:ext>
              </a:extLst>
            </p:cNvPr>
            <p:cNvSpPr/>
            <p:nvPr/>
          </p:nvSpPr>
          <p:spPr>
            <a:xfrm>
              <a:off x="1092186" y="241524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7771;p75">
              <a:extLst>
                <a:ext uri="{FF2B5EF4-FFF2-40B4-BE49-F238E27FC236}">
                  <a16:creationId xmlns:a16="http://schemas.microsoft.com/office/drawing/2014/main" id="{5D3A0481-9F2D-47C6-83FB-DD36BCF21FA8}"/>
                </a:ext>
              </a:extLst>
            </p:cNvPr>
            <p:cNvSpPr/>
            <p:nvPr/>
          </p:nvSpPr>
          <p:spPr>
            <a:xfrm>
              <a:off x="1092186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7772;p75">
              <a:extLst>
                <a:ext uri="{FF2B5EF4-FFF2-40B4-BE49-F238E27FC236}">
                  <a16:creationId xmlns:a16="http://schemas.microsoft.com/office/drawing/2014/main" id="{2A62B99A-D753-4866-A4E5-9A91F595010A}"/>
                </a:ext>
              </a:extLst>
            </p:cNvPr>
            <p:cNvSpPr/>
            <p:nvPr/>
          </p:nvSpPr>
          <p:spPr>
            <a:xfrm>
              <a:off x="1092186" y="2342895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7773;p75">
              <a:extLst>
                <a:ext uri="{FF2B5EF4-FFF2-40B4-BE49-F238E27FC236}">
                  <a16:creationId xmlns:a16="http://schemas.microsoft.com/office/drawing/2014/main" id="{9BD2CBFC-9822-4743-AC7B-5BA16503FF5A}"/>
                </a:ext>
              </a:extLst>
            </p:cNvPr>
            <p:cNvSpPr/>
            <p:nvPr/>
          </p:nvSpPr>
          <p:spPr>
            <a:xfrm>
              <a:off x="1092186" y="2312552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7774;p75">
              <a:extLst>
                <a:ext uri="{FF2B5EF4-FFF2-40B4-BE49-F238E27FC236}">
                  <a16:creationId xmlns:a16="http://schemas.microsoft.com/office/drawing/2014/main" id="{6C3A529A-CB8A-428F-B9FF-830D7EC61FCA}"/>
                </a:ext>
              </a:extLst>
            </p:cNvPr>
            <p:cNvSpPr/>
            <p:nvPr/>
          </p:nvSpPr>
          <p:spPr>
            <a:xfrm>
              <a:off x="1092186" y="2272886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7775;p75">
              <a:extLst>
                <a:ext uri="{FF2B5EF4-FFF2-40B4-BE49-F238E27FC236}">
                  <a16:creationId xmlns:a16="http://schemas.microsoft.com/office/drawing/2014/main" id="{24C7082D-A3EB-41B7-A253-98BA25C6B409}"/>
                </a:ext>
              </a:extLst>
            </p:cNvPr>
            <p:cNvSpPr/>
            <p:nvPr/>
          </p:nvSpPr>
          <p:spPr>
            <a:xfrm>
              <a:off x="1092186" y="2240225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7776;p75">
              <a:extLst>
                <a:ext uri="{FF2B5EF4-FFF2-40B4-BE49-F238E27FC236}">
                  <a16:creationId xmlns:a16="http://schemas.microsoft.com/office/drawing/2014/main" id="{3D0832DE-2F1F-4B77-A1FD-7779B5090B7A}"/>
                </a:ext>
              </a:extLst>
            </p:cNvPr>
            <p:cNvSpPr/>
            <p:nvPr/>
          </p:nvSpPr>
          <p:spPr>
            <a:xfrm>
              <a:off x="1092186" y="2200531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7777;p75">
              <a:extLst>
                <a:ext uri="{FF2B5EF4-FFF2-40B4-BE49-F238E27FC236}">
                  <a16:creationId xmlns:a16="http://schemas.microsoft.com/office/drawing/2014/main" id="{B9E585AD-3DDB-4B65-AAC6-83700C04942F}"/>
                </a:ext>
              </a:extLst>
            </p:cNvPr>
            <p:cNvSpPr/>
            <p:nvPr/>
          </p:nvSpPr>
          <p:spPr>
            <a:xfrm>
              <a:off x="1092186" y="2169030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7778;p75">
              <a:extLst>
                <a:ext uri="{FF2B5EF4-FFF2-40B4-BE49-F238E27FC236}">
                  <a16:creationId xmlns:a16="http://schemas.microsoft.com/office/drawing/2014/main" id="{BA7E7A71-9613-42DF-8DD1-CD522C6D86AE}"/>
                </a:ext>
              </a:extLst>
            </p:cNvPr>
            <p:cNvSpPr/>
            <p:nvPr/>
          </p:nvSpPr>
          <p:spPr>
            <a:xfrm>
              <a:off x="1092186" y="2129363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7779;p75">
              <a:extLst>
                <a:ext uri="{FF2B5EF4-FFF2-40B4-BE49-F238E27FC236}">
                  <a16:creationId xmlns:a16="http://schemas.microsoft.com/office/drawing/2014/main" id="{A632E611-C0F5-482E-8504-1D028661175F}"/>
                </a:ext>
              </a:extLst>
            </p:cNvPr>
            <p:cNvSpPr/>
            <p:nvPr/>
          </p:nvSpPr>
          <p:spPr>
            <a:xfrm>
              <a:off x="1092186" y="2096703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7780;p75">
              <a:extLst>
                <a:ext uri="{FF2B5EF4-FFF2-40B4-BE49-F238E27FC236}">
                  <a16:creationId xmlns:a16="http://schemas.microsoft.com/office/drawing/2014/main" id="{0588C56A-5DAC-4CF4-AF84-9E55137B662C}"/>
                </a:ext>
              </a:extLst>
            </p:cNvPr>
            <p:cNvSpPr/>
            <p:nvPr/>
          </p:nvSpPr>
          <p:spPr>
            <a:xfrm>
              <a:off x="1092186" y="2057009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7781;p75">
              <a:extLst>
                <a:ext uri="{FF2B5EF4-FFF2-40B4-BE49-F238E27FC236}">
                  <a16:creationId xmlns:a16="http://schemas.microsoft.com/office/drawing/2014/main" id="{5619630B-8E3E-40D4-8F13-2BE1BDC77896}"/>
                </a:ext>
              </a:extLst>
            </p:cNvPr>
            <p:cNvSpPr/>
            <p:nvPr/>
          </p:nvSpPr>
          <p:spPr>
            <a:xfrm>
              <a:off x="1052477" y="2047685"/>
              <a:ext cx="4691" cy="1186"/>
            </a:xfrm>
            <a:custGeom>
              <a:avLst/>
              <a:gdLst/>
              <a:ahLst/>
              <a:cxnLst/>
              <a:rect l="l" t="t" r="r" b="b"/>
              <a:pathLst>
                <a:path w="174" h="44" extrusionOk="0">
                  <a:moveTo>
                    <a:pt x="1" y="0"/>
                  </a:moveTo>
                  <a:lnTo>
                    <a:pt x="1" y="44"/>
                  </a:lnTo>
                  <a:lnTo>
                    <a:pt x="17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7782;p75">
              <a:extLst>
                <a:ext uri="{FF2B5EF4-FFF2-40B4-BE49-F238E27FC236}">
                  <a16:creationId xmlns:a16="http://schemas.microsoft.com/office/drawing/2014/main" id="{AF829DD7-8B61-4995-9027-2D8D43CB33F8}"/>
                </a:ext>
              </a:extLst>
            </p:cNvPr>
            <p:cNvSpPr/>
            <p:nvPr/>
          </p:nvSpPr>
          <p:spPr>
            <a:xfrm>
              <a:off x="1052477" y="2047685"/>
              <a:ext cx="5877" cy="1186"/>
            </a:xfrm>
            <a:custGeom>
              <a:avLst/>
              <a:gdLst/>
              <a:ahLst/>
              <a:cxnLst/>
              <a:rect l="l" t="t" r="r" b="b"/>
              <a:pathLst>
                <a:path w="218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7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7783;p75">
              <a:extLst>
                <a:ext uri="{FF2B5EF4-FFF2-40B4-BE49-F238E27FC236}">
                  <a16:creationId xmlns:a16="http://schemas.microsoft.com/office/drawing/2014/main" id="{7C49AF37-CE78-4126-9FA6-076F33722591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extrusionOk="0">
                  <a:moveTo>
                    <a:pt x="1" y="1"/>
                  </a:moveTo>
                  <a:lnTo>
                    <a:pt x="131" y="15"/>
                  </a:lnTo>
                  <a:lnTo>
                    <a:pt x="131" y="15"/>
                  </a:lnTo>
                  <a:lnTo>
                    <a:pt x="44" y="1"/>
                  </a:lnTo>
                  <a:close/>
                  <a:moveTo>
                    <a:pt x="131" y="15"/>
                  </a:moveTo>
                  <a:lnTo>
                    <a:pt x="304" y="44"/>
                  </a:lnTo>
                  <a:lnTo>
                    <a:pt x="391" y="44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7784;p75">
              <a:extLst>
                <a:ext uri="{FF2B5EF4-FFF2-40B4-BE49-F238E27FC236}">
                  <a16:creationId xmlns:a16="http://schemas.microsoft.com/office/drawing/2014/main" id="{02FCA0FC-C5FA-4427-97C9-DE7165A5FF2D}"/>
                </a:ext>
              </a:extLst>
            </p:cNvPr>
            <p:cNvSpPr/>
            <p:nvPr/>
          </p:nvSpPr>
          <p:spPr>
            <a:xfrm>
              <a:off x="1057141" y="2048844"/>
              <a:ext cx="10540" cy="1213"/>
            </a:xfrm>
            <a:custGeom>
              <a:avLst/>
              <a:gdLst/>
              <a:ahLst/>
              <a:cxnLst/>
              <a:rect l="l" t="t" r="r" b="b"/>
              <a:pathLst>
                <a:path w="39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4" y="1"/>
                  </a:lnTo>
                  <a:lnTo>
                    <a:pt x="304" y="44"/>
                  </a:lnTo>
                  <a:lnTo>
                    <a:pt x="39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7785;p75">
              <a:extLst>
                <a:ext uri="{FF2B5EF4-FFF2-40B4-BE49-F238E27FC236}">
                  <a16:creationId xmlns:a16="http://schemas.microsoft.com/office/drawing/2014/main" id="{149B8494-511C-4045-8F85-9353AF434246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7786;p75">
              <a:extLst>
                <a:ext uri="{FF2B5EF4-FFF2-40B4-BE49-F238E27FC236}">
                  <a16:creationId xmlns:a16="http://schemas.microsoft.com/office/drawing/2014/main" id="{5045AFFB-2B9D-48C6-B050-33D982255C24}"/>
                </a:ext>
              </a:extLst>
            </p:cNvPr>
            <p:cNvSpPr/>
            <p:nvPr/>
          </p:nvSpPr>
          <p:spPr>
            <a:xfrm>
              <a:off x="1057141" y="2395416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7787;p75">
              <a:extLst>
                <a:ext uri="{FF2B5EF4-FFF2-40B4-BE49-F238E27FC236}">
                  <a16:creationId xmlns:a16="http://schemas.microsoft.com/office/drawing/2014/main" id="{09A09B0B-38D5-409E-9FCF-A92750B58B2B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7788;p75">
              <a:extLst>
                <a:ext uri="{FF2B5EF4-FFF2-40B4-BE49-F238E27FC236}">
                  <a16:creationId xmlns:a16="http://schemas.microsoft.com/office/drawing/2014/main" id="{DC8DC99A-D97D-409B-80D8-0FA95EF2F70E}"/>
                </a:ext>
              </a:extLst>
            </p:cNvPr>
            <p:cNvSpPr/>
            <p:nvPr/>
          </p:nvSpPr>
          <p:spPr>
            <a:xfrm>
              <a:off x="1061832" y="2398919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7789;p75">
              <a:extLst>
                <a:ext uri="{FF2B5EF4-FFF2-40B4-BE49-F238E27FC236}">
                  <a16:creationId xmlns:a16="http://schemas.microsoft.com/office/drawing/2014/main" id="{B457D9AD-A322-4B0D-89F4-054C9F64700F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extrusionOk="0">
                  <a:moveTo>
                    <a:pt x="1" y="1"/>
                  </a:moveTo>
                  <a:lnTo>
                    <a:pt x="87" y="8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7790;p75">
              <a:extLst>
                <a:ext uri="{FF2B5EF4-FFF2-40B4-BE49-F238E27FC236}">
                  <a16:creationId xmlns:a16="http://schemas.microsoft.com/office/drawing/2014/main" id="{D50DEE44-4C96-4138-91AE-0F3E9C073E54}"/>
                </a:ext>
              </a:extLst>
            </p:cNvPr>
            <p:cNvSpPr/>
            <p:nvPr/>
          </p:nvSpPr>
          <p:spPr>
            <a:xfrm>
              <a:off x="1059486" y="2396575"/>
              <a:ext cx="8195" cy="7033"/>
            </a:xfrm>
            <a:custGeom>
              <a:avLst/>
              <a:gdLst/>
              <a:ahLst/>
              <a:cxnLst/>
              <a:rect l="l" t="t" r="r" b="b"/>
              <a:pathLst>
                <a:path w="304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7791;p75">
              <a:extLst>
                <a:ext uri="{FF2B5EF4-FFF2-40B4-BE49-F238E27FC236}">
                  <a16:creationId xmlns:a16="http://schemas.microsoft.com/office/drawing/2014/main" id="{8B7D0C07-DDB0-4CE8-891C-B8B85E40BA4C}"/>
                </a:ext>
              </a:extLst>
            </p:cNvPr>
            <p:cNvSpPr/>
            <p:nvPr/>
          </p:nvSpPr>
          <p:spPr>
            <a:xfrm>
              <a:off x="1052477" y="2048844"/>
              <a:ext cx="15204" cy="354764"/>
            </a:xfrm>
            <a:custGeom>
              <a:avLst/>
              <a:gdLst/>
              <a:ahLst/>
              <a:cxnLst/>
              <a:rect l="l" t="t" r="r" b="b"/>
              <a:pathLst>
                <a:path w="564" h="13165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564" y="1213"/>
                  </a:lnTo>
                  <a:lnTo>
                    <a:pt x="564" y="304"/>
                  </a:lnTo>
                  <a:close/>
                  <a:moveTo>
                    <a:pt x="1" y="1776"/>
                  </a:moveTo>
                  <a:lnTo>
                    <a:pt x="1" y="2729"/>
                  </a:lnTo>
                  <a:lnTo>
                    <a:pt x="564" y="2729"/>
                  </a:lnTo>
                  <a:lnTo>
                    <a:pt x="564" y="1776"/>
                  </a:lnTo>
                  <a:close/>
                  <a:moveTo>
                    <a:pt x="1" y="2989"/>
                  </a:moveTo>
                  <a:lnTo>
                    <a:pt x="1" y="3898"/>
                  </a:lnTo>
                  <a:lnTo>
                    <a:pt x="564" y="3898"/>
                  </a:lnTo>
                  <a:lnTo>
                    <a:pt x="564" y="2989"/>
                  </a:lnTo>
                  <a:close/>
                  <a:moveTo>
                    <a:pt x="1" y="4461"/>
                  </a:moveTo>
                  <a:lnTo>
                    <a:pt x="1" y="5370"/>
                  </a:lnTo>
                  <a:lnTo>
                    <a:pt x="564" y="5370"/>
                  </a:lnTo>
                  <a:lnTo>
                    <a:pt x="564" y="4461"/>
                  </a:lnTo>
                  <a:close/>
                  <a:moveTo>
                    <a:pt x="1" y="5630"/>
                  </a:moveTo>
                  <a:lnTo>
                    <a:pt x="1" y="6539"/>
                  </a:lnTo>
                  <a:lnTo>
                    <a:pt x="564" y="6539"/>
                  </a:lnTo>
                  <a:lnTo>
                    <a:pt x="564" y="5630"/>
                  </a:lnTo>
                  <a:close/>
                  <a:moveTo>
                    <a:pt x="1" y="7102"/>
                  </a:moveTo>
                  <a:lnTo>
                    <a:pt x="1" y="8055"/>
                  </a:lnTo>
                  <a:lnTo>
                    <a:pt x="564" y="8055"/>
                  </a:lnTo>
                  <a:lnTo>
                    <a:pt x="564" y="7102"/>
                  </a:lnTo>
                  <a:close/>
                  <a:moveTo>
                    <a:pt x="1" y="8315"/>
                  </a:moveTo>
                  <a:lnTo>
                    <a:pt x="1" y="9224"/>
                  </a:lnTo>
                  <a:lnTo>
                    <a:pt x="564" y="9224"/>
                  </a:lnTo>
                  <a:lnTo>
                    <a:pt x="564" y="8315"/>
                  </a:lnTo>
                  <a:close/>
                  <a:moveTo>
                    <a:pt x="1" y="9787"/>
                  </a:moveTo>
                  <a:lnTo>
                    <a:pt x="1" y="10696"/>
                  </a:lnTo>
                  <a:lnTo>
                    <a:pt x="564" y="10696"/>
                  </a:lnTo>
                  <a:lnTo>
                    <a:pt x="564" y="9787"/>
                  </a:lnTo>
                  <a:close/>
                  <a:moveTo>
                    <a:pt x="1" y="10913"/>
                  </a:moveTo>
                  <a:lnTo>
                    <a:pt x="1" y="11865"/>
                  </a:lnTo>
                  <a:lnTo>
                    <a:pt x="564" y="11865"/>
                  </a:lnTo>
                  <a:lnTo>
                    <a:pt x="564" y="10913"/>
                  </a:lnTo>
                  <a:close/>
                  <a:moveTo>
                    <a:pt x="1" y="12428"/>
                  </a:moveTo>
                  <a:lnTo>
                    <a:pt x="1" y="12688"/>
                  </a:lnTo>
                  <a:lnTo>
                    <a:pt x="174" y="12861"/>
                  </a:lnTo>
                  <a:lnTo>
                    <a:pt x="261" y="12905"/>
                  </a:lnTo>
                  <a:lnTo>
                    <a:pt x="564" y="13164"/>
                  </a:lnTo>
                  <a:lnTo>
                    <a:pt x="564" y="1242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7792;p75">
              <a:extLst>
                <a:ext uri="{FF2B5EF4-FFF2-40B4-BE49-F238E27FC236}">
                  <a16:creationId xmlns:a16="http://schemas.microsoft.com/office/drawing/2014/main" id="{963234F9-4124-4FBF-9385-1EA741A499D0}"/>
                </a:ext>
              </a:extLst>
            </p:cNvPr>
            <p:cNvSpPr/>
            <p:nvPr/>
          </p:nvSpPr>
          <p:spPr>
            <a:xfrm>
              <a:off x="1052477" y="2383748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74" y="433"/>
                  </a:lnTo>
                  <a:lnTo>
                    <a:pt x="174" y="433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261" y="477"/>
                  </a:lnTo>
                  <a:lnTo>
                    <a:pt x="564" y="73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7793;p75">
              <a:extLst>
                <a:ext uri="{FF2B5EF4-FFF2-40B4-BE49-F238E27FC236}">
                  <a16:creationId xmlns:a16="http://schemas.microsoft.com/office/drawing/2014/main" id="{124D61D6-4396-4FBC-B5B0-EABB486441CA}"/>
                </a:ext>
              </a:extLst>
            </p:cNvPr>
            <p:cNvSpPr/>
            <p:nvPr/>
          </p:nvSpPr>
          <p:spPr>
            <a:xfrm>
              <a:off x="1052477" y="2342895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7794;p75">
              <a:extLst>
                <a:ext uri="{FF2B5EF4-FFF2-40B4-BE49-F238E27FC236}">
                  <a16:creationId xmlns:a16="http://schemas.microsoft.com/office/drawing/2014/main" id="{F82E86FB-B6D9-4BFF-9810-8FECB02C30F1}"/>
                </a:ext>
              </a:extLst>
            </p:cNvPr>
            <p:cNvSpPr/>
            <p:nvPr/>
          </p:nvSpPr>
          <p:spPr>
            <a:xfrm>
              <a:off x="1052477" y="2312552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7795;p75">
              <a:extLst>
                <a:ext uri="{FF2B5EF4-FFF2-40B4-BE49-F238E27FC236}">
                  <a16:creationId xmlns:a16="http://schemas.microsoft.com/office/drawing/2014/main" id="{4EEE4030-996D-435B-A7C3-7CD0E1892062}"/>
                </a:ext>
              </a:extLst>
            </p:cNvPr>
            <p:cNvSpPr/>
            <p:nvPr/>
          </p:nvSpPr>
          <p:spPr>
            <a:xfrm>
              <a:off x="1052477" y="2272886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7796;p75">
              <a:extLst>
                <a:ext uri="{FF2B5EF4-FFF2-40B4-BE49-F238E27FC236}">
                  <a16:creationId xmlns:a16="http://schemas.microsoft.com/office/drawing/2014/main" id="{F513DC98-7C9C-4FBA-A0FA-B92368E430D6}"/>
                </a:ext>
              </a:extLst>
            </p:cNvPr>
            <p:cNvSpPr/>
            <p:nvPr/>
          </p:nvSpPr>
          <p:spPr>
            <a:xfrm>
              <a:off x="1052477" y="2240225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7797;p75">
              <a:extLst>
                <a:ext uri="{FF2B5EF4-FFF2-40B4-BE49-F238E27FC236}">
                  <a16:creationId xmlns:a16="http://schemas.microsoft.com/office/drawing/2014/main" id="{FCB7748B-29F1-4369-9425-37D632EBB16A}"/>
                </a:ext>
              </a:extLst>
            </p:cNvPr>
            <p:cNvSpPr/>
            <p:nvPr/>
          </p:nvSpPr>
          <p:spPr>
            <a:xfrm>
              <a:off x="1052477" y="2200531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7798;p75">
              <a:extLst>
                <a:ext uri="{FF2B5EF4-FFF2-40B4-BE49-F238E27FC236}">
                  <a16:creationId xmlns:a16="http://schemas.microsoft.com/office/drawing/2014/main" id="{B48B01A6-E912-4261-8FB0-3E0E0CC8A4C3}"/>
                </a:ext>
              </a:extLst>
            </p:cNvPr>
            <p:cNvSpPr/>
            <p:nvPr/>
          </p:nvSpPr>
          <p:spPr>
            <a:xfrm>
              <a:off x="1052477" y="2169030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7799;p75">
              <a:extLst>
                <a:ext uri="{FF2B5EF4-FFF2-40B4-BE49-F238E27FC236}">
                  <a16:creationId xmlns:a16="http://schemas.microsoft.com/office/drawing/2014/main" id="{CC233E00-9547-4A61-AD75-CC239C0B0518}"/>
                </a:ext>
              </a:extLst>
            </p:cNvPr>
            <p:cNvSpPr/>
            <p:nvPr/>
          </p:nvSpPr>
          <p:spPr>
            <a:xfrm>
              <a:off x="1052477" y="2129363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7800;p75">
              <a:extLst>
                <a:ext uri="{FF2B5EF4-FFF2-40B4-BE49-F238E27FC236}">
                  <a16:creationId xmlns:a16="http://schemas.microsoft.com/office/drawing/2014/main" id="{11B26D80-27B9-4F42-80F1-CCE0FE026700}"/>
                </a:ext>
              </a:extLst>
            </p:cNvPr>
            <p:cNvSpPr/>
            <p:nvPr/>
          </p:nvSpPr>
          <p:spPr>
            <a:xfrm>
              <a:off x="1052477" y="2096703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7801;p75">
              <a:extLst>
                <a:ext uri="{FF2B5EF4-FFF2-40B4-BE49-F238E27FC236}">
                  <a16:creationId xmlns:a16="http://schemas.microsoft.com/office/drawing/2014/main" id="{768DEAA3-A682-4D7F-8F9F-C8EC721E592A}"/>
                </a:ext>
              </a:extLst>
            </p:cNvPr>
            <p:cNvSpPr/>
            <p:nvPr/>
          </p:nvSpPr>
          <p:spPr>
            <a:xfrm>
              <a:off x="1052477" y="2057009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7802;p75">
              <a:extLst>
                <a:ext uri="{FF2B5EF4-FFF2-40B4-BE49-F238E27FC236}">
                  <a16:creationId xmlns:a16="http://schemas.microsoft.com/office/drawing/2014/main" id="{9154A9C5-5C65-4036-B7D6-6828C46C3A9C}"/>
                </a:ext>
              </a:extLst>
            </p:cNvPr>
            <p:cNvSpPr/>
            <p:nvPr/>
          </p:nvSpPr>
          <p:spPr>
            <a:xfrm>
              <a:off x="1052477" y="2048844"/>
              <a:ext cx="12886" cy="1213"/>
            </a:xfrm>
            <a:custGeom>
              <a:avLst/>
              <a:gdLst/>
              <a:ahLst/>
              <a:cxnLst/>
              <a:rect l="l" t="t" r="r" b="b"/>
              <a:pathLst>
                <a:path w="478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477" y="44"/>
                  </a:lnTo>
                  <a:lnTo>
                    <a:pt x="21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7803;p75">
              <a:extLst>
                <a:ext uri="{FF2B5EF4-FFF2-40B4-BE49-F238E27FC236}">
                  <a16:creationId xmlns:a16="http://schemas.microsoft.com/office/drawing/2014/main" id="{B651A28D-276A-4153-81C3-AD556FEEDE91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7804;p75">
              <a:extLst>
                <a:ext uri="{FF2B5EF4-FFF2-40B4-BE49-F238E27FC236}">
                  <a16:creationId xmlns:a16="http://schemas.microsoft.com/office/drawing/2014/main" id="{4A2DD475-49C8-4439-B7CF-70E1C460CA65}"/>
                </a:ext>
              </a:extLst>
            </p:cNvPr>
            <p:cNvSpPr/>
            <p:nvPr/>
          </p:nvSpPr>
          <p:spPr>
            <a:xfrm>
              <a:off x="1025628" y="2348743"/>
              <a:ext cx="1213" cy="3530"/>
            </a:xfrm>
            <a:custGeom>
              <a:avLst/>
              <a:gdLst/>
              <a:ahLst/>
              <a:cxnLst/>
              <a:rect l="l" t="t" r="r" b="b"/>
              <a:pathLst>
                <a:path w="45" h="1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7805;p75">
              <a:extLst>
                <a:ext uri="{FF2B5EF4-FFF2-40B4-BE49-F238E27FC236}">
                  <a16:creationId xmlns:a16="http://schemas.microsoft.com/office/drawing/2014/main" id="{2032C178-7470-44AA-9763-AADC177DE1F7}"/>
                </a:ext>
              </a:extLst>
            </p:cNvPr>
            <p:cNvSpPr/>
            <p:nvPr/>
          </p:nvSpPr>
          <p:spPr>
            <a:xfrm>
              <a:off x="1020964" y="2043023"/>
              <a:ext cx="5877" cy="2344"/>
            </a:xfrm>
            <a:custGeom>
              <a:avLst/>
              <a:gdLst/>
              <a:ahLst/>
              <a:cxnLst/>
              <a:rect l="l" t="t" r="r" b="b"/>
              <a:pathLst>
                <a:path w="218" h="87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217" y="87"/>
                  </a:lnTo>
                  <a:lnTo>
                    <a:pt x="21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7806;p75">
              <a:extLst>
                <a:ext uri="{FF2B5EF4-FFF2-40B4-BE49-F238E27FC236}">
                  <a16:creationId xmlns:a16="http://schemas.microsoft.com/office/drawing/2014/main" id="{E43CFD79-C955-4F79-9C54-5AED84B49C9D}"/>
                </a:ext>
              </a:extLst>
            </p:cNvPr>
            <p:cNvSpPr/>
            <p:nvPr/>
          </p:nvSpPr>
          <p:spPr>
            <a:xfrm>
              <a:off x="1020964" y="2044182"/>
              <a:ext cx="5877" cy="308091"/>
            </a:xfrm>
            <a:custGeom>
              <a:avLst/>
              <a:gdLst/>
              <a:ahLst/>
              <a:cxnLst/>
              <a:rect l="l" t="t" r="r" b="b"/>
              <a:pathLst>
                <a:path w="218" h="11433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  <a:close/>
                  <a:moveTo>
                    <a:pt x="1" y="477"/>
                  </a:moveTo>
                  <a:lnTo>
                    <a:pt x="1" y="1386"/>
                  </a:lnTo>
                  <a:lnTo>
                    <a:pt x="217" y="1386"/>
                  </a:lnTo>
                  <a:lnTo>
                    <a:pt x="217" y="477"/>
                  </a:lnTo>
                  <a:close/>
                  <a:moveTo>
                    <a:pt x="1" y="1949"/>
                  </a:moveTo>
                  <a:lnTo>
                    <a:pt x="1" y="2902"/>
                  </a:lnTo>
                  <a:lnTo>
                    <a:pt x="217" y="2902"/>
                  </a:lnTo>
                  <a:lnTo>
                    <a:pt x="217" y="1949"/>
                  </a:lnTo>
                  <a:close/>
                  <a:moveTo>
                    <a:pt x="1" y="3162"/>
                  </a:moveTo>
                  <a:lnTo>
                    <a:pt x="1" y="4071"/>
                  </a:lnTo>
                  <a:lnTo>
                    <a:pt x="217" y="4071"/>
                  </a:lnTo>
                  <a:lnTo>
                    <a:pt x="217" y="3162"/>
                  </a:lnTo>
                  <a:close/>
                  <a:moveTo>
                    <a:pt x="1" y="4634"/>
                  </a:moveTo>
                  <a:lnTo>
                    <a:pt x="1" y="5543"/>
                  </a:lnTo>
                  <a:lnTo>
                    <a:pt x="217" y="5543"/>
                  </a:lnTo>
                  <a:lnTo>
                    <a:pt x="217" y="4634"/>
                  </a:lnTo>
                  <a:close/>
                  <a:moveTo>
                    <a:pt x="1" y="5803"/>
                  </a:moveTo>
                  <a:lnTo>
                    <a:pt x="1" y="6712"/>
                  </a:lnTo>
                  <a:lnTo>
                    <a:pt x="217" y="6712"/>
                  </a:lnTo>
                  <a:lnTo>
                    <a:pt x="217" y="5803"/>
                  </a:lnTo>
                  <a:close/>
                  <a:moveTo>
                    <a:pt x="1" y="7275"/>
                  </a:moveTo>
                  <a:lnTo>
                    <a:pt x="1" y="8228"/>
                  </a:lnTo>
                  <a:lnTo>
                    <a:pt x="217" y="8228"/>
                  </a:lnTo>
                  <a:lnTo>
                    <a:pt x="217" y="7275"/>
                  </a:lnTo>
                  <a:close/>
                  <a:moveTo>
                    <a:pt x="1" y="8488"/>
                  </a:moveTo>
                  <a:lnTo>
                    <a:pt x="1" y="9397"/>
                  </a:lnTo>
                  <a:lnTo>
                    <a:pt x="217" y="9397"/>
                  </a:lnTo>
                  <a:lnTo>
                    <a:pt x="217" y="8488"/>
                  </a:lnTo>
                  <a:close/>
                  <a:moveTo>
                    <a:pt x="1" y="9960"/>
                  </a:moveTo>
                  <a:lnTo>
                    <a:pt x="1" y="10783"/>
                  </a:lnTo>
                  <a:lnTo>
                    <a:pt x="44" y="10869"/>
                  </a:lnTo>
                  <a:lnTo>
                    <a:pt x="217" y="10869"/>
                  </a:lnTo>
                  <a:lnTo>
                    <a:pt x="217" y="9960"/>
                  </a:lnTo>
                  <a:close/>
                  <a:moveTo>
                    <a:pt x="131" y="11086"/>
                  </a:moveTo>
                  <a:lnTo>
                    <a:pt x="131" y="11129"/>
                  </a:lnTo>
                  <a:lnTo>
                    <a:pt x="174" y="11302"/>
                  </a:lnTo>
                  <a:lnTo>
                    <a:pt x="217" y="11432"/>
                  </a:lnTo>
                  <a:lnTo>
                    <a:pt x="217" y="1108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7807;p75">
              <a:extLst>
                <a:ext uri="{FF2B5EF4-FFF2-40B4-BE49-F238E27FC236}">
                  <a16:creationId xmlns:a16="http://schemas.microsoft.com/office/drawing/2014/main" id="{3D9372EC-8F61-4504-A7CB-ADCBBC190936}"/>
                </a:ext>
              </a:extLst>
            </p:cNvPr>
            <p:cNvSpPr/>
            <p:nvPr/>
          </p:nvSpPr>
          <p:spPr>
            <a:xfrm>
              <a:off x="1024469" y="2342895"/>
              <a:ext cx="2372" cy="9378"/>
            </a:xfrm>
            <a:custGeom>
              <a:avLst/>
              <a:gdLst/>
              <a:ahLst/>
              <a:cxnLst/>
              <a:rect l="l" t="t" r="r" b="b"/>
              <a:pathLst>
                <a:path w="88" h="348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87" y="34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7808;p75">
              <a:extLst>
                <a:ext uri="{FF2B5EF4-FFF2-40B4-BE49-F238E27FC236}">
                  <a16:creationId xmlns:a16="http://schemas.microsoft.com/office/drawing/2014/main" id="{89E463A1-6A9E-4209-B44A-903DC88EC9CD}"/>
                </a:ext>
              </a:extLst>
            </p:cNvPr>
            <p:cNvSpPr/>
            <p:nvPr/>
          </p:nvSpPr>
          <p:spPr>
            <a:xfrm>
              <a:off x="1020964" y="2312552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1" y="824"/>
                  </a:lnTo>
                  <a:lnTo>
                    <a:pt x="44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7809;p75">
              <a:extLst>
                <a:ext uri="{FF2B5EF4-FFF2-40B4-BE49-F238E27FC236}">
                  <a16:creationId xmlns:a16="http://schemas.microsoft.com/office/drawing/2014/main" id="{738D0DE3-3E82-44BC-8880-E2A46EE0A1A6}"/>
                </a:ext>
              </a:extLst>
            </p:cNvPr>
            <p:cNvSpPr/>
            <p:nvPr/>
          </p:nvSpPr>
          <p:spPr>
            <a:xfrm>
              <a:off x="1020964" y="2272886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7810;p75">
              <a:extLst>
                <a:ext uri="{FF2B5EF4-FFF2-40B4-BE49-F238E27FC236}">
                  <a16:creationId xmlns:a16="http://schemas.microsoft.com/office/drawing/2014/main" id="{AC214488-73B2-4019-9A7C-6CB9FBA6F713}"/>
                </a:ext>
              </a:extLst>
            </p:cNvPr>
            <p:cNvSpPr/>
            <p:nvPr/>
          </p:nvSpPr>
          <p:spPr>
            <a:xfrm>
              <a:off x="1020964" y="2240225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7811;p75">
              <a:extLst>
                <a:ext uri="{FF2B5EF4-FFF2-40B4-BE49-F238E27FC236}">
                  <a16:creationId xmlns:a16="http://schemas.microsoft.com/office/drawing/2014/main" id="{7156B082-54D8-4AD5-844A-539F41E221F8}"/>
                </a:ext>
              </a:extLst>
            </p:cNvPr>
            <p:cNvSpPr/>
            <p:nvPr/>
          </p:nvSpPr>
          <p:spPr>
            <a:xfrm>
              <a:off x="1020964" y="2200531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7812;p75">
              <a:extLst>
                <a:ext uri="{FF2B5EF4-FFF2-40B4-BE49-F238E27FC236}">
                  <a16:creationId xmlns:a16="http://schemas.microsoft.com/office/drawing/2014/main" id="{8A435D56-50F4-4E04-99C2-76EB33C3FA5B}"/>
                </a:ext>
              </a:extLst>
            </p:cNvPr>
            <p:cNvSpPr/>
            <p:nvPr/>
          </p:nvSpPr>
          <p:spPr>
            <a:xfrm>
              <a:off x="1020964" y="2169030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7813;p75">
              <a:extLst>
                <a:ext uri="{FF2B5EF4-FFF2-40B4-BE49-F238E27FC236}">
                  <a16:creationId xmlns:a16="http://schemas.microsoft.com/office/drawing/2014/main" id="{EF42ECF4-8AC2-41BC-AC5E-EF06597634AF}"/>
                </a:ext>
              </a:extLst>
            </p:cNvPr>
            <p:cNvSpPr/>
            <p:nvPr/>
          </p:nvSpPr>
          <p:spPr>
            <a:xfrm>
              <a:off x="1020964" y="2129363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7814;p75">
              <a:extLst>
                <a:ext uri="{FF2B5EF4-FFF2-40B4-BE49-F238E27FC236}">
                  <a16:creationId xmlns:a16="http://schemas.microsoft.com/office/drawing/2014/main" id="{2D5D94B5-0C35-43E4-9795-C25163CEA1F7}"/>
                </a:ext>
              </a:extLst>
            </p:cNvPr>
            <p:cNvSpPr/>
            <p:nvPr/>
          </p:nvSpPr>
          <p:spPr>
            <a:xfrm>
              <a:off x="1020964" y="2096703"/>
              <a:ext cx="5877" cy="25681"/>
            </a:xfrm>
            <a:custGeom>
              <a:avLst/>
              <a:gdLst/>
              <a:ahLst/>
              <a:cxnLst/>
              <a:rect l="l" t="t" r="r" b="b"/>
              <a:pathLst>
                <a:path w="218" h="95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7815;p75">
              <a:extLst>
                <a:ext uri="{FF2B5EF4-FFF2-40B4-BE49-F238E27FC236}">
                  <a16:creationId xmlns:a16="http://schemas.microsoft.com/office/drawing/2014/main" id="{58BCD8A1-5EC4-41D7-81B0-C9544EC68808}"/>
                </a:ext>
              </a:extLst>
            </p:cNvPr>
            <p:cNvSpPr/>
            <p:nvPr/>
          </p:nvSpPr>
          <p:spPr>
            <a:xfrm>
              <a:off x="1020964" y="2057009"/>
              <a:ext cx="5877" cy="24549"/>
            </a:xfrm>
            <a:custGeom>
              <a:avLst/>
              <a:gdLst/>
              <a:ahLst/>
              <a:cxnLst/>
              <a:rect l="l" t="t" r="r" b="b"/>
              <a:pathLst>
                <a:path w="218" h="91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7816;p75">
              <a:extLst>
                <a:ext uri="{FF2B5EF4-FFF2-40B4-BE49-F238E27FC236}">
                  <a16:creationId xmlns:a16="http://schemas.microsoft.com/office/drawing/2014/main" id="{9BE9B86F-25DF-459C-B5EB-BD9387A594DB}"/>
                </a:ext>
              </a:extLst>
            </p:cNvPr>
            <p:cNvSpPr/>
            <p:nvPr/>
          </p:nvSpPr>
          <p:spPr>
            <a:xfrm>
              <a:off x="1020964" y="2044182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7817;p75">
              <a:extLst>
                <a:ext uri="{FF2B5EF4-FFF2-40B4-BE49-F238E27FC236}">
                  <a16:creationId xmlns:a16="http://schemas.microsoft.com/office/drawing/2014/main" id="{69E05419-6266-4E3D-AACE-1EC3D82A54F2}"/>
                </a:ext>
              </a:extLst>
            </p:cNvPr>
            <p:cNvSpPr/>
            <p:nvPr/>
          </p:nvSpPr>
          <p:spPr>
            <a:xfrm>
              <a:off x="995274" y="2111874"/>
              <a:ext cx="27" cy="39694"/>
            </a:xfrm>
            <a:custGeom>
              <a:avLst/>
              <a:gdLst/>
              <a:ahLst/>
              <a:cxnLst/>
              <a:rect l="l" t="t" r="r" b="b"/>
              <a:pathLst>
                <a:path w="1" h="1473" extrusionOk="0">
                  <a:moveTo>
                    <a:pt x="1" y="1256"/>
                  </a:moveTo>
                  <a:lnTo>
                    <a:pt x="1" y="1472"/>
                  </a:lnTo>
                  <a:lnTo>
                    <a:pt x="1" y="1472"/>
                  </a:lnTo>
                  <a:lnTo>
                    <a:pt x="1" y="1256"/>
                  </a:lnTo>
                  <a:lnTo>
                    <a:pt x="1" y="1256"/>
                  </a:lnTo>
                  <a:close/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7818;p75">
              <a:extLst>
                <a:ext uri="{FF2B5EF4-FFF2-40B4-BE49-F238E27FC236}">
                  <a16:creationId xmlns:a16="http://schemas.microsoft.com/office/drawing/2014/main" id="{39DBE9D4-A807-4E26-B2AA-F0BD9B4AC7FF}"/>
                </a:ext>
              </a:extLst>
            </p:cNvPr>
            <p:cNvSpPr/>
            <p:nvPr/>
          </p:nvSpPr>
          <p:spPr>
            <a:xfrm>
              <a:off x="995274" y="2145693"/>
              <a:ext cx="27" cy="5875"/>
            </a:xfrm>
            <a:custGeom>
              <a:avLst/>
              <a:gdLst/>
              <a:ahLst/>
              <a:cxnLst/>
              <a:rect l="l" t="t" r="r" b="b"/>
              <a:pathLst>
                <a:path w="1" h="218" fill="none" extrusionOk="0">
                  <a:moveTo>
                    <a:pt x="1" y="1"/>
                  </a:moveTo>
                  <a:lnTo>
                    <a:pt x="1" y="217"/>
                  </a:lnTo>
                  <a:lnTo>
                    <a:pt x="1" y="217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7819;p75">
              <a:extLst>
                <a:ext uri="{FF2B5EF4-FFF2-40B4-BE49-F238E27FC236}">
                  <a16:creationId xmlns:a16="http://schemas.microsoft.com/office/drawing/2014/main" id="{6007C945-087B-4B11-879E-338ED3505E17}"/>
                </a:ext>
              </a:extLst>
            </p:cNvPr>
            <p:cNvSpPr/>
            <p:nvPr/>
          </p:nvSpPr>
          <p:spPr>
            <a:xfrm>
              <a:off x="995274" y="2111874"/>
              <a:ext cx="27" cy="3503"/>
            </a:xfrm>
            <a:custGeom>
              <a:avLst/>
              <a:gdLst/>
              <a:ahLst/>
              <a:cxnLst/>
              <a:rect l="l" t="t" r="r" b="b"/>
              <a:pathLst>
                <a:path w="1" h="130" fill="none" extrusionOk="0">
                  <a:moveTo>
                    <a:pt x="1" y="0"/>
                  </a:moveTo>
                  <a:lnTo>
                    <a:pt x="1" y="13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7820;p75">
              <a:extLst>
                <a:ext uri="{FF2B5EF4-FFF2-40B4-BE49-F238E27FC236}">
                  <a16:creationId xmlns:a16="http://schemas.microsoft.com/office/drawing/2014/main" id="{879A91D7-7C4B-4EEB-8405-CC36096366C0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7821;p75">
              <a:extLst>
                <a:ext uri="{FF2B5EF4-FFF2-40B4-BE49-F238E27FC236}">
                  <a16:creationId xmlns:a16="http://schemas.microsoft.com/office/drawing/2014/main" id="{FEE0C951-D6F3-499B-9B8D-64A118598D16}"/>
                </a:ext>
              </a:extLst>
            </p:cNvPr>
            <p:cNvSpPr/>
            <p:nvPr/>
          </p:nvSpPr>
          <p:spPr>
            <a:xfrm>
              <a:off x="995274" y="2115350"/>
              <a:ext cx="27" cy="30370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7822;p75">
              <a:extLst>
                <a:ext uri="{FF2B5EF4-FFF2-40B4-BE49-F238E27FC236}">
                  <a16:creationId xmlns:a16="http://schemas.microsoft.com/office/drawing/2014/main" id="{429B081E-892F-43F1-BA97-60DD25EA25C1}"/>
                </a:ext>
              </a:extLst>
            </p:cNvPr>
            <p:cNvSpPr/>
            <p:nvPr/>
          </p:nvSpPr>
          <p:spPr>
            <a:xfrm>
              <a:off x="1154053" y="2439744"/>
              <a:ext cx="240488" cy="15198"/>
            </a:xfrm>
            <a:custGeom>
              <a:avLst/>
              <a:gdLst/>
              <a:ahLst/>
              <a:cxnLst/>
              <a:rect l="l" t="t" r="r" b="b"/>
              <a:pathLst>
                <a:path w="8921" h="564" extrusionOk="0">
                  <a:moveTo>
                    <a:pt x="0" y="1"/>
                  </a:moveTo>
                  <a:lnTo>
                    <a:pt x="346" y="87"/>
                  </a:lnTo>
                  <a:lnTo>
                    <a:pt x="346" y="1"/>
                  </a:lnTo>
                  <a:close/>
                  <a:moveTo>
                    <a:pt x="606" y="1"/>
                  </a:moveTo>
                  <a:lnTo>
                    <a:pt x="606" y="174"/>
                  </a:lnTo>
                  <a:lnTo>
                    <a:pt x="1516" y="304"/>
                  </a:lnTo>
                  <a:lnTo>
                    <a:pt x="1559" y="347"/>
                  </a:lnTo>
                  <a:lnTo>
                    <a:pt x="1559" y="1"/>
                  </a:lnTo>
                  <a:close/>
                  <a:moveTo>
                    <a:pt x="2122" y="1"/>
                  </a:moveTo>
                  <a:lnTo>
                    <a:pt x="2122" y="391"/>
                  </a:lnTo>
                  <a:lnTo>
                    <a:pt x="2988" y="520"/>
                  </a:lnTo>
                  <a:lnTo>
                    <a:pt x="2988" y="1"/>
                  </a:lnTo>
                  <a:close/>
                  <a:moveTo>
                    <a:pt x="3248" y="1"/>
                  </a:moveTo>
                  <a:lnTo>
                    <a:pt x="3248" y="564"/>
                  </a:lnTo>
                  <a:lnTo>
                    <a:pt x="4200" y="564"/>
                  </a:lnTo>
                  <a:lnTo>
                    <a:pt x="4200" y="1"/>
                  </a:lnTo>
                  <a:close/>
                  <a:moveTo>
                    <a:pt x="4763" y="1"/>
                  </a:moveTo>
                  <a:lnTo>
                    <a:pt x="4763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5932" y="1"/>
                  </a:moveTo>
                  <a:lnTo>
                    <a:pt x="5932" y="564"/>
                  </a:lnTo>
                  <a:lnTo>
                    <a:pt x="6842" y="564"/>
                  </a:lnTo>
                  <a:lnTo>
                    <a:pt x="6842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14" y="564"/>
                  </a:lnTo>
                  <a:lnTo>
                    <a:pt x="8314" y="1"/>
                  </a:lnTo>
                  <a:close/>
                  <a:moveTo>
                    <a:pt x="8574" y="1"/>
                  </a:moveTo>
                  <a:lnTo>
                    <a:pt x="8574" y="564"/>
                  </a:lnTo>
                  <a:lnTo>
                    <a:pt x="8704" y="564"/>
                  </a:lnTo>
                  <a:lnTo>
                    <a:pt x="8877" y="131"/>
                  </a:lnTo>
                  <a:lnTo>
                    <a:pt x="892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7823;p75">
              <a:extLst>
                <a:ext uri="{FF2B5EF4-FFF2-40B4-BE49-F238E27FC236}">
                  <a16:creationId xmlns:a16="http://schemas.microsoft.com/office/drawing/2014/main" id="{9F530DA0-F638-43B3-9C8D-707F4CD89952}"/>
                </a:ext>
              </a:extLst>
            </p:cNvPr>
            <p:cNvSpPr/>
            <p:nvPr/>
          </p:nvSpPr>
          <p:spPr>
            <a:xfrm>
              <a:off x="1154053" y="2439744"/>
              <a:ext cx="9354" cy="2371"/>
            </a:xfrm>
            <a:custGeom>
              <a:avLst/>
              <a:gdLst/>
              <a:ahLst/>
              <a:cxnLst/>
              <a:rect l="l" t="t" r="r" b="b"/>
              <a:pathLst>
                <a:path w="347" h="88" fill="none" extrusionOk="0">
                  <a:moveTo>
                    <a:pt x="346" y="1"/>
                  </a:moveTo>
                  <a:lnTo>
                    <a:pt x="0" y="1"/>
                  </a:lnTo>
                  <a:lnTo>
                    <a:pt x="346" y="87"/>
                  </a:lnTo>
                  <a:lnTo>
                    <a:pt x="3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7824;p75">
              <a:extLst>
                <a:ext uri="{FF2B5EF4-FFF2-40B4-BE49-F238E27FC236}">
                  <a16:creationId xmlns:a16="http://schemas.microsoft.com/office/drawing/2014/main" id="{45687F2B-C44A-4D75-945F-9F00A075F5EB}"/>
                </a:ext>
              </a:extLst>
            </p:cNvPr>
            <p:cNvSpPr/>
            <p:nvPr/>
          </p:nvSpPr>
          <p:spPr>
            <a:xfrm>
              <a:off x="1170389" y="2439744"/>
              <a:ext cx="25690" cy="9378"/>
            </a:xfrm>
            <a:custGeom>
              <a:avLst/>
              <a:gdLst/>
              <a:ahLst/>
              <a:cxnLst/>
              <a:rect l="l" t="t" r="r" b="b"/>
              <a:pathLst>
                <a:path w="953" h="34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910" y="304"/>
                  </a:lnTo>
                  <a:lnTo>
                    <a:pt x="910" y="304"/>
                  </a:lnTo>
                  <a:lnTo>
                    <a:pt x="953" y="34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7825;p75">
              <a:extLst>
                <a:ext uri="{FF2B5EF4-FFF2-40B4-BE49-F238E27FC236}">
                  <a16:creationId xmlns:a16="http://schemas.microsoft.com/office/drawing/2014/main" id="{AE1C5C4F-CD1E-455F-907D-A72534CB6F61}"/>
                </a:ext>
              </a:extLst>
            </p:cNvPr>
            <p:cNvSpPr/>
            <p:nvPr/>
          </p:nvSpPr>
          <p:spPr>
            <a:xfrm>
              <a:off x="1211230" y="2439744"/>
              <a:ext cx="23372" cy="14040"/>
            </a:xfrm>
            <a:custGeom>
              <a:avLst/>
              <a:gdLst/>
              <a:ahLst/>
              <a:cxnLst/>
              <a:rect l="l" t="t" r="r" b="b"/>
              <a:pathLst>
                <a:path w="867" h="521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67" y="520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7826;p75">
              <a:extLst>
                <a:ext uri="{FF2B5EF4-FFF2-40B4-BE49-F238E27FC236}">
                  <a16:creationId xmlns:a16="http://schemas.microsoft.com/office/drawing/2014/main" id="{F32AFECA-3C71-4155-BFAC-5A741447EDAA}"/>
                </a:ext>
              </a:extLst>
            </p:cNvPr>
            <p:cNvSpPr/>
            <p:nvPr/>
          </p:nvSpPr>
          <p:spPr>
            <a:xfrm>
              <a:off x="124158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7827;p75">
              <a:extLst>
                <a:ext uri="{FF2B5EF4-FFF2-40B4-BE49-F238E27FC236}">
                  <a16:creationId xmlns:a16="http://schemas.microsoft.com/office/drawing/2014/main" id="{D64D6AB2-FE9C-4304-9C05-B7B14D41BD6F}"/>
                </a:ext>
              </a:extLst>
            </p:cNvPr>
            <p:cNvSpPr/>
            <p:nvPr/>
          </p:nvSpPr>
          <p:spPr>
            <a:xfrm>
              <a:off x="1282452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7828;p75">
              <a:extLst>
                <a:ext uri="{FF2B5EF4-FFF2-40B4-BE49-F238E27FC236}">
                  <a16:creationId xmlns:a16="http://schemas.microsoft.com/office/drawing/2014/main" id="{4AF7B0A3-02E1-49DD-B420-E28B6FD1EB39}"/>
                </a:ext>
              </a:extLst>
            </p:cNvPr>
            <p:cNvSpPr/>
            <p:nvPr/>
          </p:nvSpPr>
          <p:spPr>
            <a:xfrm>
              <a:off x="131396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7829;p75">
              <a:extLst>
                <a:ext uri="{FF2B5EF4-FFF2-40B4-BE49-F238E27FC236}">
                  <a16:creationId xmlns:a16="http://schemas.microsoft.com/office/drawing/2014/main" id="{B42CBAD5-64E6-4318-96EA-8F1510F8916B}"/>
                </a:ext>
              </a:extLst>
            </p:cNvPr>
            <p:cNvSpPr/>
            <p:nvPr/>
          </p:nvSpPr>
          <p:spPr>
            <a:xfrm>
              <a:off x="1353647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7830;p75">
              <a:extLst>
                <a:ext uri="{FF2B5EF4-FFF2-40B4-BE49-F238E27FC236}">
                  <a16:creationId xmlns:a16="http://schemas.microsoft.com/office/drawing/2014/main" id="{688239F7-D696-4349-AF89-D1115A3E41A4}"/>
                </a:ext>
              </a:extLst>
            </p:cNvPr>
            <p:cNvSpPr/>
            <p:nvPr/>
          </p:nvSpPr>
          <p:spPr>
            <a:xfrm>
              <a:off x="1385160" y="243974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1" y="564"/>
                  </a:lnTo>
                  <a:lnTo>
                    <a:pt x="131" y="564"/>
                  </a:lnTo>
                  <a:lnTo>
                    <a:pt x="304" y="131"/>
                  </a:lnTo>
                  <a:lnTo>
                    <a:pt x="304" y="131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7831;p75">
              <a:extLst>
                <a:ext uri="{FF2B5EF4-FFF2-40B4-BE49-F238E27FC236}">
                  <a16:creationId xmlns:a16="http://schemas.microsoft.com/office/drawing/2014/main" id="{29D14DED-2B1A-4BF6-83E6-ACAC7E023F8C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7832;p75">
              <a:extLst>
                <a:ext uri="{FF2B5EF4-FFF2-40B4-BE49-F238E27FC236}">
                  <a16:creationId xmlns:a16="http://schemas.microsoft.com/office/drawing/2014/main" id="{EF7D622D-D82D-40FE-87B0-FC07131FE066}"/>
                </a:ext>
              </a:extLst>
            </p:cNvPr>
            <p:cNvSpPr/>
            <p:nvPr/>
          </p:nvSpPr>
          <p:spPr>
            <a:xfrm>
              <a:off x="1378178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7833;p75">
              <a:extLst>
                <a:ext uri="{FF2B5EF4-FFF2-40B4-BE49-F238E27FC236}">
                  <a16:creationId xmlns:a16="http://schemas.microsoft.com/office/drawing/2014/main" id="{216A29CA-9651-4C41-A2C4-EE879F9B6FC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7834;p75">
              <a:extLst>
                <a:ext uri="{FF2B5EF4-FFF2-40B4-BE49-F238E27FC236}">
                  <a16:creationId xmlns:a16="http://schemas.microsoft.com/office/drawing/2014/main" id="{FBE531E7-9489-4BB5-A9D0-31AC11602ABF}"/>
                </a:ext>
              </a:extLst>
            </p:cNvPr>
            <p:cNvSpPr/>
            <p:nvPr/>
          </p:nvSpPr>
          <p:spPr>
            <a:xfrm>
              <a:off x="133846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7835;p75">
              <a:extLst>
                <a:ext uri="{FF2B5EF4-FFF2-40B4-BE49-F238E27FC236}">
                  <a16:creationId xmlns:a16="http://schemas.microsoft.com/office/drawing/2014/main" id="{B1CEC446-DE8F-41FA-96E6-565888C89655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7836;p75">
              <a:extLst>
                <a:ext uri="{FF2B5EF4-FFF2-40B4-BE49-F238E27FC236}">
                  <a16:creationId xmlns:a16="http://schemas.microsoft.com/office/drawing/2014/main" id="{4282ADC9-CF4B-4785-8324-08AFDDABFC9A}"/>
                </a:ext>
              </a:extLst>
            </p:cNvPr>
            <p:cNvSpPr/>
            <p:nvPr/>
          </p:nvSpPr>
          <p:spPr>
            <a:xfrm>
              <a:off x="1306956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7837;p75">
              <a:extLst>
                <a:ext uri="{FF2B5EF4-FFF2-40B4-BE49-F238E27FC236}">
                  <a16:creationId xmlns:a16="http://schemas.microsoft.com/office/drawing/2014/main" id="{1694B332-0FB5-4531-9672-35A7F45CFA47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7838;p75">
              <a:extLst>
                <a:ext uri="{FF2B5EF4-FFF2-40B4-BE49-F238E27FC236}">
                  <a16:creationId xmlns:a16="http://schemas.microsoft.com/office/drawing/2014/main" id="{11294D5D-8FCF-4E38-B514-CFFF326138D3}"/>
                </a:ext>
              </a:extLst>
            </p:cNvPr>
            <p:cNvSpPr/>
            <p:nvPr/>
          </p:nvSpPr>
          <p:spPr>
            <a:xfrm>
              <a:off x="126727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7839;p75">
              <a:extLst>
                <a:ext uri="{FF2B5EF4-FFF2-40B4-BE49-F238E27FC236}">
                  <a16:creationId xmlns:a16="http://schemas.microsoft.com/office/drawing/2014/main" id="{9806ED6F-19A2-405F-8252-5EA27F67D6A9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7840;p75">
              <a:extLst>
                <a:ext uri="{FF2B5EF4-FFF2-40B4-BE49-F238E27FC236}">
                  <a16:creationId xmlns:a16="http://schemas.microsoft.com/office/drawing/2014/main" id="{42C84444-991C-4FFF-A2A0-E8714E7EAE76}"/>
                </a:ext>
              </a:extLst>
            </p:cNvPr>
            <p:cNvSpPr/>
            <p:nvPr/>
          </p:nvSpPr>
          <p:spPr>
            <a:xfrm>
              <a:off x="123457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7841;p75">
              <a:extLst>
                <a:ext uri="{FF2B5EF4-FFF2-40B4-BE49-F238E27FC236}">
                  <a16:creationId xmlns:a16="http://schemas.microsoft.com/office/drawing/2014/main" id="{F44EC7A2-E1C0-428C-8889-D99AF66BD4AC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1" y="1"/>
                  </a:moveTo>
                  <a:lnTo>
                    <a:pt x="1" y="347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7842;p75">
              <a:extLst>
                <a:ext uri="{FF2B5EF4-FFF2-40B4-BE49-F238E27FC236}">
                  <a16:creationId xmlns:a16="http://schemas.microsoft.com/office/drawing/2014/main" id="{CBA3C392-E82A-4A07-AFC7-8D08E8DF1272}"/>
                </a:ext>
              </a:extLst>
            </p:cNvPr>
            <p:cNvSpPr/>
            <p:nvPr/>
          </p:nvSpPr>
          <p:spPr>
            <a:xfrm>
              <a:off x="1196053" y="2439744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1" y="391"/>
                  </a:lnTo>
                  <a:lnTo>
                    <a:pt x="521" y="391"/>
                  </a:lnTo>
                  <a:lnTo>
                    <a:pt x="564" y="39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7843;p75">
              <a:extLst>
                <a:ext uri="{FF2B5EF4-FFF2-40B4-BE49-F238E27FC236}">
                  <a16:creationId xmlns:a16="http://schemas.microsoft.com/office/drawing/2014/main" id="{E09EA97C-EEF2-4637-823C-E991FB84DAE2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7844;p75">
              <a:extLst>
                <a:ext uri="{FF2B5EF4-FFF2-40B4-BE49-F238E27FC236}">
                  <a16:creationId xmlns:a16="http://schemas.microsoft.com/office/drawing/2014/main" id="{44BEF651-79A1-421E-8520-5412C93B8DF7}"/>
                </a:ext>
              </a:extLst>
            </p:cNvPr>
            <p:cNvSpPr/>
            <p:nvPr/>
          </p:nvSpPr>
          <p:spPr>
            <a:xfrm>
              <a:off x="1163380" y="2439744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7845;p75">
              <a:extLst>
                <a:ext uri="{FF2B5EF4-FFF2-40B4-BE49-F238E27FC236}">
                  <a16:creationId xmlns:a16="http://schemas.microsoft.com/office/drawing/2014/main" id="{02916BC0-4C28-46F9-AE25-64E8304EFE78}"/>
                </a:ext>
              </a:extLst>
            </p:cNvPr>
            <p:cNvSpPr/>
            <p:nvPr/>
          </p:nvSpPr>
          <p:spPr>
            <a:xfrm>
              <a:off x="1075823" y="2408243"/>
              <a:ext cx="331550" cy="7033"/>
            </a:xfrm>
            <a:custGeom>
              <a:avLst/>
              <a:gdLst/>
              <a:ahLst/>
              <a:cxnLst/>
              <a:rect l="l" t="t" r="r" b="b"/>
              <a:pathLst>
                <a:path w="12299" h="261" extrusionOk="0">
                  <a:moveTo>
                    <a:pt x="1" y="1"/>
                  </a:move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67" y="1"/>
                  </a:moveTo>
                  <a:lnTo>
                    <a:pt x="867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61" y="261"/>
                  </a:lnTo>
                  <a:lnTo>
                    <a:pt x="4461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890" y="261"/>
                  </a:lnTo>
                  <a:lnTo>
                    <a:pt x="5890" y="1"/>
                  </a:lnTo>
                  <a:close/>
                  <a:moveTo>
                    <a:pt x="6150" y="1"/>
                  </a:moveTo>
                  <a:lnTo>
                    <a:pt x="6150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75" y="261"/>
                  </a:lnTo>
                  <a:lnTo>
                    <a:pt x="8575" y="1"/>
                  </a:lnTo>
                  <a:close/>
                  <a:moveTo>
                    <a:pt x="8834" y="1"/>
                  </a:moveTo>
                  <a:lnTo>
                    <a:pt x="8834" y="261"/>
                  </a:lnTo>
                  <a:lnTo>
                    <a:pt x="9744" y="261"/>
                  </a:lnTo>
                  <a:lnTo>
                    <a:pt x="9744" y="44"/>
                  </a:lnTo>
                  <a:lnTo>
                    <a:pt x="8834" y="1"/>
                  </a:lnTo>
                  <a:close/>
                  <a:moveTo>
                    <a:pt x="10307" y="44"/>
                  </a:moveTo>
                  <a:lnTo>
                    <a:pt x="10307" y="261"/>
                  </a:lnTo>
                  <a:lnTo>
                    <a:pt x="11216" y="261"/>
                  </a:lnTo>
                  <a:lnTo>
                    <a:pt x="11216" y="44"/>
                  </a:lnTo>
                  <a:close/>
                  <a:moveTo>
                    <a:pt x="11476" y="44"/>
                  </a:moveTo>
                  <a:lnTo>
                    <a:pt x="11476" y="261"/>
                  </a:lnTo>
                  <a:lnTo>
                    <a:pt x="12169" y="261"/>
                  </a:lnTo>
                  <a:lnTo>
                    <a:pt x="12299" y="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7846;p75">
              <a:extLst>
                <a:ext uri="{FF2B5EF4-FFF2-40B4-BE49-F238E27FC236}">
                  <a16:creationId xmlns:a16="http://schemas.microsoft.com/office/drawing/2014/main" id="{0D2B7FE5-4910-4889-8278-6292C2CFC1A4}"/>
                </a:ext>
              </a:extLst>
            </p:cNvPr>
            <p:cNvSpPr/>
            <p:nvPr/>
          </p:nvSpPr>
          <p:spPr>
            <a:xfrm>
              <a:off x="1385160" y="2409429"/>
              <a:ext cx="22213" cy="5848"/>
            </a:xfrm>
            <a:custGeom>
              <a:avLst/>
              <a:gdLst/>
              <a:ahLst/>
              <a:cxnLst/>
              <a:rect l="l" t="t" r="r" b="b"/>
              <a:pathLst>
                <a:path w="82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694" y="217"/>
                  </a:lnTo>
                  <a:lnTo>
                    <a:pt x="694" y="217"/>
                  </a:lnTo>
                  <a:lnTo>
                    <a:pt x="8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7847;p75">
              <a:extLst>
                <a:ext uri="{FF2B5EF4-FFF2-40B4-BE49-F238E27FC236}">
                  <a16:creationId xmlns:a16="http://schemas.microsoft.com/office/drawing/2014/main" id="{B83DE66F-083E-4936-AF9F-FE2A0244389D}"/>
                </a:ext>
              </a:extLst>
            </p:cNvPr>
            <p:cNvSpPr/>
            <p:nvPr/>
          </p:nvSpPr>
          <p:spPr>
            <a:xfrm>
              <a:off x="1353647" y="2409429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7848;p75">
              <a:extLst>
                <a:ext uri="{FF2B5EF4-FFF2-40B4-BE49-F238E27FC236}">
                  <a16:creationId xmlns:a16="http://schemas.microsoft.com/office/drawing/2014/main" id="{45F4AD89-A1C2-4C68-AC6C-F71EAB1C9996}"/>
                </a:ext>
              </a:extLst>
            </p:cNvPr>
            <p:cNvSpPr/>
            <p:nvPr/>
          </p:nvSpPr>
          <p:spPr>
            <a:xfrm>
              <a:off x="131396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7849;p75">
              <a:extLst>
                <a:ext uri="{FF2B5EF4-FFF2-40B4-BE49-F238E27FC236}">
                  <a16:creationId xmlns:a16="http://schemas.microsoft.com/office/drawing/2014/main" id="{582D37BC-A761-4245-AC14-CFDF01F88183}"/>
                </a:ext>
              </a:extLst>
            </p:cNvPr>
            <p:cNvSpPr/>
            <p:nvPr/>
          </p:nvSpPr>
          <p:spPr>
            <a:xfrm>
              <a:off x="1282452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7850;p75">
              <a:extLst>
                <a:ext uri="{FF2B5EF4-FFF2-40B4-BE49-F238E27FC236}">
                  <a16:creationId xmlns:a16="http://schemas.microsoft.com/office/drawing/2014/main" id="{58CEA0C2-03E1-44F7-A457-D77C689AA317}"/>
                </a:ext>
              </a:extLst>
            </p:cNvPr>
            <p:cNvSpPr/>
            <p:nvPr/>
          </p:nvSpPr>
          <p:spPr>
            <a:xfrm>
              <a:off x="1241584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7851;p75">
              <a:extLst>
                <a:ext uri="{FF2B5EF4-FFF2-40B4-BE49-F238E27FC236}">
                  <a16:creationId xmlns:a16="http://schemas.microsoft.com/office/drawing/2014/main" id="{1353E0E3-49D2-45A5-BEAD-F2CF476F3EB3}"/>
                </a:ext>
              </a:extLst>
            </p:cNvPr>
            <p:cNvSpPr/>
            <p:nvPr/>
          </p:nvSpPr>
          <p:spPr>
            <a:xfrm>
              <a:off x="1211230" y="2408243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867" y="261"/>
                  </a:lnTo>
                  <a:lnTo>
                    <a:pt x="86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7852;p75">
              <a:extLst>
                <a:ext uri="{FF2B5EF4-FFF2-40B4-BE49-F238E27FC236}">
                  <a16:creationId xmlns:a16="http://schemas.microsoft.com/office/drawing/2014/main" id="{CA7975A2-8A65-4E6C-B2BE-0D14A26F2786}"/>
                </a:ext>
              </a:extLst>
            </p:cNvPr>
            <p:cNvSpPr/>
            <p:nvPr/>
          </p:nvSpPr>
          <p:spPr>
            <a:xfrm>
              <a:off x="1170389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7853;p75">
              <a:extLst>
                <a:ext uri="{FF2B5EF4-FFF2-40B4-BE49-F238E27FC236}">
                  <a16:creationId xmlns:a16="http://schemas.microsoft.com/office/drawing/2014/main" id="{7D136B17-CE39-40AB-92A8-2D4ECEAD2696}"/>
                </a:ext>
              </a:extLst>
            </p:cNvPr>
            <p:cNvSpPr/>
            <p:nvPr/>
          </p:nvSpPr>
          <p:spPr>
            <a:xfrm>
              <a:off x="1138876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7854;p75">
              <a:extLst>
                <a:ext uri="{FF2B5EF4-FFF2-40B4-BE49-F238E27FC236}">
                  <a16:creationId xmlns:a16="http://schemas.microsoft.com/office/drawing/2014/main" id="{B5EC8EF4-CB4D-4F8D-BB2B-957BB4D5BCC1}"/>
                </a:ext>
              </a:extLst>
            </p:cNvPr>
            <p:cNvSpPr/>
            <p:nvPr/>
          </p:nvSpPr>
          <p:spPr>
            <a:xfrm>
              <a:off x="1099168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7855;p75">
              <a:extLst>
                <a:ext uri="{FF2B5EF4-FFF2-40B4-BE49-F238E27FC236}">
                  <a16:creationId xmlns:a16="http://schemas.microsoft.com/office/drawing/2014/main" id="{1A1DAF6C-76ED-457E-9CD3-1671C1186548}"/>
                </a:ext>
              </a:extLst>
            </p:cNvPr>
            <p:cNvSpPr/>
            <p:nvPr/>
          </p:nvSpPr>
          <p:spPr>
            <a:xfrm>
              <a:off x="1075823" y="2408243"/>
              <a:ext cx="16390" cy="7033"/>
            </a:xfrm>
            <a:custGeom>
              <a:avLst/>
              <a:gdLst/>
              <a:ahLst/>
              <a:cxnLst/>
              <a:rect l="l" t="t" r="r" b="b"/>
              <a:pathLst>
                <a:path w="608" h="26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434" y="261"/>
                  </a:lnTo>
                  <a:lnTo>
                    <a:pt x="607" y="261"/>
                  </a:lnTo>
                  <a:lnTo>
                    <a:pt x="60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7856;p75">
              <a:extLst>
                <a:ext uri="{FF2B5EF4-FFF2-40B4-BE49-F238E27FC236}">
                  <a16:creationId xmlns:a16="http://schemas.microsoft.com/office/drawing/2014/main" id="{64702308-019D-41EB-BF1D-49CA02A05B10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7857;p75">
              <a:extLst>
                <a:ext uri="{FF2B5EF4-FFF2-40B4-BE49-F238E27FC236}">
                  <a16:creationId xmlns:a16="http://schemas.microsoft.com/office/drawing/2014/main" id="{512FAE47-04B7-46B2-AB44-A1FEE4427209}"/>
                </a:ext>
              </a:extLst>
            </p:cNvPr>
            <p:cNvSpPr/>
            <p:nvPr/>
          </p:nvSpPr>
          <p:spPr>
            <a:xfrm>
              <a:off x="1378178" y="2409429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7858;p75">
              <a:extLst>
                <a:ext uri="{FF2B5EF4-FFF2-40B4-BE49-F238E27FC236}">
                  <a16:creationId xmlns:a16="http://schemas.microsoft.com/office/drawing/2014/main" id="{9B93EADE-CB48-41BC-90BE-09FFEE08A8CD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7859;p75">
              <a:extLst>
                <a:ext uri="{FF2B5EF4-FFF2-40B4-BE49-F238E27FC236}">
                  <a16:creationId xmlns:a16="http://schemas.microsoft.com/office/drawing/2014/main" id="{E53E94B2-B035-4F70-9C70-34B88D8119AB}"/>
                </a:ext>
              </a:extLst>
            </p:cNvPr>
            <p:cNvSpPr/>
            <p:nvPr/>
          </p:nvSpPr>
          <p:spPr>
            <a:xfrm>
              <a:off x="1338469" y="240942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7860;p75">
              <a:extLst>
                <a:ext uri="{FF2B5EF4-FFF2-40B4-BE49-F238E27FC236}">
                  <a16:creationId xmlns:a16="http://schemas.microsoft.com/office/drawing/2014/main" id="{4AA19111-B8A8-451E-A62E-B9C399BE4D8F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7861;p75">
              <a:extLst>
                <a:ext uri="{FF2B5EF4-FFF2-40B4-BE49-F238E27FC236}">
                  <a16:creationId xmlns:a16="http://schemas.microsoft.com/office/drawing/2014/main" id="{61DB5B96-10EE-4FDF-B93A-9799DF85BFCE}"/>
                </a:ext>
              </a:extLst>
            </p:cNvPr>
            <p:cNvSpPr/>
            <p:nvPr/>
          </p:nvSpPr>
          <p:spPr>
            <a:xfrm>
              <a:off x="1306956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7862;p75">
              <a:extLst>
                <a:ext uri="{FF2B5EF4-FFF2-40B4-BE49-F238E27FC236}">
                  <a16:creationId xmlns:a16="http://schemas.microsoft.com/office/drawing/2014/main" id="{CE55C40D-A7B2-4D9C-BD2A-BFEEFF0BFC2B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7863;p75">
              <a:extLst>
                <a:ext uri="{FF2B5EF4-FFF2-40B4-BE49-F238E27FC236}">
                  <a16:creationId xmlns:a16="http://schemas.microsoft.com/office/drawing/2014/main" id="{27AA6FDF-6C3C-44FE-8A34-747C8B5F49C5}"/>
                </a:ext>
              </a:extLst>
            </p:cNvPr>
            <p:cNvSpPr/>
            <p:nvPr/>
          </p:nvSpPr>
          <p:spPr>
            <a:xfrm>
              <a:off x="126727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7864;p75">
              <a:extLst>
                <a:ext uri="{FF2B5EF4-FFF2-40B4-BE49-F238E27FC236}">
                  <a16:creationId xmlns:a16="http://schemas.microsoft.com/office/drawing/2014/main" id="{7A5B9635-09C5-4E51-8AEC-644A61290706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7865;p75">
              <a:extLst>
                <a:ext uri="{FF2B5EF4-FFF2-40B4-BE49-F238E27FC236}">
                  <a16:creationId xmlns:a16="http://schemas.microsoft.com/office/drawing/2014/main" id="{EDACDAB6-7C1D-4A77-8A01-E5477AAD076F}"/>
                </a:ext>
              </a:extLst>
            </p:cNvPr>
            <p:cNvSpPr/>
            <p:nvPr/>
          </p:nvSpPr>
          <p:spPr>
            <a:xfrm>
              <a:off x="1234575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7866;p75">
              <a:extLst>
                <a:ext uri="{FF2B5EF4-FFF2-40B4-BE49-F238E27FC236}">
                  <a16:creationId xmlns:a16="http://schemas.microsoft.com/office/drawing/2014/main" id="{4956D24A-F075-45FB-B65F-7EB673ACDEFC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7867;p75">
              <a:extLst>
                <a:ext uri="{FF2B5EF4-FFF2-40B4-BE49-F238E27FC236}">
                  <a16:creationId xmlns:a16="http://schemas.microsoft.com/office/drawing/2014/main" id="{F5F437E6-5EBB-4727-B846-1F0A8BA47BD6}"/>
                </a:ext>
              </a:extLst>
            </p:cNvPr>
            <p:cNvSpPr/>
            <p:nvPr/>
          </p:nvSpPr>
          <p:spPr>
            <a:xfrm>
              <a:off x="1196053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7868;p75">
              <a:extLst>
                <a:ext uri="{FF2B5EF4-FFF2-40B4-BE49-F238E27FC236}">
                  <a16:creationId xmlns:a16="http://schemas.microsoft.com/office/drawing/2014/main" id="{FC934874-3300-4DEC-A12D-39D1E973B6B7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7869;p75">
              <a:extLst>
                <a:ext uri="{FF2B5EF4-FFF2-40B4-BE49-F238E27FC236}">
                  <a16:creationId xmlns:a16="http://schemas.microsoft.com/office/drawing/2014/main" id="{EFF7FB37-3036-4E34-93BB-D5D9FE608C1F}"/>
                </a:ext>
              </a:extLst>
            </p:cNvPr>
            <p:cNvSpPr/>
            <p:nvPr/>
          </p:nvSpPr>
          <p:spPr>
            <a:xfrm>
              <a:off x="1163380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7870;p75">
              <a:extLst>
                <a:ext uri="{FF2B5EF4-FFF2-40B4-BE49-F238E27FC236}">
                  <a16:creationId xmlns:a16="http://schemas.microsoft.com/office/drawing/2014/main" id="{1628AF24-AA0F-4EBA-B72E-47DBB7FDDA60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7871;p75">
              <a:extLst>
                <a:ext uri="{FF2B5EF4-FFF2-40B4-BE49-F238E27FC236}">
                  <a16:creationId xmlns:a16="http://schemas.microsoft.com/office/drawing/2014/main" id="{39A233BE-EEFF-49B4-9D20-CD6399E5F1A2}"/>
                </a:ext>
              </a:extLst>
            </p:cNvPr>
            <p:cNvSpPr/>
            <p:nvPr/>
          </p:nvSpPr>
          <p:spPr>
            <a:xfrm>
              <a:off x="1123699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7872;p75">
              <a:extLst>
                <a:ext uri="{FF2B5EF4-FFF2-40B4-BE49-F238E27FC236}">
                  <a16:creationId xmlns:a16="http://schemas.microsoft.com/office/drawing/2014/main" id="{209101EB-98DB-4C80-8886-12B85BA65038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7873;p75">
              <a:extLst>
                <a:ext uri="{FF2B5EF4-FFF2-40B4-BE49-F238E27FC236}">
                  <a16:creationId xmlns:a16="http://schemas.microsoft.com/office/drawing/2014/main" id="{B765774D-5CC3-457C-8EDE-503799CEE30E}"/>
                </a:ext>
              </a:extLst>
            </p:cNvPr>
            <p:cNvSpPr/>
            <p:nvPr/>
          </p:nvSpPr>
          <p:spPr>
            <a:xfrm>
              <a:off x="1092186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7874;p75">
              <a:extLst>
                <a:ext uri="{FF2B5EF4-FFF2-40B4-BE49-F238E27FC236}">
                  <a16:creationId xmlns:a16="http://schemas.microsoft.com/office/drawing/2014/main" id="{8B536871-5F43-4E42-BA9B-6ECA0DDEFAF2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extrusionOk="0">
                  <a:moveTo>
                    <a:pt x="0" y="0"/>
                  </a:move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7875;p75">
              <a:extLst>
                <a:ext uri="{FF2B5EF4-FFF2-40B4-BE49-F238E27FC236}">
                  <a16:creationId xmlns:a16="http://schemas.microsoft.com/office/drawing/2014/main" id="{BA4D6848-B4D0-4B7D-A62C-A0548D41714C}"/>
                </a:ext>
              </a:extLst>
            </p:cNvPr>
            <p:cNvSpPr/>
            <p:nvPr/>
          </p:nvSpPr>
          <p:spPr>
            <a:xfrm>
              <a:off x="1034982" y="2368576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73" y="304"/>
                  </a:lnTo>
                  <a:lnTo>
                    <a:pt x="390" y="563"/>
                  </a:lnTo>
                  <a:lnTo>
                    <a:pt x="433" y="563"/>
                  </a:lnTo>
                  <a:lnTo>
                    <a:pt x="433" y="563"/>
                  </a:lnTo>
                  <a:lnTo>
                    <a:pt x="217" y="30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7876;p75">
              <a:extLst>
                <a:ext uri="{FF2B5EF4-FFF2-40B4-BE49-F238E27FC236}">
                  <a16:creationId xmlns:a16="http://schemas.microsoft.com/office/drawing/2014/main" id="{B07C744E-6E68-4515-85C6-AA67562AFDE0}"/>
                </a:ext>
              </a:extLst>
            </p:cNvPr>
            <p:cNvSpPr/>
            <p:nvPr/>
          </p:nvSpPr>
          <p:spPr>
            <a:xfrm>
              <a:off x="1036141" y="2368576"/>
              <a:ext cx="391072" cy="15198"/>
            </a:xfrm>
            <a:custGeom>
              <a:avLst/>
              <a:gdLst/>
              <a:ahLst/>
              <a:cxnLst/>
              <a:rect l="l" t="t" r="r" b="b"/>
              <a:pathLst>
                <a:path w="14507" h="564" extrusionOk="0">
                  <a:moveTo>
                    <a:pt x="14463" y="0"/>
                  </a:moveTo>
                  <a:lnTo>
                    <a:pt x="14463" y="174"/>
                  </a:lnTo>
                  <a:lnTo>
                    <a:pt x="14507" y="0"/>
                  </a:lnTo>
                  <a:close/>
                  <a:moveTo>
                    <a:pt x="1" y="0"/>
                  </a:move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339" y="0"/>
                  </a:moveTo>
                  <a:lnTo>
                    <a:pt x="2339" y="563"/>
                  </a:lnTo>
                  <a:lnTo>
                    <a:pt x="3248" y="563"/>
                  </a:lnTo>
                  <a:lnTo>
                    <a:pt x="3248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4980" y="0"/>
                  </a:moveTo>
                  <a:lnTo>
                    <a:pt x="4980" y="563"/>
                  </a:lnTo>
                  <a:lnTo>
                    <a:pt x="5933" y="563"/>
                  </a:lnTo>
                  <a:lnTo>
                    <a:pt x="5933" y="0"/>
                  </a:lnTo>
                  <a:close/>
                  <a:moveTo>
                    <a:pt x="6496" y="0"/>
                  </a:moveTo>
                  <a:lnTo>
                    <a:pt x="6496" y="563"/>
                  </a:lnTo>
                  <a:lnTo>
                    <a:pt x="7362" y="563"/>
                  </a:lnTo>
                  <a:lnTo>
                    <a:pt x="7362" y="0"/>
                  </a:lnTo>
                  <a:close/>
                  <a:moveTo>
                    <a:pt x="7622" y="0"/>
                  </a:moveTo>
                  <a:lnTo>
                    <a:pt x="7622" y="563"/>
                  </a:lnTo>
                  <a:lnTo>
                    <a:pt x="8574" y="563"/>
                  </a:lnTo>
                  <a:lnTo>
                    <a:pt x="8574" y="0"/>
                  </a:lnTo>
                  <a:close/>
                  <a:moveTo>
                    <a:pt x="9137" y="0"/>
                  </a:moveTo>
                  <a:lnTo>
                    <a:pt x="9137" y="563"/>
                  </a:lnTo>
                  <a:lnTo>
                    <a:pt x="10047" y="563"/>
                  </a:lnTo>
                  <a:lnTo>
                    <a:pt x="10047" y="0"/>
                  </a:lnTo>
                  <a:close/>
                  <a:moveTo>
                    <a:pt x="10306" y="0"/>
                  </a:moveTo>
                  <a:lnTo>
                    <a:pt x="10306" y="563"/>
                  </a:lnTo>
                  <a:lnTo>
                    <a:pt x="11216" y="563"/>
                  </a:lnTo>
                  <a:lnTo>
                    <a:pt x="11216" y="0"/>
                  </a:lnTo>
                  <a:close/>
                  <a:moveTo>
                    <a:pt x="11779" y="0"/>
                  </a:moveTo>
                  <a:lnTo>
                    <a:pt x="11779" y="563"/>
                  </a:lnTo>
                  <a:lnTo>
                    <a:pt x="12688" y="563"/>
                  </a:lnTo>
                  <a:lnTo>
                    <a:pt x="12688" y="0"/>
                  </a:lnTo>
                  <a:close/>
                  <a:moveTo>
                    <a:pt x="12948" y="0"/>
                  </a:moveTo>
                  <a:lnTo>
                    <a:pt x="12948" y="563"/>
                  </a:lnTo>
                  <a:lnTo>
                    <a:pt x="13900" y="563"/>
                  </a:lnTo>
                  <a:lnTo>
                    <a:pt x="1390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7877;p75">
              <a:extLst>
                <a:ext uri="{FF2B5EF4-FFF2-40B4-BE49-F238E27FC236}">
                  <a16:creationId xmlns:a16="http://schemas.microsoft.com/office/drawing/2014/main" id="{C6841507-CF44-49F4-8863-2799FB1FB836}"/>
                </a:ext>
              </a:extLst>
            </p:cNvPr>
            <p:cNvSpPr/>
            <p:nvPr/>
          </p:nvSpPr>
          <p:spPr>
            <a:xfrm>
              <a:off x="1036141" y="2368576"/>
              <a:ext cx="16363" cy="15198"/>
            </a:xfrm>
            <a:custGeom>
              <a:avLst/>
              <a:gdLst/>
              <a:ahLst/>
              <a:cxnLst/>
              <a:rect l="l" t="t" r="r" b="b"/>
              <a:pathLst>
                <a:path w="607" h="564" fill="none" extrusionOk="0">
                  <a:moveTo>
                    <a:pt x="60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304"/>
                  </a:lnTo>
                  <a:lnTo>
                    <a:pt x="390" y="563"/>
                  </a:lnTo>
                  <a:lnTo>
                    <a:pt x="607" y="563"/>
                  </a:lnTo>
                  <a:lnTo>
                    <a:pt x="6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7878;p75">
              <a:extLst>
                <a:ext uri="{FF2B5EF4-FFF2-40B4-BE49-F238E27FC236}">
                  <a16:creationId xmlns:a16="http://schemas.microsoft.com/office/drawing/2014/main" id="{B4C5CC0B-E5B7-4A4C-91C6-5967ECA79B83}"/>
                </a:ext>
              </a:extLst>
            </p:cNvPr>
            <p:cNvSpPr/>
            <p:nvPr/>
          </p:nvSpPr>
          <p:spPr>
            <a:xfrm>
              <a:off x="1067654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7879;p75">
              <a:extLst>
                <a:ext uri="{FF2B5EF4-FFF2-40B4-BE49-F238E27FC236}">
                  <a16:creationId xmlns:a16="http://schemas.microsoft.com/office/drawing/2014/main" id="{022B3D3B-A314-43E1-B7FC-339A7F6991BC}"/>
                </a:ext>
              </a:extLst>
            </p:cNvPr>
            <p:cNvSpPr/>
            <p:nvPr/>
          </p:nvSpPr>
          <p:spPr>
            <a:xfrm>
              <a:off x="1099168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7880;p75">
              <a:extLst>
                <a:ext uri="{FF2B5EF4-FFF2-40B4-BE49-F238E27FC236}">
                  <a16:creationId xmlns:a16="http://schemas.microsoft.com/office/drawing/2014/main" id="{F8A27AA3-3401-4BC9-A4C7-E6FEDB1C8D23}"/>
                </a:ext>
              </a:extLst>
            </p:cNvPr>
            <p:cNvSpPr/>
            <p:nvPr/>
          </p:nvSpPr>
          <p:spPr>
            <a:xfrm>
              <a:off x="1138876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7881;p75">
              <a:extLst>
                <a:ext uri="{FF2B5EF4-FFF2-40B4-BE49-F238E27FC236}">
                  <a16:creationId xmlns:a16="http://schemas.microsoft.com/office/drawing/2014/main" id="{A89F6EFA-BF19-418B-8551-FFCCDB487F83}"/>
                </a:ext>
              </a:extLst>
            </p:cNvPr>
            <p:cNvSpPr/>
            <p:nvPr/>
          </p:nvSpPr>
          <p:spPr>
            <a:xfrm>
              <a:off x="1170389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7882;p75">
              <a:extLst>
                <a:ext uri="{FF2B5EF4-FFF2-40B4-BE49-F238E27FC236}">
                  <a16:creationId xmlns:a16="http://schemas.microsoft.com/office/drawing/2014/main" id="{04F3E4FE-DCBE-4375-BE6B-DDF2F4786FB4}"/>
                </a:ext>
              </a:extLst>
            </p:cNvPr>
            <p:cNvSpPr/>
            <p:nvPr/>
          </p:nvSpPr>
          <p:spPr>
            <a:xfrm>
              <a:off x="1211230" y="2368576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7883;p75">
              <a:extLst>
                <a:ext uri="{FF2B5EF4-FFF2-40B4-BE49-F238E27FC236}">
                  <a16:creationId xmlns:a16="http://schemas.microsoft.com/office/drawing/2014/main" id="{873BD52C-1418-4645-A28E-FC7F24FCE398}"/>
                </a:ext>
              </a:extLst>
            </p:cNvPr>
            <p:cNvSpPr/>
            <p:nvPr/>
          </p:nvSpPr>
          <p:spPr>
            <a:xfrm>
              <a:off x="1241584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7884;p75">
              <a:extLst>
                <a:ext uri="{FF2B5EF4-FFF2-40B4-BE49-F238E27FC236}">
                  <a16:creationId xmlns:a16="http://schemas.microsoft.com/office/drawing/2014/main" id="{0F36E84C-4EEA-43BC-BF66-7E37DF6DCF20}"/>
                </a:ext>
              </a:extLst>
            </p:cNvPr>
            <p:cNvSpPr/>
            <p:nvPr/>
          </p:nvSpPr>
          <p:spPr>
            <a:xfrm>
              <a:off x="1282452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7885;p75">
              <a:extLst>
                <a:ext uri="{FF2B5EF4-FFF2-40B4-BE49-F238E27FC236}">
                  <a16:creationId xmlns:a16="http://schemas.microsoft.com/office/drawing/2014/main" id="{7548E3D6-0975-4B50-8EE1-2D69A7ED44B2}"/>
                </a:ext>
              </a:extLst>
            </p:cNvPr>
            <p:cNvSpPr/>
            <p:nvPr/>
          </p:nvSpPr>
          <p:spPr>
            <a:xfrm>
              <a:off x="1313965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7886;p75">
              <a:extLst>
                <a:ext uri="{FF2B5EF4-FFF2-40B4-BE49-F238E27FC236}">
                  <a16:creationId xmlns:a16="http://schemas.microsoft.com/office/drawing/2014/main" id="{C3DDCFFF-1CFC-4889-9CF2-5563834280D3}"/>
                </a:ext>
              </a:extLst>
            </p:cNvPr>
            <p:cNvSpPr/>
            <p:nvPr/>
          </p:nvSpPr>
          <p:spPr>
            <a:xfrm>
              <a:off x="1353647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7887;p75">
              <a:extLst>
                <a:ext uri="{FF2B5EF4-FFF2-40B4-BE49-F238E27FC236}">
                  <a16:creationId xmlns:a16="http://schemas.microsoft.com/office/drawing/2014/main" id="{B030612E-093A-4B72-9448-366A6BF93AD2}"/>
                </a:ext>
              </a:extLst>
            </p:cNvPr>
            <p:cNvSpPr/>
            <p:nvPr/>
          </p:nvSpPr>
          <p:spPr>
            <a:xfrm>
              <a:off x="1385160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7888;p75">
              <a:extLst>
                <a:ext uri="{FF2B5EF4-FFF2-40B4-BE49-F238E27FC236}">
                  <a16:creationId xmlns:a16="http://schemas.microsoft.com/office/drawing/2014/main" id="{0FAA1926-6DB9-452D-9962-DDAD466B1102}"/>
                </a:ext>
              </a:extLst>
            </p:cNvPr>
            <p:cNvSpPr/>
            <p:nvPr/>
          </p:nvSpPr>
          <p:spPr>
            <a:xfrm>
              <a:off x="1426027" y="2368576"/>
              <a:ext cx="1186" cy="4689"/>
            </a:xfrm>
            <a:custGeom>
              <a:avLst/>
              <a:gdLst/>
              <a:ahLst/>
              <a:cxnLst/>
              <a:rect l="l" t="t" r="r" b="b"/>
              <a:pathLst>
                <a:path w="44" h="174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7889;p75">
              <a:extLst>
                <a:ext uri="{FF2B5EF4-FFF2-40B4-BE49-F238E27FC236}">
                  <a16:creationId xmlns:a16="http://schemas.microsoft.com/office/drawing/2014/main" id="{30E75095-8976-4A67-931E-434EB558AFCA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7890;p75">
              <a:extLst>
                <a:ext uri="{FF2B5EF4-FFF2-40B4-BE49-F238E27FC236}">
                  <a16:creationId xmlns:a16="http://schemas.microsoft.com/office/drawing/2014/main" id="{0F9B540F-709A-4CB5-B1BF-3B601D9BE8B4}"/>
                </a:ext>
              </a:extLst>
            </p:cNvPr>
            <p:cNvSpPr/>
            <p:nvPr/>
          </p:nvSpPr>
          <p:spPr>
            <a:xfrm>
              <a:off x="1410850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304" y="563"/>
                  </a:lnTo>
                  <a:lnTo>
                    <a:pt x="304" y="563"/>
                  </a:lnTo>
                  <a:lnTo>
                    <a:pt x="563" y="174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7891;p75">
              <a:extLst>
                <a:ext uri="{FF2B5EF4-FFF2-40B4-BE49-F238E27FC236}">
                  <a16:creationId xmlns:a16="http://schemas.microsoft.com/office/drawing/2014/main" id="{D1D6CD16-80BF-4E85-BAEC-91CAABB41A8B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7892;p75">
              <a:extLst>
                <a:ext uri="{FF2B5EF4-FFF2-40B4-BE49-F238E27FC236}">
                  <a16:creationId xmlns:a16="http://schemas.microsoft.com/office/drawing/2014/main" id="{855A57EE-6D89-43DF-BD00-9D35C5BF47AD}"/>
                </a:ext>
              </a:extLst>
            </p:cNvPr>
            <p:cNvSpPr/>
            <p:nvPr/>
          </p:nvSpPr>
          <p:spPr>
            <a:xfrm>
              <a:off x="1378178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7893;p75">
              <a:extLst>
                <a:ext uri="{FF2B5EF4-FFF2-40B4-BE49-F238E27FC236}">
                  <a16:creationId xmlns:a16="http://schemas.microsoft.com/office/drawing/2014/main" id="{55A55919-03DB-43A5-9E8F-797CB7360AE6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7894;p75">
              <a:extLst>
                <a:ext uri="{FF2B5EF4-FFF2-40B4-BE49-F238E27FC236}">
                  <a16:creationId xmlns:a16="http://schemas.microsoft.com/office/drawing/2014/main" id="{8DF6A135-5CD3-4C10-AE58-7BCF24048D3C}"/>
                </a:ext>
              </a:extLst>
            </p:cNvPr>
            <p:cNvSpPr/>
            <p:nvPr/>
          </p:nvSpPr>
          <p:spPr>
            <a:xfrm>
              <a:off x="133846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7895;p75">
              <a:extLst>
                <a:ext uri="{FF2B5EF4-FFF2-40B4-BE49-F238E27FC236}">
                  <a16:creationId xmlns:a16="http://schemas.microsoft.com/office/drawing/2014/main" id="{0A00BA27-DB25-49E7-8FE8-227FD0FDAA24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7896;p75">
              <a:extLst>
                <a:ext uri="{FF2B5EF4-FFF2-40B4-BE49-F238E27FC236}">
                  <a16:creationId xmlns:a16="http://schemas.microsoft.com/office/drawing/2014/main" id="{7B155747-3478-47E7-B2C1-82A11ED436E6}"/>
                </a:ext>
              </a:extLst>
            </p:cNvPr>
            <p:cNvSpPr/>
            <p:nvPr/>
          </p:nvSpPr>
          <p:spPr>
            <a:xfrm>
              <a:off x="1306956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7897;p75">
              <a:extLst>
                <a:ext uri="{FF2B5EF4-FFF2-40B4-BE49-F238E27FC236}">
                  <a16:creationId xmlns:a16="http://schemas.microsoft.com/office/drawing/2014/main" id="{73F72C98-CB3A-4635-9D1E-DD06D138C93B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7898;p75">
              <a:extLst>
                <a:ext uri="{FF2B5EF4-FFF2-40B4-BE49-F238E27FC236}">
                  <a16:creationId xmlns:a16="http://schemas.microsoft.com/office/drawing/2014/main" id="{225983FC-293E-4E04-A2FA-E15855FAA915}"/>
                </a:ext>
              </a:extLst>
            </p:cNvPr>
            <p:cNvSpPr/>
            <p:nvPr/>
          </p:nvSpPr>
          <p:spPr>
            <a:xfrm>
              <a:off x="126727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7899;p75">
              <a:extLst>
                <a:ext uri="{FF2B5EF4-FFF2-40B4-BE49-F238E27FC236}">
                  <a16:creationId xmlns:a16="http://schemas.microsoft.com/office/drawing/2014/main" id="{AB01EA82-D5FE-4470-AC95-8ED4B12E3F9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7900;p75">
              <a:extLst>
                <a:ext uri="{FF2B5EF4-FFF2-40B4-BE49-F238E27FC236}">
                  <a16:creationId xmlns:a16="http://schemas.microsoft.com/office/drawing/2014/main" id="{F5157198-E457-4D54-BE44-6790CCE9E275}"/>
                </a:ext>
              </a:extLst>
            </p:cNvPr>
            <p:cNvSpPr/>
            <p:nvPr/>
          </p:nvSpPr>
          <p:spPr>
            <a:xfrm>
              <a:off x="1234575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7901;p75">
              <a:extLst>
                <a:ext uri="{FF2B5EF4-FFF2-40B4-BE49-F238E27FC236}">
                  <a16:creationId xmlns:a16="http://schemas.microsoft.com/office/drawing/2014/main" id="{D90D399C-78A2-4A12-8E8F-E8CA44687E02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7902;p75">
              <a:extLst>
                <a:ext uri="{FF2B5EF4-FFF2-40B4-BE49-F238E27FC236}">
                  <a16:creationId xmlns:a16="http://schemas.microsoft.com/office/drawing/2014/main" id="{3129F3EC-F145-4C1C-A606-5462334CD3F4}"/>
                </a:ext>
              </a:extLst>
            </p:cNvPr>
            <p:cNvSpPr/>
            <p:nvPr/>
          </p:nvSpPr>
          <p:spPr>
            <a:xfrm>
              <a:off x="1196053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7903;p75">
              <a:extLst>
                <a:ext uri="{FF2B5EF4-FFF2-40B4-BE49-F238E27FC236}">
                  <a16:creationId xmlns:a16="http://schemas.microsoft.com/office/drawing/2014/main" id="{E09D2A5B-1522-4E32-9362-36B35043B2A2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7904;p75">
              <a:extLst>
                <a:ext uri="{FF2B5EF4-FFF2-40B4-BE49-F238E27FC236}">
                  <a16:creationId xmlns:a16="http://schemas.microsoft.com/office/drawing/2014/main" id="{94BB58C4-CB58-4E98-A6BB-E5B70234B62F}"/>
                </a:ext>
              </a:extLst>
            </p:cNvPr>
            <p:cNvSpPr/>
            <p:nvPr/>
          </p:nvSpPr>
          <p:spPr>
            <a:xfrm>
              <a:off x="1163380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7905;p75">
              <a:extLst>
                <a:ext uri="{FF2B5EF4-FFF2-40B4-BE49-F238E27FC236}">
                  <a16:creationId xmlns:a16="http://schemas.microsoft.com/office/drawing/2014/main" id="{D951C106-C6F7-4B47-9A81-577DB7E5AFAE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7906;p75">
              <a:extLst>
                <a:ext uri="{FF2B5EF4-FFF2-40B4-BE49-F238E27FC236}">
                  <a16:creationId xmlns:a16="http://schemas.microsoft.com/office/drawing/2014/main" id="{4147D714-6894-401C-8586-00FAA81A39B0}"/>
                </a:ext>
              </a:extLst>
            </p:cNvPr>
            <p:cNvSpPr/>
            <p:nvPr/>
          </p:nvSpPr>
          <p:spPr>
            <a:xfrm>
              <a:off x="1123699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7907;p75">
              <a:extLst>
                <a:ext uri="{FF2B5EF4-FFF2-40B4-BE49-F238E27FC236}">
                  <a16:creationId xmlns:a16="http://schemas.microsoft.com/office/drawing/2014/main" id="{9D9BD772-1CAD-420A-82D4-0FF054B58063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7908;p75">
              <a:extLst>
                <a:ext uri="{FF2B5EF4-FFF2-40B4-BE49-F238E27FC236}">
                  <a16:creationId xmlns:a16="http://schemas.microsoft.com/office/drawing/2014/main" id="{06CF0159-1D40-45B3-AE47-1F7FE69564B7}"/>
                </a:ext>
              </a:extLst>
            </p:cNvPr>
            <p:cNvSpPr/>
            <p:nvPr/>
          </p:nvSpPr>
          <p:spPr>
            <a:xfrm>
              <a:off x="1092186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7909;p75">
              <a:extLst>
                <a:ext uri="{FF2B5EF4-FFF2-40B4-BE49-F238E27FC236}">
                  <a16:creationId xmlns:a16="http://schemas.microsoft.com/office/drawing/2014/main" id="{B1FFA8F2-2D62-486B-A550-5BAEBCDE9F53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7910;p75">
              <a:extLst>
                <a:ext uri="{FF2B5EF4-FFF2-40B4-BE49-F238E27FC236}">
                  <a16:creationId xmlns:a16="http://schemas.microsoft.com/office/drawing/2014/main" id="{2B9B2F40-AD56-4680-B062-01A68247C0DE}"/>
                </a:ext>
              </a:extLst>
            </p:cNvPr>
            <p:cNvSpPr/>
            <p:nvPr/>
          </p:nvSpPr>
          <p:spPr>
            <a:xfrm>
              <a:off x="1052477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7911;p75">
              <a:extLst>
                <a:ext uri="{FF2B5EF4-FFF2-40B4-BE49-F238E27FC236}">
                  <a16:creationId xmlns:a16="http://schemas.microsoft.com/office/drawing/2014/main" id="{944404D5-8573-417D-952E-6AA83EAED03D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5806" y="0"/>
                  </a:moveTo>
                  <a:lnTo>
                    <a:pt x="15936" y="44"/>
                  </a:lnTo>
                  <a:lnTo>
                    <a:pt x="15936" y="0"/>
                  </a:lnTo>
                  <a:close/>
                  <a:moveTo>
                    <a:pt x="1" y="0"/>
                  </a:moveTo>
                  <a:lnTo>
                    <a:pt x="44" y="217"/>
                  </a:lnTo>
                  <a:lnTo>
                    <a:pt x="87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7912;p75">
              <a:extLst>
                <a:ext uri="{FF2B5EF4-FFF2-40B4-BE49-F238E27FC236}">
                  <a16:creationId xmlns:a16="http://schemas.microsoft.com/office/drawing/2014/main" id="{AEC06631-0ED8-45D8-AF0F-AF267219C847}"/>
                </a:ext>
              </a:extLst>
            </p:cNvPr>
            <p:cNvSpPr/>
            <p:nvPr/>
          </p:nvSpPr>
          <p:spPr>
            <a:xfrm>
              <a:off x="1020964" y="2337074"/>
              <a:ext cx="2372" cy="5848"/>
            </a:xfrm>
            <a:custGeom>
              <a:avLst/>
              <a:gdLst/>
              <a:ahLst/>
              <a:cxnLst/>
              <a:rect l="l" t="t" r="r" b="b"/>
              <a:pathLst>
                <a:path w="88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7913;p75">
              <a:extLst>
                <a:ext uri="{FF2B5EF4-FFF2-40B4-BE49-F238E27FC236}">
                  <a16:creationId xmlns:a16="http://schemas.microsoft.com/office/drawing/2014/main" id="{12BDCE41-6AC5-4AC3-A690-140C83E173EC}"/>
                </a:ext>
              </a:extLst>
            </p:cNvPr>
            <p:cNvSpPr/>
            <p:nvPr/>
          </p:nvSpPr>
          <p:spPr>
            <a:xfrm>
              <a:off x="1447027" y="2337074"/>
              <a:ext cx="4718" cy="1186"/>
            </a:xfrm>
            <a:custGeom>
              <a:avLst/>
              <a:gdLst/>
              <a:ahLst/>
              <a:cxnLst/>
              <a:rect l="l" t="t" r="r" b="b"/>
              <a:pathLst>
                <a:path w="175" h="44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44"/>
                  </a:lnTo>
                  <a:lnTo>
                    <a:pt x="131" y="0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31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7914;p75">
              <a:extLst>
                <a:ext uri="{FF2B5EF4-FFF2-40B4-BE49-F238E27FC236}">
                  <a16:creationId xmlns:a16="http://schemas.microsoft.com/office/drawing/2014/main" id="{2369AE35-2D96-4DBF-87D8-AB5738AF9E31}"/>
                </a:ext>
              </a:extLst>
            </p:cNvPr>
            <p:cNvSpPr/>
            <p:nvPr/>
          </p:nvSpPr>
          <p:spPr>
            <a:xfrm>
              <a:off x="1020964" y="2337074"/>
              <a:ext cx="429595" cy="5848"/>
            </a:xfrm>
            <a:custGeom>
              <a:avLst/>
              <a:gdLst/>
              <a:ahLst/>
              <a:cxnLst/>
              <a:rect l="l" t="t" r="r" b="b"/>
              <a:pathLst>
                <a:path w="15936" h="217" extrusionOk="0">
                  <a:moveTo>
                    <a:pt x="1" y="0"/>
                  </a:moveTo>
                  <a:lnTo>
                    <a:pt x="87" y="217"/>
                  </a:lnTo>
                  <a:lnTo>
                    <a:pt x="131" y="217"/>
                  </a:lnTo>
                  <a:lnTo>
                    <a:pt x="44" y="0"/>
                  </a:lnTo>
                  <a:close/>
                  <a:moveTo>
                    <a:pt x="217" y="0"/>
                  </a:moveTo>
                  <a:lnTo>
                    <a:pt x="217" y="217"/>
                  </a:lnTo>
                  <a:lnTo>
                    <a:pt x="1170" y="217"/>
                  </a:lnTo>
                  <a:lnTo>
                    <a:pt x="1170" y="0"/>
                  </a:lnTo>
                  <a:close/>
                  <a:moveTo>
                    <a:pt x="1733" y="0"/>
                  </a:moveTo>
                  <a:lnTo>
                    <a:pt x="1733" y="217"/>
                  </a:lnTo>
                  <a:lnTo>
                    <a:pt x="2642" y="217"/>
                  </a:lnTo>
                  <a:lnTo>
                    <a:pt x="2642" y="0"/>
                  </a:lnTo>
                  <a:close/>
                  <a:moveTo>
                    <a:pt x="2902" y="0"/>
                  </a:moveTo>
                  <a:lnTo>
                    <a:pt x="2902" y="217"/>
                  </a:lnTo>
                  <a:lnTo>
                    <a:pt x="3811" y="217"/>
                  </a:lnTo>
                  <a:lnTo>
                    <a:pt x="3811" y="0"/>
                  </a:lnTo>
                  <a:close/>
                  <a:moveTo>
                    <a:pt x="4374" y="0"/>
                  </a:moveTo>
                  <a:lnTo>
                    <a:pt x="4374" y="217"/>
                  </a:lnTo>
                  <a:lnTo>
                    <a:pt x="5283" y="217"/>
                  </a:lnTo>
                  <a:lnTo>
                    <a:pt x="5283" y="0"/>
                  </a:lnTo>
                  <a:close/>
                  <a:moveTo>
                    <a:pt x="5543" y="0"/>
                  </a:moveTo>
                  <a:lnTo>
                    <a:pt x="5543" y="217"/>
                  </a:lnTo>
                  <a:lnTo>
                    <a:pt x="6496" y="217"/>
                  </a:lnTo>
                  <a:lnTo>
                    <a:pt x="6496" y="0"/>
                  </a:lnTo>
                  <a:close/>
                  <a:moveTo>
                    <a:pt x="7059" y="0"/>
                  </a:moveTo>
                  <a:lnTo>
                    <a:pt x="7059" y="217"/>
                  </a:lnTo>
                  <a:lnTo>
                    <a:pt x="7925" y="217"/>
                  </a:lnTo>
                  <a:lnTo>
                    <a:pt x="7925" y="0"/>
                  </a:lnTo>
                  <a:close/>
                  <a:moveTo>
                    <a:pt x="8185" y="0"/>
                  </a:moveTo>
                  <a:lnTo>
                    <a:pt x="8185" y="217"/>
                  </a:lnTo>
                  <a:lnTo>
                    <a:pt x="9137" y="217"/>
                  </a:lnTo>
                  <a:lnTo>
                    <a:pt x="9137" y="0"/>
                  </a:lnTo>
                  <a:close/>
                  <a:moveTo>
                    <a:pt x="9700" y="0"/>
                  </a:moveTo>
                  <a:lnTo>
                    <a:pt x="9700" y="217"/>
                  </a:lnTo>
                  <a:lnTo>
                    <a:pt x="10610" y="217"/>
                  </a:lnTo>
                  <a:lnTo>
                    <a:pt x="10610" y="0"/>
                  </a:lnTo>
                  <a:close/>
                  <a:moveTo>
                    <a:pt x="10869" y="0"/>
                  </a:moveTo>
                  <a:lnTo>
                    <a:pt x="10869" y="217"/>
                  </a:lnTo>
                  <a:lnTo>
                    <a:pt x="11779" y="217"/>
                  </a:lnTo>
                  <a:lnTo>
                    <a:pt x="11779" y="0"/>
                  </a:lnTo>
                  <a:close/>
                  <a:moveTo>
                    <a:pt x="12342" y="0"/>
                  </a:moveTo>
                  <a:lnTo>
                    <a:pt x="12342" y="217"/>
                  </a:lnTo>
                  <a:lnTo>
                    <a:pt x="13251" y="217"/>
                  </a:lnTo>
                  <a:lnTo>
                    <a:pt x="13251" y="0"/>
                  </a:lnTo>
                  <a:close/>
                  <a:moveTo>
                    <a:pt x="13511" y="0"/>
                  </a:moveTo>
                  <a:lnTo>
                    <a:pt x="13511" y="217"/>
                  </a:lnTo>
                  <a:lnTo>
                    <a:pt x="14463" y="217"/>
                  </a:lnTo>
                  <a:lnTo>
                    <a:pt x="14463" y="0"/>
                  </a:lnTo>
                  <a:close/>
                  <a:moveTo>
                    <a:pt x="15026" y="0"/>
                  </a:moveTo>
                  <a:lnTo>
                    <a:pt x="15026" y="217"/>
                  </a:lnTo>
                  <a:lnTo>
                    <a:pt x="15763" y="217"/>
                  </a:lnTo>
                  <a:lnTo>
                    <a:pt x="15936" y="44"/>
                  </a:lnTo>
                  <a:lnTo>
                    <a:pt x="1580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7915;p75">
              <a:extLst>
                <a:ext uri="{FF2B5EF4-FFF2-40B4-BE49-F238E27FC236}">
                  <a16:creationId xmlns:a16="http://schemas.microsoft.com/office/drawing/2014/main" id="{DAAAEA43-7467-4887-867A-D1616155D20B}"/>
                </a:ext>
              </a:extLst>
            </p:cNvPr>
            <p:cNvSpPr/>
            <p:nvPr/>
          </p:nvSpPr>
          <p:spPr>
            <a:xfrm>
              <a:off x="1020964" y="2337074"/>
              <a:ext cx="3531" cy="5848"/>
            </a:xfrm>
            <a:custGeom>
              <a:avLst/>
              <a:gdLst/>
              <a:ahLst/>
              <a:cxnLst/>
              <a:rect l="l" t="t" r="r" b="b"/>
              <a:pathLst>
                <a:path w="131" h="217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217"/>
                  </a:lnTo>
                  <a:lnTo>
                    <a:pt x="131" y="217"/>
                  </a:lnTo>
                  <a:lnTo>
                    <a:pt x="131" y="217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7916;p75">
              <a:extLst>
                <a:ext uri="{FF2B5EF4-FFF2-40B4-BE49-F238E27FC236}">
                  <a16:creationId xmlns:a16="http://schemas.microsoft.com/office/drawing/2014/main" id="{98C97C3B-BA2E-49F1-8F39-5F2C6BB4C6C0}"/>
                </a:ext>
              </a:extLst>
            </p:cNvPr>
            <p:cNvSpPr/>
            <p:nvPr/>
          </p:nvSpPr>
          <p:spPr>
            <a:xfrm>
              <a:off x="1026814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7917;p75">
              <a:extLst>
                <a:ext uri="{FF2B5EF4-FFF2-40B4-BE49-F238E27FC236}">
                  <a16:creationId xmlns:a16="http://schemas.microsoft.com/office/drawing/2014/main" id="{B0AC82E5-96D8-4DF8-AF8F-33DA3F1367D7}"/>
                </a:ext>
              </a:extLst>
            </p:cNvPr>
            <p:cNvSpPr/>
            <p:nvPr/>
          </p:nvSpPr>
          <p:spPr>
            <a:xfrm>
              <a:off x="1067654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7918;p75">
              <a:extLst>
                <a:ext uri="{FF2B5EF4-FFF2-40B4-BE49-F238E27FC236}">
                  <a16:creationId xmlns:a16="http://schemas.microsoft.com/office/drawing/2014/main" id="{CA870212-2544-4FED-A4AE-22532BE4E3A1}"/>
                </a:ext>
              </a:extLst>
            </p:cNvPr>
            <p:cNvSpPr/>
            <p:nvPr/>
          </p:nvSpPr>
          <p:spPr>
            <a:xfrm>
              <a:off x="1099168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7919;p75">
              <a:extLst>
                <a:ext uri="{FF2B5EF4-FFF2-40B4-BE49-F238E27FC236}">
                  <a16:creationId xmlns:a16="http://schemas.microsoft.com/office/drawing/2014/main" id="{EF1F2CB2-2263-4DE1-8298-FDB308E7820A}"/>
                </a:ext>
              </a:extLst>
            </p:cNvPr>
            <p:cNvSpPr/>
            <p:nvPr/>
          </p:nvSpPr>
          <p:spPr>
            <a:xfrm>
              <a:off x="1138876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7920;p75">
              <a:extLst>
                <a:ext uri="{FF2B5EF4-FFF2-40B4-BE49-F238E27FC236}">
                  <a16:creationId xmlns:a16="http://schemas.microsoft.com/office/drawing/2014/main" id="{C1B00333-D7D1-4D32-BDB7-C05579B87BDA}"/>
                </a:ext>
              </a:extLst>
            </p:cNvPr>
            <p:cNvSpPr/>
            <p:nvPr/>
          </p:nvSpPr>
          <p:spPr>
            <a:xfrm>
              <a:off x="1170389" y="2337074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7921;p75">
              <a:extLst>
                <a:ext uri="{FF2B5EF4-FFF2-40B4-BE49-F238E27FC236}">
                  <a16:creationId xmlns:a16="http://schemas.microsoft.com/office/drawing/2014/main" id="{3B386784-613E-4348-883F-A18E58DE1E7C}"/>
                </a:ext>
              </a:extLst>
            </p:cNvPr>
            <p:cNvSpPr/>
            <p:nvPr/>
          </p:nvSpPr>
          <p:spPr>
            <a:xfrm>
              <a:off x="1211230" y="2337074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867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7922;p75">
              <a:extLst>
                <a:ext uri="{FF2B5EF4-FFF2-40B4-BE49-F238E27FC236}">
                  <a16:creationId xmlns:a16="http://schemas.microsoft.com/office/drawing/2014/main" id="{BA15E5EF-A530-4A9A-A879-0F3D2F36B592}"/>
                </a:ext>
              </a:extLst>
            </p:cNvPr>
            <p:cNvSpPr/>
            <p:nvPr/>
          </p:nvSpPr>
          <p:spPr>
            <a:xfrm>
              <a:off x="1241584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7923;p75">
              <a:extLst>
                <a:ext uri="{FF2B5EF4-FFF2-40B4-BE49-F238E27FC236}">
                  <a16:creationId xmlns:a16="http://schemas.microsoft.com/office/drawing/2014/main" id="{37E11B3E-8B73-4FC6-B7F4-C3ED324D672B}"/>
                </a:ext>
              </a:extLst>
            </p:cNvPr>
            <p:cNvSpPr/>
            <p:nvPr/>
          </p:nvSpPr>
          <p:spPr>
            <a:xfrm>
              <a:off x="1282452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7924;p75">
              <a:extLst>
                <a:ext uri="{FF2B5EF4-FFF2-40B4-BE49-F238E27FC236}">
                  <a16:creationId xmlns:a16="http://schemas.microsoft.com/office/drawing/2014/main" id="{099597B0-3A4C-41B1-BD86-1A74429C9257}"/>
                </a:ext>
              </a:extLst>
            </p:cNvPr>
            <p:cNvSpPr/>
            <p:nvPr/>
          </p:nvSpPr>
          <p:spPr>
            <a:xfrm>
              <a:off x="1313965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7925;p75">
              <a:extLst>
                <a:ext uri="{FF2B5EF4-FFF2-40B4-BE49-F238E27FC236}">
                  <a16:creationId xmlns:a16="http://schemas.microsoft.com/office/drawing/2014/main" id="{F06C9E1E-3740-49E8-9704-ECB7243ED01B}"/>
                </a:ext>
              </a:extLst>
            </p:cNvPr>
            <p:cNvSpPr/>
            <p:nvPr/>
          </p:nvSpPr>
          <p:spPr>
            <a:xfrm>
              <a:off x="1353647" y="2337074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7926;p75">
              <a:extLst>
                <a:ext uri="{FF2B5EF4-FFF2-40B4-BE49-F238E27FC236}">
                  <a16:creationId xmlns:a16="http://schemas.microsoft.com/office/drawing/2014/main" id="{8C846A47-D64A-4F0F-8D3B-4CEDB6EDD708}"/>
                </a:ext>
              </a:extLst>
            </p:cNvPr>
            <p:cNvSpPr/>
            <p:nvPr/>
          </p:nvSpPr>
          <p:spPr>
            <a:xfrm>
              <a:off x="1385160" y="2337074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7927;p75">
              <a:extLst>
                <a:ext uri="{FF2B5EF4-FFF2-40B4-BE49-F238E27FC236}">
                  <a16:creationId xmlns:a16="http://schemas.microsoft.com/office/drawing/2014/main" id="{2E8F4717-79B8-4772-9443-85D32FBB26A6}"/>
                </a:ext>
              </a:extLst>
            </p:cNvPr>
            <p:cNvSpPr/>
            <p:nvPr/>
          </p:nvSpPr>
          <p:spPr>
            <a:xfrm>
              <a:off x="1426027" y="2337074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737" y="217"/>
                  </a:lnTo>
                  <a:lnTo>
                    <a:pt x="737" y="217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910" y="4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7928;p75">
              <a:extLst>
                <a:ext uri="{FF2B5EF4-FFF2-40B4-BE49-F238E27FC236}">
                  <a16:creationId xmlns:a16="http://schemas.microsoft.com/office/drawing/2014/main" id="{A79417B0-9BB7-42D4-B598-F737BA4CD380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1" y="0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7929;p75">
              <a:extLst>
                <a:ext uri="{FF2B5EF4-FFF2-40B4-BE49-F238E27FC236}">
                  <a16:creationId xmlns:a16="http://schemas.microsoft.com/office/drawing/2014/main" id="{103D3112-EF1A-4C13-9DC3-38E34753DE35}"/>
                </a:ext>
              </a:extLst>
            </p:cNvPr>
            <p:cNvSpPr/>
            <p:nvPr/>
          </p:nvSpPr>
          <p:spPr>
            <a:xfrm>
              <a:off x="1450532" y="233707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7930;p75">
              <a:extLst>
                <a:ext uri="{FF2B5EF4-FFF2-40B4-BE49-F238E27FC236}">
                  <a16:creationId xmlns:a16="http://schemas.microsoft.com/office/drawing/2014/main" id="{7C46EA79-B71C-4FE5-89FB-2B346E2DED59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7931;p75">
              <a:extLst>
                <a:ext uri="{FF2B5EF4-FFF2-40B4-BE49-F238E27FC236}">
                  <a16:creationId xmlns:a16="http://schemas.microsoft.com/office/drawing/2014/main" id="{5D89D118-462E-4877-9E5E-FFB84F249A2A}"/>
                </a:ext>
              </a:extLst>
            </p:cNvPr>
            <p:cNvSpPr/>
            <p:nvPr/>
          </p:nvSpPr>
          <p:spPr>
            <a:xfrm>
              <a:off x="1450532" y="2338233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7932;p75">
              <a:extLst>
                <a:ext uri="{FF2B5EF4-FFF2-40B4-BE49-F238E27FC236}">
                  <a16:creationId xmlns:a16="http://schemas.microsoft.com/office/drawing/2014/main" id="{791D17C0-7223-4A58-92A3-AD610F7E695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7933;p75">
              <a:extLst>
                <a:ext uri="{FF2B5EF4-FFF2-40B4-BE49-F238E27FC236}">
                  <a16:creationId xmlns:a16="http://schemas.microsoft.com/office/drawing/2014/main" id="{0841B156-7D01-4BBD-8890-C50ACECA123F}"/>
                </a:ext>
              </a:extLst>
            </p:cNvPr>
            <p:cNvSpPr/>
            <p:nvPr/>
          </p:nvSpPr>
          <p:spPr>
            <a:xfrm>
              <a:off x="1410850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7934;p75">
              <a:extLst>
                <a:ext uri="{FF2B5EF4-FFF2-40B4-BE49-F238E27FC236}">
                  <a16:creationId xmlns:a16="http://schemas.microsoft.com/office/drawing/2014/main" id="{C262B4B2-1D6E-4C51-8889-3D7BA57B6DFD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7935;p75">
              <a:extLst>
                <a:ext uri="{FF2B5EF4-FFF2-40B4-BE49-F238E27FC236}">
                  <a16:creationId xmlns:a16="http://schemas.microsoft.com/office/drawing/2014/main" id="{498332CB-98DC-46DB-BA13-C7B632D1D5B0}"/>
                </a:ext>
              </a:extLst>
            </p:cNvPr>
            <p:cNvSpPr/>
            <p:nvPr/>
          </p:nvSpPr>
          <p:spPr>
            <a:xfrm>
              <a:off x="1378178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7936;p75">
              <a:extLst>
                <a:ext uri="{FF2B5EF4-FFF2-40B4-BE49-F238E27FC236}">
                  <a16:creationId xmlns:a16="http://schemas.microsoft.com/office/drawing/2014/main" id="{528366DB-1976-4371-8AB0-B2AE14E0A138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7937;p75">
              <a:extLst>
                <a:ext uri="{FF2B5EF4-FFF2-40B4-BE49-F238E27FC236}">
                  <a16:creationId xmlns:a16="http://schemas.microsoft.com/office/drawing/2014/main" id="{07958DCA-F6DD-4BD2-B6B5-E2FBE06CCB32}"/>
                </a:ext>
              </a:extLst>
            </p:cNvPr>
            <p:cNvSpPr/>
            <p:nvPr/>
          </p:nvSpPr>
          <p:spPr>
            <a:xfrm>
              <a:off x="133846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7938;p75">
              <a:extLst>
                <a:ext uri="{FF2B5EF4-FFF2-40B4-BE49-F238E27FC236}">
                  <a16:creationId xmlns:a16="http://schemas.microsoft.com/office/drawing/2014/main" id="{BB6450C8-EF96-4054-B9EA-474533772D7B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7939;p75">
              <a:extLst>
                <a:ext uri="{FF2B5EF4-FFF2-40B4-BE49-F238E27FC236}">
                  <a16:creationId xmlns:a16="http://schemas.microsoft.com/office/drawing/2014/main" id="{FEC83F12-1A07-4951-BBBF-CD81950BAC7C}"/>
                </a:ext>
              </a:extLst>
            </p:cNvPr>
            <p:cNvSpPr/>
            <p:nvPr/>
          </p:nvSpPr>
          <p:spPr>
            <a:xfrm>
              <a:off x="1306956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7940;p75">
              <a:extLst>
                <a:ext uri="{FF2B5EF4-FFF2-40B4-BE49-F238E27FC236}">
                  <a16:creationId xmlns:a16="http://schemas.microsoft.com/office/drawing/2014/main" id="{B8A73885-72BF-42D4-AC22-0868ABD396A8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7941;p75">
              <a:extLst>
                <a:ext uri="{FF2B5EF4-FFF2-40B4-BE49-F238E27FC236}">
                  <a16:creationId xmlns:a16="http://schemas.microsoft.com/office/drawing/2014/main" id="{50134A7B-3B90-4042-B9AE-E05321EC678C}"/>
                </a:ext>
              </a:extLst>
            </p:cNvPr>
            <p:cNvSpPr/>
            <p:nvPr/>
          </p:nvSpPr>
          <p:spPr>
            <a:xfrm>
              <a:off x="1267275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7942;p75">
              <a:extLst>
                <a:ext uri="{FF2B5EF4-FFF2-40B4-BE49-F238E27FC236}">
                  <a16:creationId xmlns:a16="http://schemas.microsoft.com/office/drawing/2014/main" id="{662F4E7A-3BB0-4683-A72D-F0ACDD48A771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7943;p75">
              <a:extLst>
                <a:ext uri="{FF2B5EF4-FFF2-40B4-BE49-F238E27FC236}">
                  <a16:creationId xmlns:a16="http://schemas.microsoft.com/office/drawing/2014/main" id="{30B3CB50-F62D-4CFA-8116-D5B524A5723A}"/>
                </a:ext>
              </a:extLst>
            </p:cNvPr>
            <p:cNvSpPr/>
            <p:nvPr/>
          </p:nvSpPr>
          <p:spPr>
            <a:xfrm>
              <a:off x="1234575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7944;p75">
              <a:extLst>
                <a:ext uri="{FF2B5EF4-FFF2-40B4-BE49-F238E27FC236}">
                  <a16:creationId xmlns:a16="http://schemas.microsoft.com/office/drawing/2014/main" id="{C5BFD49F-A2F7-40F0-97C6-2A3CA4ED66D4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7945;p75">
              <a:extLst>
                <a:ext uri="{FF2B5EF4-FFF2-40B4-BE49-F238E27FC236}">
                  <a16:creationId xmlns:a16="http://schemas.microsoft.com/office/drawing/2014/main" id="{CBD5C328-D354-4B05-8859-91F37470CB01}"/>
                </a:ext>
              </a:extLst>
            </p:cNvPr>
            <p:cNvSpPr/>
            <p:nvPr/>
          </p:nvSpPr>
          <p:spPr>
            <a:xfrm>
              <a:off x="1196053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7946;p75">
              <a:extLst>
                <a:ext uri="{FF2B5EF4-FFF2-40B4-BE49-F238E27FC236}">
                  <a16:creationId xmlns:a16="http://schemas.microsoft.com/office/drawing/2014/main" id="{786E762B-001A-41C6-B4DB-198E4F83EBF4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7947;p75">
              <a:extLst>
                <a:ext uri="{FF2B5EF4-FFF2-40B4-BE49-F238E27FC236}">
                  <a16:creationId xmlns:a16="http://schemas.microsoft.com/office/drawing/2014/main" id="{66534492-A563-4000-BAB4-8BF722CAD95E}"/>
                </a:ext>
              </a:extLst>
            </p:cNvPr>
            <p:cNvSpPr/>
            <p:nvPr/>
          </p:nvSpPr>
          <p:spPr>
            <a:xfrm>
              <a:off x="1163380" y="2337074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7948;p75">
              <a:extLst>
                <a:ext uri="{FF2B5EF4-FFF2-40B4-BE49-F238E27FC236}">
                  <a16:creationId xmlns:a16="http://schemas.microsoft.com/office/drawing/2014/main" id="{66F00EAF-443E-4FDD-86F7-BC63EF64E050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7949;p75">
              <a:extLst>
                <a:ext uri="{FF2B5EF4-FFF2-40B4-BE49-F238E27FC236}">
                  <a16:creationId xmlns:a16="http://schemas.microsoft.com/office/drawing/2014/main" id="{E719B6FA-A154-41DC-8079-C47AF3077CBF}"/>
                </a:ext>
              </a:extLst>
            </p:cNvPr>
            <p:cNvSpPr/>
            <p:nvPr/>
          </p:nvSpPr>
          <p:spPr>
            <a:xfrm>
              <a:off x="1123699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7950;p75">
              <a:extLst>
                <a:ext uri="{FF2B5EF4-FFF2-40B4-BE49-F238E27FC236}">
                  <a16:creationId xmlns:a16="http://schemas.microsoft.com/office/drawing/2014/main" id="{4C4A526C-BDF1-4AD4-8B17-E2BF027828B7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7951;p75">
              <a:extLst>
                <a:ext uri="{FF2B5EF4-FFF2-40B4-BE49-F238E27FC236}">
                  <a16:creationId xmlns:a16="http://schemas.microsoft.com/office/drawing/2014/main" id="{2DDBF0EC-F875-4969-AD0A-BF403FD812BA}"/>
                </a:ext>
              </a:extLst>
            </p:cNvPr>
            <p:cNvSpPr/>
            <p:nvPr/>
          </p:nvSpPr>
          <p:spPr>
            <a:xfrm>
              <a:off x="1092186" y="2337074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7952;p75">
              <a:extLst>
                <a:ext uri="{FF2B5EF4-FFF2-40B4-BE49-F238E27FC236}">
                  <a16:creationId xmlns:a16="http://schemas.microsoft.com/office/drawing/2014/main" id="{2C1E9A8D-29C9-4458-B995-F6A26419E2B5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7953;p75">
              <a:extLst>
                <a:ext uri="{FF2B5EF4-FFF2-40B4-BE49-F238E27FC236}">
                  <a16:creationId xmlns:a16="http://schemas.microsoft.com/office/drawing/2014/main" id="{13D15458-A9C8-49F5-A89B-A062BA04AA02}"/>
                </a:ext>
              </a:extLst>
            </p:cNvPr>
            <p:cNvSpPr/>
            <p:nvPr/>
          </p:nvSpPr>
          <p:spPr>
            <a:xfrm>
              <a:off x="1052477" y="2337074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7954;p75">
              <a:extLst>
                <a:ext uri="{FF2B5EF4-FFF2-40B4-BE49-F238E27FC236}">
                  <a16:creationId xmlns:a16="http://schemas.microsoft.com/office/drawing/2014/main" id="{E3229AB1-2307-4113-8E88-3A6B7FCAB355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" y="0"/>
                  </a:move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7955;p75">
              <a:extLst>
                <a:ext uri="{FF2B5EF4-FFF2-40B4-BE49-F238E27FC236}">
                  <a16:creationId xmlns:a16="http://schemas.microsoft.com/office/drawing/2014/main" id="{C3FC6832-1C02-4DAA-9303-8540A5494046}"/>
                </a:ext>
              </a:extLst>
            </p:cNvPr>
            <p:cNvSpPr/>
            <p:nvPr/>
          </p:nvSpPr>
          <p:spPr>
            <a:xfrm>
              <a:off x="1022123" y="2337074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8" y="217"/>
                  </a:lnTo>
                  <a:lnTo>
                    <a:pt x="174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7956;p75">
              <a:extLst>
                <a:ext uri="{FF2B5EF4-FFF2-40B4-BE49-F238E27FC236}">
                  <a16:creationId xmlns:a16="http://schemas.microsoft.com/office/drawing/2014/main" id="{39EED923-2C11-4BEC-99E4-1D4881A9E321}"/>
                </a:ext>
              </a:extLst>
            </p:cNvPr>
            <p:cNvSpPr/>
            <p:nvPr/>
          </p:nvSpPr>
          <p:spPr>
            <a:xfrm>
              <a:off x="1009291" y="2297408"/>
              <a:ext cx="335055" cy="15171"/>
            </a:xfrm>
            <a:custGeom>
              <a:avLst/>
              <a:gdLst/>
              <a:ahLst/>
              <a:cxnLst/>
              <a:rect l="l" t="t" r="r" b="b"/>
              <a:pathLst>
                <a:path w="12429" h="563" extrusionOk="0">
                  <a:moveTo>
                    <a:pt x="11302" y="217"/>
                  </a:moveTo>
                  <a:lnTo>
                    <a:pt x="12428" y="520"/>
                  </a:lnTo>
                  <a:lnTo>
                    <a:pt x="12212" y="433"/>
                  </a:lnTo>
                  <a:lnTo>
                    <a:pt x="11302" y="217"/>
                  </a:lnTo>
                  <a:close/>
                  <a:moveTo>
                    <a:pt x="1" y="0"/>
                  </a:moveTo>
                  <a:lnTo>
                    <a:pt x="174" y="56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7957;p75">
              <a:extLst>
                <a:ext uri="{FF2B5EF4-FFF2-40B4-BE49-F238E27FC236}">
                  <a16:creationId xmlns:a16="http://schemas.microsoft.com/office/drawing/2014/main" id="{29DE9EC3-0C83-4ADA-B96F-5F5B5455F598}"/>
                </a:ext>
              </a:extLst>
            </p:cNvPr>
            <p:cNvSpPr/>
            <p:nvPr/>
          </p:nvSpPr>
          <p:spPr>
            <a:xfrm>
              <a:off x="1310461" y="2302070"/>
              <a:ext cx="33886" cy="9351"/>
            </a:xfrm>
            <a:custGeom>
              <a:avLst/>
              <a:gdLst/>
              <a:ahLst/>
              <a:cxnLst/>
              <a:rect l="l" t="t" r="r" b="b"/>
              <a:pathLst>
                <a:path w="1257" h="34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256" y="347"/>
                  </a:lnTo>
                  <a:lnTo>
                    <a:pt x="1040" y="260"/>
                  </a:lnTo>
                  <a:lnTo>
                    <a:pt x="1040" y="260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7958;p75">
              <a:extLst>
                <a:ext uri="{FF2B5EF4-FFF2-40B4-BE49-F238E27FC236}">
                  <a16:creationId xmlns:a16="http://schemas.microsoft.com/office/drawing/2014/main" id="{3B909487-5298-4F4C-943C-2C9B7CB6F1D3}"/>
                </a:ext>
              </a:extLst>
            </p:cNvPr>
            <p:cNvSpPr/>
            <p:nvPr/>
          </p:nvSpPr>
          <p:spPr>
            <a:xfrm>
              <a:off x="1009291" y="2297408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7959;p75">
              <a:extLst>
                <a:ext uri="{FF2B5EF4-FFF2-40B4-BE49-F238E27FC236}">
                  <a16:creationId xmlns:a16="http://schemas.microsoft.com/office/drawing/2014/main" id="{76209BD7-E3A2-41AB-A08C-1B7A9E457AC8}"/>
                </a:ext>
              </a:extLst>
            </p:cNvPr>
            <p:cNvSpPr/>
            <p:nvPr/>
          </p:nvSpPr>
          <p:spPr>
            <a:xfrm>
              <a:off x="1010451" y="2297408"/>
              <a:ext cx="338559" cy="15171"/>
            </a:xfrm>
            <a:custGeom>
              <a:avLst/>
              <a:gdLst/>
              <a:ahLst/>
              <a:cxnLst/>
              <a:rect l="l" t="t" r="r" b="b"/>
              <a:pathLst>
                <a:path w="12559" h="563" extrusionOk="0">
                  <a:moveTo>
                    <a:pt x="1" y="0"/>
                  </a:move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  <a:close/>
                  <a:moveTo>
                    <a:pt x="607" y="0"/>
                  </a:moveTo>
                  <a:lnTo>
                    <a:pt x="607" y="563"/>
                  </a:lnTo>
                  <a:lnTo>
                    <a:pt x="1560" y="563"/>
                  </a:lnTo>
                  <a:lnTo>
                    <a:pt x="1560" y="0"/>
                  </a:lnTo>
                  <a:close/>
                  <a:moveTo>
                    <a:pt x="2123" y="0"/>
                  </a:moveTo>
                  <a:lnTo>
                    <a:pt x="2123" y="563"/>
                  </a:lnTo>
                  <a:lnTo>
                    <a:pt x="3032" y="563"/>
                  </a:lnTo>
                  <a:lnTo>
                    <a:pt x="3032" y="0"/>
                  </a:lnTo>
                  <a:close/>
                  <a:moveTo>
                    <a:pt x="3292" y="0"/>
                  </a:moveTo>
                  <a:lnTo>
                    <a:pt x="3292" y="563"/>
                  </a:lnTo>
                  <a:lnTo>
                    <a:pt x="4201" y="563"/>
                  </a:lnTo>
                  <a:lnTo>
                    <a:pt x="4201" y="0"/>
                  </a:lnTo>
                  <a:close/>
                  <a:moveTo>
                    <a:pt x="4764" y="0"/>
                  </a:moveTo>
                  <a:lnTo>
                    <a:pt x="4764" y="563"/>
                  </a:lnTo>
                  <a:lnTo>
                    <a:pt x="5673" y="563"/>
                  </a:lnTo>
                  <a:lnTo>
                    <a:pt x="5673" y="0"/>
                  </a:lnTo>
                  <a:close/>
                  <a:moveTo>
                    <a:pt x="5933" y="0"/>
                  </a:moveTo>
                  <a:lnTo>
                    <a:pt x="5933" y="563"/>
                  </a:lnTo>
                  <a:lnTo>
                    <a:pt x="6886" y="563"/>
                  </a:lnTo>
                  <a:lnTo>
                    <a:pt x="6886" y="0"/>
                  </a:lnTo>
                  <a:close/>
                  <a:moveTo>
                    <a:pt x="7449" y="0"/>
                  </a:moveTo>
                  <a:lnTo>
                    <a:pt x="7449" y="563"/>
                  </a:lnTo>
                  <a:lnTo>
                    <a:pt x="8315" y="563"/>
                  </a:lnTo>
                  <a:lnTo>
                    <a:pt x="8315" y="0"/>
                  </a:lnTo>
                  <a:close/>
                  <a:moveTo>
                    <a:pt x="8575" y="0"/>
                  </a:moveTo>
                  <a:lnTo>
                    <a:pt x="8575" y="563"/>
                  </a:lnTo>
                  <a:lnTo>
                    <a:pt x="9527" y="563"/>
                  </a:lnTo>
                  <a:lnTo>
                    <a:pt x="9527" y="0"/>
                  </a:lnTo>
                  <a:close/>
                  <a:moveTo>
                    <a:pt x="10090" y="0"/>
                  </a:moveTo>
                  <a:lnTo>
                    <a:pt x="10090" y="563"/>
                  </a:lnTo>
                  <a:lnTo>
                    <a:pt x="11000" y="563"/>
                  </a:lnTo>
                  <a:lnTo>
                    <a:pt x="11000" y="130"/>
                  </a:lnTo>
                  <a:lnTo>
                    <a:pt x="10523" y="0"/>
                  </a:lnTo>
                  <a:close/>
                  <a:moveTo>
                    <a:pt x="11259" y="217"/>
                  </a:moveTo>
                  <a:lnTo>
                    <a:pt x="11259" y="563"/>
                  </a:lnTo>
                  <a:lnTo>
                    <a:pt x="12169" y="563"/>
                  </a:lnTo>
                  <a:lnTo>
                    <a:pt x="12169" y="476"/>
                  </a:lnTo>
                  <a:lnTo>
                    <a:pt x="12558" y="563"/>
                  </a:lnTo>
                  <a:lnTo>
                    <a:pt x="12385" y="520"/>
                  </a:lnTo>
                  <a:lnTo>
                    <a:pt x="11259" y="21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7960;p75">
              <a:extLst>
                <a:ext uri="{FF2B5EF4-FFF2-40B4-BE49-F238E27FC236}">
                  <a16:creationId xmlns:a16="http://schemas.microsoft.com/office/drawing/2014/main" id="{7786D4B7-BA85-42F3-80F5-38EE5A8594E3}"/>
                </a:ext>
              </a:extLst>
            </p:cNvPr>
            <p:cNvSpPr/>
            <p:nvPr/>
          </p:nvSpPr>
          <p:spPr>
            <a:xfrm>
              <a:off x="1313965" y="2303228"/>
              <a:ext cx="35045" cy="9351"/>
            </a:xfrm>
            <a:custGeom>
              <a:avLst/>
              <a:gdLst/>
              <a:ahLst/>
              <a:cxnLst/>
              <a:rect l="l" t="t" r="r" b="b"/>
              <a:pathLst>
                <a:path w="1300" h="347" fill="none" extrusionOk="0">
                  <a:moveTo>
                    <a:pt x="0" y="1"/>
                  </a:moveTo>
                  <a:lnTo>
                    <a:pt x="0" y="347"/>
                  </a:lnTo>
                  <a:lnTo>
                    <a:pt x="910" y="347"/>
                  </a:lnTo>
                  <a:lnTo>
                    <a:pt x="910" y="260"/>
                  </a:lnTo>
                  <a:lnTo>
                    <a:pt x="1299" y="347"/>
                  </a:lnTo>
                  <a:lnTo>
                    <a:pt x="1126" y="304"/>
                  </a:lnTo>
                  <a:lnTo>
                    <a:pt x="1126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7961;p75">
              <a:extLst>
                <a:ext uri="{FF2B5EF4-FFF2-40B4-BE49-F238E27FC236}">
                  <a16:creationId xmlns:a16="http://schemas.microsoft.com/office/drawing/2014/main" id="{1E789A75-DB34-48FC-B080-21DA90B0F576}"/>
                </a:ext>
              </a:extLst>
            </p:cNvPr>
            <p:cNvSpPr/>
            <p:nvPr/>
          </p:nvSpPr>
          <p:spPr>
            <a:xfrm>
              <a:off x="1010451" y="2297408"/>
              <a:ext cx="10540" cy="15171"/>
            </a:xfrm>
            <a:custGeom>
              <a:avLst/>
              <a:gdLst/>
              <a:ahLst/>
              <a:cxnLst/>
              <a:rect l="l" t="t" r="r" b="b"/>
              <a:pathLst>
                <a:path w="391" h="563" fill="none" extrusionOk="0">
                  <a:moveTo>
                    <a:pt x="39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1" y="563"/>
                  </a:lnTo>
                  <a:lnTo>
                    <a:pt x="391" y="563"/>
                  </a:lnTo>
                  <a:lnTo>
                    <a:pt x="3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7962;p75">
              <a:extLst>
                <a:ext uri="{FF2B5EF4-FFF2-40B4-BE49-F238E27FC236}">
                  <a16:creationId xmlns:a16="http://schemas.microsoft.com/office/drawing/2014/main" id="{77E9830A-F473-4FEC-B001-E0007A09F477}"/>
                </a:ext>
              </a:extLst>
            </p:cNvPr>
            <p:cNvSpPr/>
            <p:nvPr/>
          </p:nvSpPr>
          <p:spPr>
            <a:xfrm>
              <a:off x="1026814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7963;p75">
              <a:extLst>
                <a:ext uri="{FF2B5EF4-FFF2-40B4-BE49-F238E27FC236}">
                  <a16:creationId xmlns:a16="http://schemas.microsoft.com/office/drawing/2014/main" id="{0BE5ACA9-0081-4988-8D60-B4D3636FFD53}"/>
                </a:ext>
              </a:extLst>
            </p:cNvPr>
            <p:cNvSpPr/>
            <p:nvPr/>
          </p:nvSpPr>
          <p:spPr>
            <a:xfrm>
              <a:off x="1067654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7964;p75">
              <a:extLst>
                <a:ext uri="{FF2B5EF4-FFF2-40B4-BE49-F238E27FC236}">
                  <a16:creationId xmlns:a16="http://schemas.microsoft.com/office/drawing/2014/main" id="{D487EB02-1FFE-4BDB-9D30-0BF38E273A42}"/>
                </a:ext>
              </a:extLst>
            </p:cNvPr>
            <p:cNvSpPr/>
            <p:nvPr/>
          </p:nvSpPr>
          <p:spPr>
            <a:xfrm>
              <a:off x="1099168" y="2297408"/>
              <a:ext cx="24558" cy="15171"/>
            </a:xfrm>
            <a:custGeom>
              <a:avLst/>
              <a:gdLst/>
              <a:ahLst/>
              <a:cxnLst/>
              <a:rect l="l" t="t" r="r" b="b"/>
              <a:pathLst>
                <a:path w="911" h="563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7965;p75">
              <a:extLst>
                <a:ext uri="{FF2B5EF4-FFF2-40B4-BE49-F238E27FC236}">
                  <a16:creationId xmlns:a16="http://schemas.microsoft.com/office/drawing/2014/main" id="{A64782B1-6210-46CD-9194-3DAF9472A3B2}"/>
                </a:ext>
              </a:extLst>
            </p:cNvPr>
            <p:cNvSpPr/>
            <p:nvPr/>
          </p:nvSpPr>
          <p:spPr>
            <a:xfrm>
              <a:off x="1138876" y="2297408"/>
              <a:ext cx="24531" cy="15171"/>
            </a:xfrm>
            <a:custGeom>
              <a:avLst/>
              <a:gdLst/>
              <a:ahLst/>
              <a:cxnLst/>
              <a:rect l="l" t="t" r="r" b="b"/>
              <a:pathLst>
                <a:path w="910" h="563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7966;p75">
              <a:extLst>
                <a:ext uri="{FF2B5EF4-FFF2-40B4-BE49-F238E27FC236}">
                  <a16:creationId xmlns:a16="http://schemas.microsoft.com/office/drawing/2014/main" id="{8E1B5526-40A1-4D57-9309-3B317F47C139}"/>
                </a:ext>
              </a:extLst>
            </p:cNvPr>
            <p:cNvSpPr/>
            <p:nvPr/>
          </p:nvSpPr>
          <p:spPr>
            <a:xfrm>
              <a:off x="1170389" y="2297408"/>
              <a:ext cx="25690" cy="15171"/>
            </a:xfrm>
            <a:custGeom>
              <a:avLst/>
              <a:gdLst/>
              <a:ahLst/>
              <a:cxnLst/>
              <a:rect l="l" t="t" r="r" b="b"/>
              <a:pathLst>
                <a:path w="953" h="563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7967;p75">
              <a:extLst>
                <a:ext uri="{FF2B5EF4-FFF2-40B4-BE49-F238E27FC236}">
                  <a16:creationId xmlns:a16="http://schemas.microsoft.com/office/drawing/2014/main" id="{8DE05436-1C41-436F-AD72-97B41DF5AC31}"/>
                </a:ext>
              </a:extLst>
            </p:cNvPr>
            <p:cNvSpPr/>
            <p:nvPr/>
          </p:nvSpPr>
          <p:spPr>
            <a:xfrm>
              <a:off x="1211230" y="2297408"/>
              <a:ext cx="23372" cy="15171"/>
            </a:xfrm>
            <a:custGeom>
              <a:avLst/>
              <a:gdLst/>
              <a:ahLst/>
              <a:cxnLst/>
              <a:rect l="l" t="t" r="r" b="b"/>
              <a:pathLst>
                <a:path w="867" h="563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67" y="563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7968;p75">
              <a:extLst>
                <a:ext uri="{FF2B5EF4-FFF2-40B4-BE49-F238E27FC236}">
                  <a16:creationId xmlns:a16="http://schemas.microsoft.com/office/drawing/2014/main" id="{2F567D5E-12FA-4776-A39E-C559E124E383}"/>
                </a:ext>
              </a:extLst>
            </p:cNvPr>
            <p:cNvSpPr/>
            <p:nvPr/>
          </p:nvSpPr>
          <p:spPr>
            <a:xfrm>
              <a:off x="1241584" y="2297408"/>
              <a:ext cx="25717" cy="15171"/>
            </a:xfrm>
            <a:custGeom>
              <a:avLst/>
              <a:gdLst/>
              <a:ahLst/>
              <a:cxnLst/>
              <a:rect l="l" t="t" r="r" b="b"/>
              <a:pathLst>
                <a:path w="954" h="563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7969;p75">
              <a:extLst>
                <a:ext uri="{FF2B5EF4-FFF2-40B4-BE49-F238E27FC236}">
                  <a16:creationId xmlns:a16="http://schemas.microsoft.com/office/drawing/2014/main" id="{9D83479B-E99C-4E6F-8F8C-B43F48D2DF06}"/>
                </a:ext>
              </a:extLst>
            </p:cNvPr>
            <p:cNvSpPr/>
            <p:nvPr/>
          </p:nvSpPr>
          <p:spPr>
            <a:xfrm>
              <a:off x="1282452" y="2297408"/>
              <a:ext cx="28036" cy="15171"/>
            </a:xfrm>
            <a:custGeom>
              <a:avLst/>
              <a:gdLst/>
              <a:ahLst/>
              <a:cxnLst/>
              <a:rect l="l" t="t" r="r" b="b"/>
              <a:pathLst>
                <a:path w="1040" h="563" fill="none" extrusionOk="0">
                  <a:moveTo>
                    <a:pt x="43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30"/>
                  </a:lnTo>
                  <a:lnTo>
                    <a:pt x="1040" y="173"/>
                  </a:lnTo>
                  <a:lnTo>
                    <a:pt x="1040" y="17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7970;p75">
              <a:extLst>
                <a:ext uri="{FF2B5EF4-FFF2-40B4-BE49-F238E27FC236}">
                  <a16:creationId xmlns:a16="http://schemas.microsoft.com/office/drawing/2014/main" id="{B9AAD944-580F-4C8A-9E86-0A8D59CA4E9D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7971;p75">
              <a:extLst>
                <a:ext uri="{FF2B5EF4-FFF2-40B4-BE49-F238E27FC236}">
                  <a16:creationId xmlns:a16="http://schemas.microsoft.com/office/drawing/2014/main" id="{F2F40DE6-B416-4D9B-972B-EA13D96A19A9}"/>
                </a:ext>
              </a:extLst>
            </p:cNvPr>
            <p:cNvSpPr/>
            <p:nvPr/>
          </p:nvSpPr>
          <p:spPr>
            <a:xfrm>
              <a:off x="1338469" y="2310235"/>
              <a:ext cx="10540" cy="2344"/>
            </a:xfrm>
            <a:custGeom>
              <a:avLst/>
              <a:gdLst/>
              <a:ahLst/>
              <a:cxnLst/>
              <a:rect l="l" t="t" r="r" b="b"/>
              <a:pathLst>
                <a:path w="391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39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7972;p75">
              <a:extLst>
                <a:ext uri="{FF2B5EF4-FFF2-40B4-BE49-F238E27FC236}">
                  <a16:creationId xmlns:a16="http://schemas.microsoft.com/office/drawing/2014/main" id="{430E281B-15AA-4252-AE76-2397FCB2B0AA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7973;p75">
              <a:extLst>
                <a:ext uri="{FF2B5EF4-FFF2-40B4-BE49-F238E27FC236}">
                  <a16:creationId xmlns:a16="http://schemas.microsoft.com/office/drawing/2014/main" id="{95C2F372-8B69-46DE-A150-497AC1422211}"/>
                </a:ext>
              </a:extLst>
            </p:cNvPr>
            <p:cNvSpPr/>
            <p:nvPr/>
          </p:nvSpPr>
          <p:spPr>
            <a:xfrm>
              <a:off x="1310461" y="2302070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7974;p75">
              <a:extLst>
                <a:ext uri="{FF2B5EF4-FFF2-40B4-BE49-F238E27FC236}">
                  <a16:creationId xmlns:a16="http://schemas.microsoft.com/office/drawing/2014/main" id="{173B892F-251D-49E3-AB2F-69EA35014BAD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7975;p75">
              <a:extLst>
                <a:ext uri="{FF2B5EF4-FFF2-40B4-BE49-F238E27FC236}">
                  <a16:creationId xmlns:a16="http://schemas.microsoft.com/office/drawing/2014/main" id="{3AA6ADBE-B122-4EF2-9C9E-B0ABDA914353}"/>
                </a:ext>
              </a:extLst>
            </p:cNvPr>
            <p:cNvSpPr/>
            <p:nvPr/>
          </p:nvSpPr>
          <p:spPr>
            <a:xfrm>
              <a:off x="1306956" y="2300884"/>
              <a:ext cx="7036" cy="11695"/>
            </a:xfrm>
            <a:custGeom>
              <a:avLst/>
              <a:gdLst/>
              <a:ahLst/>
              <a:cxnLst/>
              <a:rect l="l" t="t" r="r" b="b"/>
              <a:pathLst>
                <a:path w="261" h="434" fill="none" extrusionOk="0">
                  <a:moveTo>
                    <a:pt x="1" y="1"/>
                  </a:moveTo>
                  <a:lnTo>
                    <a:pt x="1" y="434"/>
                  </a:lnTo>
                  <a:lnTo>
                    <a:pt x="260" y="434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7976;p75">
              <a:extLst>
                <a:ext uri="{FF2B5EF4-FFF2-40B4-BE49-F238E27FC236}">
                  <a16:creationId xmlns:a16="http://schemas.microsoft.com/office/drawing/2014/main" id="{E075ACF0-715D-4084-A819-9122CD2A835C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7977;p75">
              <a:extLst>
                <a:ext uri="{FF2B5EF4-FFF2-40B4-BE49-F238E27FC236}">
                  <a16:creationId xmlns:a16="http://schemas.microsoft.com/office/drawing/2014/main" id="{F144B199-E08C-458A-94E0-F682FB09463A}"/>
                </a:ext>
              </a:extLst>
            </p:cNvPr>
            <p:cNvSpPr/>
            <p:nvPr/>
          </p:nvSpPr>
          <p:spPr>
            <a:xfrm>
              <a:off x="1267275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7978;p75">
              <a:extLst>
                <a:ext uri="{FF2B5EF4-FFF2-40B4-BE49-F238E27FC236}">
                  <a16:creationId xmlns:a16="http://schemas.microsoft.com/office/drawing/2014/main" id="{BC2433A3-F09A-482F-A8A4-D66CE66B5131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7979;p75">
              <a:extLst>
                <a:ext uri="{FF2B5EF4-FFF2-40B4-BE49-F238E27FC236}">
                  <a16:creationId xmlns:a16="http://schemas.microsoft.com/office/drawing/2014/main" id="{9090843B-506A-41C1-9A29-9E410636FFF5}"/>
                </a:ext>
              </a:extLst>
            </p:cNvPr>
            <p:cNvSpPr/>
            <p:nvPr/>
          </p:nvSpPr>
          <p:spPr>
            <a:xfrm>
              <a:off x="1234575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7980;p75">
              <a:extLst>
                <a:ext uri="{FF2B5EF4-FFF2-40B4-BE49-F238E27FC236}">
                  <a16:creationId xmlns:a16="http://schemas.microsoft.com/office/drawing/2014/main" id="{22463CCF-B82B-4B59-9C2A-8DA4ECD4CB57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7981;p75">
              <a:extLst>
                <a:ext uri="{FF2B5EF4-FFF2-40B4-BE49-F238E27FC236}">
                  <a16:creationId xmlns:a16="http://schemas.microsoft.com/office/drawing/2014/main" id="{9D53752D-CF96-462A-B0E8-E19192F55623}"/>
                </a:ext>
              </a:extLst>
            </p:cNvPr>
            <p:cNvSpPr/>
            <p:nvPr/>
          </p:nvSpPr>
          <p:spPr>
            <a:xfrm>
              <a:off x="1196053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7982;p75">
              <a:extLst>
                <a:ext uri="{FF2B5EF4-FFF2-40B4-BE49-F238E27FC236}">
                  <a16:creationId xmlns:a16="http://schemas.microsoft.com/office/drawing/2014/main" id="{001EFDEA-AEEC-4CC5-9C5D-0FB6A8C478B8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7983;p75">
              <a:extLst>
                <a:ext uri="{FF2B5EF4-FFF2-40B4-BE49-F238E27FC236}">
                  <a16:creationId xmlns:a16="http://schemas.microsoft.com/office/drawing/2014/main" id="{EC17D701-2C9C-425F-A007-5BB20EF9BD44}"/>
                </a:ext>
              </a:extLst>
            </p:cNvPr>
            <p:cNvSpPr/>
            <p:nvPr/>
          </p:nvSpPr>
          <p:spPr>
            <a:xfrm>
              <a:off x="1163380" y="2297408"/>
              <a:ext cx="7036" cy="15171"/>
            </a:xfrm>
            <a:custGeom>
              <a:avLst/>
              <a:gdLst/>
              <a:ahLst/>
              <a:cxnLst/>
              <a:rect l="l" t="t" r="r" b="b"/>
              <a:pathLst>
                <a:path w="261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7984;p75">
              <a:extLst>
                <a:ext uri="{FF2B5EF4-FFF2-40B4-BE49-F238E27FC236}">
                  <a16:creationId xmlns:a16="http://schemas.microsoft.com/office/drawing/2014/main" id="{7395D60B-8386-40A9-AAF7-22A0136684D6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7985;p75">
              <a:extLst>
                <a:ext uri="{FF2B5EF4-FFF2-40B4-BE49-F238E27FC236}">
                  <a16:creationId xmlns:a16="http://schemas.microsoft.com/office/drawing/2014/main" id="{47945B89-DCAF-431A-9004-14779618DE37}"/>
                </a:ext>
              </a:extLst>
            </p:cNvPr>
            <p:cNvSpPr/>
            <p:nvPr/>
          </p:nvSpPr>
          <p:spPr>
            <a:xfrm>
              <a:off x="1123699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7986;p75">
              <a:extLst>
                <a:ext uri="{FF2B5EF4-FFF2-40B4-BE49-F238E27FC236}">
                  <a16:creationId xmlns:a16="http://schemas.microsoft.com/office/drawing/2014/main" id="{559484AE-AAB1-44FA-A696-2EA1FE8C8582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7987;p75">
              <a:extLst>
                <a:ext uri="{FF2B5EF4-FFF2-40B4-BE49-F238E27FC236}">
                  <a16:creationId xmlns:a16="http://schemas.microsoft.com/office/drawing/2014/main" id="{1A06FF2D-5D8A-4E33-9E2B-6F9CB815570F}"/>
                </a:ext>
              </a:extLst>
            </p:cNvPr>
            <p:cNvSpPr/>
            <p:nvPr/>
          </p:nvSpPr>
          <p:spPr>
            <a:xfrm>
              <a:off x="1092186" y="2297408"/>
              <a:ext cx="7009" cy="15171"/>
            </a:xfrm>
            <a:custGeom>
              <a:avLst/>
              <a:gdLst/>
              <a:ahLst/>
              <a:cxnLst/>
              <a:rect l="l" t="t" r="r" b="b"/>
              <a:pathLst>
                <a:path w="260" h="56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7988;p75">
              <a:extLst>
                <a:ext uri="{FF2B5EF4-FFF2-40B4-BE49-F238E27FC236}">
                  <a16:creationId xmlns:a16="http://schemas.microsoft.com/office/drawing/2014/main" id="{E42205B6-3B7F-4C9E-98DD-6781246A003B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7989;p75">
              <a:extLst>
                <a:ext uri="{FF2B5EF4-FFF2-40B4-BE49-F238E27FC236}">
                  <a16:creationId xmlns:a16="http://schemas.microsoft.com/office/drawing/2014/main" id="{084184D5-AFEE-42FA-AA4A-E6F30250EBC9}"/>
                </a:ext>
              </a:extLst>
            </p:cNvPr>
            <p:cNvSpPr/>
            <p:nvPr/>
          </p:nvSpPr>
          <p:spPr>
            <a:xfrm>
              <a:off x="1052477" y="2297408"/>
              <a:ext cx="15204" cy="15171"/>
            </a:xfrm>
            <a:custGeom>
              <a:avLst/>
              <a:gdLst/>
              <a:ahLst/>
              <a:cxnLst/>
              <a:rect l="l" t="t" r="r" b="b"/>
              <a:pathLst>
                <a:path w="564" h="56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7990;p75">
              <a:extLst>
                <a:ext uri="{FF2B5EF4-FFF2-40B4-BE49-F238E27FC236}">
                  <a16:creationId xmlns:a16="http://schemas.microsoft.com/office/drawing/2014/main" id="{85B78591-BEEB-4B2C-85E5-0455D62F2B2E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7991;p75">
              <a:extLst>
                <a:ext uri="{FF2B5EF4-FFF2-40B4-BE49-F238E27FC236}">
                  <a16:creationId xmlns:a16="http://schemas.microsoft.com/office/drawing/2014/main" id="{6224FD87-E3BF-4141-BEE0-037F2832354A}"/>
                </a:ext>
              </a:extLst>
            </p:cNvPr>
            <p:cNvSpPr/>
            <p:nvPr/>
          </p:nvSpPr>
          <p:spPr>
            <a:xfrm>
              <a:off x="1020964" y="2297408"/>
              <a:ext cx="5877" cy="15171"/>
            </a:xfrm>
            <a:custGeom>
              <a:avLst/>
              <a:gdLst/>
              <a:ahLst/>
              <a:cxnLst/>
              <a:rect l="l" t="t" r="r" b="b"/>
              <a:pathLst>
                <a:path w="218" h="563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7992;p75">
              <a:extLst>
                <a:ext uri="{FF2B5EF4-FFF2-40B4-BE49-F238E27FC236}">
                  <a16:creationId xmlns:a16="http://schemas.microsoft.com/office/drawing/2014/main" id="{61156948-5167-4693-ADAB-F43F8631B28B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7993;p75">
              <a:extLst>
                <a:ext uri="{FF2B5EF4-FFF2-40B4-BE49-F238E27FC236}">
                  <a16:creationId xmlns:a16="http://schemas.microsoft.com/office/drawing/2014/main" id="{50758EA0-33A0-4D92-8D1F-CA32058865B4}"/>
                </a:ext>
              </a:extLst>
            </p:cNvPr>
            <p:cNvSpPr/>
            <p:nvPr/>
          </p:nvSpPr>
          <p:spPr>
            <a:xfrm>
              <a:off x="1005787" y="2271727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7994;p75">
              <a:extLst>
                <a:ext uri="{FF2B5EF4-FFF2-40B4-BE49-F238E27FC236}">
                  <a16:creationId xmlns:a16="http://schemas.microsoft.com/office/drawing/2014/main" id="{F18E1BAB-3F10-478C-BBF5-86E47A411843}"/>
                </a:ext>
              </a:extLst>
            </p:cNvPr>
            <p:cNvSpPr/>
            <p:nvPr/>
          </p:nvSpPr>
          <p:spPr>
            <a:xfrm>
              <a:off x="1004628" y="2265879"/>
              <a:ext cx="229974" cy="7033"/>
            </a:xfrm>
            <a:custGeom>
              <a:avLst/>
              <a:gdLst/>
              <a:ahLst/>
              <a:cxnLst/>
              <a:rect l="l" t="t" r="r" b="b"/>
              <a:pathLst>
                <a:path w="8531" h="261" extrusionOk="0">
                  <a:moveTo>
                    <a:pt x="0" y="1"/>
                  </a:move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823" y="1"/>
                  </a:moveTo>
                  <a:lnTo>
                    <a:pt x="823" y="261"/>
                  </a:lnTo>
                  <a:lnTo>
                    <a:pt x="1776" y="261"/>
                  </a:lnTo>
                  <a:lnTo>
                    <a:pt x="1776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48" y="261"/>
                  </a:lnTo>
                  <a:lnTo>
                    <a:pt x="3248" y="1"/>
                  </a:lnTo>
                  <a:close/>
                  <a:moveTo>
                    <a:pt x="3508" y="1"/>
                  </a:moveTo>
                  <a:lnTo>
                    <a:pt x="3508" y="261"/>
                  </a:lnTo>
                  <a:lnTo>
                    <a:pt x="4417" y="261"/>
                  </a:lnTo>
                  <a:lnTo>
                    <a:pt x="4417" y="1"/>
                  </a:lnTo>
                  <a:close/>
                  <a:moveTo>
                    <a:pt x="4980" y="1"/>
                  </a:moveTo>
                  <a:lnTo>
                    <a:pt x="4980" y="261"/>
                  </a:lnTo>
                  <a:lnTo>
                    <a:pt x="5889" y="261"/>
                  </a:lnTo>
                  <a:lnTo>
                    <a:pt x="5889" y="1"/>
                  </a:lnTo>
                  <a:close/>
                  <a:moveTo>
                    <a:pt x="6149" y="1"/>
                  </a:moveTo>
                  <a:lnTo>
                    <a:pt x="6149" y="261"/>
                  </a:lnTo>
                  <a:lnTo>
                    <a:pt x="7102" y="261"/>
                  </a:lnTo>
                  <a:lnTo>
                    <a:pt x="7102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531" y="261"/>
                  </a:lnTo>
                  <a:lnTo>
                    <a:pt x="8401" y="131"/>
                  </a:lnTo>
                  <a:lnTo>
                    <a:pt x="827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7995;p75">
              <a:extLst>
                <a:ext uri="{FF2B5EF4-FFF2-40B4-BE49-F238E27FC236}">
                  <a16:creationId xmlns:a16="http://schemas.microsoft.com/office/drawing/2014/main" id="{BA53D88F-7687-41D3-9B80-E73BD29813A1}"/>
                </a:ext>
              </a:extLst>
            </p:cNvPr>
            <p:cNvSpPr/>
            <p:nvPr/>
          </p:nvSpPr>
          <p:spPr>
            <a:xfrm>
              <a:off x="1004628" y="2265879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44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7996;p75">
              <a:extLst>
                <a:ext uri="{FF2B5EF4-FFF2-40B4-BE49-F238E27FC236}">
                  <a16:creationId xmlns:a16="http://schemas.microsoft.com/office/drawing/2014/main" id="{A882F13E-64C0-46BB-97E4-3F87FB15C3A0}"/>
                </a:ext>
              </a:extLst>
            </p:cNvPr>
            <p:cNvSpPr/>
            <p:nvPr/>
          </p:nvSpPr>
          <p:spPr>
            <a:xfrm>
              <a:off x="1026814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7997;p75">
              <a:extLst>
                <a:ext uri="{FF2B5EF4-FFF2-40B4-BE49-F238E27FC236}">
                  <a16:creationId xmlns:a16="http://schemas.microsoft.com/office/drawing/2014/main" id="{64B2ECA5-B9EC-4D55-9F81-17C05E48BEB5}"/>
                </a:ext>
              </a:extLst>
            </p:cNvPr>
            <p:cNvSpPr/>
            <p:nvPr/>
          </p:nvSpPr>
          <p:spPr>
            <a:xfrm>
              <a:off x="1067654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7998;p75">
              <a:extLst>
                <a:ext uri="{FF2B5EF4-FFF2-40B4-BE49-F238E27FC236}">
                  <a16:creationId xmlns:a16="http://schemas.microsoft.com/office/drawing/2014/main" id="{1E097300-923E-4640-835B-76837742E261}"/>
                </a:ext>
              </a:extLst>
            </p:cNvPr>
            <p:cNvSpPr/>
            <p:nvPr/>
          </p:nvSpPr>
          <p:spPr>
            <a:xfrm>
              <a:off x="1099168" y="2265879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7999;p75">
              <a:extLst>
                <a:ext uri="{FF2B5EF4-FFF2-40B4-BE49-F238E27FC236}">
                  <a16:creationId xmlns:a16="http://schemas.microsoft.com/office/drawing/2014/main" id="{13A9BE5D-A6A8-4F50-9492-3723AB99C0D6}"/>
                </a:ext>
              </a:extLst>
            </p:cNvPr>
            <p:cNvSpPr/>
            <p:nvPr/>
          </p:nvSpPr>
          <p:spPr>
            <a:xfrm>
              <a:off x="1138876" y="2265879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8000;p75">
              <a:extLst>
                <a:ext uri="{FF2B5EF4-FFF2-40B4-BE49-F238E27FC236}">
                  <a16:creationId xmlns:a16="http://schemas.microsoft.com/office/drawing/2014/main" id="{63D83D1F-CBC1-4AAD-989B-101B1F23566D}"/>
                </a:ext>
              </a:extLst>
            </p:cNvPr>
            <p:cNvSpPr/>
            <p:nvPr/>
          </p:nvSpPr>
          <p:spPr>
            <a:xfrm>
              <a:off x="1170389" y="2265879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8001;p75">
              <a:extLst>
                <a:ext uri="{FF2B5EF4-FFF2-40B4-BE49-F238E27FC236}">
                  <a16:creationId xmlns:a16="http://schemas.microsoft.com/office/drawing/2014/main" id="{13BF76D3-2802-48E3-B0A9-0BBF0763E9AC}"/>
                </a:ext>
              </a:extLst>
            </p:cNvPr>
            <p:cNvSpPr/>
            <p:nvPr/>
          </p:nvSpPr>
          <p:spPr>
            <a:xfrm>
              <a:off x="1211230" y="2265879"/>
              <a:ext cx="23372" cy="7033"/>
            </a:xfrm>
            <a:custGeom>
              <a:avLst/>
              <a:gdLst/>
              <a:ahLst/>
              <a:cxnLst/>
              <a:rect l="l" t="t" r="r" b="b"/>
              <a:pathLst>
                <a:path w="867" h="261" fill="none" extrusionOk="0">
                  <a:moveTo>
                    <a:pt x="60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867" y="261"/>
                  </a:lnTo>
                  <a:lnTo>
                    <a:pt x="867" y="261"/>
                  </a:lnTo>
                  <a:lnTo>
                    <a:pt x="737" y="13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8002;p75">
              <a:extLst>
                <a:ext uri="{FF2B5EF4-FFF2-40B4-BE49-F238E27FC236}">
                  <a16:creationId xmlns:a16="http://schemas.microsoft.com/office/drawing/2014/main" id="{0F618BFA-6F61-4AD9-B76B-D0641646D917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8003;p75">
              <a:extLst>
                <a:ext uri="{FF2B5EF4-FFF2-40B4-BE49-F238E27FC236}">
                  <a16:creationId xmlns:a16="http://schemas.microsoft.com/office/drawing/2014/main" id="{BC6EDC86-D912-4510-BC57-1B8F9124BC7D}"/>
                </a:ext>
              </a:extLst>
            </p:cNvPr>
            <p:cNvSpPr/>
            <p:nvPr/>
          </p:nvSpPr>
          <p:spPr>
            <a:xfrm>
              <a:off x="1196053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8004;p75">
              <a:extLst>
                <a:ext uri="{FF2B5EF4-FFF2-40B4-BE49-F238E27FC236}">
                  <a16:creationId xmlns:a16="http://schemas.microsoft.com/office/drawing/2014/main" id="{4187BFAA-85E9-40F3-AE97-B75DF3F252D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8005;p75">
              <a:extLst>
                <a:ext uri="{FF2B5EF4-FFF2-40B4-BE49-F238E27FC236}">
                  <a16:creationId xmlns:a16="http://schemas.microsoft.com/office/drawing/2014/main" id="{3EF9EE51-AEE6-4959-A777-E9357C567184}"/>
                </a:ext>
              </a:extLst>
            </p:cNvPr>
            <p:cNvSpPr/>
            <p:nvPr/>
          </p:nvSpPr>
          <p:spPr>
            <a:xfrm>
              <a:off x="1163380" y="226587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8006;p75">
              <a:extLst>
                <a:ext uri="{FF2B5EF4-FFF2-40B4-BE49-F238E27FC236}">
                  <a16:creationId xmlns:a16="http://schemas.microsoft.com/office/drawing/2014/main" id="{01F9B02B-E375-4D16-BF79-BF8FDB90A365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8007;p75">
              <a:extLst>
                <a:ext uri="{FF2B5EF4-FFF2-40B4-BE49-F238E27FC236}">
                  <a16:creationId xmlns:a16="http://schemas.microsoft.com/office/drawing/2014/main" id="{443C04B1-A7CA-43E9-A7EB-4D7A0BF43CD1}"/>
                </a:ext>
              </a:extLst>
            </p:cNvPr>
            <p:cNvSpPr/>
            <p:nvPr/>
          </p:nvSpPr>
          <p:spPr>
            <a:xfrm>
              <a:off x="1123699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8008;p75">
              <a:extLst>
                <a:ext uri="{FF2B5EF4-FFF2-40B4-BE49-F238E27FC236}">
                  <a16:creationId xmlns:a16="http://schemas.microsoft.com/office/drawing/2014/main" id="{2C23539F-409D-4083-8AEF-0F0F97C805DB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8009;p75">
              <a:extLst>
                <a:ext uri="{FF2B5EF4-FFF2-40B4-BE49-F238E27FC236}">
                  <a16:creationId xmlns:a16="http://schemas.microsoft.com/office/drawing/2014/main" id="{E1FA3691-DB33-47B8-86D7-1A897788B126}"/>
                </a:ext>
              </a:extLst>
            </p:cNvPr>
            <p:cNvSpPr/>
            <p:nvPr/>
          </p:nvSpPr>
          <p:spPr>
            <a:xfrm>
              <a:off x="1092186" y="2265879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8010;p75">
              <a:extLst>
                <a:ext uri="{FF2B5EF4-FFF2-40B4-BE49-F238E27FC236}">
                  <a16:creationId xmlns:a16="http://schemas.microsoft.com/office/drawing/2014/main" id="{589A402B-A858-43FE-9DE2-3C796BC8FB53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8011;p75">
              <a:extLst>
                <a:ext uri="{FF2B5EF4-FFF2-40B4-BE49-F238E27FC236}">
                  <a16:creationId xmlns:a16="http://schemas.microsoft.com/office/drawing/2014/main" id="{C9EC4E4E-6B30-4D64-9A7F-52609453A0E0}"/>
                </a:ext>
              </a:extLst>
            </p:cNvPr>
            <p:cNvSpPr/>
            <p:nvPr/>
          </p:nvSpPr>
          <p:spPr>
            <a:xfrm>
              <a:off x="1052477" y="2265879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8012;p75">
              <a:extLst>
                <a:ext uri="{FF2B5EF4-FFF2-40B4-BE49-F238E27FC236}">
                  <a16:creationId xmlns:a16="http://schemas.microsoft.com/office/drawing/2014/main" id="{32097FD0-8983-4D9D-88B8-5381302A773E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8013;p75">
              <a:extLst>
                <a:ext uri="{FF2B5EF4-FFF2-40B4-BE49-F238E27FC236}">
                  <a16:creationId xmlns:a16="http://schemas.microsoft.com/office/drawing/2014/main" id="{D3D66A89-87D0-4B6B-9A76-16E614559499}"/>
                </a:ext>
              </a:extLst>
            </p:cNvPr>
            <p:cNvSpPr/>
            <p:nvPr/>
          </p:nvSpPr>
          <p:spPr>
            <a:xfrm>
              <a:off x="1020964" y="2265879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8014;p75">
              <a:extLst>
                <a:ext uri="{FF2B5EF4-FFF2-40B4-BE49-F238E27FC236}">
                  <a16:creationId xmlns:a16="http://schemas.microsoft.com/office/drawing/2014/main" id="{83368B10-4B83-4B40-AEA4-47FE4F5B4A06}"/>
                </a:ext>
              </a:extLst>
            </p:cNvPr>
            <p:cNvSpPr/>
            <p:nvPr/>
          </p:nvSpPr>
          <p:spPr>
            <a:xfrm>
              <a:off x="999964" y="2225054"/>
              <a:ext cx="220647" cy="15198"/>
            </a:xfrm>
            <a:custGeom>
              <a:avLst/>
              <a:gdLst/>
              <a:ahLst/>
              <a:cxnLst/>
              <a:rect l="l" t="t" r="r" b="b"/>
              <a:pathLst>
                <a:path w="8185" h="564" extrusionOk="0">
                  <a:moveTo>
                    <a:pt x="0" y="0"/>
                  </a:move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  <a:moveTo>
                    <a:pt x="996" y="0"/>
                  </a:moveTo>
                  <a:lnTo>
                    <a:pt x="996" y="563"/>
                  </a:lnTo>
                  <a:lnTo>
                    <a:pt x="1949" y="563"/>
                  </a:lnTo>
                  <a:lnTo>
                    <a:pt x="1949" y="0"/>
                  </a:lnTo>
                  <a:close/>
                  <a:moveTo>
                    <a:pt x="2512" y="0"/>
                  </a:moveTo>
                  <a:lnTo>
                    <a:pt x="2512" y="563"/>
                  </a:lnTo>
                  <a:lnTo>
                    <a:pt x="3421" y="563"/>
                  </a:lnTo>
                  <a:lnTo>
                    <a:pt x="3421" y="0"/>
                  </a:lnTo>
                  <a:close/>
                  <a:moveTo>
                    <a:pt x="3681" y="0"/>
                  </a:moveTo>
                  <a:lnTo>
                    <a:pt x="3681" y="563"/>
                  </a:lnTo>
                  <a:lnTo>
                    <a:pt x="4590" y="563"/>
                  </a:lnTo>
                  <a:lnTo>
                    <a:pt x="4590" y="0"/>
                  </a:lnTo>
                  <a:close/>
                  <a:moveTo>
                    <a:pt x="5153" y="0"/>
                  </a:moveTo>
                  <a:lnTo>
                    <a:pt x="5153" y="563"/>
                  </a:lnTo>
                  <a:lnTo>
                    <a:pt x="6062" y="563"/>
                  </a:lnTo>
                  <a:lnTo>
                    <a:pt x="6062" y="0"/>
                  </a:lnTo>
                  <a:close/>
                  <a:moveTo>
                    <a:pt x="6322" y="0"/>
                  </a:moveTo>
                  <a:lnTo>
                    <a:pt x="6322" y="563"/>
                  </a:lnTo>
                  <a:lnTo>
                    <a:pt x="7275" y="563"/>
                  </a:lnTo>
                  <a:lnTo>
                    <a:pt x="7275" y="0"/>
                  </a:lnTo>
                  <a:close/>
                  <a:moveTo>
                    <a:pt x="7838" y="0"/>
                  </a:moveTo>
                  <a:lnTo>
                    <a:pt x="7838" y="563"/>
                  </a:lnTo>
                  <a:lnTo>
                    <a:pt x="8184" y="563"/>
                  </a:lnTo>
                  <a:lnTo>
                    <a:pt x="8184" y="303"/>
                  </a:lnTo>
                  <a:lnTo>
                    <a:pt x="814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8015;p75">
              <a:extLst>
                <a:ext uri="{FF2B5EF4-FFF2-40B4-BE49-F238E27FC236}">
                  <a16:creationId xmlns:a16="http://schemas.microsoft.com/office/drawing/2014/main" id="{FAAF2C93-6ECE-4E56-8843-C70131D92AD2}"/>
                </a:ext>
              </a:extLst>
            </p:cNvPr>
            <p:cNvSpPr/>
            <p:nvPr/>
          </p:nvSpPr>
          <p:spPr>
            <a:xfrm>
              <a:off x="999964" y="2225054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78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8016;p75">
              <a:extLst>
                <a:ext uri="{FF2B5EF4-FFF2-40B4-BE49-F238E27FC236}">
                  <a16:creationId xmlns:a16="http://schemas.microsoft.com/office/drawing/2014/main" id="{C62D6A16-0EC9-45FC-8EAF-FFFCF84962BB}"/>
                </a:ext>
              </a:extLst>
            </p:cNvPr>
            <p:cNvSpPr/>
            <p:nvPr/>
          </p:nvSpPr>
          <p:spPr>
            <a:xfrm>
              <a:off x="1026814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8017;p75">
              <a:extLst>
                <a:ext uri="{FF2B5EF4-FFF2-40B4-BE49-F238E27FC236}">
                  <a16:creationId xmlns:a16="http://schemas.microsoft.com/office/drawing/2014/main" id="{01E43D97-7BC0-4507-B28A-1009755CBFBB}"/>
                </a:ext>
              </a:extLst>
            </p:cNvPr>
            <p:cNvSpPr/>
            <p:nvPr/>
          </p:nvSpPr>
          <p:spPr>
            <a:xfrm>
              <a:off x="1067654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8018;p75">
              <a:extLst>
                <a:ext uri="{FF2B5EF4-FFF2-40B4-BE49-F238E27FC236}">
                  <a16:creationId xmlns:a16="http://schemas.microsoft.com/office/drawing/2014/main" id="{486BE578-A520-4BB6-B969-915A99DC7047}"/>
                </a:ext>
              </a:extLst>
            </p:cNvPr>
            <p:cNvSpPr/>
            <p:nvPr/>
          </p:nvSpPr>
          <p:spPr>
            <a:xfrm>
              <a:off x="1099168" y="222505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8019;p75">
              <a:extLst>
                <a:ext uri="{FF2B5EF4-FFF2-40B4-BE49-F238E27FC236}">
                  <a16:creationId xmlns:a16="http://schemas.microsoft.com/office/drawing/2014/main" id="{6BF90179-198F-41CD-A532-B05D943F1189}"/>
                </a:ext>
              </a:extLst>
            </p:cNvPr>
            <p:cNvSpPr/>
            <p:nvPr/>
          </p:nvSpPr>
          <p:spPr>
            <a:xfrm>
              <a:off x="1138876" y="222505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8020;p75">
              <a:extLst>
                <a:ext uri="{FF2B5EF4-FFF2-40B4-BE49-F238E27FC236}">
                  <a16:creationId xmlns:a16="http://schemas.microsoft.com/office/drawing/2014/main" id="{A1F6AA98-BEE7-484A-9794-53F4DF9DFB10}"/>
                </a:ext>
              </a:extLst>
            </p:cNvPr>
            <p:cNvSpPr/>
            <p:nvPr/>
          </p:nvSpPr>
          <p:spPr>
            <a:xfrm>
              <a:off x="1170389" y="222505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8021;p75">
              <a:extLst>
                <a:ext uri="{FF2B5EF4-FFF2-40B4-BE49-F238E27FC236}">
                  <a16:creationId xmlns:a16="http://schemas.microsoft.com/office/drawing/2014/main" id="{564FC4BA-BA76-4AB3-85C8-2DD384B3749A}"/>
                </a:ext>
              </a:extLst>
            </p:cNvPr>
            <p:cNvSpPr/>
            <p:nvPr/>
          </p:nvSpPr>
          <p:spPr>
            <a:xfrm>
              <a:off x="1211230" y="2225054"/>
              <a:ext cx="9381" cy="15198"/>
            </a:xfrm>
            <a:custGeom>
              <a:avLst/>
              <a:gdLst/>
              <a:ahLst/>
              <a:cxnLst/>
              <a:rect l="l" t="t" r="r" b="b"/>
              <a:pathLst>
                <a:path w="348" h="564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347" y="563"/>
                  </a:lnTo>
                  <a:lnTo>
                    <a:pt x="347" y="563"/>
                  </a:lnTo>
                  <a:lnTo>
                    <a:pt x="347" y="30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8022;p75">
              <a:extLst>
                <a:ext uri="{FF2B5EF4-FFF2-40B4-BE49-F238E27FC236}">
                  <a16:creationId xmlns:a16="http://schemas.microsoft.com/office/drawing/2014/main" id="{6ADE6361-D295-4314-9259-F6DFBEF16885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8023;p75">
              <a:extLst>
                <a:ext uri="{FF2B5EF4-FFF2-40B4-BE49-F238E27FC236}">
                  <a16:creationId xmlns:a16="http://schemas.microsoft.com/office/drawing/2014/main" id="{C1E6CCDA-5EA8-4267-93BD-9CF28431C06C}"/>
                </a:ext>
              </a:extLst>
            </p:cNvPr>
            <p:cNvSpPr/>
            <p:nvPr/>
          </p:nvSpPr>
          <p:spPr>
            <a:xfrm>
              <a:off x="1196053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8024;p75">
              <a:extLst>
                <a:ext uri="{FF2B5EF4-FFF2-40B4-BE49-F238E27FC236}">
                  <a16:creationId xmlns:a16="http://schemas.microsoft.com/office/drawing/2014/main" id="{AF612347-96C7-4442-8EBC-D46337EB8AA0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8025;p75">
              <a:extLst>
                <a:ext uri="{FF2B5EF4-FFF2-40B4-BE49-F238E27FC236}">
                  <a16:creationId xmlns:a16="http://schemas.microsoft.com/office/drawing/2014/main" id="{F9D068B4-7DF2-43B2-AB8B-759F96AEF83B}"/>
                </a:ext>
              </a:extLst>
            </p:cNvPr>
            <p:cNvSpPr/>
            <p:nvPr/>
          </p:nvSpPr>
          <p:spPr>
            <a:xfrm>
              <a:off x="1163380" y="222505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8026;p75">
              <a:extLst>
                <a:ext uri="{FF2B5EF4-FFF2-40B4-BE49-F238E27FC236}">
                  <a16:creationId xmlns:a16="http://schemas.microsoft.com/office/drawing/2014/main" id="{887E40DC-37EA-42D1-8F81-D2A25C03E2B9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8027;p75">
              <a:extLst>
                <a:ext uri="{FF2B5EF4-FFF2-40B4-BE49-F238E27FC236}">
                  <a16:creationId xmlns:a16="http://schemas.microsoft.com/office/drawing/2014/main" id="{D161B735-16E3-4F96-BE9D-E5838FE70DA7}"/>
                </a:ext>
              </a:extLst>
            </p:cNvPr>
            <p:cNvSpPr/>
            <p:nvPr/>
          </p:nvSpPr>
          <p:spPr>
            <a:xfrm>
              <a:off x="1123699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8028;p75">
              <a:extLst>
                <a:ext uri="{FF2B5EF4-FFF2-40B4-BE49-F238E27FC236}">
                  <a16:creationId xmlns:a16="http://schemas.microsoft.com/office/drawing/2014/main" id="{31737925-3852-4707-9DA9-3364A86C318C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8029;p75">
              <a:extLst>
                <a:ext uri="{FF2B5EF4-FFF2-40B4-BE49-F238E27FC236}">
                  <a16:creationId xmlns:a16="http://schemas.microsoft.com/office/drawing/2014/main" id="{444B47A4-1850-481E-AAB6-7E337C35C4B4}"/>
                </a:ext>
              </a:extLst>
            </p:cNvPr>
            <p:cNvSpPr/>
            <p:nvPr/>
          </p:nvSpPr>
          <p:spPr>
            <a:xfrm>
              <a:off x="1092186" y="222505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8030;p75">
              <a:extLst>
                <a:ext uri="{FF2B5EF4-FFF2-40B4-BE49-F238E27FC236}">
                  <a16:creationId xmlns:a16="http://schemas.microsoft.com/office/drawing/2014/main" id="{A8869ABD-0C4C-41C0-87AC-C1618EB70566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8031;p75">
              <a:extLst>
                <a:ext uri="{FF2B5EF4-FFF2-40B4-BE49-F238E27FC236}">
                  <a16:creationId xmlns:a16="http://schemas.microsoft.com/office/drawing/2014/main" id="{A0C75057-A33C-4C78-8E3D-944EEB4726C0}"/>
                </a:ext>
              </a:extLst>
            </p:cNvPr>
            <p:cNvSpPr/>
            <p:nvPr/>
          </p:nvSpPr>
          <p:spPr>
            <a:xfrm>
              <a:off x="1052477" y="222505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8032;p75">
              <a:extLst>
                <a:ext uri="{FF2B5EF4-FFF2-40B4-BE49-F238E27FC236}">
                  <a16:creationId xmlns:a16="http://schemas.microsoft.com/office/drawing/2014/main" id="{947D99FF-BE87-4B98-9804-EBBAE4999B76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8033;p75">
              <a:extLst>
                <a:ext uri="{FF2B5EF4-FFF2-40B4-BE49-F238E27FC236}">
                  <a16:creationId xmlns:a16="http://schemas.microsoft.com/office/drawing/2014/main" id="{AE136E2F-E033-405A-9733-A56C92207D9C}"/>
                </a:ext>
              </a:extLst>
            </p:cNvPr>
            <p:cNvSpPr/>
            <p:nvPr/>
          </p:nvSpPr>
          <p:spPr>
            <a:xfrm>
              <a:off x="1020964" y="222505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8034;p75">
              <a:extLst>
                <a:ext uri="{FF2B5EF4-FFF2-40B4-BE49-F238E27FC236}">
                  <a16:creationId xmlns:a16="http://schemas.microsoft.com/office/drawing/2014/main" id="{0EBA7062-DA94-4136-B355-05E87764AC3B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44" y="2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8035;p75">
              <a:extLst>
                <a:ext uri="{FF2B5EF4-FFF2-40B4-BE49-F238E27FC236}">
                  <a16:creationId xmlns:a16="http://schemas.microsoft.com/office/drawing/2014/main" id="{AE653B74-AD7A-41DE-BAEB-0EC67A93533F}"/>
                </a:ext>
              </a:extLst>
            </p:cNvPr>
            <p:cNvSpPr/>
            <p:nvPr/>
          </p:nvSpPr>
          <p:spPr>
            <a:xfrm>
              <a:off x="996460" y="2193552"/>
              <a:ext cx="1186" cy="7006"/>
            </a:xfrm>
            <a:custGeom>
              <a:avLst/>
              <a:gdLst/>
              <a:ahLst/>
              <a:cxnLst/>
              <a:rect l="l" t="t" r="r" b="b"/>
              <a:pathLst>
                <a:path w="44" h="260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260"/>
                  </a:lnTo>
                  <a:lnTo>
                    <a:pt x="44" y="260"/>
                  </a:lnTo>
                  <a:lnTo>
                    <a:pt x="44" y="26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8036;p75">
              <a:extLst>
                <a:ext uri="{FF2B5EF4-FFF2-40B4-BE49-F238E27FC236}">
                  <a16:creationId xmlns:a16="http://schemas.microsoft.com/office/drawing/2014/main" id="{5DD877C7-DB59-471C-8C66-C6ADD3B9854D}"/>
                </a:ext>
              </a:extLst>
            </p:cNvPr>
            <p:cNvSpPr/>
            <p:nvPr/>
          </p:nvSpPr>
          <p:spPr>
            <a:xfrm>
              <a:off x="997619" y="2193552"/>
              <a:ext cx="221806" cy="7006"/>
            </a:xfrm>
            <a:custGeom>
              <a:avLst/>
              <a:gdLst/>
              <a:ahLst/>
              <a:cxnLst/>
              <a:rect l="l" t="t" r="r" b="b"/>
              <a:pathLst>
                <a:path w="822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0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0"/>
                  </a:lnTo>
                  <a:close/>
                  <a:moveTo>
                    <a:pt x="3768" y="0"/>
                  </a:moveTo>
                  <a:lnTo>
                    <a:pt x="3768" y="260"/>
                  </a:lnTo>
                  <a:lnTo>
                    <a:pt x="4677" y="260"/>
                  </a:lnTo>
                  <a:lnTo>
                    <a:pt x="4677" y="0"/>
                  </a:lnTo>
                  <a:close/>
                  <a:moveTo>
                    <a:pt x="5240" y="0"/>
                  </a:moveTo>
                  <a:lnTo>
                    <a:pt x="5240" y="260"/>
                  </a:lnTo>
                  <a:lnTo>
                    <a:pt x="6149" y="260"/>
                  </a:lnTo>
                  <a:lnTo>
                    <a:pt x="6149" y="0"/>
                  </a:lnTo>
                  <a:close/>
                  <a:moveTo>
                    <a:pt x="6409" y="0"/>
                  </a:moveTo>
                  <a:lnTo>
                    <a:pt x="6409" y="260"/>
                  </a:lnTo>
                  <a:lnTo>
                    <a:pt x="7362" y="260"/>
                  </a:lnTo>
                  <a:lnTo>
                    <a:pt x="7362" y="0"/>
                  </a:lnTo>
                  <a:close/>
                  <a:moveTo>
                    <a:pt x="7925" y="0"/>
                  </a:moveTo>
                  <a:lnTo>
                    <a:pt x="7925" y="260"/>
                  </a:lnTo>
                  <a:lnTo>
                    <a:pt x="8228" y="26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8037;p75">
              <a:extLst>
                <a:ext uri="{FF2B5EF4-FFF2-40B4-BE49-F238E27FC236}">
                  <a16:creationId xmlns:a16="http://schemas.microsoft.com/office/drawing/2014/main" id="{D80A94ED-AEBC-4FA2-81AA-45E748AD7675}"/>
                </a:ext>
              </a:extLst>
            </p:cNvPr>
            <p:cNvSpPr/>
            <p:nvPr/>
          </p:nvSpPr>
          <p:spPr>
            <a:xfrm>
              <a:off x="997619" y="2193552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8038;p75">
              <a:extLst>
                <a:ext uri="{FF2B5EF4-FFF2-40B4-BE49-F238E27FC236}">
                  <a16:creationId xmlns:a16="http://schemas.microsoft.com/office/drawing/2014/main" id="{F2A36E33-9E74-495A-AECD-31A0A873491B}"/>
                </a:ext>
              </a:extLst>
            </p:cNvPr>
            <p:cNvSpPr/>
            <p:nvPr/>
          </p:nvSpPr>
          <p:spPr>
            <a:xfrm>
              <a:off x="1026814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8039;p75">
              <a:extLst>
                <a:ext uri="{FF2B5EF4-FFF2-40B4-BE49-F238E27FC236}">
                  <a16:creationId xmlns:a16="http://schemas.microsoft.com/office/drawing/2014/main" id="{FA0A443A-BAFA-4C32-A494-66688C9A163E}"/>
                </a:ext>
              </a:extLst>
            </p:cNvPr>
            <p:cNvSpPr/>
            <p:nvPr/>
          </p:nvSpPr>
          <p:spPr>
            <a:xfrm>
              <a:off x="1067654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8040;p75">
              <a:extLst>
                <a:ext uri="{FF2B5EF4-FFF2-40B4-BE49-F238E27FC236}">
                  <a16:creationId xmlns:a16="http://schemas.microsoft.com/office/drawing/2014/main" id="{426E0007-F14E-44FA-91EA-F67B2EE5F28E}"/>
                </a:ext>
              </a:extLst>
            </p:cNvPr>
            <p:cNvSpPr/>
            <p:nvPr/>
          </p:nvSpPr>
          <p:spPr>
            <a:xfrm>
              <a:off x="1099168" y="2193552"/>
              <a:ext cx="24558" cy="7006"/>
            </a:xfrm>
            <a:custGeom>
              <a:avLst/>
              <a:gdLst/>
              <a:ahLst/>
              <a:cxnLst/>
              <a:rect l="l" t="t" r="r" b="b"/>
              <a:pathLst>
                <a:path w="911" h="260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8041;p75">
              <a:extLst>
                <a:ext uri="{FF2B5EF4-FFF2-40B4-BE49-F238E27FC236}">
                  <a16:creationId xmlns:a16="http://schemas.microsoft.com/office/drawing/2014/main" id="{B8764A30-D919-489B-A229-0F89C86A984D}"/>
                </a:ext>
              </a:extLst>
            </p:cNvPr>
            <p:cNvSpPr/>
            <p:nvPr/>
          </p:nvSpPr>
          <p:spPr>
            <a:xfrm>
              <a:off x="1138876" y="2193552"/>
              <a:ext cx="24531" cy="7006"/>
            </a:xfrm>
            <a:custGeom>
              <a:avLst/>
              <a:gdLst/>
              <a:ahLst/>
              <a:cxnLst/>
              <a:rect l="l" t="t" r="r" b="b"/>
              <a:pathLst>
                <a:path w="910" h="26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8042;p75">
              <a:extLst>
                <a:ext uri="{FF2B5EF4-FFF2-40B4-BE49-F238E27FC236}">
                  <a16:creationId xmlns:a16="http://schemas.microsoft.com/office/drawing/2014/main" id="{172029A3-0BFB-4CEB-988E-4A4AF39FCD89}"/>
                </a:ext>
              </a:extLst>
            </p:cNvPr>
            <p:cNvSpPr/>
            <p:nvPr/>
          </p:nvSpPr>
          <p:spPr>
            <a:xfrm>
              <a:off x="1170389" y="2193552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8043;p75">
              <a:extLst>
                <a:ext uri="{FF2B5EF4-FFF2-40B4-BE49-F238E27FC236}">
                  <a16:creationId xmlns:a16="http://schemas.microsoft.com/office/drawing/2014/main" id="{75BC7BC6-D7FD-4F13-A1D0-88745F1A3C22}"/>
                </a:ext>
              </a:extLst>
            </p:cNvPr>
            <p:cNvSpPr/>
            <p:nvPr/>
          </p:nvSpPr>
          <p:spPr>
            <a:xfrm>
              <a:off x="1211230" y="2193552"/>
              <a:ext cx="8195" cy="7006"/>
            </a:xfrm>
            <a:custGeom>
              <a:avLst/>
              <a:gdLst/>
              <a:ahLst/>
              <a:cxnLst/>
              <a:rect l="l" t="t" r="r" b="b"/>
              <a:pathLst>
                <a:path w="304" h="260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304" y="260"/>
                  </a:lnTo>
                  <a:lnTo>
                    <a:pt x="304" y="260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8044;p75">
              <a:extLst>
                <a:ext uri="{FF2B5EF4-FFF2-40B4-BE49-F238E27FC236}">
                  <a16:creationId xmlns:a16="http://schemas.microsoft.com/office/drawing/2014/main" id="{499063CD-C600-4E78-9358-1C53BBDA8F24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8045;p75">
              <a:extLst>
                <a:ext uri="{FF2B5EF4-FFF2-40B4-BE49-F238E27FC236}">
                  <a16:creationId xmlns:a16="http://schemas.microsoft.com/office/drawing/2014/main" id="{0A72AF42-B40F-4E84-930B-AAFDD1BD22DF}"/>
                </a:ext>
              </a:extLst>
            </p:cNvPr>
            <p:cNvSpPr/>
            <p:nvPr/>
          </p:nvSpPr>
          <p:spPr>
            <a:xfrm>
              <a:off x="1196053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8046;p75">
              <a:extLst>
                <a:ext uri="{FF2B5EF4-FFF2-40B4-BE49-F238E27FC236}">
                  <a16:creationId xmlns:a16="http://schemas.microsoft.com/office/drawing/2014/main" id="{A8562DF7-7B62-4DA0-A873-6CF63CB533AD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8047;p75">
              <a:extLst>
                <a:ext uri="{FF2B5EF4-FFF2-40B4-BE49-F238E27FC236}">
                  <a16:creationId xmlns:a16="http://schemas.microsoft.com/office/drawing/2014/main" id="{914A2646-93FE-4B91-91DC-29A7503F21A1}"/>
                </a:ext>
              </a:extLst>
            </p:cNvPr>
            <p:cNvSpPr/>
            <p:nvPr/>
          </p:nvSpPr>
          <p:spPr>
            <a:xfrm>
              <a:off x="1163380" y="2193552"/>
              <a:ext cx="7036" cy="7006"/>
            </a:xfrm>
            <a:custGeom>
              <a:avLst/>
              <a:gdLst/>
              <a:ahLst/>
              <a:cxnLst/>
              <a:rect l="l" t="t" r="r" b="b"/>
              <a:pathLst>
                <a:path w="261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8048;p75">
              <a:extLst>
                <a:ext uri="{FF2B5EF4-FFF2-40B4-BE49-F238E27FC236}">
                  <a16:creationId xmlns:a16="http://schemas.microsoft.com/office/drawing/2014/main" id="{FC8C6645-4F84-44BC-9E28-701BFDC5562B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8049;p75">
              <a:extLst>
                <a:ext uri="{FF2B5EF4-FFF2-40B4-BE49-F238E27FC236}">
                  <a16:creationId xmlns:a16="http://schemas.microsoft.com/office/drawing/2014/main" id="{0BAB86D2-5892-4013-8430-431A85AFF732}"/>
                </a:ext>
              </a:extLst>
            </p:cNvPr>
            <p:cNvSpPr/>
            <p:nvPr/>
          </p:nvSpPr>
          <p:spPr>
            <a:xfrm>
              <a:off x="1123699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8050;p75">
              <a:extLst>
                <a:ext uri="{FF2B5EF4-FFF2-40B4-BE49-F238E27FC236}">
                  <a16:creationId xmlns:a16="http://schemas.microsoft.com/office/drawing/2014/main" id="{170D3F62-6918-4279-B6C5-AF8B2DD984EA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8051;p75">
              <a:extLst>
                <a:ext uri="{FF2B5EF4-FFF2-40B4-BE49-F238E27FC236}">
                  <a16:creationId xmlns:a16="http://schemas.microsoft.com/office/drawing/2014/main" id="{512B0CF1-FC51-4B27-A77F-10E4548C1F26}"/>
                </a:ext>
              </a:extLst>
            </p:cNvPr>
            <p:cNvSpPr/>
            <p:nvPr/>
          </p:nvSpPr>
          <p:spPr>
            <a:xfrm>
              <a:off x="1092186" y="2193552"/>
              <a:ext cx="7009" cy="7006"/>
            </a:xfrm>
            <a:custGeom>
              <a:avLst/>
              <a:gdLst/>
              <a:ahLst/>
              <a:cxnLst/>
              <a:rect l="l" t="t" r="r" b="b"/>
              <a:pathLst>
                <a:path w="260" h="26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8052;p75">
              <a:extLst>
                <a:ext uri="{FF2B5EF4-FFF2-40B4-BE49-F238E27FC236}">
                  <a16:creationId xmlns:a16="http://schemas.microsoft.com/office/drawing/2014/main" id="{AF2ED27E-C567-4E1D-BFCA-88BC4DC88F8E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8053;p75">
              <a:extLst>
                <a:ext uri="{FF2B5EF4-FFF2-40B4-BE49-F238E27FC236}">
                  <a16:creationId xmlns:a16="http://schemas.microsoft.com/office/drawing/2014/main" id="{4ABD4E61-0C68-45DB-BC49-E329E8976FBC}"/>
                </a:ext>
              </a:extLst>
            </p:cNvPr>
            <p:cNvSpPr/>
            <p:nvPr/>
          </p:nvSpPr>
          <p:spPr>
            <a:xfrm>
              <a:off x="1052477" y="2193552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8054;p75">
              <a:extLst>
                <a:ext uri="{FF2B5EF4-FFF2-40B4-BE49-F238E27FC236}">
                  <a16:creationId xmlns:a16="http://schemas.microsoft.com/office/drawing/2014/main" id="{805C120B-8644-4C9C-9E72-C71DEAD49639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8055;p75">
              <a:extLst>
                <a:ext uri="{FF2B5EF4-FFF2-40B4-BE49-F238E27FC236}">
                  <a16:creationId xmlns:a16="http://schemas.microsoft.com/office/drawing/2014/main" id="{38D180E8-9124-4523-B71E-D78DB481E9C1}"/>
                </a:ext>
              </a:extLst>
            </p:cNvPr>
            <p:cNvSpPr/>
            <p:nvPr/>
          </p:nvSpPr>
          <p:spPr>
            <a:xfrm>
              <a:off x="1020964" y="2193552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8056;p75">
              <a:extLst>
                <a:ext uri="{FF2B5EF4-FFF2-40B4-BE49-F238E27FC236}">
                  <a16:creationId xmlns:a16="http://schemas.microsoft.com/office/drawing/2014/main" id="{C3FE4828-FA44-4BE3-86C6-9757D4E68474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extrusionOk="0">
                  <a:moveTo>
                    <a:pt x="1" y="1"/>
                  </a:moveTo>
                  <a:lnTo>
                    <a:pt x="1" y="564"/>
                  </a:lnTo>
                  <a:lnTo>
                    <a:pt x="44" y="5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8057;p75">
              <a:extLst>
                <a:ext uri="{FF2B5EF4-FFF2-40B4-BE49-F238E27FC236}">
                  <a16:creationId xmlns:a16="http://schemas.microsoft.com/office/drawing/2014/main" id="{BCBD6072-A783-46B1-B042-D9874F700E61}"/>
                </a:ext>
              </a:extLst>
            </p:cNvPr>
            <p:cNvSpPr/>
            <p:nvPr/>
          </p:nvSpPr>
          <p:spPr>
            <a:xfrm>
              <a:off x="995274" y="2153858"/>
              <a:ext cx="1213" cy="15198"/>
            </a:xfrm>
            <a:custGeom>
              <a:avLst/>
              <a:gdLst/>
              <a:ahLst/>
              <a:cxnLst/>
              <a:rect l="l" t="t" r="r" b="b"/>
              <a:pathLst>
                <a:path w="45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64"/>
                  </a:lnTo>
                  <a:lnTo>
                    <a:pt x="44" y="564"/>
                  </a:lnTo>
                  <a:lnTo>
                    <a:pt x="44" y="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8058;p75">
              <a:extLst>
                <a:ext uri="{FF2B5EF4-FFF2-40B4-BE49-F238E27FC236}">
                  <a16:creationId xmlns:a16="http://schemas.microsoft.com/office/drawing/2014/main" id="{D0B7DB07-ED79-4F72-9C91-282B6208AB39}"/>
                </a:ext>
              </a:extLst>
            </p:cNvPr>
            <p:cNvSpPr/>
            <p:nvPr/>
          </p:nvSpPr>
          <p:spPr>
            <a:xfrm>
              <a:off x="995274" y="2153858"/>
              <a:ext cx="227656" cy="15198"/>
            </a:xfrm>
            <a:custGeom>
              <a:avLst/>
              <a:gdLst/>
              <a:ahLst/>
              <a:cxnLst/>
              <a:rect l="l" t="t" r="r" b="b"/>
              <a:pathLst>
                <a:path w="8445" h="564" extrusionOk="0">
                  <a:moveTo>
                    <a:pt x="1" y="1"/>
                  </a:move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564"/>
                  </a:lnTo>
                  <a:lnTo>
                    <a:pt x="2123" y="564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564"/>
                  </a:lnTo>
                  <a:lnTo>
                    <a:pt x="3595" y="564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564"/>
                  </a:lnTo>
                  <a:lnTo>
                    <a:pt x="4764" y="564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4"/>
                  </a:lnTo>
                  <a:lnTo>
                    <a:pt x="6236" y="564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564"/>
                  </a:lnTo>
                  <a:lnTo>
                    <a:pt x="7449" y="564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564"/>
                  </a:lnTo>
                  <a:lnTo>
                    <a:pt x="8402" y="564"/>
                  </a:lnTo>
                  <a:lnTo>
                    <a:pt x="844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8059;p75">
              <a:extLst>
                <a:ext uri="{FF2B5EF4-FFF2-40B4-BE49-F238E27FC236}">
                  <a16:creationId xmlns:a16="http://schemas.microsoft.com/office/drawing/2014/main" id="{AAFB8662-EC22-4F88-907D-49862E401EC0}"/>
                </a:ext>
              </a:extLst>
            </p:cNvPr>
            <p:cNvSpPr/>
            <p:nvPr/>
          </p:nvSpPr>
          <p:spPr>
            <a:xfrm>
              <a:off x="995274" y="215385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8060;p75">
              <a:extLst>
                <a:ext uri="{FF2B5EF4-FFF2-40B4-BE49-F238E27FC236}">
                  <a16:creationId xmlns:a16="http://schemas.microsoft.com/office/drawing/2014/main" id="{2F9E5FFF-AEBC-48B2-A51A-4730CB7DA484}"/>
                </a:ext>
              </a:extLst>
            </p:cNvPr>
            <p:cNvSpPr/>
            <p:nvPr/>
          </p:nvSpPr>
          <p:spPr>
            <a:xfrm>
              <a:off x="1026814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8061;p75">
              <a:extLst>
                <a:ext uri="{FF2B5EF4-FFF2-40B4-BE49-F238E27FC236}">
                  <a16:creationId xmlns:a16="http://schemas.microsoft.com/office/drawing/2014/main" id="{E7F0C050-7557-4533-AE41-DD2E987D8989}"/>
                </a:ext>
              </a:extLst>
            </p:cNvPr>
            <p:cNvSpPr/>
            <p:nvPr/>
          </p:nvSpPr>
          <p:spPr>
            <a:xfrm>
              <a:off x="1067654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8062;p75">
              <a:extLst>
                <a:ext uri="{FF2B5EF4-FFF2-40B4-BE49-F238E27FC236}">
                  <a16:creationId xmlns:a16="http://schemas.microsoft.com/office/drawing/2014/main" id="{F0645AF2-F957-405D-B839-B2D0050427B0}"/>
                </a:ext>
              </a:extLst>
            </p:cNvPr>
            <p:cNvSpPr/>
            <p:nvPr/>
          </p:nvSpPr>
          <p:spPr>
            <a:xfrm>
              <a:off x="1099168" y="215385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8063;p75">
              <a:extLst>
                <a:ext uri="{FF2B5EF4-FFF2-40B4-BE49-F238E27FC236}">
                  <a16:creationId xmlns:a16="http://schemas.microsoft.com/office/drawing/2014/main" id="{3D86D9DF-2947-44DF-BF6F-7C4B6C93162E}"/>
                </a:ext>
              </a:extLst>
            </p:cNvPr>
            <p:cNvSpPr/>
            <p:nvPr/>
          </p:nvSpPr>
          <p:spPr>
            <a:xfrm>
              <a:off x="1138876" y="215385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8064;p75">
              <a:extLst>
                <a:ext uri="{FF2B5EF4-FFF2-40B4-BE49-F238E27FC236}">
                  <a16:creationId xmlns:a16="http://schemas.microsoft.com/office/drawing/2014/main" id="{63418E8E-C7C6-4AB1-B139-CBFBD4A9D411}"/>
                </a:ext>
              </a:extLst>
            </p:cNvPr>
            <p:cNvSpPr/>
            <p:nvPr/>
          </p:nvSpPr>
          <p:spPr>
            <a:xfrm>
              <a:off x="1170389" y="215385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8065;p75">
              <a:extLst>
                <a:ext uri="{FF2B5EF4-FFF2-40B4-BE49-F238E27FC236}">
                  <a16:creationId xmlns:a16="http://schemas.microsoft.com/office/drawing/2014/main" id="{2C04F697-28E5-488B-B639-CB878BEFEF37}"/>
                </a:ext>
              </a:extLst>
            </p:cNvPr>
            <p:cNvSpPr/>
            <p:nvPr/>
          </p:nvSpPr>
          <p:spPr>
            <a:xfrm>
              <a:off x="1211230" y="2153858"/>
              <a:ext cx="11700" cy="15198"/>
            </a:xfrm>
            <a:custGeom>
              <a:avLst/>
              <a:gdLst/>
              <a:ahLst/>
              <a:cxnLst/>
              <a:rect l="l" t="t" r="r" b="b"/>
              <a:pathLst>
                <a:path w="434" h="564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391" y="564"/>
                  </a:lnTo>
                  <a:lnTo>
                    <a:pt x="391" y="564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8066;p75">
              <a:extLst>
                <a:ext uri="{FF2B5EF4-FFF2-40B4-BE49-F238E27FC236}">
                  <a16:creationId xmlns:a16="http://schemas.microsoft.com/office/drawing/2014/main" id="{CC070583-D730-48E8-BEE3-C52C2A62BA08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8067;p75">
              <a:extLst>
                <a:ext uri="{FF2B5EF4-FFF2-40B4-BE49-F238E27FC236}">
                  <a16:creationId xmlns:a16="http://schemas.microsoft.com/office/drawing/2014/main" id="{F05159C9-3A6A-48E6-BDDA-23371A89D0BA}"/>
                </a:ext>
              </a:extLst>
            </p:cNvPr>
            <p:cNvSpPr/>
            <p:nvPr/>
          </p:nvSpPr>
          <p:spPr>
            <a:xfrm>
              <a:off x="1196053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8068;p75">
              <a:extLst>
                <a:ext uri="{FF2B5EF4-FFF2-40B4-BE49-F238E27FC236}">
                  <a16:creationId xmlns:a16="http://schemas.microsoft.com/office/drawing/2014/main" id="{1C656399-ABBC-4B5B-A076-09E5FAF941F3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8069;p75">
              <a:extLst>
                <a:ext uri="{FF2B5EF4-FFF2-40B4-BE49-F238E27FC236}">
                  <a16:creationId xmlns:a16="http://schemas.microsoft.com/office/drawing/2014/main" id="{B039AF46-CD74-444E-B852-207E289F7E1E}"/>
                </a:ext>
              </a:extLst>
            </p:cNvPr>
            <p:cNvSpPr/>
            <p:nvPr/>
          </p:nvSpPr>
          <p:spPr>
            <a:xfrm>
              <a:off x="1163380" y="215385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8070;p75">
              <a:extLst>
                <a:ext uri="{FF2B5EF4-FFF2-40B4-BE49-F238E27FC236}">
                  <a16:creationId xmlns:a16="http://schemas.microsoft.com/office/drawing/2014/main" id="{0D973F40-CE99-4D2A-B269-A1D8BC72B962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8071;p75">
              <a:extLst>
                <a:ext uri="{FF2B5EF4-FFF2-40B4-BE49-F238E27FC236}">
                  <a16:creationId xmlns:a16="http://schemas.microsoft.com/office/drawing/2014/main" id="{0E30632C-5E75-45A9-AE65-678054E264A4}"/>
                </a:ext>
              </a:extLst>
            </p:cNvPr>
            <p:cNvSpPr/>
            <p:nvPr/>
          </p:nvSpPr>
          <p:spPr>
            <a:xfrm>
              <a:off x="1123699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8072;p75">
              <a:extLst>
                <a:ext uri="{FF2B5EF4-FFF2-40B4-BE49-F238E27FC236}">
                  <a16:creationId xmlns:a16="http://schemas.microsoft.com/office/drawing/2014/main" id="{76CEA227-D68C-41C7-9EC7-2FC19DE87B7A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8073;p75">
              <a:extLst>
                <a:ext uri="{FF2B5EF4-FFF2-40B4-BE49-F238E27FC236}">
                  <a16:creationId xmlns:a16="http://schemas.microsoft.com/office/drawing/2014/main" id="{8A0C4860-3E3E-4D56-A62D-691FD8D3F8A8}"/>
                </a:ext>
              </a:extLst>
            </p:cNvPr>
            <p:cNvSpPr/>
            <p:nvPr/>
          </p:nvSpPr>
          <p:spPr>
            <a:xfrm>
              <a:off x="1092186" y="215385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8074;p75">
              <a:extLst>
                <a:ext uri="{FF2B5EF4-FFF2-40B4-BE49-F238E27FC236}">
                  <a16:creationId xmlns:a16="http://schemas.microsoft.com/office/drawing/2014/main" id="{EBCFC7EF-5959-4548-A4FC-75D6B7724C07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8075;p75">
              <a:extLst>
                <a:ext uri="{FF2B5EF4-FFF2-40B4-BE49-F238E27FC236}">
                  <a16:creationId xmlns:a16="http://schemas.microsoft.com/office/drawing/2014/main" id="{0BA70D09-8F9B-41DC-A3D1-E51470351A86}"/>
                </a:ext>
              </a:extLst>
            </p:cNvPr>
            <p:cNvSpPr/>
            <p:nvPr/>
          </p:nvSpPr>
          <p:spPr>
            <a:xfrm>
              <a:off x="1052477" y="215385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8076;p75">
              <a:extLst>
                <a:ext uri="{FF2B5EF4-FFF2-40B4-BE49-F238E27FC236}">
                  <a16:creationId xmlns:a16="http://schemas.microsoft.com/office/drawing/2014/main" id="{1BA04389-EFFF-40FC-A49C-46FBBFBE062D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8077;p75">
              <a:extLst>
                <a:ext uri="{FF2B5EF4-FFF2-40B4-BE49-F238E27FC236}">
                  <a16:creationId xmlns:a16="http://schemas.microsoft.com/office/drawing/2014/main" id="{F2C1B0D3-F1CC-4AA3-B0E2-B96E1DC79667}"/>
                </a:ext>
              </a:extLst>
            </p:cNvPr>
            <p:cNvSpPr/>
            <p:nvPr/>
          </p:nvSpPr>
          <p:spPr>
            <a:xfrm>
              <a:off x="1020964" y="215385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8078;p75">
              <a:extLst>
                <a:ext uri="{FF2B5EF4-FFF2-40B4-BE49-F238E27FC236}">
                  <a16:creationId xmlns:a16="http://schemas.microsoft.com/office/drawing/2014/main" id="{93B0400F-0715-42D3-92FB-2394310D9120}"/>
                </a:ext>
              </a:extLst>
            </p:cNvPr>
            <p:cNvSpPr/>
            <p:nvPr/>
          </p:nvSpPr>
          <p:spPr>
            <a:xfrm>
              <a:off x="995274" y="2122357"/>
              <a:ext cx="231161" cy="7033"/>
            </a:xfrm>
            <a:custGeom>
              <a:avLst/>
              <a:gdLst/>
              <a:ahLst/>
              <a:cxnLst/>
              <a:rect l="l" t="t" r="r" b="b"/>
              <a:pathLst>
                <a:path w="857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123" y="261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1"/>
                  </a:moveTo>
                  <a:lnTo>
                    <a:pt x="3855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49" y="261"/>
                  </a:lnTo>
                  <a:lnTo>
                    <a:pt x="7449" y="1"/>
                  </a:lnTo>
                  <a:close/>
                  <a:moveTo>
                    <a:pt x="8012" y="1"/>
                  </a:moveTo>
                  <a:lnTo>
                    <a:pt x="8012" y="261"/>
                  </a:lnTo>
                  <a:lnTo>
                    <a:pt x="8531" y="261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8079;p75">
              <a:extLst>
                <a:ext uri="{FF2B5EF4-FFF2-40B4-BE49-F238E27FC236}">
                  <a16:creationId xmlns:a16="http://schemas.microsoft.com/office/drawing/2014/main" id="{2092D029-8293-4592-B328-5B14747A511C}"/>
                </a:ext>
              </a:extLst>
            </p:cNvPr>
            <p:cNvSpPr/>
            <p:nvPr/>
          </p:nvSpPr>
          <p:spPr>
            <a:xfrm>
              <a:off x="995274" y="2122357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8080;p75">
              <a:extLst>
                <a:ext uri="{FF2B5EF4-FFF2-40B4-BE49-F238E27FC236}">
                  <a16:creationId xmlns:a16="http://schemas.microsoft.com/office/drawing/2014/main" id="{6F4294D7-B957-43BC-8BC9-7D1F9968B0EF}"/>
                </a:ext>
              </a:extLst>
            </p:cNvPr>
            <p:cNvSpPr/>
            <p:nvPr/>
          </p:nvSpPr>
          <p:spPr>
            <a:xfrm>
              <a:off x="1026814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8081;p75">
              <a:extLst>
                <a:ext uri="{FF2B5EF4-FFF2-40B4-BE49-F238E27FC236}">
                  <a16:creationId xmlns:a16="http://schemas.microsoft.com/office/drawing/2014/main" id="{C550E808-D3F8-408E-AB1B-4BAB56206179}"/>
                </a:ext>
              </a:extLst>
            </p:cNvPr>
            <p:cNvSpPr/>
            <p:nvPr/>
          </p:nvSpPr>
          <p:spPr>
            <a:xfrm>
              <a:off x="1067654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8082;p75">
              <a:extLst>
                <a:ext uri="{FF2B5EF4-FFF2-40B4-BE49-F238E27FC236}">
                  <a16:creationId xmlns:a16="http://schemas.microsoft.com/office/drawing/2014/main" id="{FBE441BC-2D94-4842-9C97-7C25FD5E3113}"/>
                </a:ext>
              </a:extLst>
            </p:cNvPr>
            <p:cNvSpPr/>
            <p:nvPr/>
          </p:nvSpPr>
          <p:spPr>
            <a:xfrm>
              <a:off x="1099168" y="2122357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8083;p75">
              <a:extLst>
                <a:ext uri="{FF2B5EF4-FFF2-40B4-BE49-F238E27FC236}">
                  <a16:creationId xmlns:a16="http://schemas.microsoft.com/office/drawing/2014/main" id="{9B293CED-4866-4267-8B30-7D1C0ACF5CDE}"/>
                </a:ext>
              </a:extLst>
            </p:cNvPr>
            <p:cNvSpPr/>
            <p:nvPr/>
          </p:nvSpPr>
          <p:spPr>
            <a:xfrm>
              <a:off x="1138876" y="2122357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8084;p75">
              <a:extLst>
                <a:ext uri="{FF2B5EF4-FFF2-40B4-BE49-F238E27FC236}">
                  <a16:creationId xmlns:a16="http://schemas.microsoft.com/office/drawing/2014/main" id="{47BEE81B-1701-4EE5-B19B-95BFF0AA3FBC}"/>
                </a:ext>
              </a:extLst>
            </p:cNvPr>
            <p:cNvSpPr/>
            <p:nvPr/>
          </p:nvSpPr>
          <p:spPr>
            <a:xfrm>
              <a:off x="1170389" y="2122357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8085;p75">
              <a:extLst>
                <a:ext uri="{FF2B5EF4-FFF2-40B4-BE49-F238E27FC236}">
                  <a16:creationId xmlns:a16="http://schemas.microsoft.com/office/drawing/2014/main" id="{730647E4-EA82-45E1-A18C-45742BBDC901}"/>
                </a:ext>
              </a:extLst>
            </p:cNvPr>
            <p:cNvSpPr/>
            <p:nvPr/>
          </p:nvSpPr>
          <p:spPr>
            <a:xfrm>
              <a:off x="1211230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8086;p75">
              <a:extLst>
                <a:ext uri="{FF2B5EF4-FFF2-40B4-BE49-F238E27FC236}">
                  <a16:creationId xmlns:a16="http://schemas.microsoft.com/office/drawing/2014/main" id="{2FDFEB7C-A6D7-4C60-8564-CFF69F13C73F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8087;p75">
              <a:extLst>
                <a:ext uri="{FF2B5EF4-FFF2-40B4-BE49-F238E27FC236}">
                  <a16:creationId xmlns:a16="http://schemas.microsoft.com/office/drawing/2014/main" id="{795EFB3F-4D83-4ACE-A567-A5398855A11A}"/>
                </a:ext>
              </a:extLst>
            </p:cNvPr>
            <p:cNvSpPr/>
            <p:nvPr/>
          </p:nvSpPr>
          <p:spPr>
            <a:xfrm>
              <a:off x="1196053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8088;p75">
              <a:extLst>
                <a:ext uri="{FF2B5EF4-FFF2-40B4-BE49-F238E27FC236}">
                  <a16:creationId xmlns:a16="http://schemas.microsoft.com/office/drawing/2014/main" id="{737CC49B-FA91-4D5F-A9D2-82633F72978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8089;p75">
              <a:extLst>
                <a:ext uri="{FF2B5EF4-FFF2-40B4-BE49-F238E27FC236}">
                  <a16:creationId xmlns:a16="http://schemas.microsoft.com/office/drawing/2014/main" id="{2E7B3D7C-89DE-4219-8E2A-2350D9AB935A}"/>
                </a:ext>
              </a:extLst>
            </p:cNvPr>
            <p:cNvSpPr/>
            <p:nvPr/>
          </p:nvSpPr>
          <p:spPr>
            <a:xfrm>
              <a:off x="1163380" y="2122357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8090;p75">
              <a:extLst>
                <a:ext uri="{FF2B5EF4-FFF2-40B4-BE49-F238E27FC236}">
                  <a16:creationId xmlns:a16="http://schemas.microsoft.com/office/drawing/2014/main" id="{D8B703DD-D487-457E-8817-D2DE7BDF7614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8091;p75">
              <a:extLst>
                <a:ext uri="{FF2B5EF4-FFF2-40B4-BE49-F238E27FC236}">
                  <a16:creationId xmlns:a16="http://schemas.microsoft.com/office/drawing/2014/main" id="{A93C974E-7F70-4967-8488-88DAB076CC0F}"/>
                </a:ext>
              </a:extLst>
            </p:cNvPr>
            <p:cNvSpPr/>
            <p:nvPr/>
          </p:nvSpPr>
          <p:spPr>
            <a:xfrm>
              <a:off x="1123699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8092;p75">
              <a:extLst>
                <a:ext uri="{FF2B5EF4-FFF2-40B4-BE49-F238E27FC236}">
                  <a16:creationId xmlns:a16="http://schemas.microsoft.com/office/drawing/2014/main" id="{1D30925D-D507-452C-8FDC-071A7B1351A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8093;p75">
              <a:extLst>
                <a:ext uri="{FF2B5EF4-FFF2-40B4-BE49-F238E27FC236}">
                  <a16:creationId xmlns:a16="http://schemas.microsoft.com/office/drawing/2014/main" id="{1D8342C0-2AC3-4F41-B181-1E243C0DD309}"/>
                </a:ext>
              </a:extLst>
            </p:cNvPr>
            <p:cNvSpPr/>
            <p:nvPr/>
          </p:nvSpPr>
          <p:spPr>
            <a:xfrm>
              <a:off x="1092186" y="2122357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8094;p75">
              <a:extLst>
                <a:ext uri="{FF2B5EF4-FFF2-40B4-BE49-F238E27FC236}">
                  <a16:creationId xmlns:a16="http://schemas.microsoft.com/office/drawing/2014/main" id="{9195AC15-E64C-4E95-98BF-F0C5A3D8B230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8095;p75">
              <a:extLst>
                <a:ext uri="{FF2B5EF4-FFF2-40B4-BE49-F238E27FC236}">
                  <a16:creationId xmlns:a16="http://schemas.microsoft.com/office/drawing/2014/main" id="{AF242EAE-08F0-479A-BB1F-3C20407EED1B}"/>
                </a:ext>
              </a:extLst>
            </p:cNvPr>
            <p:cNvSpPr/>
            <p:nvPr/>
          </p:nvSpPr>
          <p:spPr>
            <a:xfrm>
              <a:off x="1052477" y="2122357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8096;p75">
              <a:extLst>
                <a:ext uri="{FF2B5EF4-FFF2-40B4-BE49-F238E27FC236}">
                  <a16:creationId xmlns:a16="http://schemas.microsoft.com/office/drawing/2014/main" id="{9D614094-764C-4031-8BB5-0C200AC54D01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8097;p75">
              <a:extLst>
                <a:ext uri="{FF2B5EF4-FFF2-40B4-BE49-F238E27FC236}">
                  <a16:creationId xmlns:a16="http://schemas.microsoft.com/office/drawing/2014/main" id="{544D721F-07B1-41C0-8C92-14EA982A8A83}"/>
                </a:ext>
              </a:extLst>
            </p:cNvPr>
            <p:cNvSpPr/>
            <p:nvPr/>
          </p:nvSpPr>
          <p:spPr>
            <a:xfrm>
              <a:off x="1020964" y="2122357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8098;p75">
              <a:extLst>
                <a:ext uri="{FF2B5EF4-FFF2-40B4-BE49-F238E27FC236}">
                  <a16:creationId xmlns:a16="http://schemas.microsoft.com/office/drawing/2014/main" id="{54E546D3-71B1-4426-B964-148BDFA2F89B}"/>
                </a:ext>
              </a:extLst>
            </p:cNvPr>
            <p:cNvSpPr/>
            <p:nvPr/>
          </p:nvSpPr>
          <p:spPr>
            <a:xfrm>
              <a:off x="996460" y="2081531"/>
              <a:ext cx="234638" cy="15198"/>
            </a:xfrm>
            <a:custGeom>
              <a:avLst/>
              <a:gdLst/>
              <a:ahLst/>
              <a:cxnLst/>
              <a:rect l="l" t="t" r="r" b="b"/>
              <a:pathLst>
                <a:path w="8704" h="564" extrusionOk="0">
                  <a:moveTo>
                    <a:pt x="0" y="0"/>
                  </a:move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26" y="0"/>
                  </a:moveTo>
                  <a:lnTo>
                    <a:pt x="1126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20" y="563"/>
                  </a:lnTo>
                  <a:lnTo>
                    <a:pt x="4720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2" y="563"/>
                  </a:lnTo>
                  <a:lnTo>
                    <a:pt x="6192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617" y="563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8099;p75">
              <a:extLst>
                <a:ext uri="{FF2B5EF4-FFF2-40B4-BE49-F238E27FC236}">
                  <a16:creationId xmlns:a16="http://schemas.microsoft.com/office/drawing/2014/main" id="{50171D04-651A-4956-A28D-7D91CAFF878A}"/>
                </a:ext>
              </a:extLst>
            </p:cNvPr>
            <p:cNvSpPr/>
            <p:nvPr/>
          </p:nvSpPr>
          <p:spPr>
            <a:xfrm>
              <a:off x="996460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03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8100;p75">
              <a:extLst>
                <a:ext uri="{FF2B5EF4-FFF2-40B4-BE49-F238E27FC236}">
                  <a16:creationId xmlns:a16="http://schemas.microsoft.com/office/drawing/2014/main" id="{8D74569C-49CF-4401-AF1D-F3628F495072}"/>
                </a:ext>
              </a:extLst>
            </p:cNvPr>
            <p:cNvSpPr/>
            <p:nvPr/>
          </p:nvSpPr>
          <p:spPr>
            <a:xfrm>
              <a:off x="1026814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8101;p75">
              <a:extLst>
                <a:ext uri="{FF2B5EF4-FFF2-40B4-BE49-F238E27FC236}">
                  <a16:creationId xmlns:a16="http://schemas.microsoft.com/office/drawing/2014/main" id="{F18C9EF9-7670-4630-AF73-E11F10CE649D}"/>
                </a:ext>
              </a:extLst>
            </p:cNvPr>
            <p:cNvSpPr/>
            <p:nvPr/>
          </p:nvSpPr>
          <p:spPr>
            <a:xfrm>
              <a:off x="1067654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8102;p75">
              <a:extLst>
                <a:ext uri="{FF2B5EF4-FFF2-40B4-BE49-F238E27FC236}">
                  <a16:creationId xmlns:a16="http://schemas.microsoft.com/office/drawing/2014/main" id="{2B7BF674-222F-4C9E-8EA6-4EE63484AB2E}"/>
                </a:ext>
              </a:extLst>
            </p:cNvPr>
            <p:cNvSpPr/>
            <p:nvPr/>
          </p:nvSpPr>
          <p:spPr>
            <a:xfrm>
              <a:off x="1099168" y="208153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8103;p75">
              <a:extLst>
                <a:ext uri="{FF2B5EF4-FFF2-40B4-BE49-F238E27FC236}">
                  <a16:creationId xmlns:a16="http://schemas.microsoft.com/office/drawing/2014/main" id="{158FECD3-06A5-46F5-9C49-1B35048FF057}"/>
                </a:ext>
              </a:extLst>
            </p:cNvPr>
            <p:cNvSpPr/>
            <p:nvPr/>
          </p:nvSpPr>
          <p:spPr>
            <a:xfrm>
              <a:off x="1138876" y="208153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8104;p75">
              <a:extLst>
                <a:ext uri="{FF2B5EF4-FFF2-40B4-BE49-F238E27FC236}">
                  <a16:creationId xmlns:a16="http://schemas.microsoft.com/office/drawing/2014/main" id="{45C14695-CF2B-4B1F-A342-DDB517B49176}"/>
                </a:ext>
              </a:extLst>
            </p:cNvPr>
            <p:cNvSpPr/>
            <p:nvPr/>
          </p:nvSpPr>
          <p:spPr>
            <a:xfrm>
              <a:off x="1170389" y="2081531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8105;p75">
              <a:extLst>
                <a:ext uri="{FF2B5EF4-FFF2-40B4-BE49-F238E27FC236}">
                  <a16:creationId xmlns:a16="http://schemas.microsoft.com/office/drawing/2014/main" id="{E4D5C7B3-F5DA-4A88-BBEB-3AA5FB28EC63}"/>
                </a:ext>
              </a:extLst>
            </p:cNvPr>
            <p:cNvSpPr/>
            <p:nvPr/>
          </p:nvSpPr>
          <p:spPr>
            <a:xfrm>
              <a:off x="1211230" y="2081531"/>
              <a:ext cx="19868" cy="15198"/>
            </a:xfrm>
            <a:custGeom>
              <a:avLst/>
              <a:gdLst/>
              <a:ahLst/>
              <a:cxnLst/>
              <a:rect l="l" t="t" r="r" b="b"/>
              <a:pathLst>
                <a:path w="737" h="564" fill="none" extrusionOk="0">
                  <a:moveTo>
                    <a:pt x="73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650" y="563"/>
                  </a:lnTo>
                  <a:lnTo>
                    <a:pt x="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8106;p75">
              <a:extLst>
                <a:ext uri="{FF2B5EF4-FFF2-40B4-BE49-F238E27FC236}">
                  <a16:creationId xmlns:a16="http://schemas.microsoft.com/office/drawing/2014/main" id="{BF5077F9-8A52-4E4C-B866-E1A9D1614513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8107;p75">
              <a:extLst>
                <a:ext uri="{FF2B5EF4-FFF2-40B4-BE49-F238E27FC236}">
                  <a16:creationId xmlns:a16="http://schemas.microsoft.com/office/drawing/2014/main" id="{18CB767D-0623-46EE-9C44-7A9DE7CC8085}"/>
                </a:ext>
              </a:extLst>
            </p:cNvPr>
            <p:cNvSpPr/>
            <p:nvPr/>
          </p:nvSpPr>
          <p:spPr>
            <a:xfrm>
              <a:off x="1196053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8108;p75">
              <a:extLst>
                <a:ext uri="{FF2B5EF4-FFF2-40B4-BE49-F238E27FC236}">
                  <a16:creationId xmlns:a16="http://schemas.microsoft.com/office/drawing/2014/main" id="{BEA71C63-DC7F-4E8A-B8F2-0D2FADADF198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8109;p75">
              <a:extLst>
                <a:ext uri="{FF2B5EF4-FFF2-40B4-BE49-F238E27FC236}">
                  <a16:creationId xmlns:a16="http://schemas.microsoft.com/office/drawing/2014/main" id="{77BAC2F2-DB8C-4CF0-B5A2-F374735BC63D}"/>
                </a:ext>
              </a:extLst>
            </p:cNvPr>
            <p:cNvSpPr/>
            <p:nvPr/>
          </p:nvSpPr>
          <p:spPr>
            <a:xfrm>
              <a:off x="1163380" y="208153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8110;p75">
              <a:extLst>
                <a:ext uri="{FF2B5EF4-FFF2-40B4-BE49-F238E27FC236}">
                  <a16:creationId xmlns:a16="http://schemas.microsoft.com/office/drawing/2014/main" id="{83B5C7D0-3AF8-4158-8BB8-686C9A50FFAD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8111;p75">
              <a:extLst>
                <a:ext uri="{FF2B5EF4-FFF2-40B4-BE49-F238E27FC236}">
                  <a16:creationId xmlns:a16="http://schemas.microsoft.com/office/drawing/2014/main" id="{237D2EF0-338D-4866-90FB-F1C3C9A7CB43}"/>
                </a:ext>
              </a:extLst>
            </p:cNvPr>
            <p:cNvSpPr/>
            <p:nvPr/>
          </p:nvSpPr>
          <p:spPr>
            <a:xfrm>
              <a:off x="1123699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8112;p75">
              <a:extLst>
                <a:ext uri="{FF2B5EF4-FFF2-40B4-BE49-F238E27FC236}">
                  <a16:creationId xmlns:a16="http://schemas.microsoft.com/office/drawing/2014/main" id="{3DF3F190-4FF5-413F-A840-D1FD474E150B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8113;p75">
              <a:extLst>
                <a:ext uri="{FF2B5EF4-FFF2-40B4-BE49-F238E27FC236}">
                  <a16:creationId xmlns:a16="http://schemas.microsoft.com/office/drawing/2014/main" id="{6B12E03E-1D76-4E58-A7B0-85921826D3B4}"/>
                </a:ext>
              </a:extLst>
            </p:cNvPr>
            <p:cNvSpPr/>
            <p:nvPr/>
          </p:nvSpPr>
          <p:spPr>
            <a:xfrm>
              <a:off x="1092186" y="208153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8114;p75">
              <a:extLst>
                <a:ext uri="{FF2B5EF4-FFF2-40B4-BE49-F238E27FC236}">
                  <a16:creationId xmlns:a16="http://schemas.microsoft.com/office/drawing/2014/main" id="{511B4573-3AA7-4EDC-BF2D-63D3F2D909F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8115;p75">
              <a:extLst>
                <a:ext uri="{FF2B5EF4-FFF2-40B4-BE49-F238E27FC236}">
                  <a16:creationId xmlns:a16="http://schemas.microsoft.com/office/drawing/2014/main" id="{36DA4CAD-C849-4B6B-A6D2-ADD06690F6B9}"/>
                </a:ext>
              </a:extLst>
            </p:cNvPr>
            <p:cNvSpPr/>
            <p:nvPr/>
          </p:nvSpPr>
          <p:spPr>
            <a:xfrm>
              <a:off x="1052477" y="208153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8116;p75">
              <a:extLst>
                <a:ext uri="{FF2B5EF4-FFF2-40B4-BE49-F238E27FC236}">
                  <a16:creationId xmlns:a16="http://schemas.microsoft.com/office/drawing/2014/main" id="{72BA94D3-7EA1-439D-9A7A-ECE0B46A514E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8117;p75">
              <a:extLst>
                <a:ext uri="{FF2B5EF4-FFF2-40B4-BE49-F238E27FC236}">
                  <a16:creationId xmlns:a16="http://schemas.microsoft.com/office/drawing/2014/main" id="{BBD9072A-BB51-42B7-AF94-4195E37EBC32}"/>
                </a:ext>
              </a:extLst>
            </p:cNvPr>
            <p:cNvSpPr/>
            <p:nvPr/>
          </p:nvSpPr>
          <p:spPr>
            <a:xfrm>
              <a:off x="1020964" y="2081531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8118;p75">
              <a:extLst>
                <a:ext uri="{FF2B5EF4-FFF2-40B4-BE49-F238E27FC236}">
                  <a16:creationId xmlns:a16="http://schemas.microsoft.com/office/drawing/2014/main" id="{BA2154D0-B78E-464F-BD16-062FEF9DC806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8119;p75">
              <a:extLst>
                <a:ext uri="{FF2B5EF4-FFF2-40B4-BE49-F238E27FC236}">
                  <a16:creationId xmlns:a16="http://schemas.microsoft.com/office/drawing/2014/main" id="{0FA18AA5-D1BF-4E02-AC2F-43E4F150A741}"/>
                </a:ext>
              </a:extLst>
            </p:cNvPr>
            <p:cNvSpPr/>
            <p:nvPr/>
          </p:nvSpPr>
          <p:spPr>
            <a:xfrm>
              <a:off x="997619" y="205003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8120;p75">
              <a:extLst>
                <a:ext uri="{FF2B5EF4-FFF2-40B4-BE49-F238E27FC236}">
                  <a16:creationId xmlns:a16="http://schemas.microsoft.com/office/drawing/2014/main" id="{30055867-8ACF-4FCF-94AE-A26F71D9D558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extrusionOk="0">
                  <a:moveTo>
                    <a:pt x="1" y="0"/>
                  </a:moveTo>
                  <a:lnTo>
                    <a:pt x="1" y="43"/>
                  </a:lnTo>
                  <a:lnTo>
                    <a:pt x="910" y="130"/>
                  </a:lnTo>
                  <a:lnTo>
                    <a:pt x="87" y="0"/>
                  </a:lnTo>
                  <a:close/>
                  <a:moveTo>
                    <a:pt x="1170" y="173"/>
                  </a:move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8121;p75">
              <a:extLst>
                <a:ext uri="{FF2B5EF4-FFF2-40B4-BE49-F238E27FC236}">
                  <a16:creationId xmlns:a16="http://schemas.microsoft.com/office/drawing/2014/main" id="{230F9793-B806-42C5-9368-245C5A75A4A7}"/>
                </a:ext>
              </a:extLst>
            </p:cNvPr>
            <p:cNvSpPr/>
            <p:nvPr/>
          </p:nvSpPr>
          <p:spPr>
            <a:xfrm>
              <a:off x="1067654" y="2050030"/>
              <a:ext cx="51381" cy="7006"/>
            </a:xfrm>
            <a:custGeom>
              <a:avLst/>
              <a:gdLst/>
              <a:ahLst/>
              <a:cxnLst/>
              <a:rect l="l" t="t" r="r" b="b"/>
              <a:pathLst>
                <a:path w="1906" h="260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43"/>
                  </a:lnTo>
                  <a:lnTo>
                    <a:pt x="910" y="130"/>
                  </a:lnTo>
                  <a:lnTo>
                    <a:pt x="910" y="130"/>
                  </a:lnTo>
                  <a:lnTo>
                    <a:pt x="1170" y="173"/>
                  </a:lnTo>
                  <a:lnTo>
                    <a:pt x="1170" y="173"/>
                  </a:lnTo>
                  <a:lnTo>
                    <a:pt x="1776" y="260"/>
                  </a:lnTo>
                  <a:lnTo>
                    <a:pt x="1906" y="260"/>
                  </a:lnTo>
                  <a:lnTo>
                    <a:pt x="1170" y="173"/>
                  </a:lnTo>
                  <a:lnTo>
                    <a:pt x="910" y="13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8122;p75">
              <a:extLst>
                <a:ext uri="{FF2B5EF4-FFF2-40B4-BE49-F238E27FC236}">
                  <a16:creationId xmlns:a16="http://schemas.microsoft.com/office/drawing/2014/main" id="{FDCB6EB5-EDB5-42A7-9B0D-332E146F4AAC}"/>
                </a:ext>
              </a:extLst>
            </p:cNvPr>
            <p:cNvSpPr/>
            <p:nvPr/>
          </p:nvSpPr>
          <p:spPr>
            <a:xfrm>
              <a:off x="997619" y="2050030"/>
              <a:ext cx="117939" cy="7006"/>
            </a:xfrm>
            <a:custGeom>
              <a:avLst/>
              <a:gdLst/>
              <a:ahLst/>
              <a:cxnLst/>
              <a:rect l="l" t="t" r="r" b="b"/>
              <a:pathLst>
                <a:path w="4375" h="260" extrusionOk="0">
                  <a:moveTo>
                    <a:pt x="1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  <a:close/>
                  <a:moveTo>
                    <a:pt x="1083" y="0"/>
                  </a:moveTo>
                  <a:lnTo>
                    <a:pt x="1083" y="260"/>
                  </a:lnTo>
                  <a:lnTo>
                    <a:pt x="2036" y="260"/>
                  </a:lnTo>
                  <a:lnTo>
                    <a:pt x="2036" y="0"/>
                  </a:lnTo>
                  <a:close/>
                  <a:moveTo>
                    <a:pt x="2599" y="43"/>
                  </a:moveTo>
                  <a:lnTo>
                    <a:pt x="2599" y="260"/>
                  </a:lnTo>
                  <a:lnTo>
                    <a:pt x="3508" y="260"/>
                  </a:lnTo>
                  <a:lnTo>
                    <a:pt x="3508" y="130"/>
                  </a:lnTo>
                  <a:lnTo>
                    <a:pt x="2599" y="43"/>
                  </a:lnTo>
                  <a:close/>
                  <a:moveTo>
                    <a:pt x="3768" y="173"/>
                  </a:moveTo>
                  <a:lnTo>
                    <a:pt x="3768" y="260"/>
                  </a:lnTo>
                  <a:lnTo>
                    <a:pt x="4374" y="260"/>
                  </a:lnTo>
                  <a:lnTo>
                    <a:pt x="3768" y="17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8123;p75">
              <a:extLst>
                <a:ext uri="{FF2B5EF4-FFF2-40B4-BE49-F238E27FC236}">
                  <a16:creationId xmlns:a16="http://schemas.microsoft.com/office/drawing/2014/main" id="{615503B8-8D2E-48AA-B7A5-9427E0150E6A}"/>
                </a:ext>
              </a:extLst>
            </p:cNvPr>
            <p:cNvSpPr/>
            <p:nvPr/>
          </p:nvSpPr>
          <p:spPr>
            <a:xfrm>
              <a:off x="1099168" y="2054692"/>
              <a:ext cx="16390" cy="2344"/>
            </a:xfrm>
            <a:custGeom>
              <a:avLst/>
              <a:gdLst/>
              <a:ahLst/>
              <a:cxnLst/>
              <a:rect l="l" t="t" r="r" b="b"/>
              <a:pathLst>
                <a:path w="608" h="87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607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8124;p75">
              <a:extLst>
                <a:ext uri="{FF2B5EF4-FFF2-40B4-BE49-F238E27FC236}">
                  <a16:creationId xmlns:a16="http://schemas.microsoft.com/office/drawing/2014/main" id="{4D5180C7-50BF-44C7-9F8A-9FE2D8D4A693}"/>
                </a:ext>
              </a:extLst>
            </p:cNvPr>
            <p:cNvSpPr/>
            <p:nvPr/>
          </p:nvSpPr>
          <p:spPr>
            <a:xfrm>
              <a:off x="1067654" y="2051188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1" y="0"/>
                  </a:moveTo>
                  <a:lnTo>
                    <a:pt x="1" y="217"/>
                  </a:lnTo>
                  <a:lnTo>
                    <a:pt x="910" y="217"/>
                  </a:lnTo>
                  <a:lnTo>
                    <a:pt x="910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8125;p75">
              <a:extLst>
                <a:ext uri="{FF2B5EF4-FFF2-40B4-BE49-F238E27FC236}">
                  <a16:creationId xmlns:a16="http://schemas.microsoft.com/office/drawing/2014/main" id="{74F64250-B757-429C-9958-72E6DE23980F}"/>
                </a:ext>
              </a:extLst>
            </p:cNvPr>
            <p:cNvSpPr/>
            <p:nvPr/>
          </p:nvSpPr>
          <p:spPr>
            <a:xfrm>
              <a:off x="997619" y="2050030"/>
              <a:ext cx="23372" cy="7006"/>
            </a:xfrm>
            <a:custGeom>
              <a:avLst/>
              <a:gdLst/>
              <a:ahLst/>
              <a:cxnLst/>
              <a:rect l="l" t="t" r="r" b="b"/>
              <a:pathLst>
                <a:path w="867" h="260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867" y="260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8126;p75">
              <a:extLst>
                <a:ext uri="{FF2B5EF4-FFF2-40B4-BE49-F238E27FC236}">
                  <a16:creationId xmlns:a16="http://schemas.microsoft.com/office/drawing/2014/main" id="{92296963-3F36-4CD3-A2C9-AFBD1A28BD6B}"/>
                </a:ext>
              </a:extLst>
            </p:cNvPr>
            <p:cNvSpPr/>
            <p:nvPr/>
          </p:nvSpPr>
          <p:spPr>
            <a:xfrm>
              <a:off x="1026814" y="2050030"/>
              <a:ext cx="25690" cy="7006"/>
            </a:xfrm>
            <a:custGeom>
              <a:avLst/>
              <a:gdLst/>
              <a:ahLst/>
              <a:cxnLst/>
              <a:rect l="l" t="t" r="r" b="b"/>
              <a:pathLst>
                <a:path w="953" h="260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8127;p75">
              <a:extLst>
                <a:ext uri="{FF2B5EF4-FFF2-40B4-BE49-F238E27FC236}">
                  <a16:creationId xmlns:a16="http://schemas.microsoft.com/office/drawing/2014/main" id="{C7132402-5D76-4FEB-B9B6-444DB566CE47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8128;p75">
              <a:extLst>
                <a:ext uri="{FF2B5EF4-FFF2-40B4-BE49-F238E27FC236}">
                  <a16:creationId xmlns:a16="http://schemas.microsoft.com/office/drawing/2014/main" id="{6054525F-38BA-4148-B188-C38B35BB9316}"/>
                </a:ext>
              </a:extLst>
            </p:cNvPr>
            <p:cNvSpPr/>
            <p:nvPr/>
          </p:nvSpPr>
          <p:spPr>
            <a:xfrm>
              <a:off x="1092186" y="2053506"/>
              <a:ext cx="7009" cy="1213"/>
            </a:xfrm>
            <a:custGeom>
              <a:avLst/>
              <a:gdLst/>
              <a:ahLst/>
              <a:cxnLst/>
              <a:rect l="l" t="t" r="r" b="b"/>
              <a:pathLst>
                <a:path w="260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8129;p75">
              <a:extLst>
                <a:ext uri="{FF2B5EF4-FFF2-40B4-BE49-F238E27FC236}">
                  <a16:creationId xmlns:a16="http://schemas.microsoft.com/office/drawing/2014/main" id="{23CFDB45-3CE5-4C55-A3B6-A6B5B9BD2F74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8130;p75">
              <a:extLst>
                <a:ext uri="{FF2B5EF4-FFF2-40B4-BE49-F238E27FC236}">
                  <a16:creationId xmlns:a16="http://schemas.microsoft.com/office/drawing/2014/main" id="{7DCD3807-4732-4220-ADC3-2059C1184E48}"/>
                </a:ext>
              </a:extLst>
            </p:cNvPr>
            <p:cNvSpPr/>
            <p:nvPr/>
          </p:nvSpPr>
          <p:spPr>
            <a:xfrm>
              <a:off x="1092186" y="2053506"/>
              <a:ext cx="7009" cy="3530"/>
            </a:xfrm>
            <a:custGeom>
              <a:avLst/>
              <a:gdLst/>
              <a:ahLst/>
              <a:cxnLst/>
              <a:rect l="l" t="t" r="r" b="b"/>
              <a:pathLst>
                <a:path w="260" h="131" fill="none" extrusionOk="0">
                  <a:moveTo>
                    <a:pt x="0" y="1"/>
                  </a:moveTo>
                  <a:lnTo>
                    <a:pt x="0" y="131"/>
                  </a:lnTo>
                  <a:lnTo>
                    <a:pt x="260" y="131"/>
                  </a:lnTo>
                  <a:lnTo>
                    <a:pt x="26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8131;p75">
              <a:extLst>
                <a:ext uri="{FF2B5EF4-FFF2-40B4-BE49-F238E27FC236}">
                  <a16:creationId xmlns:a16="http://schemas.microsoft.com/office/drawing/2014/main" id="{3864B8D5-C0AE-4A73-8B76-5ED934F0772E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87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55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8132;p75">
              <a:extLst>
                <a:ext uri="{FF2B5EF4-FFF2-40B4-BE49-F238E27FC236}">
                  <a16:creationId xmlns:a16="http://schemas.microsoft.com/office/drawing/2014/main" id="{B12FCF57-684A-4BC9-BF2A-488EDFDE9A3F}"/>
                </a:ext>
              </a:extLst>
            </p:cNvPr>
            <p:cNvSpPr/>
            <p:nvPr/>
          </p:nvSpPr>
          <p:spPr>
            <a:xfrm>
              <a:off x="1065336" y="2050030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87" y="43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8133;p75">
              <a:extLst>
                <a:ext uri="{FF2B5EF4-FFF2-40B4-BE49-F238E27FC236}">
                  <a16:creationId xmlns:a16="http://schemas.microsoft.com/office/drawing/2014/main" id="{0525E07C-017E-4875-AA30-0B15B3A09350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8134;p75">
              <a:extLst>
                <a:ext uri="{FF2B5EF4-FFF2-40B4-BE49-F238E27FC236}">
                  <a16:creationId xmlns:a16="http://schemas.microsoft.com/office/drawing/2014/main" id="{D7CD4FA3-F4A5-4C42-8A92-38CCDAE9CA82}"/>
                </a:ext>
              </a:extLst>
            </p:cNvPr>
            <p:cNvSpPr/>
            <p:nvPr/>
          </p:nvSpPr>
          <p:spPr>
            <a:xfrm>
              <a:off x="1052477" y="2050030"/>
              <a:ext cx="15204" cy="7006"/>
            </a:xfrm>
            <a:custGeom>
              <a:avLst/>
              <a:gdLst/>
              <a:ahLst/>
              <a:cxnLst/>
              <a:rect l="l" t="t" r="r" b="b"/>
              <a:pathLst>
                <a:path w="564" h="260" fill="none" extrusionOk="0">
                  <a:moveTo>
                    <a:pt x="47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43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8135;p75">
              <a:extLst>
                <a:ext uri="{FF2B5EF4-FFF2-40B4-BE49-F238E27FC236}">
                  <a16:creationId xmlns:a16="http://schemas.microsoft.com/office/drawing/2014/main" id="{855549B7-B1B1-427D-B1B4-D6128BA4F464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extrusionOk="0">
                  <a:moveTo>
                    <a:pt x="1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8136;p75">
              <a:extLst>
                <a:ext uri="{FF2B5EF4-FFF2-40B4-BE49-F238E27FC236}">
                  <a16:creationId xmlns:a16="http://schemas.microsoft.com/office/drawing/2014/main" id="{2CDAA8ED-83AC-4ABE-AAA0-644AEBAA7E30}"/>
                </a:ext>
              </a:extLst>
            </p:cNvPr>
            <p:cNvSpPr/>
            <p:nvPr/>
          </p:nvSpPr>
          <p:spPr>
            <a:xfrm>
              <a:off x="1020964" y="2050030"/>
              <a:ext cx="5877" cy="7006"/>
            </a:xfrm>
            <a:custGeom>
              <a:avLst/>
              <a:gdLst/>
              <a:ahLst/>
              <a:cxnLst/>
              <a:rect l="l" t="t" r="r" b="b"/>
              <a:pathLst>
                <a:path w="218" h="26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8137;p75">
              <a:extLst>
                <a:ext uri="{FF2B5EF4-FFF2-40B4-BE49-F238E27FC236}">
                  <a16:creationId xmlns:a16="http://schemas.microsoft.com/office/drawing/2014/main" id="{933BB4A9-20DB-4772-B102-F54888796BFA}"/>
                </a:ext>
              </a:extLst>
            </p:cNvPr>
            <p:cNvSpPr/>
            <p:nvPr/>
          </p:nvSpPr>
          <p:spPr>
            <a:xfrm>
              <a:off x="1015141" y="2090855"/>
              <a:ext cx="197302" cy="29211"/>
            </a:xfrm>
            <a:custGeom>
              <a:avLst/>
              <a:gdLst/>
              <a:ahLst/>
              <a:cxnLst/>
              <a:rect l="l" t="t" r="r" b="b"/>
              <a:pathLst>
                <a:path w="7319" h="1084" extrusionOk="0">
                  <a:moveTo>
                    <a:pt x="0" y="1"/>
                  </a:moveTo>
                  <a:lnTo>
                    <a:pt x="433" y="87"/>
                  </a:lnTo>
                  <a:lnTo>
                    <a:pt x="909" y="174"/>
                  </a:lnTo>
                  <a:lnTo>
                    <a:pt x="1342" y="260"/>
                  </a:lnTo>
                  <a:lnTo>
                    <a:pt x="1775" y="347"/>
                  </a:lnTo>
                  <a:lnTo>
                    <a:pt x="3637" y="607"/>
                  </a:lnTo>
                  <a:lnTo>
                    <a:pt x="5456" y="867"/>
                  </a:lnTo>
                  <a:lnTo>
                    <a:pt x="6366" y="997"/>
                  </a:lnTo>
                  <a:lnTo>
                    <a:pt x="7275" y="1083"/>
                  </a:lnTo>
                  <a:lnTo>
                    <a:pt x="7318" y="1083"/>
                  </a:lnTo>
                  <a:lnTo>
                    <a:pt x="7318" y="1040"/>
                  </a:lnTo>
                  <a:lnTo>
                    <a:pt x="7275" y="1040"/>
                  </a:lnTo>
                  <a:lnTo>
                    <a:pt x="6366" y="867"/>
                  </a:lnTo>
                  <a:lnTo>
                    <a:pt x="5456" y="737"/>
                  </a:lnTo>
                  <a:lnTo>
                    <a:pt x="3637" y="477"/>
                  </a:lnTo>
                  <a:lnTo>
                    <a:pt x="1862" y="217"/>
                  </a:lnTo>
                  <a:lnTo>
                    <a:pt x="1386" y="130"/>
                  </a:lnTo>
                  <a:lnTo>
                    <a:pt x="909" y="87"/>
                  </a:lnTo>
                  <a:lnTo>
                    <a:pt x="476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8138;p75">
              <a:extLst>
                <a:ext uri="{FF2B5EF4-FFF2-40B4-BE49-F238E27FC236}">
                  <a16:creationId xmlns:a16="http://schemas.microsoft.com/office/drawing/2014/main" id="{AB9ADBE2-4004-4010-90F0-15AF55EBBD0A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extrusionOk="0">
                  <a:moveTo>
                    <a:pt x="16412" y="1"/>
                  </a:move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8139;p75">
              <a:extLst>
                <a:ext uri="{FF2B5EF4-FFF2-40B4-BE49-F238E27FC236}">
                  <a16:creationId xmlns:a16="http://schemas.microsoft.com/office/drawing/2014/main" id="{DC6F509E-407E-4852-B300-54EC7BAE8590}"/>
                </a:ext>
              </a:extLst>
            </p:cNvPr>
            <p:cNvSpPr/>
            <p:nvPr/>
          </p:nvSpPr>
          <p:spPr>
            <a:xfrm>
              <a:off x="1543913" y="2261217"/>
              <a:ext cx="605870" cy="376942"/>
            </a:xfrm>
            <a:custGeom>
              <a:avLst/>
              <a:gdLst/>
              <a:ahLst/>
              <a:cxnLst/>
              <a:rect l="l" t="t" r="r" b="b"/>
              <a:pathLst>
                <a:path w="22475" h="13988" fill="none" extrusionOk="0">
                  <a:moveTo>
                    <a:pt x="1083" y="5760"/>
                  </a:moveTo>
                  <a:lnTo>
                    <a:pt x="1083" y="5760"/>
                  </a:lnTo>
                  <a:lnTo>
                    <a:pt x="1646" y="6583"/>
                  </a:lnTo>
                  <a:lnTo>
                    <a:pt x="2253" y="7362"/>
                  </a:lnTo>
                  <a:lnTo>
                    <a:pt x="2902" y="8141"/>
                  </a:lnTo>
                  <a:lnTo>
                    <a:pt x="3595" y="8921"/>
                  </a:lnTo>
                  <a:lnTo>
                    <a:pt x="4331" y="9657"/>
                  </a:lnTo>
                  <a:lnTo>
                    <a:pt x="5067" y="10350"/>
                  </a:lnTo>
                  <a:lnTo>
                    <a:pt x="5803" y="10999"/>
                  </a:lnTo>
                  <a:lnTo>
                    <a:pt x="6583" y="11606"/>
                  </a:lnTo>
                  <a:lnTo>
                    <a:pt x="7319" y="12168"/>
                  </a:lnTo>
                  <a:lnTo>
                    <a:pt x="8098" y="12645"/>
                  </a:lnTo>
                  <a:lnTo>
                    <a:pt x="8791" y="13078"/>
                  </a:lnTo>
                  <a:lnTo>
                    <a:pt x="9527" y="13424"/>
                  </a:lnTo>
                  <a:lnTo>
                    <a:pt x="10177" y="13684"/>
                  </a:lnTo>
                  <a:lnTo>
                    <a:pt x="10826" y="13857"/>
                  </a:lnTo>
                  <a:lnTo>
                    <a:pt x="11433" y="13987"/>
                  </a:lnTo>
                  <a:lnTo>
                    <a:pt x="11692" y="13987"/>
                  </a:lnTo>
                  <a:lnTo>
                    <a:pt x="11952" y="13944"/>
                  </a:lnTo>
                  <a:lnTo>
                    <a:pt x="11952" y="13944"/>
                  </a:lnTo>
                  <a:lnTo>
                    <a:pt x="12212" y="13901"/>
                  </a:lnTo>
                  <a:lnTo>
                    <a:pt x="12472" y="13814"/>
                  </a:lnTo>
                  <a:lnTo>
                    <a:pt x="13035" y="13554"/>
                  </a:lnTo>
                  <a:lnTo>
                    <a:pt x="13684" y="13208"/>
                  </a:lnTo>
                  <a:lnTo>
                    <a:pt x="14377" y="12731"/>
                  </a:lnTo>
                  <a:lnTo>
                    <a:pt x="15157" y="12125"/>
                  </a:lnTo>
                  <a:lnTo>
                    <a:pt x="15893" y="11476"/>
                  </a:lnTo>
                  <a:lnTo>
                    <a:pt x="16672" y="10783"/>
                  </a:lnTo>
                  <a:lnTo>
                    <a:pt x="17452" y="10003"/>
                  </a:lnTo>
                  <a:lnTo>
                    <a:pt x="18231" y="9181"/>
                  </a:lnTo>
                  <a:lnTo>
                    <a:pt x="19011" y="8315"/>
                  </a:lnTo>
                  <a:lnTo>
                    <a:pt x="19703" y="7449"/>
                  </a:lnTo>
                  <a:lnTo>
                    <a:pt x="20396" y="6583"/>
                  </a:lnTo>
                  <a:lnTo>
                    <a:pt x="21046" y="5717"/>
                  </a:lnTo>
                  <a:lnTo>
                    <a:pt x="21565" y="4850"/>
                  </a:lnTo>
                  <a:lnTo>
                    <a:pt x="22085" y="4028"/>
                  </a:lnTo>
                  <a:lnTo>
                    <a:pt x="22475" y="3248"/>
                  </a:lnTo>
                  <a:lnTo>
                    <a:pt x="22475" y="3248"/>
                  </a:lnTo>
                  <a:lnTo>
                    <a:pt x="22475" y="3162"/>
                  </a:lnTo>
                  <a:lnTo>
                    <a:pt x="22475" y="3075"/>
                  </a:lnTo>
                  <a:lnTo>
                    <a:pt x="22301" y="2815"/>
                  </a:lnTo>
                  <a:lnTo>
                    <a:pt x="22042" y="2555"/>
                  </a:lnTo>
                  <a:lnTo>
                    <a:pt x="21695" y="2296"/>
                  </a:lnTo>
                  <a:lnTo>
                    <a:pt x="21219" y="1993"/>
                  </a:lnTo>
                  <a:lnTo>
                    <a:pt x="20699" y="1646"/>
                  </a:lnTo>
                  <a:lnTo>
                    <a:pt x="19573" y="1040"/>
                  </a:lnTo>
                  <a:lnTo>
                    <a:pt x="18361" y="520"/>
                  </a:lnTo>
                  <a:lnTo>
                    <a:pt x="17798" y="304"/>
                  </a:lnTo>
                  <a:lnTo>
                    <a:pt x="17278" y="174"/>
                  </a:lnTo>
                  <a:lnTo>
                    <a:pt x="16802" y="44"/>
                  </a:lnTo>
                  <a:lnTo>
                    <a:pt x="16412" y="1"/>
                  </a:lnTo>
                  <a:lnTo>
                    <a:pt x="16109" y="44"/>
                  </a:lnTo>
                  <a:lnTo>
                    <a:pt x="16023" y="87"/>
                  </a:lnTo>
                  <a:lnTo>
                    <a:pt x="15936" y="174"/>
                  </a:lnTo>
                  <a:lnTo>
                    <a:pt x="15936" y="174"/>
                  </a:lnTo>
                  <a:lnTo>
                    <a:pt x="14680" y="2036"/>
                  </a:lnTo>
                  <a:lnTo>
                    <a:pt x="13901" y="3075"/>
                  </a:lnTo>
                  <a:lnTo>
                    <a:pt x="13078" y="4114"/>
                  </a:lnTo>
                  <a:lnTo>
                    <a:pt x="12299" y="5110"/>
                  </a:lnTo>
                  <a:lnTo>
                    <a:pt x="11519" y="5890"/>
                  </a:lnTo>
                  <a:lnTo>
                    <a:pt x="11173" y="6193"/>
                  </a:lnTo>
                  <a:lnTo>
                    <a:pt x="10870" y="6453"/>
                  </a:lnTo>
                  <a:lnTo>
                    <a:pt x="10567" y="6626"/>
                  </a:lnTo>
                  <a:lnTo>
                    <a:pt x="10350" y="6712"/>
                  </a:lnTo>
                  <a:lnTo>
                    <a:pt x="10350" y="6712"/>
                  </a:lnTo>
                  <a:lnTo>
                    <a:pt x="10134" y="6712"/>
                  </a:lnTo>
                  <a:lnTo>
                    <a:pt x="9830" y="6669"/>
                  </a:lnTo>
                  <a:lnTo>
                    <a:pt x="9138" y="6453"/>
                  </a:lnTo>
                  <a:lnTo>
                    <a:pt x="8272" y="6106"/>
                  </a:lnTo>
                  <a:lnTo>
                    <a:pt x="7276" y="5587"/>
                  </a:lnTo>
                  <a:lnTo>
                    <a:pt x="6150" y="5024"/>
                  </a:lnTo>
                  <a:lnTo>
                    <a:pt x="4981" y="4374"/>
                  </a:lnTo>
                  <a:lnTo>
                    <a:pt x="3812" y="3681"/>
                  </a:lnTo>
                  <a:lnTo>
                    <a:pt x="2599" y="2945"/>
                  </a:lnTo>
                  <a:lnTo>
                    <a:pt x="2599" y="2945"/>
                  </a:lnTo>
                  <a:lnTo>
                    <a:pt x="1950" y="2555"/>
                  </a:lnTo>
                  <a:lnTo>
                    <a:pt x="1387" y="2296"/>
                  </a:lnTo>
                  <a:lnTo>
                    <a:pt x="954" y="2166"/>
                  </a:lnTo>
                  <a:lnTo>
                    <a:pt x="607" y="2122"/>
                  </a:lnTo>
                  <a:lnTo>
                    <a:pt x="477" y="2122"/>
                  </a:lnTo>
                  <a:lnTo>
                    <a:pt x="347" y="2166"/>
                  </a:lnTo>
                  <a:lnTo>
                    <a:pt x="217" y="2252"/>
                  </a:lnTo>
                  <a:lnTo>
                    <a:pt x="131" y="2339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465"/>
                  </a:lnTo>
                  <a:lnTo>
                    <a:pt x="174" y="3855"/>
                  </a:lnTo>
                  <a:lnTo>
                    <a:pt x="304" y="4244"/>
                  </a:lnTo>
                  <a:lnTo>
                    <a:pt x="694" y="5067"/>
                  </a:lnTo>
                  <a:lnTo>
                    <a:pt x="1083" y="5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8140;p75">
              <a:extLst>
                <a:ext uri="{FF2B5EF4-FFF2-40B4-BE49-F238E27FC236}">
                  <a16:creationId xmlns:a16="http://schemas.microsoft.com/office/drawing/2014/main" id="{59808C98-CD41-4A39-82C6-AFE8A0F908EB}"/>
                </a:ext>
              </a:extLst>
            </p:cNvPr>
            <p:cNvSpPr/>
            <p:nvPr/>
          </p:nvSpPr>
          <p:spPr>
            <a:xfrm>
              <a:off x="1895277" y="2051188"/>
              <a:ext cx="317532" cy="313911"/>
            </a:xfrm>
            <a:custGeom>
              <a:avLst/>
              <a:gdLst/>
              <a:ahLst/>
              <a:cxnLst/>
              <a:rect l="l" t="t" r="r" b="b"/>
              <a:pathLst>
                <a:path w="11779" h="11649" extrusionOk="0">
                  <a:moveTo>
                    <a:pt x="607" y="0"/>
                  </a:moveTo>
                  <a:lnTo>
                    <a:pt x="391" y="44"/>
                  </a:lnTo>
                  <a:lnTo>
                    <a:pt x="217" y="130"/>
                  </a:lnTo>
                  <a:lnTo>
                    <a:pt x="87" y="260"/>
                  </a:lnTo>
                  <a:lnTo>
                    <a:pt x="44" y="390"/>
                  </a:lnTo>
                  <a:lnTo>
                    <a:pt x="1" y="520"/>
                  </a:lnTo>
                  <a:lnTo>
                    <a:pt x="1" y="693"/>
                  </a:lnTo>
                  <a:lnTo>
                    <a:pt x="131" y="1126"/>
                  </a:lnTo>
                  <a:lnTo>
                    <a:pt x="347" y="1646"/>
                  </a:lnTo>
                  <a:lnTo>
                    <a:pt x="650" y="2165"/>
                  </a:lnTo>
                  <a:lnTo>
                    <a:pt x="953" y="2728"/>
                  </a:lnTo>
                  <a:lnTo>
                    <a:pt x="1603" y="3768"/>
                  </a:lnTo>
                  <a:lnTo>
                    <a:pt x="2036" y="4634"/>
                  </a:lnTo>
                  <a:lnTo>
                    <a:pt x="2382" y="5543"/>
                  </a:lnTo>
                  <a:lnTo>
                    <a:pt x="2686" y="6452"/>
                  </a:lnTo>
                  <a:lnTo>
                    <a:pt x="2945" y="7405"/>
                  </a:lnTo>
                  <a:lnTo>
                    <a:pt x="2859" y="7881"/>
                  </a:lnTo>
                  <a:lnTo>
                    <a:pt x="2859" y="8314"/>
                  </a:lnTo>
                  <a:lnTo>
                    <a:pt x="2945" y="8531"/>
                  </a:lnTo>
                  <a:lnTo>
                    <a:pt x="3119" y="8747"/>
                  </a:lnTo>
                  <a:lnTo>
                    <a:pt x="3422" y="9007"/>
                  </a:lnTo>
                  <a:lnTo>
                    <a:pt x="3768" y="9310"/>
                  </a:lnTo>
                  <a:lnTo>
                    <a:pt x="4634" y="9916"/>
                  </a:lnTo>
                  <a:lnTo>
                    <a:pt x="5673" y="10523"/>
                  </a:lnTo>
                  <a:lnTo>
                    <a:pt x="6713" y="11042"/>
                  </a:lnTo>
                  <a:lnTo>
                    <a:pt x="7665" y="11475"/>
                  </a:lnTo>
                  <a:lnTo>
                    <a:pt x="8098" y="11605"/>
                  </a:lnTo>
                  <a:lnTo>
                    <a:pt x="8445" y="11649"/>
                  </a:lnTo>
                  <a:lnTo>
                    <a:pt x="8834" y="11649"/>
                  </a:lnTo>
                  <a:lnTo>
                    <a:pt x="8921" y="11605"/>
                  </a:lnTo>
                  <a:lnTo>
                    <a:pt x="9224" y="11302"/>
                  </a:lnTo>
                  <a:lnTo>
                    <a:pt x="9614" y="10782"/>
                  </a:lnTo>
                  <a:lnTo>
                    <a:pt x="10047" y="10133"/>
                  </a:lnTo>
                  <a:lnTo>
                    <a:pt x="10480" y="9397"/>
                  </a:lnTo>
                  <a:lnTo>
                    <a:pt x="10913" y="8617"/>
                  </a:lnTo>
                  <a:lnTo>
                    <a:pt x="11259" y="7838"/>
                  </a:lnTo>
                  <a:lnTo>
                    <a:pt x="11562" y="7102"/>
                  </a:lnTo>
                  <a:lnTo>
                    <a:pt x="11736" y="6452"/>
                  </a:lnTo>
                  <a:lnTo>
                    <a:pt x="11779" y="6322"/>
                  </a:lnTo>
                  <a:lnTo>
                    <a:pt x="11736" y="6149"/>
                  </a:lnTo>
                  <a:lnTo>
                    <a:pt x="11606" y="5716"/>
                  </a:lnTo>
                  <a:lnTo>
                    <a:pt x="11346" y="5283"/>
                  </a:lnTo>
                  <a:lnTo>
                    <a:pt x="11043" y="4807"/>
                  </a:lnTo>
                  <a:lnTo>
                    <a:pt x="10610" y="4287"/>
                  </a:lnTo>
                  <a:lnTo>
                    <a:pt x="10177" y="3768"/>
                  </a:lnTo>
                  <a:lnTo>
                    <a:pt x="9657" y="3248"/>
                  </a:lnTo>
                  <a:lnTo>
                    <a:pt x="9094" y="2772"/>
                  </a:lnTo>
                  <a:lnTo>
                    <a:pt x="8531" y="2295"/>
                  </a:lnTo>
                  <a:lnTo>
                    <a:pt x="7968" y="1906"/>
                  </a:lnTo>
                  <a:lnTo>
                    <a:pt x="7405" y="1559"/>
                  </a:lnTo>
                  <a:lnTo>
                    <a:pt x="6886" y="1256"/>
                  </a:lnTo>
                  <a:lnTo>
                    <a:pt x="6366" y="1040"/>
                  </a:lnTo>
                  <a:lnTo>
                    <a:pt x="5933" y="953"/>
                  </a:lnTo>
                  <a:lnTo>
                    <a:pt x="5587" y="953"/>
                  </a:lnTo>
                  <a:lnTo>
                    <a:pt x="5414" y="996"/>
                  </a:lnTo>
                  <a:lnTo>
                    <a:pt x="5284" y="1083"/>
                  </a:lnTo>
                  <a:lnTo>
                    <a:pt x="5024" y="1429"/>
                  </a:lnTo>
                  <a:lnTo>
                    <a:pt x="4764" y="1862"/>
                  </a:lnTo>
                  <a:lnTo>
                    <a:pt x="4461" y="2382"/>
                  </a:lnTo>
                  <a:lnTo>
                    <a:pt x="4201" y="2988"/>
                  </a:lnTo>
                  <a:lnTo>
                    <a:pt x="3768" y="2425"/>
                  </a:lnTo>
                  <a:lnTo>
                    <a:pt x="3292" y="1862"/>
                  </a:lnTo>
                  <a:lnTo>
                    <a:pt x="2772" y="1343"/>
                  </a:lnTo>
                  <a:lnTo>
                    <a:pt x="2209" y="823"/>
                  </a:lnTo>
                  <a:lnTo>
                    <a:pt x="1646" y="390"/>
                  </a:lnTo>
                  <a:lnTo>
                    <a:pt x="1386" y="260"/>
                  </a:lnTo>
                  <a:lnTo>
                    <a:pt x="1127" y="130"/>
                  </a:lnTo>
                  <a:lnTo>
                    <a:pt x="867" y="44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8141;p75">
              <a:extLst>
                <a:ext uri="{FF2B5EF4-FFF2-40B4-BE49-F238E27FC236}">
                  <a16:creationId xmlns:a16="http://schemas.microsoft.com/office/drawing/2014/main" id="{F23332B1-0A58-46A1-87E1-2A2A329E66CD}"/>
                </a:ext>
              </a:extLst>
            </p:cNvPr>
            <p:cNvSpPr/>
            <p:nvPr/>
          </p:nvSpPr>
          <p:spPr>
            <a:xfrm>
              <a:off x="1828746" y="1772309"/>
              <a:ext cx="749445" cy="1217084"/>
            </a:xfrm>
            <a:custGeom>
              <a:avLst/>
              <a:gdLst/>
              <a:ahLst/>
              <a:cxnLst/>
              <a:rect l="l" t="t" r="r" b="b"/>
              <a:pathLst>
                <a:path w="27801" h="45165" extrusionOk="0">
                  <a:moveTo>
                    <a:pt x="390" y="0"/>
                  </a:moveTo>
                  <a:lnTo>
                    <a:pt x="1" y="260"/>
                  </a:lnTo>
                  <a:lnTo>
                    <a:pt x="27411" y="45164"/>
                  </a:lnTo>
                  <a:lnTo>
                    <a:pt x="27801" y="44948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8142;p75">
              <a:extLst>
                <a:ext uri="{FF2B5EF4-FFF2-40B4-BE49-F238E27FC236}">
                  <a16:creationId xmlns:a16="http://schemas.microsoft.com/office/drawing/2014/main" id="{43D5AED0-2AC5-4027-A41F-FAC71935D3BD}"/>
                </a:ext>
              </a:extLst>
            </p:cNvPr>
            <p:cNvSpPr/>
            <p:nvPr/>
          </p:nvSpPr>
          <p:spPr>
            <a:xfrm>
              <a:off x="1993348" y="2016184"/>
              <a:ext cx="224152" cy="247405"/>
            </a:xfrm>
            <a:custGeom>
              <a:avLst/>
              <a:gdLst/>
              <a:ahLst/>
              <a:cxnLst/>
              <a:rect l="l" t="t" r="r" b="b"/>
              <a:pathLst>
                <a:path w="8315" h="9181" extrusionOk="0">
                  <a:moveTo>
                    <a:pt x="3508" y="0"/>
                  </a:moveTo>
                  <a:lnTo>
                    <a:pt x="3248" y="44"/>
                  </a:lnTo>
                  <a:lnTo>
                    <a:pt x="2945" y="130"/>
                  </a:lnTo>
                  <a:lnTo>
                    <a:pt x="2642" y="303"/>
                  </a:lnTo>
                  <a:lnTo>
                    <a:pt x="2295" y="520"/>
                  </a:lnTo>
                  <a:lnTo>
                    <a:pt x="1949" y="780"/>
                  </a:lnTo>
                  <a:lnTo>
                    <a:pt x="1602" y="1083"/>
                  </a:lnTo>
                  <a:lnTo>
                    <a:pt x="1256" y="1429"/>
                  </a:lnTo>
                  <a:lnTo>
                    <a:pt x="953" y="1776"/>
                  </a:lnTo>
                  <a:lnTo>
                    <a:pt x="693" y="2165"/>
                  </a:lnTo>
                  <a:lnTo>
                    <a:pt x="433" y="2555"/>
                  </a:lnTo>
                  <a:lnTo>
                    <a:pt x="217" y="2945"/>
                  </a:lnTo>
                  <a:lnTo>
                    <a:pt x="87" y="3335"/>
                  </a:lnTo>
                  <a:lnTo>
                    <a:pt x="0" y="3724"/>
                  </a:lnTo>
                  <a:lnTo>
                    <a:pt x="0" y="4071"/>
                  </a:lnTo>
                  <a:lnTo>
                    <a:pt x="87" y="4417"/>
                  </a:lnTo>
                  <a:lnTo>
                    <a:pt x="173" y="4547"/>
                  </a:lnTo>
                  <a:lnTo>
                    <a:pt x="217" y="4634"/>
                  </a:lnTo>
                  <a:lnTo>
                    <a:pt x="303" y="4677"/>
                  </a:lnTo>
                  <a:lnTo>
                    <a:pt x="390" y="4720"/>
                  </a:lnTo>
                  <a:lnTo>
                    <a:pt x="563" y="4763"/>
                  </a:lnTo>
                  <a:lnTo>
                    <a:pt x="736" y="4677"/>
                  </a:lnTo>
                  <a:lnTo>
                    <a:pt x="910" y="4590"/>
                  </a:lnTo>
                  <a:lnTo>
                    <a:pt x="1039" y="4504"/>
                  </a:lnTo>
                  <a:lnTo>
                    <a:pt x="1169" y="4374"/>
                  </a:lnTo>
                  <a:lnTo>
                    <a:pt x="1169" y="4374"/>
                  </a:lnTo>
                  <a:lnTo>
                    <a:pt x="1039" y="4634"/>
                  </a:lnTo>
                  <a:lnTo>
                    <a:pt x="953" y="4850"/>
                  </a:lnTo>
                  <a:lnTo>
                    <a:pt x="823" y="5196"/>
                  </a:lnTo>
                  <a:lnTo>
                    <a:pt x="780" y="5543"/>
                  </a:lnTo>
                  <a:lnTo>
                    <a:pt x="736" y="5889"/>
                  </a:lnTo>
                  <a:lnTo>
                    <a:pt x="780" y="6063"/>
                  </a:lnTo>
                  <a:lnTo>
                    <a:pt x="823" y="6236"/>
                  </a:lnTo>
                  <a:lnTo>
                    <a:pt x="910" y="6366"/>
                  </a:lnTo>
                  <a:lnTo>
                    <a:pt x="996" y="6496"/>
                  </a:lnTo>
                  <a:lnTo>
                    <a:pt x="1126" y="6625"/>
                  </a:lnTo>
                  <a:lnTo>
                    <a:pt x="1256" y="6712"/>
                  </a:lnTo>
                  <a:lnTo>
                    <a:pt x="1386" y="6755"/>
                  </a:lnTo>
                  <a:lnTo>
                    <a:pt x="1516" y="6755"/>
                  </a:lnTo>
                  <a:lnTo>
                    <a:pt x="1732" y="6712"/>
                  </a:lnTo>
                  <a:lnTo>
                    <a:pt x="1992" y="6582"/>
                  </a:lnTo>
                  <a:lnTo>
                    <a:pt x="2209" y="6452"/>
                  </a:lnTo>
                  <a:lnTo>
                    <a:pt x="2382" y="6279"/>
                  </a:lnTo>
                  <a:lnTo>
                    <a:pt x="2555" y="6106"/>
                  </a:lnTo>
                  <a:lnTo>
                    <a:pt x="2425" y="6366"/>
                  </a:lnTo>
                  <a:lnTo>
                    <a:pt x="2339" y="6625"/>
                  </a:lnTo>
                  <a:lnTo>
                    <a:pt x="2252" y="6885"/>
                  </a:lnTo>
                  <a:lnTo>
                    <a:pt x="2209" y="7232"/>
                  </a:lnTo>
                  <a:lnTo>
                    <a:pt x="2209" y="7578"/>
                  </a:lnTo>
                  <a:lnTo>
                    <a:pt x="2252" y="7708"/>
                  </a:lnTo>
                  <a:lnTo>
                    <a:pt x="2295" y="7881"/>
                  </a:lnTo>
                  <a:lnTo>
                    <a:pt x="2382" y="8011"/>
                  </a:lnTo>
                  <a:lnTo>
                    <a:pt x="2512" y="8141"/>
                  </a:lnTo>
                  <a:lnTo>
                    <a:pt x="2642" y="8228"/>
                  </a:lnTo>
                  <a:lnTo>
                    <a:pt x="2772" y="8314"/>
                  </a:lnTo>
                  <a:lnTo>
                    <a:pt x="3031" y="8314"/>
                  </a:lnTo>
                  <a:lnTo>
                    <a:pt x="3248" y="8271"/>
                  </a:lnTo>
                  <a:lnTo>
                    <a:pt x="3508" y="8098"/>
                  </a:lnTo>
                  <a:lnTo>
                    <a:pt x="3681" y="7925"/>
                  </a:lnTo>
                  <a:lnTo>
                    <a:pt x="3854" y="7751"/>
                  </a:lnTo>
                  <a:lnTo>
                    <a:pt x="3984" y="7535"/>
                  </a:lnTo>
                  <a:lnTo>
                    <a:pt x="3941" y="7795"/>
                  </a:lnTo>
                  <a:lnTo>
                    <a:pt x="3941" y="8228"/>
                  </a:lnTo>
                  <a:lnTo>
                    <a:pt x="3984" y="8487"/>
                  </a:lnTo>
                  <a:lnTo>
                    <a:pt x="4071" y="8747"/>
                  </a:lnTo>
                  <a:lnTo>
                    <a:pt x="4200" y="8964"/>
                  </a:lnTo>
                  <a:lnTo>
                    <a:pt x="4417" y="9137"/>
                  </a:lnTo>
                  <a:lnTo>
                    <a:pt x="4634" y="9180"/>
                  </a:lnTo>
                  <a:lnTo>
                    <a:pt x="4807" y="9180"/>
                  </a:lnTo>
                  <a:lnTo>
                    <a:pt x="4980" y="9137"/>
                  </a:lnTo>
                  <a:lnTo>
                    <a:pt x="5153" y="9007"/>
                  </a:lnTo>
                  <a:lnTo>
                    <a:pt x="5326" y="8834"/>
                  </a:lnTo>
                  <a:lnTo>
                    <a:pt x="5500" y="8661"/>
                  </a:lnTo>
                  <a:lnTo>
                    <a:pt x="5803" y="8184"/>
                  </a:lnTo>
                  <a:lnTo>
                    <a:pt x="6366" y="7102"/>
                  </a:lnTo>
                  <a:lnTo>
                    <a:pt x="6669" y="6669"/>
                  </a:lnTo>
                  <a:lnTo>
                    <a:pt x="6842" y="6496"/>
                  </a:lnTo>
                  <a:lnTo>
                    <a:pt x="6972" y="6366"/>
                  </a:lnTo>
                  <a:lnTo>
                    <a:pt x="8098" y="7795"/>
                  </a:lnTo>
                  <a:lnTo>
                    <a:pt x="8184" y="7362"/>
                  </a:lnTo>
                  <a:lnTo>
                    <a:pt x="8271" y="6885"/>
                  </a:lnTo>
                  <a:lnTo>
                    <a:pt x="8314" y="6322"/>
                  </a:lnTo>
                  <a:lnTo>
                    <a:pt x="8314" y="5673"/>
                  </a:lnTo>
                  <a:lnTo>
                    <a:pt x="8271" y="5067"/>
                  </a:lnTo>
                  <a:lnTo>
                    <a:pt x="8228" y="4763"/>
                  </a:lnTo>
                  <a:lnTo>
                    <a:pt x="8184" y="4460"/>
                  </a:lnTo>
                  <a:lnTo>
                    <a:pt x="8054" y="4201"/>
                  </a:lnTo>
                  <a:lnTo>
                    <a:pt x="7924" y="3941"/>
                  </a:lnTo>
                  <a:lnTo>
                    <a:pt x="7751" y="3724"/>
                  </a:lnTo>
                  <a:lnTo>
                    <a:pt x="7491" y="3594"/>
                  </a:lnTo>
                  <a:lnTo>
                    <a:pt x="7318" y="3551"/>
                  </a:lnTo>
                  <a:lnTo>
                    <a:pt x="7188" y="3551"/>
                  </a:lnTo>
                  <a:lnTo>
                    <a:pt x="7015" y="3594"/>
                  </a:lnTo>
                  <a:lnTo>
                    <a:pt x="6885" y="3638"/>
                  </a:lnTo>
                  <a:lnTo>
                    <a:pt x="6885" y="3638"/>
                  </a:lnTo>
                  <a:lnTo>
                    <a:pt x="6929" y="3464"/>
                  </a:lnTo>
                  <a:lnTo>
                    <a:pt x="6972" y="3161"/>
                  </a:lnTo>
                  <a:lnTo>
                    <a:pt x="6972" y="2945"/>
                  </a:lnTo>
                  <a:lnTo>
                    <a:pt x="6885" y="2685"/>
                  </a:lnTo>
                  <a:lnTo>
                    <a:pt x="6799" y="2468"/>
                  </a:lnTo>
                  <a:lnTo>
                    <a:pt x="6625" y="2295"/>
                  </a:lnTo>
                  <a:lnTo>
                    <a:pt x="6496" y="2209"/>
                  </a:lnTo>
                  <a:lnTo>
                    <a:pt x="6366" y="2165"/>
                  </a:lnTo>
                  <a:lnTo>
                    <a:pt x="6062" y="2165"/>
                  </a:lnTo>
                  <a:lnTo>
                    <a:pt x="5803" y="2209"/>
                  </a:lnTo>
                  <a:lnTo>
                    <a:pt x="5673" y="2209"/>
                  </a:lnTo>
                  <a:lnTo>
                    <a:pt x="5716" y="1906"/>
                  </a:lnTo>
                  <a:lnTo>
                    <a:pt x="5673" y="1602"/>
                  </a:lnTo>
                  <a:lnTo>
                    <a:pt x="5543" y="1343"/>
                  </a:lnTo>
                  <a:lnTo>
                    <a:pt x="5370" y="1083"/>
                  </a:lnTo>
                  <a:lnTo>
                    <a:pt x="5196" y="996"/>
                  </a:lnTo>
                  <a:lnTo>
                    <a:pt x="5023" y="953"/>
                  </a:lnTo>
                  <a:lnTo>
                    <a:pt x="4850" y="910"/>
                  </a:lnTo>
                  <a:lnTo>
                    <a:pt x="4720" y="953"/>
                  </a:lnTo>
                  <a:lnTo>
                    <a:pt x="4460" y="996"/>
                  </a:lnTo>
                  <a:lnTo>
                    <a:pt x="4374" y="996"/>
                  </a:lnTo>
                  <a:lnTo>
                    <a:pt x="4330" y="910"/>
                  </a:lnTo>
                  <a:lnTo>
                    <a:pt x="4244" y="606"/>
                  </a:lnTo>
                  <a:lnTo>
                    <a:pt x="4157" y="433"/>
                  </a:lnTo>
                  <a:lnTo>
                    <a:pt x="4027" y="303"/>
                  </a:lnTo>
                  <a:lnTo>
                    <a:pt x="3897" y="173"/>
                  </a:lnTo>
                  <a:lnTo>
                    <a:pt x="3724" y="4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8143;p75">
              <a:extLst>
                <a:ext uri="{FF2B5EF4-FFF2-40B4-BE49-F238E27FC236}">
                  <a16:creationId xmlns:a16="http://schemas.microsoft.com/office/drawing/2014/main" id="{BE6AB252-E8D9-4AD5-B37A-2D7D42AD862C}"/>
                </a:ext>
              </a:extLst>
            </p:cNvPr>
            <p:cNvSpPr/>
            <p:nvPr/>
          </p:nvSpPr>
          <p:spPr>
            <a:xfrm>
              <a:off x="2023702" y="2043023"/>
              <a:ext cx="85240" cy="93373"/>
            </a:xfrm>
            <a:custGeom>
              <a:avLst/>
              <a:gdLst/>
              <a:ahLst/>
              <a:cxnLst/>
              <a:rect l="l" t="t" r="r" b="b"/>
              <a:pathLst>
                <a:path w="3162" h="3465" extrusionOk="0">
                  <a:moveTo>
                    <a:pt x="3161" y="0"/>
                  </a:moveTo>
                  <a:lnTo>
                    <a:pt x="2685" y="303"/>
                  </a:lnTo>
                  <a:lnTo>
                    <a:pt x="2208" y="650"/>
                  </a:lnTo>
                  <a:lnTo>
                    <a:pt x="1732" y="1039"/>
                  </a:lnTo>
                  <a:lnTo>
                    <a:pt x="1342" y="1472"/>
                  </a:lnTo>
                  <a:lnTo>
                    <a:pt x="953" y="1905"/>
                  </a:lnTo>
                  <a:lnTo>
                    <a:pt x="606" y="2382"/>
                  </a:lnTo>
                  <a:lnTo>
                    <a:pt x="260" y="2901"/>
                  </a:lnTo>
                  <a:lnTo>
                    <a:pt x="0" y="3421"/>
                  </a:lnTo>
                  <a:lnTo>
                    <a:pt x="0" y="3464"/>
                  </a:lnTo>
                  <a:lnTo>
                    <a:pt x="87" y="3464"/>
                  </a:lnTo>
                  <a:lnTo>
                    <a:pt x="779" y="2512"/>
                  </a:lnTo>
                  <a:lnTo>
                    <a:pt x="1516" y="1646"/>
                  </a:lnTo>
                  <a:lnTo>
                    <a:pt x="2295" y="780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8144;p75">
              <a:extLst>
                <a:ext uri="{FF2B5EF4-FFF2-40B4-BE49-F238E27FC236}">
                  <a16:creationId xmlns:a16="http://schemas.microsoft.com/office/drawing/2014/main" id="{A7E17C58-CB4A-4EC0-A2D3-F2C2AAA13A27}"/>
                </a:ext>
              </a:extLst>
            </p:cNvPr>
            <p:cNvSpPr/>
            <p:nvPr/>
          </p:nvSpPr>
          <p:spPr>
            <a:xfrm>
              <a:off x="2059879" y="2073366"/>
              <a:ext cx="87585" cy="109703"/>
            </a:xfrm>
            <a:custGeom>
              <a:avLst/>
              <a:gdLst/>
              <a:ahLst/>
              <a:cxnLst/>
              <a:rect l="l" t="t" r="r" b="b"/>
              <a:pathLst>
                <a:path w="3249" h="4071" extrusionOk="0">
                  <a:moveTo>
                    <a:pt x="3248" y="0"/>
                  </a:moveTo>
                  <a:lnTo>
                    <a:pt x="2685" y="346"/>
                  </a:lnTo>
                  <a:lnTo>
                    <a:pt x="2166" y="779"/>
                  </a:lnTo>
                  <a:lnTo>
                    <a:pt x="1689" y="1213"/>
                  </a:lnTo>
                  <a:lnTo>
                    <a:pt x="1256" y="1689"/>
                  </a:lnTo>
                  <a:lnTo>
                    <a:pt x="866" y="2208"/>
                  </a:lnTo>
                  <a:lnTo>
                    <a:pt x="520" y="2771"/>
                  </a:lnTo>
                  <a:lnTo>
                    <a:pt x="260" y="3378"/>
                  </a:lnTo>
                  <a:lnTo>
                    <a:pt x="0" y="3984"/>
                  </a:lnTo>
                  <a:lnTo>
                    <a:pt x="0" y="4070"/>
                  </a:lnTo>
                  <a:lnTo>
                    <a:pt x="44" y="4070"/>
                  </a:lnTo>
                  <a:lnTo>
                    <a:pt x="87" y="4027"/>
                  </a:lnTo>
                  <a:lnTo>
                    <a:pt x="260" y="3594"/>
                  </a:lnTo>
                  <a:lnTo>
                    <a:pt x="563" y="3074"/>
                  </a:lnTo>
                  <a:lnTo>
                    <a:pt x="953" y="2512"/>
                  </a:lnTo>
                  <a:lnTo>
                    <a:pt x="1386" y="1949"/>
                  </a:lnTo>
                  <a:lnTo>
                    <a:pt x="1862" y="1386"/>
                  </a:lnTo>
                  <a:lnTo>
                    <a:pt x="2339" y="866"/>
                  </a:lnTo>
                  <a:lnTo>
                    <a:pt x="2772" y="390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8145;p75">
              <a:extLst>
                <a:ext uri="{FF2B5EF4-FFF2-40B4-BE49-F238E27FC236}">
                  <a16:creationId xmlns:a16="http://schemas.microsoft.com/office/drawing/2014/main" id="{BEA30E32-C6CB-428D-A84A-9260DEA1687F}"/>
                </a:ext>
              </a:extLst>
            </p:cNvPr>
            <p:cNvSpPr/>
            <p:nvPr/>
          </p:nvSpPr>
          <p:spPr>
            <a:xfrm>
              <a:off x="2099561" y="2111874"/>
              <a:ext cx="78231" cy="112021"/>
            </a:xfrm>
            <a:custGeom>
              <a:avLst/>
              <a:gdLst/>
              <a:ahLst/>
              <a:cxnLst/>
              <a:rect l="l" t="t" r="r" b="b"/>
              <a:pathLst>
                <a:path w="2902" h="4157" extrusionOk="0">
                  <a:moveTo>
                    <a:pt x="2902" y="0"/>
                  </a:moveTo>
                  <a:lnTo>
                    <a:pt x="2599" y="173"/>
                  </a:lnTo>
                  <a:lnTo>
                    <a:pt x="2339" y="390"/>
                  </a:lnTo>
                  <a:lnTo>
                    <a:pt x="1776" y="866"/>
                  </a:lnTo>
                  <a:lnTo>
                    <a:pt x="1300" y="1386"/>
                  </a:lnTo>
                  <a:lnTo>
                    <a:pt x="910" y="1905"/>
                  </a:lnTo>
                  <a:lnTo>
                    <a:pt x="564" y="2425"/>
                  </a:lnTo>
                  <a:lnTo>
                    <a:pt x="304" y="2945"/>
                  </a:lnTo>
                  <a:lnTo>
                    <a:pt x="131" y="3507"/>
                  </a:lnTo>
                  <a:lnTo>
                    <a:pt x="1" y="4114"/>
                  </a:lnTo>
                  <a:lnTo>
                    <a:pt x="1" y="4157"/>
                  </a:lnTo>
                  <a:lnTo>
                    <a:pt x="44" y="4114"/>
                  </a:lnTo>
                  <a:lnTo>
                    <a:pt x="304" y="3507"/>
                  </a:lnTo>
                  <a:lnTo>
                    <a:pt x="564" y="2945"/>
                  </a:lnTo>
                  <a:lnTo>
                    <a:pt x="867" y="2425"/>
                  </a:lnTo>
                  <a:lnTo>
                    <a:pt x="1213" y="1905"/>
                  </a:lnTo>
                  <a:lnTo>
                    <a:pt x="1603" y="1386"/>
                  </a:lnTo>
                  <a:lnTo>
                    <a:pt x="1993" y="953"/>
                  </a:lnTo>
                  <a:lnTo>
                    <a:pt x="2469" y="476"/>
                  </a:lnTo>
                  <a:lnTo>
                    <a:pt x="2902" y="4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8146;p75">
              <a:extLst>
                <a:ext uri="{FF2B5EF4-FFF2-40B4-BE49-F238E27FC236}">
                  <a16:creationId xmlns:a16="http://schemas.microsoft.com/office/drawing/2014/main" id="{66FC4049-9377-4171-8EB0-C2117DFB26CD}"/>
                </a:ext>
              </a:extLst>
            </p:cNvPr>
            <p:cNvSpPr/>
            <p:nvPr/>
          </p:nvSpPr>
          <p:spPr>
            <a:xfrm>
              <a:off x="2010843" y="2135211"/>
              <a:ext cx="172798" cy="130695"/>
            </a:xfrm>
            <a:custGeom>
              <a:avLst/>
              <a:gdLst/>
              <a:ahLst/>
              <a:cxnLst/>
              <a:rect l="l" t="t" r="r" b="b"/>
              <a:pathLst>
                <a:path w="6410" h="4850" extrusionOk="0">
                  <a:moveTo>
                    <a:pt x="477" y="0"/>
                  </a:moveTo>
                  <a:lnTo>
                    <a:pt x="261" y="390"/>
                  </a:lnTo>
                  <a:lnTo>
                    <a:pt x="174" y="693"/>
                  </a:lnTo>
                  <a:lnTo>
                    <a:pt x="44" y="1083"/>
                  </a:lnTo>
                  <a:lnTo>
                    <a:pt x="1" y="1429"/>
                  </a:lnTo>
                  <a:lnTo>
                    <a:pt x="44" y="1775"/>
                  </a:lnTo>
                  <a:lnTo>
                    <a:pt x="87" y="1949"/>
                  </a:lnTo>
                  <a:lnTo>
                    <a:pt x="131" y="2122"/>
                  </a:lnTo>
                  <a:lnTo>
                    <a:pt x="217" y="2252"/>
                  </a:lnTo>
                  <a:lnTo>
                    <a:pt x="390" y="2338"/>
                  </a:lnTo>
                  <a:lnTo>
                    <a:pt x="607" y="2425"/>
                  </a:lnTo>
                  <a:lnTo>
                    <a:pt x="823" y="2468"/>
                  </a:lnTo>
                  <a:lnTo>
                    <a:pt x="1040" y="2425"/>
                  </a:lnTo>
                  <a:lnTo>
                    <a:pt x="1256" y="2382"/>
                  </a:lnTo>
                  <a:lnTo>
                    <a:pt x="1430" y="2295"/>
                  </a:lnTo>
                  <a:lnTo>
                    <a:pt x="1494" y="2263"/>
                  </a:lnTo>
                  <a:lnTo>
                    <a:pt x="1473" y="2338"/>
                  </a:lnTo>
                  <a:lnTo>
                    <a:pt x="1430" y="2598"/>
                  </a:lnTo>
                  <a:lnTo>
                    <a:pt x="1430" y="2858"/>
                  </a:lnTo>
                  <a:lnTo>
                    <a:pt x="1386" y="3118"/>
                  </a:lnTo>
                  <a:lnTo>
                    <a:pt x="1473" y="3378"/>
                  </a:lnTo>
                  <a:lnTo>
                    <a:pt x="1560" y="3637"/>
                  </a:lnTo>
                  <a:lnTo>
                    <a:pt x="1733" y="3811"/>
                  </a:lnTo>
                  <a:lnTo>
                    <a:pt x="1993" y="3984"/>
                  </a:lnTo>
                  <a:lnTo>
                    <a:pt x="2252" y="4070"/>
                  </a:lnTo>
                  <a:lnTo>
                    <a:pt x="2556" y="4070"/>
                  </a:lnTo>
                  <a:lnTo>
                    <a:pt x="2685" y="4027"/>
                  </a:lnTo>
                  <a:lnTo>
                    <a:pt x="2815" y="3984"/>
                  </a:lnTo>
                  <a:lnTo>
                    <a:pt x="3032" y="3811"/>
                  </a:lnTo>
                  <a:lnTo>
                    <a:pt x="3205" y="3637"/>
                  </a:lnTo>
                  <a:lnTo>
                    <a:pt x="3222" y="3616"/>
                  </a:lnTo>
                  <a:lnTo>
                    <a:pt x="3222" y="3616"/>
                  </a:lnTo>
                  <a:lnTo>
                    <a:pt x="3248" y="3854"/>
                  </a:lnTo>
                  <a:lnTo>
                    <a:pt x="3335" y="4244"/>
                  </a:lnTo>
                  <a:lnTo>
                    <a:pt x="3422" y="4417"/>
                  </a:lnTo>
                  <a:lnTo>
                    <a:pt x="3508" y="4590"/>
                  </a:lnTo>
                  <a:lnTo>
                    <a:pt x="3681" y="4720"/>
                  </a:lnTo>
                  <a:lnTo>
                    <a:pt x="3855" y="4850"/>
                  </a:lnTo>
                  <a:lnTo>
                    <a:pt x="4288" y="4850"/>
                  </a:lnTo>
                  <a:lnTo>
                    <a:pt x="4461" y="4763"/>
                  </a:lnTo>
                  <a:lnTo>
                    <a:pt x="4634" y="4633"/>
                  </a:lnTo>
                  <a:lnTo>
                    <a:pt x="4807" y="4503"/>
                  </a:lnTo>
                  <a:lnTo>
                    <a:pt x="4894" y="4374"/>
                  </a:lnTo>
                  <a:lnTo>
                    <a:pt x="5327" y="3767"/>
                  </a:lnTo>
                  <a:lnTo>
                    <a:pt x="5673" y="3118"/>
                  </a:lnTo>
                  <a:lnTo>
                    <a:pt x="6020" y="2468"/>
                  </a:lnTo>
                  <a:lnTo>
                    <a:pt x="6063" y="2295"/>
                  </a:lnTo>
                  <a:lnTo>
                    <a:pt x="6193" y="2165"/>
                  </a:lnTo>
                  <a:lnTo>
                    <a:pt x="6409" y="1905"/>
                  </a:lnTo>
                  <a:lnTo>
                    <a:pt x="6280" y="1992"/>
                  </a:lnTo>
                  <a:lnTo>
                    <a:pt x="6150" y="2122"/>
                  </a:lnTo>
                  <a:lnTo>
                    <a:pt x="5933" y="2425"/>
                  </a:lnTo>
                  <a:lnTo>
                    <a:pt x="5543" y="3031"/>
                  </a:lnTo>
                  <a:lnTo>
                    <a:pt x="5154" y="3637"/>
                  </a:lnTo>
                  <a:lnTo>
                    <a:pt x="4721" y="4244"/>
                  </a:lnTo>
                  <a:lnTo>
                    <a:pt x="4591" y="4374"/>
                  </a:lnTo>
                  <a:lnTo>
                    <a:pt x="4461" y="4460"/>
                  </a:lnTo>
                  <a:lnTo>
                    <a:pt x="4201" y="4633"/>
                  </a:lnTo>
                  <a:lnTo>
                    <a:pt x="4028" y="4633"/>
                  </a:lnTo>
                  <a:lnTo>
                    <a:pt x="3898" y="4590"/>
                  </a:lnTo>
                  <a:lnTo>
                    <a:pt x="3768" y="4547"/>
                  </a:lnTo>
                  <a:lnTo>
                    <a:pt x="3681" y="4417"/>
                  </a:lnTo>
                  <a:lnTo>
                    <a:pt x="3551" y="4114"/>
                  </a:lnTo>
                  <a:lnTo>
                    <a:pt x="3508" y="3984"/>
                  </a:lnTo>
                  <a:lnTo>
                    <a:pt x="3465" y="3811"/>
                  </a:lnTo>
                  <a:lnTo>
                    <a:pt x="3465" y="3464"/>
                  </a:lnTo>
                  <a:lnTo>
                    <a:pt x="3495" y="3227"/>
                  </a:lnTo>
                  <a:lnTo>
                    <a:pt x="3495" y="3227"/>
                  </a:lnTo>
                  <a:lnTo>
                    <a:pt x="3508" y="3204"/>
                  </a:lnTo>
                  <a:lnTo>
                    <a:pt x="3498" y="3201"/>
                  </a:lnTo>
                  <a:lnTo>
                    <a:pt x="3498" y="3201"/>
                  </a:lnTo>
                  <a:lnTo>
                    <a:pt x="3508" y="3118"/>
                  </a:lnTo>
                  <a:lnTo>
                    <a:pt x="3638" y="2338"/>
                  </a:lnTo>
                  <a:lnTo>
                    <a:pt x="3248" y="3031"/>
                  </a:lnTo>
                  <a:lnTo>
                    <a:pt x="2989" y="3421"/>
                  </a:lnTo>
                  <a:lnTo>
                    <a:pt x="2815" y="3551"/>
                  </a:lnTo>
                  <a:lnTo>
                    <a:pt x="2642" y="3681"/>
                  </a:lnTo>
                  <a:lnTo>
                    <a:pt x="2469" y="3767"/>
                  </a:lnTo>
                  <a:lnTo>
                    <a:pt x="2252" y="3767"/>
                  </a:lnTo>
                  <a:lnTo>
                    <a:pt x="2079" y="3724"/>
                  </a:lnTo>
                  <a:lnTo>
                    <a:pt x="1906" y="3594"/>
                  </a:lnTo>
                  <a:lnTo>
                    <a:pt x="1776" y="3421"/>
                  </a:lnTo>
                  <a:lnTo>
                    <a:pt x="1690" y="3248"/>
                  </a:lnTo>
                  <a:lnTo>
                    <a:pt x="1646" y="3031"/>
                  </a:lnTo>
                  <a:lnTo>
                    <a:pt x="1646" y="2815"/>
                  </a:lnTo>
                  <a:lnTo>
                    <a:pt x="1690" y="2382"/>
                  </a:lnTo>
                  <a:lnTo>
                    <a:pt x="1787" y="2024"/>
                  </a:lnTo>
                  <a:lnTo>
                    <a:pt x="1787" y="2024"/>
                  </a:lnTo>
                  <a:lnTo>
                    <a:pt x="1819" y="1992"/>
                  </a:lnTo>
                  <a:lnTo>
                    <a:pt x="1799" y="1980"/>
                  </a:lnTo>
                  <a:lnTo>
                    <a:pt x="1799" y="1980"/>
                  </a:lnTo>
                  <a:lnTo>
                    <a:pt x="1819" y="1905"/>
                  </a:lnTo>
                  <a:lnTo>
                    <a:pt x="2036" y="1299"/>
                  </a:lnTo>
                  <a:lnTo>
                    <a:pt x="1560" y="1819"/>
                  </a:lnTo>
                  <a:lnTo>
                    <a:pt x="1386" y="1992"/>
                  </a:lnTo>
                  <a:lnTo>
                    <a:pt x="1083" y="2122"/>
                  </a:lnTo>
                  <a:lnTo>
                    <a:pt x="910" y="2165"/>
                  </a:lnTo>
                  <a:lnTo>
                    <a:pt x="607" y="2165"/>
                  </a:lnTo>
                  <a:lnTo>
                    <a:pt x="477" y="2079"/>
                  </a:lnTo>
                  <a:lnTo>
                    <a:pt x="390" y="2035"/>
                  </a:lnTo>
                  <a:lnTo>
                    <a:pt x="304" y="1949"/>
                  </a:lnTo>
                  <a:lnTo>
                    <a:pt x="261" y="1689"/>
                  </a:lnTo>
                  <a:lnTo>
                    <a:pt x="261" y="1386"/>
                  </a:lnTo>
                  <a:lnTo>
                    <a:pt x="304" y="1039"/>
                  </a:lnTo>
                  <a:lnTo>
                    <a:pt x="434" y="433"/>
                  </a:lnTo>
                  <a:lnTo>
                    <a:pt x="520" y="87"/>
                  </a:lnTo>
                  <a:lnTo>
                    <a:pt x="520" y="4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8147;p75">
              <a:extLst>
                <a:ext uri="{FF2B5EF4-FFF2-40B4-BE49-F238E27FC236}">
                  <a16:creationId xmlns:a16="http://schemas.microsoft.com/office/drawing/2014/main" id="{A338038F-9BA7-4215-B40F-65C90B21BC39}"/>
                </a:ext>
              </a:extLst>
            </p:cNvPr>
            <p:cNvSpPr/>
            <p:nvPr/>
          </p:nvSpPr>
          <p:spPr>
            <a:xfrm>
              <a:off x="1991003" y="2113033"/>
              <a:ext cx="33886" cy="33873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131" y="0"/>
                  </a:moveTo>
                  <a:lnTo>
                    <a:pt x="44" y="260"/>
                  </a:lnTo>
                  <a:lnTo>
                    <a:pt x="1" y="563"/>
                  </a:lnTo>
                  <a:lnTo>
                    <a:pt x="44" y="693"/>
                  </a:lnTo>
                  <a:lnTo>
                    <a:pt x="87" y="866"/>
                  </a:lnTo>
                  <a:lnTo>
                    <a:pt x="131" y="996"/>
                  </a:lnTo>
                  <a:lnTo>
                    <a:pt x="260" y="1126"/>
                  </a:lnTo>
                  <a:lnTo>
                    <a:pt x="390" y="1213"/>
                  </a:lnTo>
                  <a:lnTo>
                    <a:pt x="564" y="1256"/>
                  </a:lnTo>
                  <a:lnTo>
                    <a:pt x="693" y="1256"/>
                  </a:lnTo>
                  <a:lnTo>
                    <a:pt x="867" y="1213"/>
                  </a:lnTo>
                  <a:lnTo>
                    <a:pt x="1083" y="1040"/>
                  </a:lnTo>
                  <a:lnTo>
                    <a:pt x="1170" y="910"/>
                  </a:lnTo>
                  <a:lnTo>
                    <a:pt x="1256" y="780"/>
                  </a:lnTo>
                  <a:lnTo>
                    <a:pt x="1040" y="953"/>
                  </a:lnTo>
                  <a:lnTo>
                    <a:pt x="780" y="1040"/>
                  </a:lnTo>
                  <a:lnTo>
                    <a:pt x="693" y="1083"/>
                  </a:lnTo>
                  <a:lnTo>
                    <a:pt x="607" y="1040"/>
                  </a:lnTo>
                  <a:lnTo>
                    <a:pt x="477" y="1040"/>
                  </a:lnTo>
                  <a:lnTo>
                    <a:pt x="390" y="953"/>
                  </a:lnTo>
                  <a:lnTo>
                    <a:pt x="260" y="780"/>
                  </a:lnTo>
                  <a:lnTo>
                    <a:pt x="217" y="52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8148;p75">
              <a:extLst>
                <a:ext uri="{FF2B5EF4-FFF2-40B4-BE49-F238E27FC236}">
                  <a16:creationId xmlns:a16="http://schemas.microsoft.com/office/drawing/2014/main" id="{1195E9FB-B709-42C1-85A5-643EFACDC89E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extrusionOk="0">
                  <a:moveTo>
                    <a:pt x="15200" y="1"/>
                  </a:moveTo>
                  <a:lnTo>
                    <a:pt x="14680" y="737"/>
                  </a:lnTo>
                  <a:lnTo>
                    <a:pt x="13338" y="2426"/>
                  </a:lnTo>
                  <a:lnTo>
                    <a:pt x="12558" y="3378"/>
                  </a:lnTo>
                  <a:lnTo>
                    <a:pt x="11822" y="4244"/>
                  </a:lnTo>
                  <a:lnTo>
                    <a:pt x="11433" y="4591"/>
                  </a:lnTo>
                  <a:lnTo>
                    <a:pt x="11129" y="4894"/>
                  </a:lnTo>
                  <a:lnTo>
                    <a:pt x="10826" y="5110"/>
                  </a:lnTo>
                  <a:lnTo>
                    <a:pt x="10567" y="5240"/>
                  </a:lnTo>
                  <a:lnTo>
                    <a:pt x="10307" y="5284"/>
                  </a:lnTo>
                  <a:lnTo>
                    <a:pt x="9960" y="5240"/>
                  </a:lnTo>
                  <a:lnTo>
                    <a:pt x="9527" y="5154"/>
                  </a:lnTo>
                  <a:lnTo>
                    <a:pt x="9051" y="4981"/>
                  </a:lnTo>
                  <a:lnTo>
                    <a:pt x="7925" y="4461"/>
                  </a:lnTo>
                  <a:lnTo>
                    <a:pt x="6713" y="3855"/>
                  </a:lnTo>
                  <a:lnTo>
                    <a:pt x="5457" y="3119"/>
                  </a:lnTo>
                  <a:lnTo>
                    <a:pt x="4244" y="2426"/>
                  </a:lnTo>
                  <a:lnTo>
                    <a:pt x="3162" y="1819"/>
                  </a:lnTo>
                  <a:lnTo>
                    <a:pt x="2253" y="1343"/>
                  </a:lnTo>
                  <a:lnTo>
                    <a:pt x="1690" y="1083"/>
                  </a:lnTo>
                  <a:lnTo>
                    <a:pt x="1213" y="910"/>
                  </a:lnTo>
                  <a:lnTo>
                    <a:pt x="780" y="867"/>
                  </a:lnTo>
                  <a:lnTo>
                    <a:pt x="477" y="910"/>
                  </a:lnTo>
                  <a:lnTo>
                    <a:pt x="347" y="953"/>
                  </a:lnTo>
                  <a:lnTo>
                    <a:pt x="261" y="1040"/>
                  </a:lnTo>
                  <a:lnTo>
                    <a:pt x="87" y="1213"/>
                  </a:lnTo>
                  <a:lnTo>
                    <a:pt x="1" y="1473"/>
                  </a:lnTo>
                  <a:lnTo>
                    <a:pt x="1" y="1819"/>
                  </a:lnTo>
                  <a:lnTo>
                    <a:pt x="44" y="2166"/>
                  </a:lnTo>
                  <a:lnTo>
                    <a:pt x="131" y="2599"/>
                  </a:lnTo>
                  <a:lnTo>
                    <a:pt x="261" y="3032"/>
                  </a:lnTo>
                  <a:lnTo>
                    <a:pt x="477" y="3465"/>
                  </a:lnTo>
                  <a:lnTo>
                    <a:pt x="694" y="3941"/>
                  </a:lnTo>
                  <a:lnTo>
                    <a:pt x="953" y="4461"/>
                  </a:lnTo>
                  <a:lnTo>
                    <a:pt x="1516" y="5370"/>
                  </a:lnTo>
                  <a:lnTo>
                    <a:pt x="2296" y="6409"/>
                  </a:lnTo>
                  <a:lnTo>
                    <a:pt x="3292" y="7665"/>
                  </a:lnTo>
                  <a:lnTo>
                    <a:pt x="3898" y="8315"/>
                  </a:lnTo>
                  <a:lnTo>
                    <a:pt x="4504" y="8964"/>
                  </a:lnTo>
                  <a:lnTo>
                    <a:pt x="5197" y="9614"/>
                  </a:lnTo>
                  <a:lnTo>
                    <a:pt x="5890" y="10263"/>
                  </a:lnTo>
                  <a:lnTo>
                    <a:pt x="6626" y="10870"/>
                  </a:lnTo>
                  <a:lnTo>
                    <a:pt x="7405" y="11433"/>
                  </a:lnTo>
                  <a:lnTo>
                    <a:pt x="8142" y="11952"/>
                  </a:lnTo>
                  <a:lnTo>
                    <a:pt x="8921" y="12342"/>
                  </a:lnTo>
                  <a:lnTo>
                    <a:pt x="9700" y="12732"/>
                  </a:lnTo>
                  <a:lnTo>
                    <a:pt x="10480" y="12948"/>
                  </a:lnTo>
                  <a:lnTo>
                    <a:pt x="10870" y="13035"/>
                  </a:lnTo>
                  <a:lnTo>
                    <a:pt x="11259" y="13121"/>
                  </a:lnTo>
                  <a:lnTo>
                    <a:pt x="12039" y="13121"/>
                  </a:lnTo>
                  <a:lnTo>
                    <a:pt x="12385" y="13078"/>
                  </a:lnTo>
                  <a:lnTo>
                    <a:pt x="12818" y="12991"/>
                  </a:lnTo>
                  <a:lnTo>
                    <a:pt x="13208" y="12861"/>
                  </a:lnTo>
                  <a:lnTo>
                    <a:pt x="13598" y="12688"/>
                  </a:lnTo>
                  <a:lnTo>
                    <a:pt x="14464" y="12299"/>
                  </a:lnTo>
                  <a:lnTo>
                    <a:pt x="15286" y="11779"/>
                  </a:lnTo>
                  <a:lnTo>
                    <a:pt x="16152" y="11173"/>
                  </a:lnTo>
                  <a:lnTo>
                    <a:pt x="17019" y="10480"/>
                  </a:lnTo>
                  <a:lnTo>
                    <a:pt x="17841" y="9787"/>
                  </a:lnTo>
                  <a:lnTo>
                    <a:pt x="18664" y="9051"/>
                  </a:lnTo>
                  <a:lnTo>
                    <a:pt x="19400" y="8315"/>
                  </a:lnTo>
                  <a:lnTo>
                    <a:pt x="20093" y="7622"/>
                  </a:lnTo>
                  <a:lnTo>
                    <a:pt x="21262" y="6366"/>
                  </a:lnTo>
                  <a:lnTo>
                    <a:pt x="21998" y="5500"/>
                  </a:lnTo>
                  <a:lnTo>
                    <a:pt x="22301" y="5154"/>
                  </a:lnTo>
                  <a:lnTo>
                    <a:pt x="152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8149;p75">
              <a:extLst>
                <a:ext uri="{FF2B5EF4-FFF2-40B4-BE49-F238E27FC236}">
                  <a16:creationId xmlns:a16="http://schemas.microsoft.com/office/drawing/2014/main" id="{68C82714-954A-4916-B529-2E83F0263F75}"/>
                </a:ext>
              </a:extLst>
            </p:cNvPr>
            <p:cNvSpPr/>
            <p:nvPr/>
          </p:nvSpPr>
          <p:spPr>
            <a:xfrm>
              <a:off x="1535744" y="2292719"/>
              <a:ext cx="601206" cy="353605"/>
            </a:xfrm>
            <a:custGeom>
              <a:avLst/>
              <a:gdLst/>
              <a:ahLst/>
              <a:cxnLst/>
              <a:rect l="l" t="t" r="r" b="b"/>
              <a:pathLst>
                <a:path w="22302" h="13122" fill="none" extrusionOk="0">
                  <a:moveTo>
                    <a:pt x="2253" y="1343"/>
                  </a:moveTo>
                  <a:lnTo>
                    <a:pt x="2253" y="1343"/>
                  </a:lnTo>
                  <a:lnTo>
                    <a:pt x="3162" y="1819"/>
                  </a:lnTo>
                  <a:lnTo>
                    <a:pt x="4244" y="2426"/>
                  </a:lnTo>
                  <a:lnTo>
                    <a:pt x="5457" y="3119"/>
                  </a:lnTo>
                  <a:lnTo>
                    <a:pt x="6713" y="3855"/>
                  </a:lnTo>
                  <a:lnTo>
                    <a:pt x="7925" y="4461"/>
                  </a:lnTo>
                  <a:lnTo>
                    <a:pt x="9051" y="4981"/>
                  </a:lnTo>
                  <a:lnTo>
                    <a:pt x="9527" y="5154"/>
                  </a:lnTo>
                  <a:lnTo>
                    <a:pt x="9960" y="5240"/>
                  </a:lnTo>
                  <a:lnTo>
                    <a:pt x="10307" y="5284"/>
                  </a:lnTo>
                  <a:lnTo>
                    <a:pt x="10567" y="5240"/>
                  </a:lnTo>
                  <a:lnTo>
                    <a:pt x="10567" y="5240"/>
                  </a:lnTo>
                  <a:lnTo>
                    <a:pt x="10826" y="5110"/>
                  </a:lnTo>
                  <a:lnTo>
                    <a:pt x="11129" y="4894"/>
                  </a:lnTo>
                  <a:lnTo>
                    <a:pt x="11433" y="4591"/>
                  </a:lnTo>
                  <a:lnTo>
                    <a:pt x="11822" y="4244"/>
                  </a:lnTo>
                  <a:lnTo>
                    <a:pt x="12558" y="3378"/>
                  </a:lnTo>
                  <a:lnTo>
                    <a:pt x="13338" y="2426"/>
                  </a:lnTo>
                  <a:lnTo>
                    <a:pt x="14680" y="737"/>
                  </a:lnTo>
                  <a:lnTo>
                    <a:pt x="15200" y="1"/>
                  </a:lnTo>
                  <a:lnTo>
                    <a:pt x="22301" y="5154"/>
                  </a:lnTo>
                  <a:lnTo>
                    <a:pt x="22301" y="5154"/>
                  </a:lnTo>
                  <a:lnTo>
                    <a:pt x="21998" y="5500"/>
                  </a:lnTo>
                  <a:lnTo>
                    <a:pt x="21262" y="6366"/>
                  </a:lnTo>
                  <a:lnTo>
                    <a:pt x="20093" y="7622"/>
                  </a:lnTo>
                  <a:lnTo>
                    <a:pt x="19400" y="8315"/>
                  </a:lnTo>
                  <a:lnTo>
                    <a:pt x="18664" y="9051"/>
                  </a:lnTo>
                  <a:lnTo>
                    <a:pt x="17841" y="9787"/>
                  </a:lnTo>
                  <a:lnTo>
                    <a:pt x="17019" y="10480"/>
                  </a:lnTo>
                  <a:lnTo>
                    <a:pt x="16152" y="11173"/>
                  </a:lnTo>
                  <a:lnTo>
                    <a:pt x="15286" y="11779"/>
                  </a:lnTo>
                  <a:lnTo>
                    <a:pt x="14464" y="12299"/>
                  </a:lnTo>
                  <a:lnTo>
                    <a:pt x="13598" y="12688"/>
                  </a:lnTo>
                  <a:lnTo>
                    <a:pt x="13208" y="12861"/>
                  </a:lnTo>
                  <a:lnTo>
                    <a:pt x="12818" y="12991"/>
                  </a:lnTo>
                  <a:lnTo>
                    <a:pt x="12385" y="13078"/>
                  </a:lnTo>
                  <a:lnTo>
                    <a:pt x="12039" y="13121"/>
                  </a:lnTo>
                  <a:lnTo>
                    <a:pt x="12039" y="13121"/>
                  </a:lnTo>
                  <a:lnTo>
                    <a:pt x="11649" y="13121"/>
                  </a:lnTo>
                  <a:lnTo>
                    <a:pt x="11259" y="13121"/>
                  </a:lnTo>
                  <a:lnTo>
                    <a:pt x="10870" y="13035"/>
                  </a:lnTo>
                  <a:lnTo>
                    <a:pt x="10480" y="12948"/>
                  </a:lnTo>
                  <a:lnTo>
                    <a:pt x="9700" y="12732"/>
                  </a:lnTo>
                  <a:lnTo>
                    <a:pt x="8921" y="12342"/>
                  </a:lnTo>
                  <a:lnTo>
                    <a:pt x="8142" y="11952"/>
                  </a:lnTo>
                  <a:lnTo>
                    <a:pt x="7405" y="11433"/>
                  </a:lnTo>
                  <a:lnTo>
                    <a:pt x="6626" y="10870"/>
                  </a:lnTo>
                  <a:lnTo>
                    <a:pt x="5890" y="10263"/>
                  </a:lnTo>
                  <a:lnTo>
                    <a:pt x="5197" y="9614"/>
                  </a:lnTo>
                  <a:lnTo>
                    <a:pt x="4504" y="8964"/>
                  </a:lnTo>
                  <a:lnTo>
                    <a:pt x="3898" y="8315"/>
                  </a:lnTo>
                  <a:lnTo>
                    <a:pt x="3292" y="7665"/>
                  </a:lnTo>
                  <a:lnTo>
                    <a:pt x="2296" y="6409"/>
                  </a:lnTo>
                  <a:lnTo>
                    <a:pt x="1516" y="5370"/>
                  </a:lnTo>
                  <a:lnTo>
                    <a:pt x="1516" y="5370"/>
                  </a:lnTo>
                  <a:lnTo>
                    <a:pt x="953" y="4461"/>
                  </a:lnTo>
                  <a:lnTo>
                    <a:pt x="694" y="3941"/>
                  </a:lnTo>
                  <a:lnTo>
                    <a:pt x="477" y="3465"/>
                  </a:lnTo>
                  <a:lnTo>
                    <a:pt x="261" y="3032"/>
                  </a:lnTo>
                  <a:lnTo>
                    <a:pt x="131" y="2599"/>
                  </a:lnTo>
                  <a:lnTo>
                    <a:pt x="44" y="2166"/>
                  </a:lnTo>
                  <a:lnTo>
                    <a:pt x="1" y="1819"/>
                  </a:lnTo>
                  <a:lnTo>
                    <a:pt x="1" y="1473"/>
                  </a:lnTo>
                  <a:lnTo>
                    <a:pt x="87" y="1213"/>
                  </a:lnTo>
                  <a:lnTo>
                    <a:pt x="261" y="1040"/>
                  </a:lnTo>
                  <a:lnTo>
                    <a:pt x="347" y="953"/>
                  </a:lnTo>
                  <a:lnTo>
                    <a:pt x="477" y="910"/>
                  </a:lnTo>
                  <a:lnTo>
                    <a:pt x="780" y="867"/>
                  </a:lnTo>
                  <a:lnTo>
                    <a:pt x="1213" y="910"/>
                  </a:lnTo>
                  <a:lnTo>
                    <a:pt x="1690" y="1083"/>
                  </a:lnTo>
                  <a:lnTo>
                    <a:pt x="2253" y="13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8150;p75">
              <a:extLst>
                <a:ext uri="{FF2B5EF4-FFF2-40B4-BE49-F238E27FC236}">
                  <a16:creationId xmlns:a16="http://schemas.microsoft.com/office/drawing/2014/main" id="{87042B54-3C99-4CDC-8CF3-86641DFA51AF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extrusionOk="0">
                  <a:moveTo>
                    <a:pt x="390" y="1"/>
                  </a:move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8151;p75">
              <a:extLst>
                <a:ext uri="{FF2B5EF4-FFF2-40B4-BE49-F238E27FC236}">
                  <a16:creationId xmlns:a16="http://schemas.microsoft.com/office/drawing/2014/main" id="{C3DEEEC2-B37B-4F26-98E2-F8851DA3D3FA}"/>
                </a:ext>
              </a:extLst>
            </p:cNvPr>
            <p:cNvSpPr/>
            <p:nvPr/>
          </p:nvSpPr>
          <p:spPr>
            <a:xfrm>
              <a:off x="2126410" y="2431579"/>
              <a:ext cx="10540" cy="12881"/>
            </a:xfrm>
            <a:custGeom>
              <a:avLst/>
              <a:gdLst/>
              <a:ahLst/>
              <a:cxnLst/>
              <a:rect l="l" t="t" r="r" b="b"/>
              <a:pathLst>
                <a:path w="391" h="478" fill="none" extrusionOk="0">
                  <a:moveTo>
                    <a:pt x="390" y="1"/>
                  </a:moveTo>
                  <a:lnTo>
                    <a:pt x="390" y="1"/>
                  </a:lnTo>
                  <a:lnTo>
                    <a:pt x="1" y="434"/>
                  </a:lnTo>
                  <a:lnTo>
                    <a:pt x="1" y="477"/>
                  </a:lnTo>
                  <a:lnTo>
                    <a:pt x="87" y="347"/>
                  </a:lnTo>
                  <a:lnTo>
                    <a:pt x="87" y="347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8152;p75">
              <a:extLst>
                <a:ext uri="{FF2B5EF4-FFF2-40B4-BE49-F238E27FC236}">
                  <a16:creationId xmlns:a16="http://schemas.microsoft.com/office/drawing/2014/main" id="{B875861A-E367-4166-9A5A-D9234D06FA51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8153;p75">
              <a:extLst>
                <a:ext uri="{FF2B5EF4-FFF2-40B4-BE49-F238E27FC236}">
                  <a16:creationId xmlns:a16="http://schemas.microsoft.com/office/drawing/2014/main" id="{8FFD9412-244F-45E7-B75A-67B21C22AF99}"/>
                </a:ext>
              </a:extLst>
            </p:cNvPr>
            <p:cNvSpPr/>
            <p:nvPr/>
          </p:nvSpPr>
          <p:spPr>
            <a:xfrm>
              <a:off x="2126410" y="2424573"/>
              <a:ext cx="10540" cy="18702"/>
            </a:xfrm>
            <a:custGeom>
              <a:avLst/>
              <a:gdLst/>
              <a:ahLst/>
              <a:cxnLst/>
              <a:rect l="l" t="t" r="r" b="b"/>
              <a:pathLst>
                <a:path w="391" h="694" fill="none" extrusionOk="0">
                  <a:moveTo>
                    <a:pt x="1" y="1"/>
                  </a:moveTo>
                  <a:lnTo>
                    <a:pt x="1" y="564"/>
                  </a:lnTo>
                  <a:lnTo>
                    <a:pt x="87" y="56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1" y="694"/>
                  </a:lnTo>
                  <a:lnTo>
                    <a:pt x="390" y="261"/>
                  </a:lnTo>
                  <a:lnTo>
                    <a:pt x="390" y="26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8154;p75">
              <a:extLst>
                <a:ext uri="{FF2B5EF4-FFF2-40B4-BE49-F238E27FC236}">
                  <a16:creationId xmlns:a16="http://schemas.microsoft.com/office/drawing/2014/main" id="{8AD70794-FDF9-4194-915D-C8EFA4B59B9B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8155;p75">
              <a:extLst>
                <a:ext uri="{FF2B5EF4-FFF2-40B4-BE49-F238E27FC236}">
                  <a16:creationId xmlns:a16="http://schemas.microsoft.com/office/drawing/2014/main" id="{422BE29C-5CE4-4C57-891D-363A7E4CDCE9}"/>
                </a:ext>
              </a:extLst>
            </p:cNvPr>
            <p:cNvSpPr/>
            <p:nvPr/>
          </p:nvSpPr>
          <p:spPr>
            <a:xfrm>
              <a:off x="2094897" y="2401236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8156;p75">
              <a:extLst>
                <a:ext uri="{FF2B5EF4-FFF2-40B4-BE49-F238E27FC236}">
                  <a16:creationId xmlns:a16="http://schemas.microsoft.com/office/drawing/2014/main" id="{7E9CC0BD-7066-4E46-8F5A-D1CB7D7BA99D}"/>
                </a:ext>
              </a:extLst>
            </p:cNvPr>
            <p:cNvSpPr/>
            <p:nvPr/>
          </p:nvSpPr>
          <p:spPr>
            <a:xfrm>
              <a:off x="2094897" y="2401236"/>
              <a:ext cx="7036" cy="77043"/>
            </a:xfrm>
            <a:custGeom>
              <a:avLst/>
              <a:gdLst/>
              <a:ahLst/>
              <a:cxnLst/>
              <a:rect l="l" t="t" r="r" b="b"/>
              <a:pathLst>
                <a:path w="261" h="2859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  <a:close/>
                  <a:moveTo>
                    <a:pt x="0" y="521"/>
                  </a:moveTo>
                  <a:lnTo>
                    <a:pt x="0" y="1430"/>
                  </a:lnTo>
                  <a:lnTo>
                    <a:pt x="260" y="1430"/>
                  </a:lnTo>
                  <a:lnTo>
                    <a:pt x="260" y="521"/>
                  </a:lnTo>
                  <a:close/>
                  <a:moveTo>
                    <a:pt x="0" y="1993"/>
                  </a:moveTo>
                  <a:lnTo>
                    <a:pt x="0" y="2859"/>
                  </a:lnTo>
                  <a:lnTo>
                    <a:pt x="260" y="2599"/>
                  </a:lnTo>
                  <a:lnTo>
                    <a:pt x="260" y="19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8157;p75">
              <a:extLst>
                <a:ext uri="{FF2B5EF4-FFF2-40B4-BE49-F238E27FC236}">
                  <a16:creationId xmlns:a16="http://schemas.microsoft.com/office/drawing/2014/main" id="{3C78FBB6-722E-4121-879C-12FDC0E6071C}"/>
                </a:ext>
              </a:extLst>
            </p:cNvPr>
            <p:cNvSpPr/>
            <p:nvPr/>
          </p:nvSpPr>
          <p:spPr>
            <a:xfrm>
              <a:off x="2094897" y="2454916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60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8158;p75">
              <a:extLst>
                <a:ext uri="{FF2B5EF4-FFF2-40B4-BE49-F238E27FC236}">
                  <a16:creationId xmlns:a16="http://schemas.microsoft.com/office/drawing/2014/main" id="{D994DFBA-079E-423A-86EE-EEDA35B8912B}"/>
                </a:ext>
              </a:extLst>
            </p:cNvPr>
            <p:cNvSpPr/>
            <p:nvPr/>
          </p:nvSpPr>
          <p:spPr>
            <a:xfrm>
              <a:off x="2094897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8159;p75">
              <a:extLst>
                <a:ext uri="{FF2B5EF4-FFF2-40B4-BE49-F238E27FC236}">
                  <a16:creationId xmlns:a16="http://schemas.microsoft.com/office/drawing/2014/main" id="{6646974E-A36C-4FF6-8EA6-F8C3DEC62A15}"/>
                </a:ext>
              </a:extLst>
            </p:cNvPr>
            <p:cNvSpPr/>
            <p:nvPr/>
          </p:nvSpPr>
          <p:spPr>
            <a:xfrm>
              <a:off x="2094897" y="2401236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8160;p75">
              <a:extLst>
                <a:ext uri="{FF2B5EF4-FFF2-40B4-BE49-F238E27FC236}">
                  <a16:creationId xmlns:a16="http://schemas.microsoft.com/office/drawing/2014/main" id="{7652B58A-E37A-423D-AFC8-7D60C3B02FBC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8161;p75">
              <a:extLst>
                <a:ext uri="{FF2B5EF4-FFF2-40B4-BE49-F238E27FC236}">
                  <a16:creationId xmlns:a16="http://schemas.microsoft.com/office/drawing/2014/main" id="{C67197A4-0493-4E43-ACF4-822C185EF7A7}"/>
                </a:ext>
              </a:extLst>
            </p:cNvPr>
            <p:cNvSpPr/>
            <p:nvPr/>
          </p:nvSpPr>
          <p:spPr>
            <a:xfrm>
              <a:off x="2055215" y="237207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8162;p75">
              <a:extLst>
                <a:ext uri="{FF2B5EF4-FFF2-40B4-BE49-F238E27FC236}">
                  <a16:creationId xmlns:a16="http://schemas.microsoft.com/office/drawing/2014/main" id="{E0ED62D2-B847-4547-A7F7-237E62303266}"/>
                </a:ext>
              </a:extLst>
            </p:cNvPr>
            <p:cNvSpPr/>
            <p:nvPr/>
          </p:nvSpPr>
          <p:spPr>
            <a:xfrm>
              <a:off x="2055215" y="2372079"/>
              <a:ext cx="15204" cy="140046"/>
            </a:xfrm>
            <a:custGeom>
              <a:avLst/>
              <a:gdLst/>
              <a:ahLst/>
              <a:cxnLst/>
              <a:rect l="l" t="t" r="r" b="b"/>
              <a:pathLst>
                <a:path w="564" h="5197" extrusionOk="0">
                  <a:moveTo>
                    <a:pt x="0" y="0"/>
                  </a:moveTo>
                  <a:lnTo>
                    <a:pt x="0" y="44"/>
                  </a:lnTo>
                  <a:lnTo>
                    <a:pt x="141" y="141"/>
                  </a:lnTo>
                  <a:lnTo>
                    <a:pt x="0" y="0"/>
                  </a:lnTo>
                  <a:close/>
                  <a:moveTo>
                    <a:pt x="141" y="141"/>
                  </a:moveTo>
                  <a:lnTo>
                    <a:pt x="173" y="17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41" y="141"/>
                  </a:lnTo>
                  <a:close/>
                  <a:moveTo>
                    <a:pt x="0" y="433"/>
                  </a:moveTo>
                  <a:lnTo>
                    <a:pt x="0" y="1343"/>
                  </a:lnTo>
                  <a:lnTo>
                    <a:pt x="563" y="1343"/>
                  </a:lnTo>
                  <a:lnTo>
                    <a:pt x="563" y="433"/>
                  </a:lnTo>
                  <a:close/>
                  <a:moveTo>
                    <a:pt x="0" y="1603"/>
                  </a:moveTo>
                  <a:lnTo>
                    <a:pt x="0" y="2512"/>
                  </a:lnTo>
                  <a:lnTo>
                    <a:pt x="563" y="2512"/>
                  </a:lnTo>
                  <a:lnTo>
                    <a:pt x="563" y="1603"/>
                  </a:lnTo>
                  <a:close/>
                  <a:moveTo>
                    <a:pt x="0" y="3075"/>
                  </a:moveTo>
                  <a:lnTo>
                    <a:pt x="0" y="4027"/>
                  </a:lnTo>
                  <a:lnTo>
                    <a:pt x="563" y="4027"/>
                  </a:lnTo>
                  <a:lnTo>
                    <a:pt x="563" y="3075"/>
                  </a:lnTo>
                  <a:close/>
                  <a:moveTo>
                    <a:pt x="0" y="4244"/>
                  </a:moveTo>
                  <a:lnTo>
                    <a:pt x="0" y="5197"/>
                  </a:lnTo>
                  <a:lnTo>
                    <a:pt x="303" y="5197"/>
                  </a:lnTo>
                  <a:lnTo>
                    <a:pt x="563" y="4937"/>
                  </a:lnTo>
                  <a:lnTo>
                    <a:pt x="563" y="424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8163;p75">
              <a:extLst>
                <a:ext uri="{FF2B5EF4-FFF2-40B4-BE49-F238E27FC236}">
                  <a16:creationId xmlns:a16="http://schemas.microsoft.com/office/drawing/2014/main" id="{21763287-504D-4DA7-9C33-7869414EFBDD}"/>
                </a:ext>
              </a:extLst>
            </p:cNvPr>
            <p:cNvSpPr/>
            <p:nvPr/>
          </p:nvSpPr>
          <p:spPr>
            <a:xfrm>
              <a:off x="2055215" y="2486418"/>
              <a:ext cx="15204" cy="33873"/>
            </a:xfrm>
            <a:custGeom>
              <a:avLst/>
              <a:gdLst/>
              <a:ahLst/>
              <a:cxnLst/>
              <a:rect l="l" t="t" r="r" b="b"/>
              <a:pathLst>
                <a:path w="564" h="125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303" y="954"/>
                  </a:lnTo>
                  <a:lnTo>
                    <a:pt x="303" y="954"/>
                  </a:lnTo>
                  <a:lnTo>
                    <a:pt x="130" y="1083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0" y="1257"/>
                  </a:lnTo>
                  <a:lnTo>
                    <a:pt x="130" y="1083"/>
                  </a:lnTo>
                  <a:lnTo>
                    <a:pt x="303" y="954"/>
                  </a:lnTo>
                  <a:lnTo>
                    <a:pt x="563" y="69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8164;p75">
              <a:extLst>
                <a:ext uri="{FF2B5EF4-FFF2-40B4-BE49-F238E27FC236}">
                  <a16:creationId xmlns:a16="http://schemas.microsoft.com/office/drawing/2014/main" id="{CABFD09D-61BE-4930-9181-A7D725732748}"/>
                </a:ext>
              </a:extLst>
            </p:cNvPr>
            <p:cNvSpPr/>
            <p:nvPr/>
          </p:nvSpPr>
          <p:spPr>
            <a:xfrm>
              <a:off x="205521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8165;p75">
              <a:extLst>
                <a:ext uri="{FF2B5EF4-FFF2-40B4-BE49-F238E27FC236}">
                  <a16:creationId xmlns:a16="http://schemas.microsoft.com/office/drawing/2014/main" id="{29D12C23-2E30-427B-9E95-F70E4FB4477D}"/>
                </a:ext>
              </a:extLst>
            </p:cNvPr>
            <p:cNvSpPr/>
            <p:nvPr/>
          </p:nvSpPr>
          <p:spPr>
            <a:xfrm>
              <a:off x="205521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8166;p75">
              <a:extLst>
                <a:ext uri="{FF2B5EF4-FFF2-40B4-BE49-F238E27FC236}">
                  <a16:creationId xmlns:a16="http://schemas.microsoft.com/office/drawing/2014/main" id="{2902A986-6D6E-43F8-9A26-4044EFB5EE66}"/>
                </a:ext>
              </a:extLst>
            </p:cNvPr>
            <p:cNvSpPr/>
            <p:nvPr/>
          </p:nvSpPr>
          <p:spPr>
            <a:xfrm>
              <a:off x="205521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8167;p75">
              <a:extLst>
                <a:ext uri="{FF2B5EF4-FFF2-40B4-BE49-F238E27FC236}">
                  <a16:creationId xmlns:a16="http://schemas.microsoft.com/office/drawing/2014/main" id="{DE856A17-3703-424A-8B3A-CC297A5145C1}"/>
                </a:ext>
              </a:extLst>
            </p:cNvPr>
            <p:cNvSpPr/>
            <p:nvPr/>
          </p:nvSpPr>
          <p:spPr>
            <a:xfrm>
              <a:off x="2055215" y="237207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563" y="433"/>
                  </a:lnTo>
                  <a:lnTo>
                    <a:pt x="563" y="433"/>
                  </a:lnTo>
                  <a:lnTo>
                    <a:pt x="173" y="1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8168;p75">
              <a:extLst>
                <a:ext uri="{FF2B5EF4-FFF2-40B4-BE49-F238E27FC236}">
                  <a16:creationId xmlns:a16="http://schemas.microsoft.com/office/drawing/2014/main" id="{B98E8795-8775-4EFA-A201-631D5ED31DB0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8169;p75">
              <a:extLst>
                <a:ext uri="{FF2B5EF4-FFF2-40B4-BE49-F238E27FC236}">
                  <a16:creationId xmlns:a16="http://schemas.microsoft.com/office/drawing/2014/main" id="{7ED5E976-A313-40F1-92F5-57FBF1A49A2E}"/>
                </a:ext>
              </a:extLst>
            </p:cNvPr>
            <p:cNvSpPr/>
            <p:nvPr/>
          </p:nvSpPr>
          <p:spPr>
            <a:xfrm>
              <a:off x="2023702" y="2348743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7" y="217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8170;p75">
              <a:extLst>
                <a:ext uri="{FF2B5EF4-FFF2-40B4-BE49-F238E27FC236}">
                  <a16:creationId xmlns:a16="http://schemas.microsoft.com/office/drawing/2014/main" id="{E4899B3E-7E21-48CE-865B-DD1DB1848300}"/>
                </a:ext>
              </a:extLst>
            </p:cNvPr>
            <p:cNvSpPr/>
            <p:nvPr/>
          </p:nvSpPr>
          <p:spPr>
            <a:xfrm>
              <a:off x="2023702" y="2348743"/>
              <a:ext cx="5850" cy="200732"/>
            </a:xfrm>
            <a:custGeom>
              <a:avLst/>
              <a:gdLst/>
              <a:ahLst/>
              <a:cxnLst/>
              <a:rect l="l" t="t" r="r" b="b"/>
              <a:pathLst>
                <a:path w="217" h="7449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  <a:close/>
                  <a:moveTo>
                    <a:pt x="0" y="1299"/>
                  </a:moveTo>
                  <a:lnTo>
                    <a:pt x="0" y="2209"/>
                  </a:lnTo>
                  <a:lnTo>
                    <a:pt x="217" y="2209"/>
                  </a:lnTo>
                  <a:lnTo>
                    <a:pt x="217" y="1299"/>
                  </a:lnTo>
                  <a:close/>
                  <a:moveTo>
                    <a:pt x="0" y="2469"/>
                  </a:moveTo>
                  <a:lnTo>
                    <a:pt x="0" y="3378"/>
                  </a:lnTo>
                  <a:lnTo>
                    <a:pt x="217" y="3378"/>
                  </a:lnTo>
                  <a:lnTo>
                    <a:pt x="217" y="2469"/>
                  </a:lnTo>
                  <a:close/>
                  <a:moveTo>
                    <a:pt x="0" y="3941"/>
                  </a:moveTo>
                  <a:lnTo>
                    <a:pt x="0" y="4893"/>
                  </a:lnTo>
                  <a:lnTo>
                    <a:pt x="217" y="4893"/>
                  </a:lnTo>
                  <a:lnTo>
                    <a:pt x="217" y="3941"/>
                  </a:lnTo>
                  <a:close/>
                  <a:moveTo>
                    <a:pt x="0" y="5110"/>
                  </a:moveTo>
                  <a:lnTo>
                    <a:pt x="0" y="6063"/>
                  </a:lnTo>
                  <a:lnTo>
                    <a:pt x="217" y="6063"/>
                  </a:lnTo>
                  <a:lnTo>
                    <a:pt x="217" y="5110"/>
                  </a:lnTo>
                  <a:close/>
                  <a:moveTo>
                    <a:pt x="0" y="6625"/>
                  </a:moveTo>
                  <a:lnTo>
                    <a:pt x="0" y="7448"/>
                  </a:lnTo>
                  <a:lnTo>
                    <a:pt x="217" y="7232"/>
                  </a:lnTo>
                  <a:lnTo>
                    <a:pt x="217" y="6625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8171;p75">
              <a:extLst>
                <a:ext uri="{FF2B5EF4-FFF2-40B4-BE49-F238E27FC236}">
                  <a16:creationId xmlns:a16="http://schemas.microsoft.com/office/drawing/2014/main" id="{53583ECF-AFE7-441A-A2E6-8BE61B38BA1D}"/>
                </a:ext>
              </a:extLst>
            </p:cNvPr>
            <p:cNvSpPr/>
            <p:nvPr/>
          </p:nvSpPr>
          <p:spPr>
            <a:xfrm>
              <a:off x="2023702" y="2527270"/>
              <a:ext cx="5850" cy="22205"/>
            </a:xfrm>
            <a:custGeom>
              <a:avLst/>
              <a:gdLst/>
              <a:ahLst/>
              <a:cxnLst/>
              <a:rect l="l" t="t" r="r" b="b"/>
              <a:pathLst>
                <a:path w="217" h="82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217" y="60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8172;p75">
              <a:extLst>
                <a:ext uri="{FF2B5EF4-FFF2-40B4-BE49-F238E27FC236}">
                  <a16:creationId xmlns:a16="http://schemas.microsoft.com/office/drawing/2014/main" id="{EAD49255-2C2D-479A-82E6-620322BC2651}"/>
                </a:ext>
              </a:extLst>
            </p:cNvPr>
            <p:cNvSpPr/>
            <p:nvPr/>
          </p:nvSpPr>
          <p:spPr>
            <a:xfrm>
              <a:off x="2023702" y="2486418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8173;p75">
              <a:extLst>
                <a:ext uri="{FF2B5EF4-FFF2-40B4-BE49-F238E27FC236}">
                  <a16:creationId xmlns:a16="http://schemas.microsoft.com/office/drawing/2014/main" id="{BDFBCF70-F840-491A-A1C5-2C18B784889F}"/>
                </a:ext>
              </a:extLst>
            </p:cNvPr>
            <p:cNvSpPr/>
            <p:nvPr/>
          </p:nvSpPr>
          <p:spPr>
            <a:xfrm>
              <a:off x="2023702" y="2454916"/>
              <a:ext cx="5850" cy="25708"/>
            </a:xfrm>
            <a:custGeom>
              <a:avLst/>
              <a:gdLst/>
              <a:ahLst/>
              <a:cxnLst/>
              <a:rect l="l" t="t" r="r" b="b"/>
              <a:pathLst>
                <a:path w="217" h="95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8174;p75">
              <a:extLst>
                <a:ext uri="{FF2B5EF4-FFF2-40B4-BE49-F238E27FC236}">
                  <a16:creationId xmlns:a16="http://schemas.microsoft.com/office/drawing/2014/main" id="{E777EF2A-9717-4DCB-B180-5F9BF27B4EDF}"/>
                </a:ext>
              </a:extLst>
            </p:cNvPr>
            <p:cNvSpPr/>
            <p:nvPr/>
          </p:nvSpPr>
          <p:spPr>
            <a:xfrm>
              <a:off x="2023702" y="2415249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8175;p75">
              <a:extLst>
                <a:ext uri="{FF2B5EF4-FFF2-40B4-BE49-F238E27FC236}">
                  <a16:creationId xmlns:a16="http://schemas.microsoft.com/office/drawing/2014/main" id="{93EE65A8-1E69-4A95-8081-3C7BAAF01105}"/>
                </a:ext>
              </a:extLst>
            </p:cNvPr>
            <p:cNvSpPr/>
            <p:nvPr/>
          </p:nvSpPr>
          <p:spPr>
            <a:xfrm>
              <a:off x="2023702" y="2383748"/>
              <a:ext cx="5850" cy="24522"/>
            </a:xfrm>
            <a:custGeom>
              <a:avLst/>
              <a:gdLst/>
              <a:ahLst/>
              <a:cxnLst/>
              <a:rect l="l" t="t" r="r" b="b"/>
              <a:pathLst>
                <a:path w="217" h="910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8176;p75">
              <a:extLst>
                <a:ext uri="{FF2B5EF4-FFF2-40B4-BE49-F238E27FC236}">
                  <a16:creationId xmlns:a16="http://schemas.microsoft.com/office/drawing/2014/main" id="{AE613D6E-B3B0-4CE2-82D5-FA61B2AEA7B5}"/>
                </a:ext>
              </a:extLst>
            </p:cNvPr>
            <p:cNvSpPr/>
            <p:nvPr/>
          </p:nvSpPr>
          <p:spPr>
            <a:xfrm>
              <a:off x="2023702" y="2348743"/>
              <a:ext cx="5850" cy="19860"/>
            </a:xfrm>
            <a:custGeom>
              <a:avLst/>
              <a:gdLst/>
              <a:ahLst/>
              <a:cxnLst/>
              <a:rect l="l" t="t" r="r" b="b"/>
              <a:pathLst>
                <a:path w="217" h="737" fill="none" extrusionOk="0">
                  <a:moveTo>
                    <a:pt x="0" y="0"/>
                  </a:moveTo>
                  <a:lnTo>
                    <a:pt x="0" y="736"/>
                  </a:lnTo>
                  <a:lnTo>
                    <a:pt x="217" y="736"/>
                  </a:lnTo>
                  <a:lnTo>
                    <a:pt x="217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8177;p75">
              <a:extLst>
                <a:ext uri="{FF2B5EF4-FFF2-40B4-BE49-F238E27FC236}">
                  <a16:creationId xmlns:a16="http://schemas.microsoft.com/office/drawing/2014/main" id="{1211162E-0432-4BC7-8E44-D26104DCE57D}"/>
                </a:ext>
              </a:extLst>
            </p:cNvPr>
            <p:cNvSpPr/>
            <p:nvPr/>
          </p:nvSpPr>
          <p:spPr>
            <a:xfrm>
              <a:off x="1983994" y="2571599"/>
              <a:ext cx="15204" cy="12881"/>
            </a:xfrm>
            <a:custGeom>
              <a:avLst/>
              <a:gdLst/>
              <a:ahLst/>
              <a:cxnLst/>
              <a:rect l="l" t="t" r="r" b="b"/>
              <a:pathLst>
                <a:path w="564" h="478" extrusionOk="0">
                  <a:moveTo>
                    <a:pt x="564" y="1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8178;p75">
              <a:extLst>
                <a:ext uri="{FF2B5EF4-FFF2-40B4-BE49-F238E27FC236}">
                  <a16:creationId xmlns:a16="http://schemas.microsoft.com/office/drawing/2014/main" id="{A72E1C12-3A24-49AB-A574-CC293363C034}"/>
                </a:ext>
              </a:extLst>
            </p:cNvPr>
            <p:cNvSpPr/>
            <p:nvPr/>
          </p:nvSpPr>
          <p:spPr>
            <a:xfrm>
              <a:off x="1983994" y="2571599"/>
              <a:ext cx="15204" cy="14040"/>
            </a:xfrm>
            <a:custGeom>
              <a:avLst/>
              <a:gdLst/>
              <a:ahLst/>
              <a:cxnLst/>
              <a:rect l="l" t="t" r="r" b="b"/>
              <a:pathLst>
                <a:path w="564" h="521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77"/>
                  </a:lnTo>
                  <a:lnTo>
                    <a:pt x="1" y="521"/>
                  </a:lnTo>
                  <a:lnTo>
                    <a:pt x="1" y="521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564" y="4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8179;p75">
              <a:extLst>
                <a:ext uri="{FF2B5EF4-FFF2-40B4-BE49-F238E27FC236}">
                  <a16:creationId xmlns:a16="http://schemas.microsoft.com/office/drawing/2014/main" id="{70A1C75C-7ADC-41F1-AED0-B94E04D52754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8180;p75">
              <a:extLst>
                <a:ext uri="{FF2B5EF4-FFF2-40B4-BE49-F238E27FC236}">
                  <a16:creationId xmlns:a16="http://schemas.microsoft.com/office/drawing/2014/main" id="{48E90889-6520-470D-BCB9-B13729E7A7E3}"/>
                </a:ext>
              </a:extLst>
            </p:cNvPr>
            <p:cNvSpPr/>
            <p:nvPr/>
          </p:nvSpPr>
          <p:spPr>
            <a:xfrm>
              <a:off x="1995666" y="2328909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8181;p75">
              <a:extLst>
                <a:ext uri="{FF2B5EF4-FFF2-40B4-BE49-F238E27FC236}">
                  <a16:creationId xmlns:a16="http://schemas.microsoft.com/office/drawing/2014/main" id="{DD518DC9-F8B1-4AD8-BEB8-F639033A1C47}"/>
                </a:ext>
              </a:extLst>
            </p:cNvPr>
            <p:cNvSpPr/>
            <p:nvPr/>
          </p:nvSpPr>
          <p:spPr>
            <a:xfrm>
              <a:off x="1983994" y="2320744"/>
              <a:ext cx="15204" cy="263735"/>
            </a:xfrm>
            <a:custGeom>
              <a:avLst/>
              <a:gdLst/>
              <a:ahLst/>
              <a:cxnLst/>
              <a:rect l="l" t="t" r="r" b="b"/>
              <a:pathLst>
                <a:path w="564" h="9787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1" y="9786"/>
                  </a:lnTo>
                  <a:lnTo>
                    <a:pt x="564" y="9310"/>
                  </a:lnTo>
                  <a:lnTo>
                    <a:pt x="564" y="883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8182;p75">
              <a:extLst>
                <a:ext uri="{FF2B5EF4-FFF2-40B4-BE49-F238E27FC236}">
                  <a16:creationId xmlns:a16="http://schemas.microsoft.com/office/drawing/2014/main" id="{37257E04-A8FC-4A14-A35D-27C6FEF95687}"/>
                </a:ext>
              </a:extLst>
            </p:cNvPr>
            <p:cNvSpPr/>
            <p:nvPr/>
          </p:nvSpPr>
          <p:spPr>
            <a:xfrm>
              <a:off x="1983994" y="2558772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1" y="953"/>
                  </a:lnTo>
                  <a:lnTo>
                    <a:pt x="1" y="953"/>
                  </a:lnTo>
                  <a:lnTo>
                    <a:pt x="564" y="47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8183;p75">
              <a:extLst>
                <a:ext uri="{FF2B5EF4-FFF2-40B4-BE49-F238E27FC236}">
                  <a16:creationId xmlns:a16="http://schemas.microsoft.com/office/drawing/2014/main" id="{A520BE50-6C7F-403A-822E-60F557391709}"/>
                </a:ext>
              </a:extLst>
            </p:cNvPr>
            <p:cNvSpPr/>
            <p:nvPr/>
          </p:nvSpPr>
          <p:spPr>
            <a:xfrm>
              <a:off x="1983994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8184;p75">
              <a:extLst>
                <a:ext uri="{FF2B5EF4-FFF2-40B4-BE49-F238E27FC236}">
                  <a16:creationId xmlns:a16="http://schemas.microsoft.com/office/drawing/2014/main" id="{2957D76A-46BF-430C-BF0E-960FFC3D6064}"/>
                </a:ext>
              </a:extLst>
            </p:cNvPr>
            <p:cNvSpPr/>
            <p:nvPr/>
          </p:nvSpPr>
          <p:spPr>
            <a:xfrm>
              <a:off x="1983994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8185;p75">
              <a:extLst>
                <a:ext uri="{FF2B5EF4-FFF2-40B4-BE49-F238E27FC236}">
                  <a16:creationId xmlns:a16="http://schemas.microsoft.com/office/drawing/2014/main" id="{A4166695-9A43-4D18-8686-E37C5FDA21DE}"/>
                </a:ext>
              </a:extLst>
            </p:cNvPr>
            <p:cNvSpPr/>
            <p:nvPr/>
          </p:nvSpPr>
          <p:spPr>
            <a:xfrm>
              <a:off x="1983994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8186;p75">
              <a:extLst>
                <a:ext uri="{FF2B5EF4-FFF2-40B4-BE49-F238E27FC236}">
                  <a16:creationId xmlns:a16="http://schemas.microsoft.com/office/drawing/2014/main" id="{56AA78C4-10C3-4DB2-A1DC-018A76E40F69}"/>
                </a:ext>
              </a:extLst>
            </p:cNvPr>
            <p:cNvSpPr/>
            <p:nvPr/>
          </p:nvSpPr>
          <p:spPr>
            <a:xfrm>
              <a:off x="1983994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8187;p75">
              <a:extLst>
                <a:ext uri="{FF2B5EF4-FFF2-40B4-BE49-F238E27FC236}">
                  <a16:creationId xmlns:a16="http://schemas.microsoft.com/office/drawing/2014/main" id="{2C49DA61-FBF2-4993-9528-50F1DC4EC8FF}"/>
                </a:ext>
              </a:extLst>
            </p:cNvPr>
            <p:cNvSpPr/>
            <p:nvPr/>
          </p:nvSpPr>
          <p:spPr>
            <a:xfrm>
              <a:off x="1983994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8188;p75">
              <a:extLst>
                <a:ext uri="{FF2B5EF4-FFF2-40B4-BE49-F238E27FC236}">
                  <a16:creationId xmlns:a16="http://schemas.microsoft.com/office/drawing/2014/main" id="{2CAD5B18-C313-4592-A24B-47957B714913}"/>
                </a:ext>
              </a:extLst>
            </p:cNvPr>
            <p:cNvSpPr/>
            <p:nvPr/>
          </p:nvSpPr>
          <p:spPr>
            <a:xfrm>
              <a:off x="1983994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8189;p75">
              <a:extLst>
                <a:ext uri="{FF2B5EF4-FFF2-40B4-BE49-F238E27FC236}">
                  <a16:creationId xmlns:a16="http://schemas.microsoft.com/office/drawing/2014/main" id="{C9EA03CF-4565-456A-A890-07B8E6FDA9F3}"/>
                </a:ext>
              </a:extLst>
            </p:cNvPr>
            <p:cNvSpPr/>
            <p:nvPr/>
          </p:nvSpPr>
          <p:spPr>
            <a:xfrm>
              <a:off x="1983994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1" y="0"/>
                  </a:moveTo>
                  <a:lnTo>
                    <a:pt x="1" y="606"/>
                  </a:lnTo>
                  <a:lnTo>
                    <a:pt x="564" y="606"/>
                  </a:lnTo>
                  <a:lnTo>
                    <a:pt x="564" y="390"/>
                  </a:lnTo>
                  <a:lnTo>
                    <a:pt x="43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8190;p75">
              <a:extLst>
                <a:ext uri="{FF2B5EF4-FFF2-40B4-BE49-F238E27FC236}">
                  <a16:creationId xmlns:a16="http://schemas.microsoft.com/office/drawing/2014/main" id="{F53FB941-0DAB-4673-81B2-566EA388FE60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8191;p75">
              <a:extLst>
                <a:ext uri="{FF2B5EF4-FFF2-40B4-BE49-F238E27FC236}">
                  <a16:creationId xmlns:a16="http://schemas.microsoft.com/office/drawing/2014/main" id="{C8957C84-A4C1-495C-B951-9B9070AB318B}"/>
                </a:ext>
              </a:extLst>
            </p:cNvPr>
            <p:cNvSpPr/>
            <p:nvPr/>
          </p:nvSpPr>
          <p:spPr>
            <a:xfrm>
              <a:off x="1952480" y="2296222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8192;p75">
              <a:extLst>
                <a:ext uri="{FF2B5EF4-FFF2-40B4-BE49-F238E27FC236}">
                  <a16:creationId xmlns:a16="http://schemas.microsoft.com/office/drawing/2014/main" id="{6C5CC110-447B-4CDF-AD1B-3BD1F3BC10A7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8193;p75">
              <a:extLst>
                <a:ext uri="{FF2B5EF4-FFF2-40B4-BE49-F238E27FC236}">
                  <a16:creationId xmlns:a16="http://schemas.microsoft.com/office/drawing/2014/main" id="{02BF2E62-1B26-41F0-8F77-C0017DB49B6C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8194;p75">
              <a:extLst>
                <a:ext uri="{FF2B5EF4-FFF2-40B4-BE49-F238E27FC236}">
                  <a16:creationId xmlns:a16="http://schemas.microsoft.com/office/drawing/2014/main" id="{A31C31B2-5519-4876-B93A-2E74CD5B1F10}"/>
                </a:ext>
              </a:extLst>
            </p:cNvPr>
            <p:cNvSpPr/>
            <p:nvPr/>
          </p:nvSpPr>
          <p:spPr>
            <a:xfrm>
              <a:off x="1951321" y="2312552"/>
              <a:ext cx="7036" cy="295264"/>
            </a:xfrm>
            <a:custGeom>
              <a:avLst/>
              <a:gdLst/>
              <a:ahLst/>
              <a:cxnLst/>
              <a:rect l="l" t="t" r="r" b="b"/>
              <a:pathLst>
                <a:path w="261" h="10957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  <a:close/>
                  <a:moveTo>
                    <a:pt x="0" y="1170"/>
                  </a:moveTo>
                  <a:lnTo>
                    <a:pt x="0" y="2079"/>
                  </a:lnTo>
                  <a:lnTo>
                    <a:pt x="260" y="2079"/>
                  </a:lnTo>
                  <a:lnTo>
                    <a:pt x="260" y="1170"/>
                  </a:lnTo>
                  <a:close/>
                  <a:moveTo>
                    <a:pt x="0" y="2642"/>
                  </a:moveTo>
                  <a:lnTo>
                    <a:pt x="0" y="3552"/>
                  </a:lnTo>
                  <a:lnTo>
                    <a:pt x="260" y="3552"/>
                  </a:lnTo>
                  <a:lnTo>
                    <a:pt x="260" y="2642"/>
                  </a:lnTo>
                  <a:close/>
                  <a:moveTo>
                    <a:pt x="0" y="3812"/>
                  </a:moveTo>
                  <a:lnTo>
                    <a:pt x="0" y="4721"/>
                  </a:lnTo>
                  <a:lnTo>
                    <a:pt x="260" y="4721"/>
                  </a:lnTo>
                  <a:lnTo>
                    <a:pt x="260" y="3812"/>
                  </a:lnTo>
                  <a:close/>
                  <a:moveTo>
                    <a:pt x="0" y="5284"/>
                  </a:moveTo>
                  <a:lnTo>
                    <a:pt x="0" y="6236"/>
                  </a:lnTo>
                  <a:lnTo>
                    <a:pt x="260" y="6236"/>
                  </a:lnTo>
                  <a:lnTo>
                    <a:pt x="260" y="5284"/>
                  </a:lnTo>
                  <a:close/>
                  <a:moveTo>
                    <a:pt x="0" y="6453"/>
                  </a:moveTo>
                  <a:lnTo>
                    <a:pt x="0" y="7406"/>
                  </a:lnTo>
                  <a:lnTo>
                    <a:pt x="260" y="7406"/>
                  </a:lnTo>
                  <a:lnTo>
                    <a:pt x="260" y="6453"/>
                  </a:lnTo>
                  <a:close/>
                  <a:moveTo>
                    <a:pt x="0" y="7968"/>
                  </a:moveTo>
                  <a:lnTo>
                    <a:pt x="0" y="8878"/>
                  </a:lnTo>
                  <a:lnTo>
                    <a:pt x="260" y="8878"/>
                  </a:lnTo>
                  <a:lnTo>
                    <a:pt x="260" y="7968"/>
                  </a:lnTo>
                  <a:close/>
                  <a:moveTo>
                    <a:pt x="0" y="9138"/>
                  </a:moveTo>
                  <a:lnTo>
                    <a:pt x="0" y="10047"/>
                  </a:lnTo>
                  <a:lnTo>
                    <a:pt x="260" y="10047"/>
                  </a:lnTo>
                  <a:lnTo>
                    <a:pt x="260" y="9138"/>
                  </a:lnTo>
                  <a:close/>
                  <a:moveTo>
                    <a:pt x="0" y="10610"/>
                  </a:moveTo>
                  <a:lnTo>
                    <a:pt x="0" y="10956"/>
                  </a:lnTo>
                  <a:lnTo>
                    <a:pt x="260" y="10783"/>
                  </a:lnTo>
                  <a:lnTo>
                    <a:pt x="260" y="106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8195;p75">
              <a:extLst>
                <a:ext uri="{FF2B5EF4-FFF2-40B4-BE49-F238E27FC236}">
                  <a16:creationId xmlns:a16="http://schemas.microsoft.com/office/drawing/2014/main" id="{47A110B0-D16E-42BC-8992-E1D9178483AB}"/>
                </a:ext>
              </a:extLst>
            </p:cNvPr>
            <p:cNvSpPr/>
            <p:nvPr/>
          </p:nvSpPr>
          <p:spPr>
            <a:xfrm>
              <a:off x="1951321" y="2598438"/>
              <a:ext cx="7036" cy="9378"/>
            </a:xfrm>
            <a:custGeom>
              <a:avLst/>
              <a:gdLst/>
              <a:ahLst/>
              <a:cxnLst/>
              <a:rect l="l" t="t" r="r" b="b"/>
              <a:pathLst>
                <a:path w="261" h="34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347"/>
                  </a:lnTo>
                  <a:lnTo>
                    <a:pt x="260" y="17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8196;p75">
              <a:extLst>
                <a:ext uri="{FF2B5EF4-FFF2-40B4-BE49-F238E27FC236}">
                  <a16:creationId xmlns:a16="http://schemas.microsoft.com/office/drawing/2014/main" id="{6B1EBF79-EA83-4205-8427-469FAEA3ED1C}"/>
                </a:ext>
              </a:extLst>
            </p:cNvPr>
            <p:cNvSpPr/>
            <p:nvPr/>
          </p:nvSpPr>
          <p:spPr>
            <a:xfrm>
              <a:off x="1951321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8197;p75">
              <a:extLst>
                <a:ext uri="{FF2B5EF4-FFF2-40B4-BE49-F238E27FC236}">
                  <a16:creationId xmlns:a16="http://schemas.microsoft.com/office/drawing/2014/main" id="{1180E669-E8E3-4801-AFE0-1828C29EC5FF}"/>
                </a:ext>
              </a:extLst>
            </p:cNvPr>
            <p:cNvSpPr/>
            <p:nvPr/>
          </p:nvSpPr>
          <p:spPr>
            <a:xfrm>
              <a:off x="1951321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8198;p75">
              <a:extLst>
                <a:ext uri="{FF2B5EF4-FFF2-40B4-BE49-F238E27FC236}">
                  <a16:creationId xmlns:a16="http://schemas.microsoft.com/office/drawing/2014/main" id="{B5F814DC-A9AC-4CAB-A424-D8ED83F53F54}"/>
                </a:ext>
              </a:extLst>
            </p:cNvPr>
            <p:cNvSpPr/>
            <p:nvPr/>
          </p:nvSpPr>
          <p:spPr>
            <a:xfrm>
              <a:off x="1951321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8199;p75">
              <a:extLst>
                <a:ext uri="{FF2B5EF4-FFF2-40B4-BE49-F238E27FC236}">
                  <a16:creationId xmlns:a16="http://schemas.microsoft.com/office/drawing/2014/main" id="{DFE6C83A-34A7-4A1E-953F-980619375C24}"/>
                </a:ext>
              </a:extLst>
            </p:cNvPr>
            <p:cNvSpPr/>
            <p:nvPr/>
          </p:nvSpPr>
          <p:spPr>
            <a:xfrm>
              <a:off x="1951321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8200;p75">
              <a:extLst>
                <a:ext uri="{FF2B5EF4-FFF2-40B4-BE49-F238E27FC236}">
                  <a16:creationId xmlns:a16="http://schemas.microsoft.com/office/drawing/2014/main" id="{8F6B3869-E73B-4C7A-8570-5A345F4C5453}"/>
                </a:ext>
              </a:extLst>
            </p:cNvPr>
            <p:cNvSpPr/>
            <p:nvPr/>
          </p:nvSpPr>
          <p:spPr>
            <a:xfrm>
              <a:off x="1951321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8201;p75">
              <a:extLst>
                <a:ext uri="{FF2B5EF4-FFF2-40B4-BE49-F238E27FC236}">
                  <a16:creationId xmlns:a16="http://schemas.microsoft.com/office/drawing/2014/main" id="{3E98AD38-6703-4490-80D5-3C034E1E56F9}"/>
                </a:ext>
              </a:extLst>
            </p:cNvPr>
            <p:cNvSpPr/>
            <p:nvPr/>
          </p:nvSpPr>
          <p:spPr>
            <a:xfrm>
              <a:off x="1951321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8202;p75">
              <a:extLst>
                <a:ext uri="{FF2B5EF4-FFF2-40B4-BE49-F238E27FC236}">
                  <a16:creationId xmlns:a16="http://schemas.microsoft.com/office/drawing/2014/main" id="{C9D38365-1E22-45EC-9E80-0EF6AB6C1DC8}"/>
                </a:ext>
              </a:extLst>
            </p:cNvPr>
            <p:cNvSpPr/>
            <p:nvPr/>
          </p:nvSpPr>
          <p:spPr>
            <a:xfrm>
              <a:off x="1951321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8203;p75">
              <a:extLst>
                <a:ext uri="{FF2B5EF4-FFF2-40B4-BE49-F238E27FC236}">
                  <a16:creationId xmlns:a16="http://schemas.microsoft.com/office/drawing/2014/main" id="{E8489510-5FBC-4219-8105-83C5AAC7AE8C}"/>
                </a:ext>
              </a:extLst>
            </p:cNvPr>
            <p:cNvSpPr/>
            <p:nvPr/>
          </p:nvSpPr>
          <p:spPr>
            <a:xfrm>
              <a:off x="1951321" y="2312552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44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8204;p75">
              <a:extLst>
                <a:ext uri="{FF2B5EF4-FFF2-40B4-BE49-F238E27FC236}">
                  <a16:creationId xmlns:a16="http://schemas.microsoft.com/office/drawing/2014/main" id="{2B02C72B-CED8-4A5F-B1DA-EE8592B67D8C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8205;p75">
              <a:extLst>
                <a:ext uri="{FF2B5EF4-FFF2-40B4-BE49-F238E27FC236}">
                  <a16:creationId xmlns:a16="http://schemas.microsoft.com/office/drawing/2014/main" id="{0A95AE2A-C786-44E7-906D-EEDE0C297FAC}"/>
                </a:ext>
              </a:extLst>
            </p:cNvPr>
            <p:cNvSpPr/>
            <p:nvPr/>
          </p:nvSpPr>
          <p:spPr>
            <a:xfrm>
              <a:off x="1911640" y="2337074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8206;p75">
              <a:extLst>
                <a:ext uri="{FF2B5EF4-FFF2-40B4-BE49-F238E27FC236}">
                  <a16:creationId xmlns:a16="http://schemas.microsoft.com/office/drawing/2014/main" id="{6026B8C3-797A-4066-8D6D-DF946BEC50B7}"/>
                </a:ext>
              </a:extLst>
            </p:cNvPr>
            <p:cNvSpPr/>
            <p:nvPr/>
          </p:nvSpPr>
          <p:spPr>
            <a:xfrm>
              <a:off x="1911640" y="2317241"/>
              <a:ext cx="15177" cy="19860"/>
            </a:xfrm>
            <a:custGeom>
              <a:avLst/>
              <a:gdLst/>
              <a:ahLst/>
              <a:cxnLst/>
              <a:rect l="l" t="t" r="r" b="b"/>
              <a:pathLst>
                <a:path w="563" h="737" fill="none" extrusionOk="0">
                  <a:moveTo>
                    <a:pt x="563" y="0"/>
                  </a:moveTo>
                  <a:lnTo>
                    <a:pt x="0" y="736"/>
                  </a:lnTo>
                  <a:lnTo>
                    <a:pt x="43" y="736"/>
                  </a:lnTo>
                  <a:lnTo>
                    <a:pt x="43" y="736"/>
                  </a:lnTo>
                  <a:lnTo>
                    <a:pt x="563" y="4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8207;p75">
              <a:extLst>
                <a:ext uri="{FF2B5EF4-FFF2-40B4-BE49-F238E27FC236}">
                  <a16:creationId xmlns:a16="http://schemas.microsoft.com/office/drawing/2014/main" id="{645A617E-A12D-45B8-8E58-B04D661AE4CE}"/>
                </a:ext>
              </a:extLst>
            </p:cNvPr>
            <p:cNvSpPr/>
            <p:nvPr/>
          </p:nvSpPr>
          <p:spPr>
            <a:xfrm>
              <a:off x="1911640" y="2318400"/>
              <a:ext cx="15177" cy="305746"/>
            </a:xfrm>
            <a:custGeom>
              <a:avLst/>
              <a:gdLst/>
              <a:ahLst/>
              <a:cxnLst/>
              <a:rect l="l" t="t" r="r" b="b"/>
              <a:pathLst>
                <a:path w="563" h="11346" extrusionOk="0">
                  <a:moveTo>
                    <a:pt x="563" y="0"/>
                  </a:moveTo>
                  <a:lnTo>
                    <a:pt x="43" y="693"/>
                  </a:lnTo>
                  <a:lnTo>
                    <a:pt x="563" y="693"/>
                  </a:lnTo>
                  <a:lnTo>
                    <a:pt x="563" y="0"/>
                  </a:lnTo>
                  <a:close/>
                  <a:moveTo>
                    <a:pt x="0" y="953"/>
                  </a:moveTo>
                  <a:lnTo>
                    <a:pt x="0" y="1862"/>
                  </a:lnTo>
                  <a:lnTo>
                    <a:pt x="563" y="1862"/>
                  </a:lnTo>
                  <a:lnTo>
                    <a:pt x="563" y="953"/>
                  </a:lnTo>
                  <a:close/>
                  <a:moveTo>
                    <a:pt x="0" y="2425"/>
                  </a:moveTo>
                  <a:lnTo>
                    <a:pt x="0" y="3335"/>
                  </a:lnTo>
                  <a:lnTo>
                    <a:pt x="563" y="3335"/>
                  </a:lnTo>
                  <a:lnTo>
                    <a:pt x="563" y="2425"/>
                  </a:lnTo>
                  <a:close/>
                  <a:moveTo>
                    <a:pt x="0" y="3595"/>
                  </a:moveTo>
                  <a:lnTo>
                    <a:pt x="0" y="4504"/>
                  </a:lnTo>
                  <a:lnTo>
                    <a:pt x="563" y="4504"/>
                  </a:lnTo>
                  <a:lnTo>
                    <a:pt x="563" y="3595"/>
                  </a:lnTo>
                  <a:close/>
                  <a:moveTo>
                    <a:pt x="0" y="5067"/>
                  </a:moveTo>
                  <a:lnTo>
                    <a:pt x="0" y="6019"/>
                  </a:lnTo>
                  <a:lnTo>
                    <a:pt x="563" y="6019"/>
                  </a:lnTo>
                  <a:lnTo>
                    <a:pt x="563" y="5067"/>
                  </a:lnTo>
                  <a:close/>
                  <a:moveTo>
                    <a:pt x="0" y="6236"/>
                  </a:moveTo>
                  <a:lnTo>
                    <a:pt x="0" y="7189"/>
                  </a:lnTo>
                  <a:lnTo>
                    <a:pt x="563" y="7189"/>
                  </a:lnTo>
                  <a:lnTo>
                    <a:pt x="563" y="6236"/>
                  </a:lnTo>
                  <a:close/>
                  <a:moveTo>
                    <a:pt x="0" y="7751"/>
                  </a:moveTo>
                  <a:lnTo>
                    <a:pt x="0" y="8661"/>
                  </a:lnTo>
                  <a:lnTo>
                    <a:pt x="563" y="8661"/>
                  </a:lnTo>
                  <a:lnTo>
                    <a:pt x="563" y="7751"/>
                  </a:lnTo>
                  <a:close/>
                  <a:moveTo>
                    <a:pt x="0" y="8921"/>
                  </a:moveTo>
                  <a:lnTo>
                    <a:pt x="0" y="9830"/>
                  </a:lnTo>
                  <a:lnTo>
                    <a:pt x="563" y="9830"/>
                  </a:lnTo>
                  <a:lnTo>
                    <a:pt x="563" y="8921"/>
                  </a:lnTo>
                  <a:close/>
                  <a:moveTo>
                    <a:pt x="0" y="10393"/>
                  </a:moveTo>
                  <a:lnTo>
                    <a:pt x="0" y="11346"/>
                  </a:lnTo>
                  <a:lnTo>
                    <a:pt x="476" y="11346"/>
                  </a:lnTo>
                  <a:lnTo>
                    <a:pt x="563" y="11302"/>
                  </a:lnTo>
                  <a:lnTo>
                    <a:pt x="563" y="1039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8208;p75">
              <a:extLst>
                <a:ext uri="{FF2B5EF4-FFF2-40B4-BE49-F238E27FC236}">
                  <a16:creationId xmlns:a16="http://schemas.microsoft.com/office/drawing/2014/main" id="{244D4AAB-B983-463A-9AEC-F82DB2051139}"/>
                </a:ext>
              </a:extLst>
            </p:cNvPr>
            <p:cNvSpPr/>
            <p:nvPr/>
          </p:nvSpPr>
          <p:spPr>
            <a:xfrm>
              <a:off x="1911640" y="2598438"/>
              <a:ext cx="15177" cy="31556"/>
            </a:xfrm>
            <a:custGeom>
              <a:avLst/>
              <a:gdLst/>
              <a:ahLst/>
              <a:cxnLst/>
              <a:rect l="l" t="t" r="r" b="b"/>
              <a:pathLst>
                <a:path w="563" h="117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476" y="954"/>
                  </a:lnTo>
                  <a:lnTo>
                    <a:pt x="476" y="954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0" y="1170"/>
                  </a:lnTo>
                  <a:lnTo>
                    <a:pt x="476" y="954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8209;p75">
              <a:extLst>
                <a:ext uri="{FF2B5EF4-FFF2-40B4-BE49-F238E27FC236}">
                  <a16:creationId xmlns:a16="http://schemas.microsoft.com/office/drawing/2014/main" id="{AF9D0E97-E2C0-44E8-85F7-A40A9A2851AE}"/>
                </a:ext>
              </a:extLst>
            </p:cNvPr>
            <p:cNvSpPr/>
            <p:nvPr/>
          </p:nvSpPr>
          <p:spPr>
            <a:xfrm>
              <a:off x="1911640" y="2558772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8210;p75">
              <a:extLst>
                <a:ext uri="{FF2B5EF4-FFF2-40B4-BE49-F238E27FC236}">
                  <a16:creationId xmlns:a16="http://schemas.microsoft.com/office/drawing/2014/main" id="{C5A5588C-E8AA-41E1-8239-CF4EA0C87B18}"/>
                </a:ext>
              </a:extLst>
            </p:cNvPr>
            <p:cNvSpPr/>
            <p:nvPr/>
          </p:nvSpPr>
          <p:spPr>
            <a:xfrm>
              <a:off x="1911640" y="2527270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8211;p75">
              <a:extLst>
                <a:ext uri="{FF2B5EF4-FFF2-40B4-BE49-F238E27FC236}">
                  <a16:creationId xmlns:a16="http://schemas.microsoft.com/office/drawing/2014/main" id="{13FC9829-A683-4CB4-90B2-97CBC916590B}"/>
                </a:ext>
              </a:extLst>
            </p:cNvPr>
            <p:cNvSpPr/>
            <p:nvPr/>
          </p:nvSpPr>
          <p:spPr>
            <a:xfrm>
              <a:off x="1911640" y="2486418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8212;p75">
              <a:extLst>
                <a:ext uri="{FF2B5EF4-FFF2-40B4-BE49-F238E27FC236}">
                  <a16:creationId xmlns:a16="http://schemas.microsoft.com/office/drawing/2014/main" id="{319C5ED4-2B0D-40CE-BC53-C3A07DA2375C}"/>
                </a:ext>
              </a:extLst>
            </p:cNvPr>
            <p:cNvSpPr/>
            <p:nvPr/>
          </p:nvSpPr>
          <p:spPr>
            <a:xfrm>
              <a:off x="1911640" y="2454916"/>
              <a:ext cx="15177" cy="25708"/>
            </a:xfrm>
            <a:custGeom>
              <a:avLst/>
              <a:gdLst/>
              <a:ahLst/>
              <a:cxnLst/>
              <a:rect l="l" t="t" r="r" b="b"/>
              <a:pathLst>
                <a:path w="563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8213;p75">
              <a:extLst>
                <a:ext uri="{FF2B5EF4-FFF2-40B4-BE49-F238E27FC236}">
                  <a16:creationId xmlns:a16="http://schemas.microsoft.com/office/drawing/2014/main" id="{28F1AE00-E2D9-493D-93C4-6CE43F315B70}"/>
                </a:ext>
              </a:extLst>
            </p:cNvPr>
            <p:cNvSpPr/>
            <p:nvPr/>
          </p:nvSpPr>
          <p:spPr>
            <a:xfrm>
              <a:off x="1911640" y="2415249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8214;p75">
              <a:extLst>
                <a:ext uri="{FF2B5EF4-FFF2-40B4-BE49-F238E27FC236}">
                  <a16:creationId xmlns:a16="http://schemas.microsoft.com/office/drawing/2014/main" id="{DC8AAB38-8F5C-42DC-936A-8EE754C30C8D}"/>
                </a:ext>
              </a:extLst>
            </p:cNvPr>
            <p:cNvSpPr/>
            <p:nvPr/>
          </p:nvSpPr>
          <p:spPr>
            <a:xfrm>
              <a:off x="1911640" y="2383748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8215;p75">
              <a:extLst>
                <a:ext uri="{FF2B5EF4-FFF2-40B4-BE49-F238E27FC236}">
                  <a16:creationId xmlns:a16="http://schemas.microsoft.com/office/drawing/2014/main" id="{42B61AD4-9727-44C6-85A3-F619BE1A6042}"/>
                </a:ext>
              </a:extLst>
            </p:cNvPr>
            <p:cNvSpPr/>
            <p:nvPr/>
          </p:nvSpPr>
          <p:spPr>
            <a:xfrm>
              <a:off x="1911640" y="2344081"/>
              <a:ext cx="15177" cy="24522"/>
            </a:xfrm>
            <a:custGeom>
              <a:avLst/>
              <a:gdLst/>
              <a:ahLst/>
              <a:cxnLst/>
              <a:rect l="l" t="t" r="r" b="b"/>
              <a:pathLst>
                <a:path w="563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8216;p75">
              <a:extLst>
                <a:ext uri="{FF2B5EF4-FFF2-40B4-BE49-F238E27FC236}">
                  <a16:creationId xmlns:a16="http://schemas.microsoft.com/office/drawing/2014/main" id="{FF828E27-EC7F-42BE-9315-A1601B806385}"/>
                </a:ext>
              </a:extLst>
            </p:cNvPr>
            <p:cNvSpPr/>
            <p:nvPr/>
          </p:nvSpPr>
          <p:spPr>
            <a:xfrm>
              <a:off x="1911640" y="233823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8217;p75">
              <a:extLst>
                <a:ext uri="{FF2B5EF4-FFF2-40B4-BE49-F238E27FC236}">
                  <a16:creationId xmlns:a16="http://schemas.microsoft.com/office/drawing/2014/main" id="{D9CBF209-9A29-4F08-A860-95A30F4E6521}"/>
                </a:ext>
              </a:extLst>
            </p:cNvPr>
            <p:cNvSpPr/>
            <p:nvPr/>
          </p:nvSpPr>
          <p:spPr>
            <a:xfrm>
              <a:off x="1912799" y="2318400"/>
              <a:ext cx="14018" cy="18702"/>
            </a:xfrm>
            <a:custGeom>
              <a:avLst/>
              <a:gdLst/>
              <a:ahLst/>
              <a:cxnLst/>
              <a:rect l="l" t="t" r="r" b="b"/>
              <a:pathLst>
                <a:path w="520" h="694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0" y="693"/>
                  </a:lnTo>
                  <a:lnTo>
                    <a:pt x="520" y="69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8218;p75">
              <a:extLst>
                <a:ext uri="{FF2B5EF4-FFF2-40B4-BE49-F238E27FC236}">
                  <a16:creationId xmlns:a16="http://schemas.microsoft.com/office/drawing/2014/main" id="{07FA0E3D-82D9-4F37-B43D-F99D84F8B83A}"/>
                </a:ext>
              </a:extLst>
            </p:cNvPr>
            <p:cNvSpPr/>
            <p:nvPr/>
          </p:nvSpPr>
          <p:spPr>
            <a:xfrm>
              <a:off x="1880100" y="2368576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1" y="304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8219;p75">
              <a:extLst>
                <a:ext uri="{FF2B5EF4-FFF2-40B4-BE49-F238E27FC236}">
                  <a16:creationId xmlns:a16="http://schemas.microsoft.com/office/drawing/2014/main" id="{9448AA4E-6AE8-4640-92A1-5A0CE6F880E7}"/>
                </a:ext>
              </a:extLst>
            </p:cNvPr>
            <p:cNvSpPr/>
            <p:nvPr/>
          </p:nvSpPr>
          <p:spPr>
            <a:xfrm>
              <a:off x="1880100" y="2368576"/>
              <a:ext cx="5877" cy="9351"/>
            </a:xfrm>
            <a:custGeom>
              <a:avLst/>
              <a:gdLst/>
              <a:ahLst/>
              <a:cxnLst/>
              <a:rect l="l" t="t" r="r" b="b"/>
              <a:pathLst>
                <a:path w="218" h="347" fill="none" extrusionOk="0">
                  <a:moveTo>
                    <a:pt x="217" y="0"/>
                  </a:moveTo>
                  <a:lnTo>
                    <a:pt x="1" y="304"/>
                  </a:lnTo>
                  <a:lnTo>
                    <a:pt x="1" y="347"/>
                  </a:lnTo>
                  <a:lnTo>
                    <a:pt x="1" y="304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217" y="44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8220;p75">
              <a:extLst>
                <a:ext uri="{FF2B5EF4-FFF2-40B4-BE49-F238E27FC236}">
                  <a16:creationId xmlns:a16="http://schemas.microsoft.com/office/drawing/2014/main" id="{14E8C56B-F873-40B5-9671-A230078CB056}"/>
                </a:ext>
              </a:extLst>
            </p:cNvPr>
            <p:cNvSpPr/>
            <p:nvPr/>
          </p:nvSpPr>
          <p:spPr>
            <a:xfrm>
              <a:off x="1880100" y="2383748"/>
              <a:ext cx="5877" cy="259073"/>
            </a:xfrm>
            <a:custGeom>
              <a:avLst/>
              <a:gdLst/>
              <a:ahLst/>
              <a:cxnLst/>
              <a:rect l="l" t="t" r="r" b="b"/>
              <a:pathLst>
                <a:path w="218" h="9614" extrusionOk="0">
                  <a:moveTo>
                    <a:pt x="1" y="0"/>
                  </a:move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  <a:close/>
                  <a:moveTo>
                    <a:pt x="1" y="1170"/>
                  </a:moveTo>
                  <a:lnTo>
                    <a:pt x="1" y="2079"/>
                  </a:lnTo>
                  <a:lnTo>
                    <a:pt x="217" y="2079"/>
                  </a:lnTo>
                  <a:lnTo>
                    <a:pt x="217" y="1170"/>
                  </a:lnTo>
                  <a:close/>
                  <a:moveTo>
                    <a:pt x="1" y="2642"/>
                  </a:moveTo>
                  <a:lnTo>
                    <a:pt x="1" y="3594"/>
                  </a:lnTo>
                  <a:lnTo>
                    <a:pt x="217" y="3594"/>
                  </a:lnTo>
                  <a:lnTo>
                    <a:pt x="217" y="2642"/>
                  </a:lnTo>
                  <a:close/>
                  <a:moveTo>
                    <a:pt x="1" y="3811"/>
                  </a:moveTo>
                  <a:lnTo>
                    <a:pt x="1" y="4764"/>
                  </a:lnTo>
                  <a:lnTo>
                    <a:pt x="217" y="4764"/>
                  </a:lnTo>
                  <a:lnTo>
                    <a:pt x="217" y="3811"/>
                  </a:lnTo>
                  <a:close/>
                  <a:moveTo>
                    <a:pt x="1" y="5326"/>
                  </a:moveTo>
                  <a:lnTo>
                    <a:pt x="1" y="6236"/>
                  </a:lnTo>
                  <a:lnTo>
                    <a:pt x="217" y="6236"/>
                  </a:lnTo>
                  <a:lnTo>
                    <a:pt x="217" y="5326"/>
                  </a:lnTo>
                  <a:close/>
                  <a:moveTo>
                    <a:pt x="1" y="6496"/>
                  </a:moveTo>
                  <a:lnTo>
                    <a:pt x="1" y="7405"/>
                  </a:lnTo>
                  <a:lnTo>
                    <a:pt x="217" y="7405"/>
                  </a:lnTo>
                  <a:lnTo>
                    <a:pt x="217" y="6496"/>
                  </a:lnTo>
                  <a:close/>
                  <a:moveTo>
                    <a:pt x="1" y="7968"/>
                  </a:moveTo>
                  <a:lnTo>
                    <a:pt x="1" y="8921"/>
                  </a:lnTo>
                  <a:lnTo>
                    <a:pt x="217" y="8921"/>
                  </a:lnTo>
                  <a:lnTo>
                    <a:pt x="217" y="7968"/>
                  </a:lnTo>
                  <a:close/>
                  <a:moveTo>
                    <a:pt x="1" y="9137"/>
                  </a:moveTo>
                  <a:lnTo>
                    <a:pt x="1" y="9613"/>
                  </a:lnTo>
                  <a:lnTo>
                    <a:pt x="88" y="9570"/>
                  </a:lnTo>
                  <a:lnTo>
                    <a:pt x="217" y="9527"/>
                  </a:lnTo>
                  <a:lnTo>
                    <a:pt x="217" y="913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8221;p75">
              <a:extLst>
                <a:ext uri="{FF2B5EF4-FFF2-40B4-BE49-F238E27FC236}">
                  <a16:creationId xmlns:a16="http://schemas.microsoft.com/office/drawing/2014/main" id="{105FE763-2D41-4BDA-8EF0-C5879BCCDA12}"/>
                </a:ext>
              </a:extLst>
            </p:cNvPr>
            <p:cNvSpPr/>
            <p:nvPr/>
          </p:nvSpPr>
          <p:spPr>
            <a:xfrm>
              <a:off x="1880100" y="2629967"/>
              <a:ext cx="5877" cy="12854"/>
            </a:xfrm>
            <a:custGeom>
              <a:avLst/>
              <a:gdLst/>
              <a:ahLst/>
              <a:cxnLst/>
              <a:rect l="l" t="t" r="r" b="b"/>
              <a:pathLst>
                <a:path w="218" h="47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476"/>
                  </a:lnTo>
                  <a:lnTo>
                    <a:pt x="1" y="476"/>
                  </a:lnTo>
                  <a:lnTo>
                    <a:pt x="88" y="433"/>
                  </a:lnTo>
                  <a:lnTo>
                    <a:pt x="217" y="39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8222;p75">
              <a:extLst>
                <a:ext uri="{FF2B5EF4-FFF2-40B4-BE49-F238E27FC236}">
                  <a16:creationId xmlns:a16="http://schemas.microsoft.com/office/drawing/2014/main" id="{2030A005-3C24-45E7-B999-5DAE8E48A510}"/>
                </a:ext>
              </a:extLst>
            </p:cNvPr>
            <p:cNvSpPr/>
            <p:nvPr/>
          </p:nvSpPr>
          <p:spPr>
            <a:xfrm>
              <a:off x="1880100" y="259843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8223;p75">
              <a:extLst>
                <a:ext uri="{FF2B5EF4-FFF2-40B4-BE49-F238E27FC236}">
                  <a16:creationId xmlns:a16="http://schemas.microsoft.com/office/drawing/2014/main" id="{0DA6C631-35A2-40E4-A35F-56F9527C3D64}"/>
                </a:ext>
              </a:extLst>
            </p:cNvPr>
            <p:cNvSpPr/>
            <p:nvPr/>
          </p:nvSpPr>
          <p:spPr>
            <a:xfrm>
              <a:off x="1880100" y="2558772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8224;p75">
              <a:extLst>
                <a:ext uri="{FF2B5EF4-FFF2-40B4-BE49-F238E27FC236}">
                  <a16:creationId xmlns:a16="http://schemas.microsoft.com/office/drawing/2014/main" id="{4E29CCA8-1909-4CFA-8D3D-39A23436E876}"/>
                </a:ext>
              </a:extLst>
            </p:cNvPr>
            <p:cNvSpPr/>
            <p:nvPr/>
          </p:nvSpPr>
          <p:spPr>
            <a:xfrm>
              <a:off x="1880100" y="2527270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8225;p75">
              <a:extLst>
                <a:ext uri="{FF2B5EF4-FFF2-40B4-BE49-F238E27FC236}">
                  <a16:creationId xmlns:a16="http://schemas.microsoft.com/office/drawing/2014/main" id="{A5A5EEF8-7700-4354-983C-8D96AE1B6096}"/>
                </a:ext>
              </a:extLst>
            </p:cNvPr>
            <p:cNvSpPr/>
            <p:nvPr/>
          </p:nvSpPr>
          <p:spPr>
            <a:xfrm>
              <a:off x="1880100" y="2486418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17" y="95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8226;p75">
              <a:extLst>
                <a:ext uri="{FF2B5EF4-FFF2-40B4-BE49-F238E27FC236}">
                  <a16:creationId xmlns:a16="http://schemas.microsoft.com/office/drawing/2014/main" id="{7CCB21E5-2C10-4716-AD40-C5929AC0B4B7}"/>
                </a:ext>
              </a:extLst>
            </p:cNvPr>
            <p:cNvSpPr/>
            <p:nvPr/>
          </p:nvSpPr>
          <p:spPr>
            <a:xfrm>
              <a:off x="1880100" y="2454916"/>
              <a:ext cx="5877" cy="25708"/>
            </a:xfrm>
            <a:custGeom>
              <a:avLst/>
              <a:gdLst/>
              <a:ahLst/>
              <a:cxnLst/>
              <a:rect l="l" t="t" r="r" b="b"/>
              <a:pathLst>
                <a:path w="218" h="95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17" y="95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8227;p75">
              <a:extLst>
                <a:ext uri="{FF2B5EF4-FFF2-40B4-BE49-F238E27FC236}">
                  <a16:creationId xmlns:a16="http://schemas.microsoft.com/office/drawing/2014/main" id="{B3AB8183-5E76-494C-8118-57AC7585D014}"/>
                </a:ext>
              </a:extLst>
            </p:cNvPr>
            <p:cNvSpPr/>
            <p:nvPr/>
          </p:nvSpPr>
          <p:spPr>
            <a:xfrm>
              <a:off x="1880100" y="2415249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8228;p75">
              <a:extLst>
                <a:ext uri="{FF2B5EF4-FFF2-40B4-BE49-F238E27FC236}">
                  <a16:creationId xmlns:a16="http://schemas.microsoft.com/office/drawing/2014/main" id="{A9E40A47-243D-4106-9095-723B42524B20}"/>
                </a:ext>
              </a:extLst>
            </p:cNvPr>
            <p:cNvSpPr/>
            <p:nvPr/>
          </p:nvSpPr>
          <p:spPr>
            <a:xfrm>
              <a:off x="1880100" y="2383748"/>
              <a:ext cx="5877" cy="24522"/>
            </a:xfrm>
            <a:custGeom>
              <a:avLst/>
              <a:gdLst/>
              <a:ahLst/>
              <a:cxnLst/>
              <a:rect l="l" t="t" r="r" b="b"/>
              <a:pathLst>
                <a:path w="218" h="910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17" y="91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8229;p75">
              <a:extLst>
                <a:ext uri="{FF2B5EF4-FFF2-40B4-BE49-F238E27FC236}">
                  <a16:creationId xmlns:a16="http://schemas.microsoft.com/office/drawing/2014/main" id="{D1A3B0AA-CA91-4D89-9AFA-4C2A315B3440}"/>
                </a:ext>
              </a:extLst>
            </p:cNvPr>
            <p:cNvSpPr/>
            <p:nvPr/>
          </p:nvSpPr>
          <p:spPr>
            <a:xfrm>
              <a:off x="1884790" y="2369735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87"/>
                  </a:lnTo>
                  <a:lnTo>
                    <a:pt x="43" y="1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8230;p75">
              <a:extLst>
                <a:ext uri="{FF2B5EF4-FFF2-40B4-BE49-F238E27FC236}">
                  <a16:creationId xmlns:a16="http://schemas.microsoft.com/office/drawing/2014/main" id="{22978700-54B0-47DC-9348-45A1D2717A25}"/>
                </a:ext>
              </a:extLst>
            </p:cNvPr>
            <p:cNvSpPr/>
            <p:nvPr/>
          </p:nvSpPr>
          <p:spPr>
            <a:xfrm>
              <a:off x="1840418" y="240474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74" y="391"/>
                  </a:moveTo>
                  <a:lnTo>
                    <a:pt x="17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74" y="391"/>
                  </a:lnTo>
                  <a:close/>
                  <a:moveTo>
                    <a:pt x="564" y="1"/>
                  </a:moveTo>
                  <a:lnTo>
                    <a:pt x="434" y="131"/>
                  </a:lnTo>
                  <a:lnTo>
                    <a:pt x="434" y="131"/>
                  </a:lnTo>
                  <a:lnTo>
                    <a:pt x="434" y="131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8231;p75">
              <a:extLst>
                <a:ext uri="{FF2B5EF4-FFF2-40B4-BE49-F238E27FC236}">
                  <a16:creationId xmlns:a16="http://schemas.microsoft.com/office/drawing/2014/main" id="{36FC1E98-F29B-4979-A036-77BFDD4AA6B5}"/>
                </a:ext>
              </a:extLst>
            </p:cNvPr>
            <p:cNvSpPr/>
            <p:nvPr/>
          </p:nvSpPr>
          <p:spPr>
            <a:xfrm>
              <a:off x="1840418" y="2415249"/>
              <a:ext cx="4691" cy="4689"/>
            </a:xfrm>
            <a:custGeom>
              <a:avLst/>
              <a:gdLst/>
              <a:ahLst/>
              <a:cxnLst/>
              <a:rect l="l" t="t" r="r" b="b"/>
              <a:pathLst>
                <a:path w="174" h="17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8232;p75">
              <a:extLst>
                <a:ext uri="{FF2B5EF4-FFF2-40B4-BE49-F238E27FC236}">
                  <a16:creationId xmlns:a16="http://schemas.microsoft.com/office/drawing/2014/main" id="{F630A45B-1FC4-487F-B1C5-16ED080371EF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" y="131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131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8233;p75">
              <a:extLst>
                <a:ext uri="{FF2B5EF4-FFF2-40B4-BE49-F238E27FC236}">
                  <a16:creationId xmlns:a16="http://schemas.microsoft.com/office/drawing/2014/main" id="{65D188E9-8E41-4FC1-BC27-7CC7ED0606B9}"/>
                </a:ext>
              </a:extLst>
            </p:cNvPr>
            <p:cNvSpPr/>
            <p:nvPr/>
          </p:nvSpPr>
          <p:spPr>
            <a:xfrm>
              <a:off x="1840418" y="2404740"/>
              <a:ext cx="15204" cy="241584"/>
            </a:xfrm>
            <a:custGeom>
              <a:avLst/>
              <a:gdLst/>
              <a:ahLst/>
              <a:cxnLst/>
              <a:rect l="l" t="t" r="r" b="b"/>
              <a:pathLst>
                <a:path w="564" h="8965" extrusionOk="0">
                  <a:moveTo>
                    <a:pt x="564" y="1"/>
                  </a:moveTo>
                  <a:lnTo>
                    <a:pt x="434" y="131"/>
                  </a:lnTo>
                  <a:lnTo>
                    <a:pt x="564" y="131"/>
                  </a:lnTo>
                  <a:lnTo>
                    <a:pt x="564" y="1"/>
                  </a:lnTo>
                  <a:close/>
                  <a:moveTo>
                    <a:pt x="174" y="391"/>
                  </a:moveTo>
                  <a:lnTo>
                    <a:pt x="1" y="564"/>
                  </a:lnTo>
                  <a:lnTo>
                    <a:pt x="1" y="1300"/>
                  </a:lnTo>
                  <a:lnTo>
                    <a:pt x="564" y="1300"/>
                  </a:lnTo>
                  <a:lnTo>
                    <a:pt x="564" y="391"/>
                  </a:lnTo>
                  <a:close/>
                  <a:moveTo>
                    <a:pt x="1" y="1863"/>
                  </a:moveTo>
                  <a:lnTo>
                    <a:pt x="1" y="2815"/>
                  </a:lnTo>
                  <a:lnTo>
                    <a:pt x="564" y="2815"/>
                  </a:lnTo>
                  <a:lnTo>
                    <a:pt x="564" y="1863"/>
                  </a:lnTo>
                  <a:close/>
                  <a:moveTo>
                    <a:pt x="1" y="3032"/>
                  </a:moveTo>
                  <a:lnTo>
                    <a:pt x="1" y="3985"/>
                  </a:lnTo>
                  <a:lnTo>
                    <a:pt x="564" y="3985"/>
                  </a:lnTo>
                  <a:lnTo>
                    <a:pt x="564" y="3032"/>
                  </a:lnTo>
                  <a:close/>
                  <a:moveTo>
                    <a:pt x="1" y="4547"/>
                  </a:moveTo>
                  <a:lnTo>
                    <a:pt x="1" y="5457"/>
                  </a:lnTo>
                  <a:lnTo>
                    <a:pt x="564" y="5457"/>
                  </a:lnTo>
                  <a:lnTo>
                    <a:pt x="564" y="4547"/>
                  </a:lnTo>
                  <a:close/>
                  <a:moveTo>
                    <a:pt x="1" y="5717"/>
                  </a:moveTo>
                  <a:lnTo>
                    <a:pt x="1" y="6626"/>
                  </a:lnTo>
                  <a:lnTo>
                    <a:pt x="564" y="6626"/>
                  </a:lnTo>
                  <a:lnTo>
                    <a:pt x="564" y="5717"/>
                  </a:lnTo>
                  <a:close/>
                  <a:moveTo>
                    <a:pt x="1" y="7189"/>
                  </a:moveTo>
                  <a:lnTo>
                    <a:pt x="1" y="8142"/>
                  </a:lnTo>
                  <a:lnTo>
                    <a:pt x="564" y="8142"/>
                  </a:lnTo>
                  <a:lnTo>
                    <a:pt x="564" y="7189"/>
                  </a:lnTo>
                  <a:close/>
                  <a:moveTo>
                    <a:pt x="1" y="8358"/>
                  </a:moveTo>
                  <a:lnTo>
                    <a:pt x="1" y="8921"/>
                  </a:lnTo>
                  <a:lnTo>
                    <a:pt x="260" y="8964"/>
                  </a:lnTo>
                  <a:lnTo>
                    <a:pt x="564" y="8964"/>
                  </a:lnTo>
                  <a:lnTo>
                    <a:pt x="564" y="83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8234;p75">
              <a:extLst>
                <a:ext uri="{FF2B5EF4-FFF2-40B4-BE49-F238E27FC236}">
                  <a16:creationId xmlns:a16="http://schemas.microsoft.com/office/drawing/2014/main" id="{CD7C70D2-BA64-4529-99E5-76C0228AB108}"/>
                </a:ext>
              </a:extLst>
            </p:cNvPr>
            <p:cNvSpPr/>
            <p:nvPr/>
          </p:nvSpPr>
          <p:spPr>
            <a:xfrm>
              <a:off x="1840418" y="2629967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1" y="563"/>
                  </a:lnTo>
                  <a:lnTo>
                    <a:pt x="260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8235;p75">
              <a:extLst>
                <a:ext uri="{FF2B5EF4-FFF2-40B4-BE49-F238E27FC236}">
                  <a16:creationId xmlns:a16="http://schemas.microsoft.com/office/drawing/2014/main" id="{E1D30AFD-223B-42EB-ABCF-906D364AA247}"/>
                </a:ext>
              </a:extLst>
            </p:cNvPr>
            <p:cNvSpPr/>
            <p:nvPr/>
          </p:nvSpPr>
          <p:spPr>
            <a:xfrm>
              <a:off x="1840418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8236;p75">
              <a:extLst>
                <a:ext uri="{FF2B5EF4-FFF2-40B4-BE49-F238E27FC236}">
                  <a16:creationId xmlns:a16="http://schemas.microsoft.com/office/drawing/2014/main" id="{FAAC8F94-2ABF-4FE2-91AD-645BDBA18A9E}"/>
                </a:ext>
              </a:extLst>
            </p:cNvPr>
            <p:cNvSpPr/>
            <p:nvPr/>
          </p:nvSpPr>
          <p:spPr>
            <a:xfrm>
              <a:off x="1840418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8237;p75">
              <a:extLst>
                <a:ext uri="{FF2B5EF4-FFF2-40B4-BE49-F238E27FC236}">
                  <a16:creationId xmlns:a16="http://schemas.microsoft.com/office/drawing/2014/main" id="{A81900B7-392A-4077-8E4A-9B8C52E768D4}"/>
                </a:ext>
              </a:extLst>
            </p:cNvPr>
            <p:cNvSpPr/>
            <p:nvPr/>
          </p:nvSpPr>
          <p:spPr>
            <a:xfrm>
              <a:off x="1840418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8238;p75">
              <a:extLst>
                <a:ext uri="{FF2B5EF4-FFF2-40B4-BE49-F238E27FC236}">
                  <a16:creationId xmlns:a16="http://schemas.microsoft.com/office/drawing/2014/main" id="{01955DE4-7CF7-408D-B290-D57823ECC0D4}"/>
                </a:ext>
              </a:extLst>
            </p:cNvPr>
            <p:cNvSpPr/>
            <p:nvPr/>
          </p:nvSpPr>
          <p:spPr>
            <a:xfrm>
              <a:off x="1840418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8239;p75">
              <a:extLst>
                <a:ext uri="{FF2B5EF4-FFF2-40B4-BE49-F238E27FC236}">
                  <a16:creationId xmlns:a16="http://schemas.microsoft.com/office/drawing/2014/main" id="{8F06A25E-596B-4775-AB63-15377F73EA19}"/>
                </a:ext>
              </a:extLst>
            </p:cNvPr>
            <p:cNvSpPr/>
            <p:nvPr/>
          </p:nvSpPr>
          <p:spPr>
            <a:xfrm>
              <a:off x="1840418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8240;p75">
              <a:extLst>
                <a:ext uri="{FF2B5EF4-FFF2-40B4-BE49-F238E27FC236}">
                  <a16:creationId xmlns:a16="http://schemas.microsoft.com/office/drawing/2014/main" id="{EA4E9793-CA1B-4B6A-AA09-453F97FD6C41}"/>
                </a:ext>
              </a:extLst>
            </p:cNvPr>
            <p:cNvSpPr/>
            <p:nvPr/>
          </p:nvSpPr>
          <p:spPr>
            <a:xfrm>
              <a:off x="1840418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" y="174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8241;p75">
              <a:extLst>
                <a:ext uri="{FF2B5EF4-FFF2-40B4-BE49-F238E27FC236}">
                  <a16:creationId xmlns:a16="http://schemas.microsoft.com/office/drawing/2014/main" id="{281C4477-2D79-4AAA-9251-C6645FCB2600}"/>
                </a:ext>
              </a:extLst>
            </p:cNvPr>
            <p:cNvSpPr/>
            <p:nvPr/>
          </p:nvSpPr>
          <p:spPr>
            <a:xfrm>
              <a:off x="1852091" y="2404740"/>
              <a:ext cx="3531" cy="3530"/>
            </a:xfrm>
            <a:custGeom>
              <a:avLst/>
              <a:gdLst/>
              <a:ahLst/>
              <a:cxnLst/>
              <a:rect l="l" t="t" r="r" b="b"/>
              <a:pathLst>
                <a:path w="131" h="131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1" y="131"/>
                  </a:lnTo>
                  <a:lnTo>
                    <a:pt x="131" y="13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8242;p75">
              <a:extLst>
                <a:ext uri="{FF2B5EF4-FFF2-40B4-BE49-F238E27FC236}">
                  <a16:creationId xmlns:a16="http://schemas.microsoft.com/office/drawing/2014/main" id="{5802B074-8359-4144-A31F-9E9B9941DB35}"/>
                </a:ext>
              </a:extLst>
            </p:cNvPr>
            <p:cNvSpPr/>
            <p:nvPr/>
          </p:nvSpPr>
          <p:spPr>
            <a:xfrm>
              <a:off x="1808905" y="243392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extrusionOk="0">
                  <a:moveTo>
                    <a:pt x="0" y="0"/>
                  </a:moveTo>
                  <a:lnTo>
                    <a:pt x="0" y="44"/>
                  </a:lnTo>
                  <a:lnTo>
                    <a:pt x="13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8243;p75">
              <a:extLst>
                <a:ext uri="{FF2B5EF4-FFF2-40B4-BE49-F238E27FC236}">
                  <a16:creationId xmlns:a16="http://schemas.microsoft.com/office/drawing/2014/main" id="{863B11D6-E650-4EF7-AC2E-2714A5C7712A}"/>
                </a:ext>
              </a:extLst>
            </p:cNvPr>
            <p:cNvSpPr/>
            <p:nvPr/>
          </p:nvSpPr>
          <p:spPr>
            <a:xfrm>
              <a:off x="1808905" y="2433924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260" y="44"/>
                  </a:lnTo>
                  <a:lnTo>
                    <a:pt x="13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8244;p75">
              <a:extLst>
                <a:ext uri="{FF2B5EF4-FFF2-40B4-BE49-F238E27FC236}">
                  <a16:creationId xmlns:a16="http://schemas.microsoft.com/office/drawing/2014/main" id="{E5A897D8-8AE8-4CD8-90B2-AE3BF46CE362}"/>
                </a:ext>
              </a:extLst>
            </p:cNvPr>
            <p:cNvSpPr/>
            <p:nvPr/>
          </p:nvSpPr>
          <p:spPr>
            <a:xfrm>
              <a:off x="1808905" y="2435083"/>
              <a:ext cx="7036" cy="205394"/>
            </a:xfrm>
            <a:custGeom>
              <a:avLst/>
              <a:gdLst/>
              <a:ahLst/>
              <a:cxnLst/>
              <a:rect l="l" t="t" r="r" b="b"/>
              <a:pathLst>
                <a:path w="261" h="7622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close/>
                  <a:moveTo>
                    <a:pt x="0" y="737"/>
                  </a:moveTo>
                  <a:lnTo>
                    <a:pt x="0" y="1689"/>
                  </a:lnTo>
                  <a:lnTo>
                    <a:pt x="260" y="1689"/>
                  </a:lnTo>
                  <a:lnTo>
                    <a:pt x="260" y="737"/>
                  </a:lnTo>
                  <a:close/>
                  <a:moveTo>
                    <a:pt x="0" y="1906"/>
                  </a:moveTo>
                  <a:lnTo>
                    <a:pt x="0" y="2859"/>
                  </a:lnTo>
                  <a:lnTo>
                    <a:pt x="260" y="2859"/>
                  </a:lnTo>
                  <a:lnTo>
                    <a:pt x="260" y="1906"/>
                  </a:lnTo>
                  <a:close/>
                  <a:moveTo>
                    <a:pt x="0" y="3421"/>
                  </a:moveTo>
                  <a:lnTo>
                    <a:pt x="0" y="4331"/>
                  </a:lnTo>
                  <a:lnTo>
                    <a:pt x="260" y="4331"/>
                  </a:lnTo>
                  <a:lnTo>
                    <a:pt x="260" y="3421"/>
                  </a:lnTo>
                  <a:close/>
                  <a:moveTo>
                    <a:pt x="0" y="4591"/>
                  </a:moveTo>
                  <a:lnTo>
                    <a:pt x="0" y="5500"/>
                  </a:lnTo>
                  <a:lnTo>
                    <a:pt x="260" y="5500"/>
                  </a:lnTo>
                  <a:lnTo>
                    <a:pt x="260" y="4591"/>
                  </a:lnTo>
                  <a:close/>
                  <a:moveTo>
                    <a:pt x="0" y="6063"/>
                  </a:moveTo>
                  <a:lnTo>
                    <a:pt x="0" y="7016"/>
                  </a:lnTo>
                  <a:lnTo>
                    <a:pt x="260" y="7016"/>
                  </a:lnTo>
                  <a:lnTo>
                    <a:pt x="260" y="6063"/>
                  </a:lnTo>
                  <a:close/>
                  <a:moveTo>
                    <a:pt x="0" y="7232"/>
                  </a:moveTo>
                  <a:lnTo>
                    <a:pt x="0" y="7535"/>
                  </a:lnTo>
                  <a:lnTo>
                    <a:pt x="260" y="7622"/>
                  </a:lnTo>
                  <a:lnTo>
                    <a:pt x="260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8245;p75">
              <a:extLst>
                <a:ext uri="{FF2B5EF4-FFF2-40B4-BE49-F238E27FC236}">
                  <a16:creationId xmlns:a16="http://schemas.microsoft.com/office/drawing/2014/main" id="{FB646A1E-E5F5-4A5B-BF26-2CF3833188C6}"/>
                </a:ext>
              </a:extLst>
            </p:cNvPr>
            <p:cNvSpPr/>
            <p:nvPr/>
          </p:nvSpPr>
          <p:spPr>
            <a:xfrm>
              <a:off x="1808905" y="2629967"/>
              <a:ext cx="7036" cy="10510"/>
            </a:xfrm>
            <a:custGeom>
              <a:avLst/>
              <a:gdLst/>
              <a:ahLst/>
              <a:cxnLst/>
              <a:rect l="l" t="t" r="r" b="b"/>
              <a:pathLst>
                <a:path w="261" h="39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260" y="39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8246;p75">
              <a:extLst>
                <a:ext uri="{FF2B5EF4-FFF2-40B4-BE49-F238E27FC236}">
                  <a16:creationId xmlns:a16="http://schemas.microsoft.com/office/drawing/2014/main" id="{33E25A49-F7D3-474D-9AAA-9F481D9B7DA1}"/>
                </a:ext>
              </a:extLst>
            </p:cNvPr>
            <p:cNvSpPr/>
            <p:nvPr/>
          </p:nvSpPr>
          <p:spPr>
            <a:xfrm>
              <a:off x="1808905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8247;p75">
              <a:extLst>
                <a:ext uri="{FF2B5EF4-FFF2-40B4-BE49-F238E27FC236}">
                  <a16:creationId xmlns:a16="http://schemas.microsoft.com/office/drawing/2014/main" id="{E8D3EBE2-3785-4191-BCC1-34FC55D58C56}"/>
                </a:ext>
              </a:extLst>
            </p:cNvPr>
            <p:cNvSpPr/>
            <p:nvPr/>
          </p:nvSpPr>
          <p:spPr>
            <a:xfrm>
              <a:off x="1808905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8248;p75">
              <a:extLst>
                <a:ext uri="{FF2B5EF4-FFF2-40B4-BE49-F238E27FC236}">
                  <a16:creationId xmlns:a16="http://schemas.microsoft.com/office/drawing/2014/main" id="{B918A13B-98ED-42B2-B824-A898AD4B6D27}"/>
                </a:ext>
              </a:extLst>
            </p:cNvPr>
            <p:cNvSpPr/>
            <p:nvPr/>
          </p:nvSpPr>
          <p:spPr>
            <a:xfrm>
              <a:off x="1808905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8249;p75">
              <a:extLst>
                <a:ext uri="{FF2B5EF4-FFF2-40B4-BE49-F238E27FC236}">
                  <a16:creationId xmlns:a16="http://schemas.microsoft.com/office/drawing/2014/main" id="{ADBDF7D9-A79C-42EF-BC7C-75FD3CC9FB7D}"/>
                </a:ext>
              </a:extLst>
            </p:cNvPr>
            <p:cNvSpPr/>
            <p:nvPr/>
          </p:nvSpPr>
          <p:spPr>
            <a:xfrm>
              <a:off x="1808905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8250;p75">
              <a:extLst>
                <a:ext uri="{FF2B5EF4-FFF2-40B4-BE49-F238E27FC236}">
                  <a16:creationId xmlns:a16="http://schemas.microsoft.com/office/drawing/2014/main" id="{F4D3D42F-894F-46A6-90B3-C82C4F92EAD4}"/>
                </a:ext>
              </a:extLst>
            </p:cNvPr>
            <p:cNvSpPr/>
            <p:nvPr/>
          </p:nvSpPr>
          <p:spPr>
            <a:xfrm>
              <a:off x="1808905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8251;p75">
              <a:extLst>
                <a:ext uri="{FF2B5EF4-FFF2-40B4-BE49-F238E27FC236}">
                  <a16:creationId xmlns:a16="http://schemas.microsoft.com/office/drawing/2014/main" id="{0C2CA74F-6A56-4E2B-91A4-B78A05C7DDF2}"/>
                </a:ext>
              </a:extLst>
            </p:cNvPr>
            <p:cNvSpPr/>
            <p:nvPr/>
          </p:nvSpPr>
          <p:spPr>
            <a:xfrm>
              <a:off x="1808905" y="2435083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fill="none" extrusionOk="0">
                  <a:moveTo>
                    <a:pt x="0" y="1"/>
                  </a:moveTo>
                  <a:lnTo>
                    <a:pt x="0" y="174"/>
                  </a:lnTo>
                  <a:lnTo>
                    <a:pt x="260" y="174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8252;p75">
              <a:extLst>
                <a:ext uri="{FF2B5EF4-FFF2-40B4-BE49-F238E27FC236}">
                  <a16:creationId xmlns:a16="http://schemas.microsoft.com/office/drawing/2014/main" id="{756301E2-3467-4BE3-A2D5-72F57D804A8E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8253;p75">
              <a:extLst>
                <a:ext uri="{FF2B5EF4-FFF2-40B4-BE49-F238E27FC236}">
                  <a16:creationId xmlns:a16="http://schemas.microsoft.com/office/drawing/2014/main" id="{E32CFB91-85FF-4133-BA21-0E21A4476EFD}"/>
                </a:ext>
              </a:extLst>
            </p:cNvPr>
            <p:cNvSpPr/>
            <p:nvPr/>
          </p:nvSpPr>
          <p:spPr>
            <a:xfrm>
              <a:off x="1768037" y="2422256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8254;p75">
              <a:extLst>
                <a:ext uri="{FF2B5EF4-FFF2-40B4-BE49-F238E27FC236}">
                  <a16:creationId xmlns:a16="http://schemas.microsoft.com/office/drawing/2014/main" id="{82A38015-E426-4A84-A559-E6B9DD2F819C}"/>
                </a:ext>
              </a:extLst>
            </p:cNvPr>
            <p:cNvSpPr/>
            <p:nvPr/>
          </p:nvSpPr>
          <p:spPr>
            <a:xfrm>
              <a:off x="1768037" y="2422256"/>
              <a:ext cx="15204" cy="201891"/>
            </a:xfrm>
            <a:custGeom>
              <a:avLst/>
              <a:gdLst/>
              <a:ahLst/>
              <a:cxnLst/>
              <a:rect l="l" t="t" r="r" b="b"/>
              <a:pathLst>
                <a:path w="564" h="7492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1" y="0"/>
                  </a:lnTo>
                  <a:close/>
                  <a:moveTo>
                    <a:pt x="1" y="1213"/>
                  </a:moveTo>
                  <a:lnTo>
                    <a:pt x="1" y="2165"/>
                  </a:lnTo>
                  <a:lnTo>
                    <a:pt x="564" y="2165"/>
                  </a:lnTo>
                  <a:lnTo>
                    <a:pt x="564" y="1213"/>
                  </a:lnTo>
                  <a:close/>
                  <a:moveTo>
                    <a:pt x="1" y="2382"/>
                  </a:moveTo>
                  <a:lnTo>
                    <a:pt x="1" y="3335"/>
                  </a:lnTo>
                  <a:lnTo>
                    <a:pt x="564" y="3335"/>
                  </a:lnTo>
                  <a:lnTo>
                    <a:pt x="564" y="2382"/>
                  </a:lnTo>
                  <a:close/>
                  <a:moveTo>
                    <a:pt x="1" y="3897"/>
                  </a:moveTo>
                  <a:lnTo>
                    <a:pt x="1" y="4807"/>
                  </a:lnTo>
                  <a:lnTo>
                    <a:pt x="564" y="4807"/>
                  </a:lnTo>
                  <a:lnTo>
                    <a:pt x="564" y="3897"/>
                  </a:lnTo>
                  <a:close/>
                  <a:moveTo>
                    <a:pt x="1" y="5067"/>
                  </a:moveTo>
                  <a:lnTo>
                    <a:pt x="1" y="5976"/>
                  </a:lnTo>
                  <a:lnTo>
                    <a:pt x="564" y="5976"/>
                  </a:lnTo>
                  <a:lnTo>
                    <a:pt x="564" y="5067"/>
                  </a:lnTo>
                  <a:close/>
                  <a:moveTo>
                    <a:pt x="1" y="6539"/>
                  </a:moveTo>
                  <a:lnTo>
                    <a:pt x="1" y="7362"/>
                  </a:lnTo>
                  <a:lnTo>
                    <a:pt x="1" y="7405"/>
                  </a:lnTo>
                  <a:lnTo>
                    <a:pt x="174" y="7492"/>
                  </a:lnTo>
                  <a:lnTo>
                    <a:pt x="564" y="7492"/>
                  </a:lnTo>
                  <a:lnTo>
                    <a:pt x="564" y="653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8255;p75">
              <a:extLst>
                <a:ext uri="{FF2B5EF4-FFF2-40B4-BE49-F238E27FC236}">
                  <a16:creationId xmlns:a16="http://schemas.microsoft.com/office/drawing/2014/main" id="{CC57A47B-FE4C-4DE4-B4C6-EE5A718818D3}"/>
                </a:ext>
              </a:extLst>
            </p:cNvPr>
            <p:cNvSpPr/>
            <p:nvPr/>
          </p:nvSpPr>
          <p:spPr>
            <a:xfrm>
              <a:off x="1768037" y="2598438"/>
              <a:ext cx="15204" cy="30370"/>
            </a:xfrm>
            <a:custGeom>
              <a:avLst/>
              <a:gdLst/>
              <a:ahLst/>
              <a:cxnLst/>
              <a:rect l="l" t="t" r="r" b="b"/>
              <a:pathLst>
                <a:path w="564" h="112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24"/>
                  </a:lnTo>
                  <a:lnTo>
                    <a:pt x="44" y="867"/>
                  </a:lnTo>
                  <a:lnTo>
                    <a:pt x="44" y="867"/>
                  </a:lnTo>
                  <a:lnTo>
                    <a:pt x="1" y="824"/>
                  </a:lnTo>
                  <a:lnTo>
                    <a:pt x="1" y="867"/>
                  </a:lnTo>
                  <a:lnTo>
                    <a:pt x="174" y="954"/>
                  </a:lnTo>
                  <a:lnTo>
                    <a:pt x="174" y="954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174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8256;p75">
              <a:extLst>
                <a:ext uri="{FF2B5EF4-FFF2-40B4-BE49-F238E27FC236}">
                  <a16:creationId xmlns:a16="http://schemas.microsoft.com/office/drawing/2014/main" id="{9D1382F7-7873-420A-9A4B-ED2B002D9EAD}"/>
                </a:ext>
              </a:extLst>
            </p:cNvPr>
            <p:cNvSpPr/>
            <p:nvPr/>
          </p:nvSpPr>
          <p:spPr>
            <a:xfrm>
              <a:off x="1768037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8257;p75">
              <a:extLst>
                <a:ext uri="{FF2B5EF4-FFF2-40B4-BE49-F238E27FC236}">
                  <a16:creationId xmlns:a16="http://schemas.microsoft.com/office/drawing/2014/main" id="{37DA8F84-BC2A-48AF-BA06-457EC64EA825}"/>
                </a:ext>
              </a:extLst>
            </p:cNvPr>
            <p:cNvSpPr/>
            <p:nvPr/>
          </p:nvSpPr>
          <p:spPr>
            <a:xfrm>
              <a:off x="1768037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8258;p75">
              <a:extLst>
                <a:ext uri="{FF2B5EF4-FFF2-40B4-BE49-F238E27FC236}">
                  <a16:creationId xmlns:a16="http://schemas.microsoft.com/office/drawing/2014/main" id="{1F5AB1CF-B5CF-4752-B3A1-5A51F679E78E}"/>
                </a:ext>
              </a:extLst>
            </p:cNvPr>
            <p:cNvSpPr/>
            <p:nvPr/>
          </p:nvSpPr>
          <p:spPr>
            <a:xfrm>
              <a:off x="1768037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8259;p75">
              <a:extLst>
                <a:ext uri="{FF2B5EF4-FFF2-40B4-BE49-F238E27FC236}">
                  <a16:creationId xmlns:a16="http://schemas.microsoft.com/office/drawing/2014/main" id="{B05FBFA7-1EA1-4B9C-A63E-95EDFB576816}"/>
                </a:ext>
              </a:extLst>
            </p:cNvPr>
            <p:cNvSpPr/>
            <p:nvPr/>
          </p:nvSpPr>
          <p:spPr>
            <a:xfrm>
              <a:off x="1768037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8260;p75">
              <a:extLst>
                <a:ext uri="{FF2B5EF4-FFF2-40B4-BE49-F238E27FC236}">
                  <a16:creationId xmlns:a16="http://schemas.microsoft.com/office/drawing/2014/main" id="{7508F209-549C-431C-B036-40E382494B23}"/>
                </a:ext>
              </a:extLst>
            </p:cNvPr>
            <p:cNvSpPr/>
            <p:nvPr/>
          </p:nvSpPr>
          <p:spPr>
            <a:xfrm>
              <a:off x="1768037" y="2422256"/>
              <a:ext cx="15204" cy="17516"/>
            </a:xfrm>
            <a:custGeom>
              <a:avLst/>
              <a:gdLst/>
              <a:ahLst/>
              <a:cxnLst/>
              <a:rect l="l" t="t" r="r" b="b"/>
              <a:pathLst>
                <a:path w="564" h="650" fill="none" extrusionOk="0">
                  <a:moveTo>
                    <a:pt x="1" y="0"/>
                  </a:moveTo>
                  <a:lnTo>
                    <a:pt x="1" y="650"/>
                  </a:lnTo>
                  <a:lnTo>
                    <a:pt x="564" y="650"/>
                  </a:lnTo>
                  <a:lnTo>
                    <a:pt x="564" y="217"/>
                  </a:lnTo>
                  <a:lnTo>
                    <a:pt x="564" y="2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8261;p75">
              <a:extLst>
                <a:ext uri="{FF2B5EF4-FFF2-40B4-BE49-F238E27FC236}">
                  <a16:creationId xmlns:a16="http://schemas.microsoft.com/office/drawing/2014/main" id="{9E340D54-7530-4F40-8F7D-60323311C8F6}"/>
                </a:ext>
              </a:extLst>
            </p:cNvPr>
            <p:cNvSpPr/>
            <p:nvPr/>
          </p:nvSpPr>
          <p:spPr>
            <a:xfrm>
              <a:off x="1736524" y="2405925"/>
              <a:ext cx="7036" cy="4689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1" y="0"/>
                  </a:moveTo>
                  <a:lnTo>
                    <a:pt x="1" y="43"/>
                  </a:lnTo>
                  <a:lnTo>
                    <a:pt x="131" y="87"/>
                  </a:lnTo>
                  <a:lnTo>
                    <a:pt x="1" y="0"/>
                  </a:lnTo>
                  <a:close/>
                  <a:moveTo>
                    <a:pt x="131" y="87"/>
                  </a:moveTo>
                  <a:lnTo>
                    <a:pt x="217" y="130"/>
                  </a:lnTo>
                  <a:lnTo>
                    <a:pt x="261" y="173"/>
                  </a:lnTo>
                  <a:lnTo>
                    <a:pt x="261" y="130"/>
                  </a:lnTo>
                  <a:lnTo>
                    <a:pt x="131" y="87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8262;p75">
              <a:extLst>
                <a:ext uri="{FF2B5EF4-FFF2-40B4-BE49-F238E27FC236}">
                  <a16:creationId xmlns:a16="http://schemas.microsoft.com/office/drawing/2014/main" id="{ADFD256E-E19D-4644-8922-8A6D2D73EA2D}"/>
                </a:ext>
              </a:extLst>
            </p:cNvPr>
            <p:cNvSpPr/>
            <p:nvPr/>
          </p:nvSpPr>
          <p:spPr>
            <a:xfrm>
              <a:off x="1740028" y="2408243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1"/>
                  </a:moveTo>
                  <a:lnTo>
                    <a:pt x="87" y="44"/>
                  </a:lnTo>
                  <a:lnTo>
                    <a:pt x="87" y="44"/>
                  </a:lnTo>
                  <a:lnTo>
                    <a:pt x="131" y="87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8263;p75">
              <a:extLst>
                <a:ext uri="{FF2B5EF4-FFF2-40B4-BE49-F238E27FC236}">
                  <a16:creationId xmlns:a16="http://schemas.microsoft.com/office/drawing/2014/main" id="{D3DA32FF-6000-4907-98DA-D3EB0B917D84}"/>
                </a:ext>
              </a:extLst>
            </p:cNvPr>
            <p:cNvSpPr/>
            <p:nvPr/>
          </p:nvSpPr>
          <p:spPr>
            <a:xfrm>
              <a:off x="1736524" y="2405925"/>
              <a:ext cx="3531" cy="2344"/>
            </a:xfrm>
            <a:custGeom>
              <a:avLst/>
              <a:gdLst/>
              <a:ahLst/>
              <a:cxnLst/>
              <a:rect l="l" t="t" r="r" b="b"/>
              <a:pathLst>
                <a:path w="131" h="87" fill="none" extrusionOk="0">
                  <a:moveTo>
                    <a:pt x="1" y="0"/>
                  </a:moveTo>
                  <a:lnTo>
                    <a:pt x="1" y="43"/>
                  </a:lnTo>
                  <a:lnTo>
                    <a:pt x="1" y="43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8264;p75">
              <a:extLst>
                <a:ext uri="{FF2B5EF4-FFF2-40B4-BE49-F238E27FC236}">
                  <a16:creationId xmlns:a16="http://schemas.microsoft.com/office/drawing/2014/main" id="{B91963C3-719C-4DB6-BFE2-9A052A2D01B8}"/>
                </a:ext>
              </a:extLst>
            </p:cNvPr>
            <p:cNvSpPr/>
            <p:nvPr/>
          </p:nvSpPr>
          <p:spPr>
            <a:xfrm>
              <a:off x="1736524" y="2407084"/>
              <a:ext cx="7036" cy="199573"/>
            </a:xfrm>
            <a:custGeom>
              <a:avLst/>
              <a:gdLst/>
              <a:ahLst/>
              <a:cxnLst/>
              <a:rect l="l" t="t" r="r" b="b"/>
              <a:pathLst>
                <a:path w="261" h="7406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" y="0"/>
                  </a:lnTo>
                  <a:close/>
                  <a:moveTo>
                    <a:pt x="1" y="304"/>
                  </a:moveTo>
                  <a:lnTo>
                    <a:pt x="1" y="1213"/>
                  </a:lnTo>
                  <a:lnTo>
                    <a:pt x="261" y="1213"/>
                  </a:lnTo>
                  <a:lnTo>
                    <a:pt x="261" y="304"/>
                  </a:lnTo>
                  <a:close/>
                  <a:moveTo>
                    <a:pt x="1" y="1776"/>
                  </a:moveTo>
                  <a:lnTo>
                    <a:pt x="1" y="2728"/>
                  </a:lnTo>
                  <a:lnTo>
                    <a:pt x="261" y="2728"/>
                  </a:lnTo>
                  <a:lnTo>
                    <a:pt x="261" y="1776"/>
                  </a:lnTo>
                  <a:close/>
                  <a:moveTo>
                    <a:pt x="1" y="2945"/>
                  </a:moveTo>
                  <a:lnTo>
                    <a:pt x="1" y="3898"/>
                  </a:lnTo>
                  <a:lnTo>
                    <a:pt x="261" y="3898"/>
                  </a:lnTo>
                  <a:lnTo>
                    <a:pt x="261" y="2945"/>
                  </a:lnTo>
                  <a:close/>
                  <a:moveTo>
                    <a:pt x="1" y="4460"/>
                  </a:moveTo>
                  <a:lnTo>
                    <a:pt x="1" y="5370"/>
                  </a:lnTo>
                  <a:lnTo>
                    <a:pt x="261" y="5370"/>
                  </a:lnTo>
                  <a:lnTo>
                    <a:pt x="261" y="4460"/>
                  </a:lnTo>
                  <a:close/>
                  <a:moveTo>
                    <a:pt x="1" y="5630"/>
                  </a:moveTo>
                  <a:lnTo>
                    <a:pt x="1" y="6106"/>
                  </a:lnTo>
                  <a:lnTo>
                    <a:pt x="261" y="6496"/>
                  </a:lnTo>
                  <a:lnTo>
                    <a:pt x="261" y="5630"/>
                  </a:lnTo>
                  <a:close/>
                  <a:moveTo>
                    <a:pt x="1" y="7232"/>
                  </a:moveTo>
                  <a:lnTo>
                    <a:pt x="261" y="7405"/>
                  </a:lnTo>
                  <a:lnTo>
                    <a:pt x="261" y="7362"/>
                  </a:lnTo>
                  <a:lnTo>
                    <a:pt x="1" y="72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8265;p75">
              <a:extLst>
                <a:ext uri="{FF2B5EF4-FFF2-40B4-BE49-F238E27FC236}">
                  <a16:creationId xmlns:a16="http://schemas.microsoft.com/office/drawing/2014/main" id="{1BB193B5-14D0-4A14-93D2-5B55FCB5BB6B}"/>
                </a:ext>
              </a:extLst>
            </p:cNvPr>
            <p:cNvSpPr/>
            <p:nvPr/>
          </p:nvSpPr>
          <p:spPr>
            <a:xfrm>
              <a:off x="1736524" y="2601941"/>
              <a:ext cx="7036" cy="4716"/>
            </a:xfrm>
            <a:custGeom>
              <a:avLst/>
              <a:gdLst/>
              <a:ahLst/>
              <a:cxnLst/>
              <a:rect l="l" t="t" r="r" b="b"/>
              <a:pathLst>
                <a:path w="261" h="1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1" y="174"/>
                  </a:lnTo>
                  <a:lnTo>
                    <a:pt x="261" y="131"/>
                  </a:lnTo>
                  <a:lnTo>
                    <a:pt x="261" y="1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8266;p75">
              <a:extLst>
                <a:ext uri="{FF2B5EF4-FFF2-40B4-BE49-F238E27FC236}">
                  <a16:creationId xmlns:a16="http://schemas.microsoft.com/office/drawing/2014/main" id="{DCE0BD98-8F44-4624-A34C-C8A92F54CE8E}"/>
                </a:ext>
              </a:extLst>
            </p:cNvPr>
            <p:cNvSpPr/>
            <p:nvPr/>
          </p:nvSpPr>
          <p:spPr>
            <a:xfrm>
              <a:off x="1736524" y="2558772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8267;p75">
              <a:extLst>
                <a:ext uri="{FF2B5EF4-FFF2-40B4-BE49-F238E27FC236}">
                  <a16:creationId xmlns:a16="http://schemas.microsoft.com/office/drawing/2014/main" id="{E82348C7-79ED-44B6-BC3E-3BDEBB761720}"/>
                </a:ext>
              </a:extLst>
            </p:cNvPr>
            <p:cNvSpPr/>
            <p:nvPr/>
          </p:nvSpPr>
          <p:spPr>
            <a:xfrm>
              <a:off x="1736524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8268;p75">
              <a:extLst>
                <a:ext uri="{FF2B5EF4-FFF2-40B4-BE49-F238E27FC236}">
                  <a16:creationId xmlns:a16="http://schemas.microsoft.com/office/drawing/2014/main" id="{91C33079-702B-42E8-AAEF-819797E71898}"/>
                </a:ext>
              </a:extLst>
            </p:cNvPr>
            <p:cNvSpPr/>
            <p:nvPr/>
          </p:nvSpPr>
          <p:spPr>
            <a:xfrm>
              <a:off x="1736524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8269;p75">
              <a:extLst>
                <a:ext uri="{FF2B5EF4-FFF2-40B4-BE49-F238E27FC236}">
                  <a16:creationId xmlns:a16="http://schemas.microsoft.com/office/drawing/2014/main" id="{3268B6C5-7DF7-44FE-BEE5-1FBFC1627FC4}"/>
                </a:ext>
              </a:extLst>
            </p:cNvPr>
            <p:cNvSpPr/>
            <p:nvPr/>
          </p:nvSpPr>
          <p:spPr>
            <a:xfrm>
              <a:off x="1736524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8270;p75">
              <a:extLst>
                <a:ext uri="{FF2B5EF4-FFF2-40B4-BE49-F238E27FC236}">
                  <a16:creationId xmlns:a16="http://schemas.microsoft.com/office/drawing/2014/main" id="{E11488C0-2EC1-4B08-BB63-AC03576B1213}"/>
                </a:ext>
              </a:extLst>
            </p:cNvPr>
            <p:cNvSpPr/>
            <p:nvPr/>
          </p:nvSpPr>
          <p:spPr>
            <a:xfrm>
              <a:off x="1736524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8271;p75">
              <a:extLst>
                <a:ext uri="{FF2B5EF4-FFF2-40B4-BE49-F238E27FC236}">
                  <a16:creationId xmlns:a16="http://schemas.microsoft.com/office/drawing/2014/main" id="{0215CE69-0084-44BD-A4F2-39E62E1735DF}"/>
                </a:ext>
              </a:extLst>
            </p:cNvPr>
            <p:cNvSpPr/>
            <p:nvPr/>
          </p:nvSpPr>
          <p:spPr>
            <a:xfrm>
              <a:off x="1742374" y="2409429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44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8272;p75">
              <a:extLst>
                <a:ext uri="{FF2B5EF4-FFF2-40B4-BE49-F238E27FC236}">
                  <a16:creationId xmlns:a16="http://schemas.microsoft.com/office/drawing/2014/main" id="{F2E94C37-3ADD-4E67-A973-6348F3972F66}"/>
                </a:ext>
              </a:extLst>
            </p:cNvPr>
            <p:cNvSpPr/>
            <p:nvPr/>
          </p:nvSpPr>
          <p:spPr>
            <a:xfrm>
              <a:off x="1736524" y="2407084"/>
              <a:ext cx="3531" cy="1186"/>
            </a:xfrm>
            <a:custGeom>
              <a:avLst/>
              <a:gdLst/>
              <a:ahLst/>
              <a:cxnLst/>
              <a:rect l="l" t="t" r="r" b="b"/>
              <a:pathLst>
                <a:path w="131" h="44" fill="none" extrusionOk="0">
                  <a:moveTo>
                    <a:pt x="1" y="0"/>
                  </a:moveTo>
                  <a:lnTo>
                    <a:pt x="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8273;p75">
              <a:extLst>
                <a:ext uri="{FF2B5EF4-FFF2-40B4-BE49-F238E27FC236}">
                  <a16:creationId xmlns:a16="http://schemas.microsoft.com/office/drawing/2014/main" id="{68EB5580-8EB8-4757-BD68-C0B555C7C4C6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extrusionOk="0">
                  <a:moveTo>
                    <a:pt x="0" y="0"/>
                  </a:moveTo>
                  <a:lnTo>
                    <a:pt x="0" y="44"/>
                  </a:lnTo>
                  <a:lnTo>
                    <a:pt x="147" y="123"/>
                  </a:lnTo>
                  <a:lnTo>
                    <a:pt x="147" y="123"/>
                  </a:lnTo>
                  <a:lnTo>
                    <a:pt x="0" y="0"/>
                  </a:lnTo>
                  <a:close/>
                  <a:moveTo>
                    <a:pt x="147" y="123"/>
                  </a:moveTo>
                  <a:lnTo>
                    <a:pt x="260" y="217"/>
                  </a:lnTo>
                  <a:lnTo>
                    <a:pt x="563" y="347"/>
                  </a:lnTo>
                  <a:lnTo>
                    <a:pt x="147" y="123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8274;p75">
              <a:extLst>
                <a:ext uri="{FF2B5EF4-FFF2-40B4-BE49-F238E27FC236}">
                  <a16:creationId xmlns:a16="http://schemas.microsoft.com/office/drawing/2014/main" id="{F563A3C7-29D0-4AC2-8CDB-49D9566A6503}"/>
                </a:ext>
              </a:extLst>
            </p:cNvPr>
            <p:cNvSpPr/>
            <p:nvPr/>
          </p:nvSpPr>
          <p:spPr>
            <a:xfrm>
              <a:off x="1696842" y="2383748"/>
              <a:ext cx="15204" cy="9351"/>
            </a:xfrm>
            <a:custGeom>
              <a:avLst/>
              <a:gdLst/>
              <a:ahLst/>
              <a:cxnLst/>
              <a:rect l="l" t="t" r="r" b="b"/>
              <a:pathLst>
                <a:path w="564" h="34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563" y="347"/>
                  </a:lnTo>
                  <a:lnTo>
                    <a:pt x="26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8275;p75">
              <a:extLst>
                <a:ext uri="{FF2B5EF4-FFF2-40B4-BE49-F238E27FC236}">
                  <a16:creationId xmlns:a16="http://schemas.microsoft.com/office/drawing/2014/main" id="{209ED723-8DEA-47E2-894F-31B321A47854}"/>
                </a:ext>
              </a:extLst>
            </p:cNvPr>
            <p:cNvSpPr/>
            <p:nvPr/>
          </p:nvSpPr>
          <p:spPr>
            <a:xfrm>
              <a:off x="1696842" y="2384906"/>
              <a:ext cx="15204" cy="147053"/>
            </a:xfrm>
            <a:custGeom>
              <a:avLst/>
              <a:gdLst/>
              <a:ahLst/>
              <a:cxnLst/>
              <a:rect l="l" t="t" r="r" b="b"/>
              <a:pathLst>
                <a:path w="564" h="5457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0" y="1"/>
                  </a:lnTo>
                  <a:close/>
                  <a:moveTo>
                    <a:pt x="0" y="1127"/>
                  </a:moveTo>
                  <a:lnTo>
                    <a:pt x="0" y="2036"/>
                  </a:lnTo>
                  <a:lnTo>
                    <a:pt x="563" y="2036"/>
                  </a:lnTo>
                  <a:lnTo>
                    <a:pt x="563" y="1127"/>
                  </a:lnTo>
                  <a:close/>
                  <a:moveTo>
                    <a:pt x="0" y="2599"/>
                  </a:moveTo>
                  <a:lnTo>
                    <a:pt x="0" y="3551"/>
                  </a:lnTo>
                  <a:lnTo>
                    <a:pt x="563" y="3551"/>
                  </a:lnTo>
                  <a:lnTo>
                    <a:pt x="563" y="2599"/>
                  </a:lnTo>
                  <a:close/>
                  <a:moveTo>
                    <a:pt x="0" y="3768"/>
                  </a:moveTo>
                  <a:lnTo>
                    <a:pt x="0" y="4591"/>
                  </a:lnTo>
                  <a:lnTo>
                    <a:pt x="44" y="4721"/>
                  </a:lnTo>
                  <a:lnTo>
                    <a:pt x="563" y="4721"/>
                  </a:lnTo>
                  <a:lnTo>
                    <a:pt x="563" y="3768"/>
                  </a:lnTo>
                  <a:close/>
                  <a:moveTo>
                    <a:pt x="434" y="5283"/>
                  </a:moveTo>
                  <a:lnTo>
                    <a:pt x="563" y="5457"/>
                  </a:lnTo>
                  <a:lnTo>
                    <a:pt x="563" y="5283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8276;p75">
              <a:extLst>
                <a:ext uri="{FF2B5EF4-FFF2-40B4-BE49-F238E27FC236}">
                  <a16:creationId xmlns:a16="http://schemas.microsoft.com/office/drawing/2014/main" id="{F95A377C-8647-4059-B6B0-C5391533DD24}"/>
                </a:ext>
              </a:extLst>
            </p:cNvPr>
            <p:cNvSpPr/>
            <p:nvPr/>
          </p:nvSpPr>
          <p:spPr>
            <a:xfrm>
              <a:off x="1699188" y="2572784"/>
              <a:ext cx="12859" cy="10510"/>
            </a:xfrm>
            <a:custGeom>
              <a:avLst/>
              <a:gdLst/>
              <a:ahLst/>
              <a:cxnLst/>
              <a:rect l="l" t="t" r="r" b="b"/>
              <a:pathLst>
                <a:path w="477" h="39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476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8277;p75">
              <a:extLst>
                <a:ext uri="{FF2B5EF4-FFF2-40B4-BE49-F238E27FC236}">
                  <a16:creationId xmlns:a16="http://schemas.microsoft.com/office/drawing/2014/main" id="{43E07FBE-102C-4934-BCED-7948491EA137}"/>
                </a:ext>
              </a:extLst>
            </p:cNvPr>
            <p:cNvSpPr/>
            <p:nvPr/>
          </p:nvSpPr>
          <p:spPr>
            <a:xfrm>
              <a:off x="1708515" y="2527270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30" y="174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8278;p75">
              <a:extLst>
                <a:ext uri="{FF2B5EF4-FFF2-40B4-BE49-F238E27FC236}">
                  <a16:creationId xmlns:a16="http://schemas.microsoft.com/office/drawing/2014/main" id="{5D3E2323-8A68-4137-9674-6547A38BE7A1}"/>
                </a:ext>
              </a:extLst>
            </p:cNvPr>
            <p:cNvSpPr/>
            <p:nvPr/>
          </p:nvSpPr>
          <p:spPr>
            <a:xfrm>
              <a:off x="169684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24"/>
                  </a:lnTo>
                  <a:lnTo>
                    <a:pt x="44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8279;p75">
              <a:extLst>
                <a:ext uri="{FF2B5EF4-FFF2-40B4-BE49-F238E27FC236}">
                  <a16:creationId xmlns:a16="http://schemas.microsoft.com/office/drawing/2014/main" id="{922E655A-D043-42B3-BE1B-BB396443A8A7}"/>
                </a:ext>
              </a:extLst>
            </p:cNvPr>
            <p:cNvSpPr/>
            <p:nvPr/>
          </p:nvSpPr>
          <p:spPr>
            <a:xfrm>
              <a:off x="169684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8280;p75">
              <a:extLst>
                <a:ext uri="{FF2B5EF4-FFF2-40B4-BE49-F238E27FC236}">
                  <a16:creationId xmlns:a16="http://schemas.microsoft.com/office/drawing/2014/main" id="{8FB35EF3-E534-40D0-AB9D-C120622B1156}"/>
                </a:ext>
              </a:extLst>
            </p:cNvPr>
            <p:cNvSpPr/>
            <p:nvPr/>
          </p:nvSpPr>
          <p:spPr>
            <a:xfrm>
              <a:off x="169684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8281;p75">
              <a:extLst>
                <a:ext uri="{FF2B5EF4-FFF2-40B4-BE49-F238E27FC236}">
                  <a16:creationId xmlns:a16="http://schemas.microsoft.com/office/drawing/2014/main" id="{725A5470-31CD-4A0C-82E6-5BFA931674D5}"/>
                </a:ext>
              </a:extLst>
            </p:cNvPr>
            <p:cNvSpPr/>
            <p:nvPr/>
          </p:nvSpPr>
          <p:spPr>
            <a:xfrm>
              <a:off x="1696842" y="2384906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0" y="1"/>
                  </a:moveTo>
                  <a:lnTo>
                    <a:pt x="0" y="867"/>
                  </a:lnTo>
                  <a:lnTo>
                    <a:pt x="563" y="867"/>
                  </a:lnTo>
                  <a:lnTo>
                    <a:pt x="563" y="304"/>
                  </a:lnTo>
                  <a:lnTo>
                    <a:pt x="563" y="3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8282;p75">
              <a:extLst>
                <a:ext uri="{FF2B5EF4-FFF2-40B4-BE49-F238E27FC236}">
                  <a16:creationId xmlns:a16="http://schemas.microsoft.com/office/drawing/2014/main" id="{671135A1-35A6-48E6-BD12-876B9CDD8B4D}"/>
                </a:ext>
              </a:extLst>
            </p:cNvPr>
            <p:cNvSpPr/>
            <p:nvPr/>
          </p:nvSpPr>
          <p:spPr>
            <a:xfrm>
              <a:off x="1665329" y="2367417"/>
              <a:ext cx="7036" cy="102697"/>
            </a:xfrm>
            <a:custGeom>
              <a:avLst/>
              <a:gdLst/>
              <a:ahLst/>
              <a:cxnLst/>
              <a:rect l="l" t="t" r="r" b="b"/>
              <a:pathLst>
                <a:path w="261" h="3811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  <a:close/>
                  <a:moveTo>
                    <a:pt x="87" y="43"/>
                  </a:moveTo>
                  <a:lnTo>
                    <a:pt x="217" y="130"/>
                  </a:lnTo>
                  <a:lnTo>
                    <a:pt x="260" y="130"/>
                  </a:lnTo>
                  <a:lnTo>
                    <a:pt x="87" y="43"/>
                  </a:lnTo>
                  <a:close/>
                  <a:moveTo>
                    <a:pt x="0" y="606"/>
                  </a:moveTo>
                  <a:lnTo>
                    <a:pt x="0" y="1516"/>
                  </a:lnTo>
                  <a:lnTo>
                    <a:pt x="260" y="1516"/>
                  </a:lnTo>
                  <a:lnTo>
                    <a:pt x="260" y="606"/>
                  </a:lnTo>
                  <a:close/>
                  <a:moveTo>
                    <a:pt x="0" y="1776"/>
                  </a:moveTo>
                  <a:lnTo>
                    <a:pt x="0" y="2685"/>
                  </a:lnTo>
                  <a:lnTo>
                    <a:pt x="260" y="2685"/>
                  </a:lnTo>
                  <a:lnTo>
                    <a:pt x="260" y="1776"/>
                  </a:lnTo>
                  <a:close/>
                  <a:moveTo>
                    <a:pt x="0" y="3248"/>
                  </a:moveTo>
                  <a:lnTo>
                    <a:pt x="0" y="3421"/>
                  </a:lnTo>
                  <a:lnTo>
                    <a:pt x="260" y="3811"/>
                  </a:lnTo>
                  <a:lnTo>
                    <a:pt x="260" y="324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8283;p75">
              <a:extLst>
                <a:ext uri="{FF2B5EF4-FFF2-40B4-BE49-F238E27FC236}">
                  <a16:creationId xmlns:a16="http://schemas.microsoft.com/office/drawing/2014/main" id="{41E12D53-202E-469B-A141-4959055B20CB}"/>
                </a:ext>
              </a:extLst>
            </p:cNvPr>
            <p:cNvSpPr/>
            <p:nvPr/>
          </p:nvSpPr>
          <p:spPr>
            <a:xfrm>
              <a:off x="1665329" y="24549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17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8284;p75">
              <a:extLst>
                <a:ext uri="{FF2B5EF4-FFF2-40B4-BE49-F238E27FC236}">
                  <a16:creationId xmlns:a16="http://schemas.microsoft.com/office/drawing/2014/main" id="{E954F97A-7960-4F18-96F8-CBEF2D39F143}"/>
                </a:ext>
              </a:extLst>
            </p:cNvPr>
            <p:cNvSpPr/>
            <p:nvPr/>
          </p:nvSpPr>
          <p:spPr>
            <a:xfrm>
              <a:off x="1665329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8285;p75">
              <a:extLst>
                <a:ext uri="{FF2B5EF4-FFF2-40B4-BE49-F238E27FC236}">
                  <a16:creationId xmlns:a16="http://schemas.microsoft.com/office/drawing/2014/main" id="{D2F8BABC-E908-4925-94B7-526B0AED8CA4}"/>
                </a:ext>
              </a:extLst>
            </p:cNvPr>
            <p:cNvSpPr/>
            <p:nvPr/>
          </p:nvSpPr>
          <p:spPr>
            <a:xfrm>
              <a:off x="1665329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8286;p75">
              <a:extLst>
                <a:ext uri="{FF2B5EF4-FFF2-40B4-BE49-F238E27FC236}">
                  <a16:creationId xmlns:a16="http://schemas.microsoft.com/office/drawing/2014/main" id="{3B8A4C87-8B81-4BB9-91B2-617E1FBD8FC5}"/>
                </a:ext>
              </a:extLst>
            </p:cNvPr>
            <p:cNvSpPr/>
            <p:nvPr/>
          </p:nvSpPr>
          <p:spPr>
            <a:xfrm>
              <a:off x="1667647" y="2368576"/>
              <a:ext cx="4718" cy="2371"/>
            </a:xfrm>
            <a:custGeom>
              <a:avLst/>
              <a:gdLst/>
              <a:ahLst/>
              <a:cxnLst/>
              <a:rect l="l" t="t" r="r" b="b"/>
              <a:pathLst>
                <a:path w="175" h="88" fill="none" extrusionOk="0">
                  <a:moveTo>
                    <a:pt x="1" y="0"/>
                  </a:moveTo>
                  <a:lnTo>
                    <a:pt x="131" y="87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8287;p75">
              <a:extLst>
                <a:ext uri="{FF2B5EF4-FFF2-40B4-BE49-F238E27FC236}">
                  <a16:creationId xmlns:a16="http://schemas.microsoft.com/office/drawing/2014/main" id="{4A785E60-689C-415C-91BA-610558183C52}"/>
                </a:ext>
              </a:extLst>
            </p:cNvPr>
            <p:cNvSpPr/>
            <p:nvPr/>
          </p:nvSpPr>
          <p:spPr>
            <a:xfrm>
              <a:off x="1665329" y="2367417"/>
              <a:ext cx="2345" cy="1186"/>
            </a:xfrm>
            <a:custGeom>
              <a:avLst/>
              <a:gdLst/>
              <a:ahLst/>
              <a:cxnLst/>
              <a:rect l="l" t="t" r="r" b="b"/>
              <a:pathLst>
                <a:path w="87" h="44" fill="none" extrusionOk="0">
                  <a:moveTo>
                    <a:pt x="0" y="0"/>
                  </a:moveTo>
                  <a:lnTo>
                    <a:pt x="0" y="43"/>
                  </a:lnTo>
                  <a:lnTo>
                    <a:pt x="87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8288;p75">
              <a:extLst>
                <a:ext uri="{FF2B5EF4-FFF2-40B4-BE49-F238E27FC236}">
                  <a16:creationId xmlns:a16="http://schemas.microsoft.com/office/drawing/2014/main" id="{DEBE657A-F965-4ACA-91D8-0E20F4773BB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extrusionOk="0">
                  <a:moveTo>
                    <a:pt x="1" y="1"/>
                  </a:move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8289;p75">
              <a:extLst>
                <a:ext uri="{FF2B5EF4-FFF2-40B4-BE49-F238E27FC236}">
                  <a16:creationId xmlns:a16="http://schemas.microsoft.com/office/drawing/2014/main" id="{4FD835C6-F202-44C4-8C50-D2DA4169F059}"/>
                </a:ext>
              </a:extLst>
            </p:cNvPr>
            <p:cNvSpPr/>
            <p:nvPr/>
          </p:nvSpPr>
          <p:spPr>
            <a:xfrm>
              <a:off x="1624462" y="2342895"/>
              <a:ext cx="9381" cy="5875"/>
            </a:xfrm>
            <a:custGeom>
              <a:avLst/>
              <a:gdLst/>
              <a:ahLst/>
              <a:cxnLst/>
              <a:rect l="l" t="t" r="r" b="b"/>
              <a:pathLst>
                <a:path w="348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47" y="217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8290;p75">
              <a:extLst>
                <a:ext uri="{FF2B5EF4-FFF2-40B4-BE49-F238E27FC236}">
                  <a16:creationId xmlns:a16="http://schemas.microsoft.com/office/drawing/2014/main" id="{08F7AD6E-F0F0-4DEA-9AF9-F5B0C5A2D5ED}"/>
                </a:ext>
              </a:extLst>
            </p:cNvPr>
            <p:cNvSpPr/>
            <p:nvPr/>
          </p:nvSpPr>
          <p:spPr>
            <a:xfrm>
              <a:off x="1624462" y="2344081"/>
              <a:ext cx="15204" cy="64189"/>
            </a:xfrm>
            <a:custGeom>
              <a:avLst/>
              <a:gdLst/>
              <a:ahLst/>
              <a:cxnLst/>
              <a:rect l="l" t="t" r="r" b="b"/>
              <a:pathLst>
                <a:path w="564" h="2382" extrusionOk="0">
                  <a:moveTo>
                    <a:pt x="1" y="0"/>
                  </a:move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1" y="0"/>
                  </a:lnTo>
                  <a:close/>
                  <a:moveTo>
                    <a:pt x="1" y="1472"/>
                  </a:moveTo>
                  <a:lnTo>
                    <a:pt x="1" y="1646"/>
                  </a:lnTo>
                  <a:lnTo>
                    <a:pt x="434" y="2382"/>
                  </a:lnTo>
                  <a:lnTo>
                    <a:pt x="564" y="2382"/>
                  </a:lnTo>
                  <a:lnTo>
                    <a:pt x="564" y="147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8291;p75">
              <a:extLst>
                <a:ext uri="{FF2B5EF4-FFF2-40B4-BE49-F238E27FC236}">
                  <a16:creationId xmlns:a16="http://schemas.microsoft.com/office/drawing/2014/main" id="{9805ED3E-BCC9-43F8-907A-933A068CEFD0}"/>
                </a:ext>
              </a:extLst>
            </p:cNvPr>
            <p:cNvSpPr/>
            <p:nvPr/>
          </p:nvSpPr>
          <p:spPr>
            <a:xfrm>
              <a:off x="1639639" y="241524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8292;p75">
              <a:extLst>
                <a:ext uri="{FF2B5EF4-FFF2-40B4-BE49-F238E27FC236}">
                  <a16:creationId xmlns:a16="http://schemas.microsoft.com/office/drawing/2014/main" id="{5C581364-06D0-47DD-ACBE-5900E1812A00}"/>
                </a:ext>
              </a:extLst>
            </p:cNvPr>
            <p:cNvSpPr/>
            <p:nvPr/>
          </p:nvSpPr>
          <p:spPr>
            <a:xfrm>
              <a:off x="1624462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434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8293;p75">
              <a:extLst>
                <a:ext uri="{FF2B5EF4-FFF2-40B4-BE49-F238E27FC236}">
                  <a16:creationId xmlns:a16="http://schemas.microsoft.com/office/drawing/2014/main" id="{F9CD9D3B-15A2-48E8-82DB-FA5891080349}"/>
                </a:ext>
              </a:extLst>
            </p:cNvPr>
            <p:cNvSpPr/>
            <p:nvPr/>
          </p:nvSpPr>
          <p:spPr>
            <a:xfrm>
              <a:off x="1624462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44" y="0"/>
                  </a:ln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30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8294;p75">
              <a:extLst>
                <a:ext uri="{FF2B5EF4-FFF2-40B4-BE49-F238E27FC236}">
                  <a16:creationId xmlns:a16="http://schemas.microsoft.com/office/drawing/2014/main" id="{7BA47357-99AE-487A-8FEF-069B7E192FC5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extrusionOk="0">
                  <a:moveTo>
                    <a:pt x="1" y="1"/>
                  </a:move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8295;p75">
              <a:extLst>
                <a:ext uri="{FF2B5EF4-FFF2-40B4-BE49-F238E27FC236}">
                  <a16:creationId xmlns:a16="http://schemas.microsoft.com/office/drawing/2014/main" id="{87652ED4-E680-47A1-960B-5DC40FC3CC56}"/>
                </a:ext>
              </a:extLst>
            </p:cNvPr>
            <p:cNvSpPr/>
            <p:nvPr/>
          </p:nvSpPr>
          <p:spPr>
            <a:xfrm>
              <a:off x="1592948" y="2326565"/>
              <a:ext cx="7036" cy="3530"/>
            </a:xfrm>
            <a:custGeom>
              <a:avLst/>
              <a:gdLst/>
              <a:ahLst/>
              <a:cxnLst/>
              <a:rect l="l" t="t" r="r" b="b"/>
              <a:pathLst>
                <a:path w="261" h="1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8296;p75">
              <a:extLst>
                <a:ext uri="{FF2B5EF4-FFF2-40B4-BE49-F238E27FC236}">
                  <a16:creationId xmlns:a16="http://schemas.microsoft.com/office/drawing/2014/main" id="{202C4FB5-0784-4338-8469-1E2FE0155FFB}"/>
                </a:ext>
              </a:extLst>
            </p:cNvPr>
            <p:cNvSpPr/>
            <p:nvPr/>
          </p:nvSpPr>
          <p:spPr>
            <a:xfrm>
              <a:off x="1592948" y="2326565"/>
              <a:ext cx="7036" cy="22205"/>
            </a:xfrm>
            <a:custGeom>
              <a:avLst/>
              <a:gdLst/>
              <a:ahLst/>
              <a:cxnLst/>
              <a:rect l="l" t="t" r="r" b="b"/>
              <a:pathLst>
                <a:path w="261" h="824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" y="1"/>
                  </a:lnTo>
                  <a:close/>
                  <a:moveTo>
                    <a:pt x="131" y="650"/>
                  </a:moveTo>
                  <a:lnTo>
                    <a:pt x="260" y="823"/>
                  </a:lnTo>
                  <a:lnTo>
                    <a:pt x="260" y="65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8297;p75">
              <a:extLst>
                <a:ext uri="{FF2B5EF4-FFF2-40B4-BE49-F238E27FC236}">
                  <a16:creationId xmlns:a16="http://schemas.microsoft.com/office/drawing/2014/main" id="{C22EA368-94F8-4C37-85D7-F905A98BCDBA}"/>
                </a:ext>
              </a:extLst>
            </p:cNvPr>
            <p:cNvSpPr/>
            <p:nvPr/>
          </p:nvSpPr>
          <p:spPr>
            <a:xfrm>
              <a:off x="1596453" y="2344081"/>
              <a:ext cx="3531" cy="4689"/>
            </a:xfrm>
            <a:custGeom>
              <a:avLst/>
              <a:gdLst/>
              <a:ahLst/>
              <a:cxnLst/>
              <a:rect l="l" t="t" r="r" b="b"/>
              <a:pathLst>
                <a:path w="131" h="174" fill="none" extrusionOk="0">
                  <a:moveTo>
                    <a:pt x="13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30" y="173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8298;p75">
              <a:extLst>
                <a:ext uri="{FF2B5EF4-FFF2-40B4-BE49-F238E27FC236}">
                  <a16:creationId xmlns:a16="http://schemas.microsoft.com/office/drawing/2014/main" id="{AAB3A9CE-1561-458D-B685-7C226A1B278E}"/>
                </a:ext>
              </a:extLst>
            </p:cNvPr>
            <p:cNvSpPr/>
            <p:nvPr/>
          </p:nvSpPr>
          <p:spPr>
            <a:xfrm>
              <a:off x="1592948" y="2326565"/>
              <a:ext cx="7036" cy="10536"/>
            </a:xfrm>
            <a:custGeom>
              <a:avLst/>
              <a:gdLst/>
              <a:ahLst/>
              <a:cxnLst/>
              <a:rect l="l" t="t" r="r" b="b"/>
              <a:pathLst>
                <a:path w="261" h="391" fill="none" extrusionOk="0">
                  <a:moveTo>
                    <a:pt x="1" y="1"/>
                  </a:moveTo>
                  <a:lnTo>
                    <a:pt x="1" y="390"/>
                  </a:lnTo>
                  <a:lnTo>
                    <a:pt x="260" y="390"/>
                  </a:lnTo>
                  <a:lnTo>
                    <a:pt x="260" y="130"/>
                  </a:lnTo>
                  <a:lnTo>
                    <a:pt x="260" y="130"/>
                  </a:lnTo>
                  <a:lnTo>
                    <a:pt x="131" y="87"/>
                  </a:lnTo>
                  <a:lnTo>
                    <a:pt x="13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8299;p75">
              <a:extLst>
                <a:ext uri="{FF2B5EF4-FFF2-40B4-BE49-F238E27FC236}">
                  <a16:creationId xmlns:a16="http://schemas.microsoft.com/office/drawing/2014/main" id="{DD1FE8FA-9C17-43E4-A393-69B5BA1A21A2}"/>
                </a:ext>
              </a:extLst>
            </p:cNvPr>
            <p:cNvSpPr/>
            <p:nvPr/>
          </p:nvSpPr>
          <p:spPr>
            <a:xfrm>
              <a:off x="1783214" y="2624119"/>
              <a:ext cx="128452" cy="5875"/>
            </a:xfrm>
            <a:custGeom>
              <a:avLst/>
              <a:gdLst/>
              <a:ahLst/>
              <a:cxnLst/>
              <a:rect l="l" t="t" r="r" b="b"/>
              <a:pathLst>
                <a:path w="4765" h="218" extrusionOk="0">
                  <a:moveTo>
                    <a:pt x="1" y="1"/>
                  </a:move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17"/>
                  </a:lnTo>
                  <a:lnTo>
                    <a:pt x="2123" y="217"/>
                  </a:lnTo>
                  <a:lnTo>
                    <a:pt x="2123" y="1"/>
                  </a:lnTo>
                  <a:close/>
                  <a:moveTo>
                    <a:pt x="2686" y="1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1"/>
                  </a:lnTo>
                  <a:close/>
                  <a:moveTo>
                    <a:pt x="3811" y="1"/>
                  </a:moveTo>
                  <a:lnTo>
                    <a:pt x="3811" y="217"/>
                  </a:lnTo>
                  <a:lnTo>
                    <a:pt x="4764" y="217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8300;p75">
              <a:extLst>
                <a:ext uri="{FF2B5EF4-FFF2-40B4-BE49-F238E27FC236}">
                  <a16:creationId xmlns:a16="http://schemas.microsoft.com/office/drawing/2014/main" id="{56E14F8E-B865-4868-9B7F-5AA215438400}"/>
                </a:ext>
              </a:extLst>
            </p:cNvPr>
            <p:cNvSpPr/>
            <p:nvPr/>
          </p:nvSpPr>
          <p:spPr>
            <a:xfrm>
              <a:off x="1783214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3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8301;p75">
              <a:extLst>
                <a:ext uri="{FF2B5EF4-FFF2-40B4-BE49-F238E27FC236}">
                  <a16:creationId xmlns:a16="http://schemas.microsoft.com/office/drawing/2014/main" id="{934DD084-9D40-41C7-A8BD-4A85516B0980}"/>
                </a:ext>
              </a:extLst>
            </p:cNvPr>
            <p:cNvSpPr/>
            <p:nvPr/>
          </p:nvSpPr>
          <p:spPr>
            <a:xfrm>
              <a:off x="181591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8302;p75">
              <a:extLst>
                <a:ext uri="{FF2B5EF4-FFF2-40B4-BE49-F238E27FC236}">
                  <a16:creationId xmlns:a16="http://schemas.microsoft.com/office/drawing/2014/main" id="{6EF9C07D-8900-41C5-B45E-58AA152052B6}"/>
                </a:ext>
              </a:extLst>
            </p:cNvPr>
            <p:cNvSpPr/>
            <p:nvPr/>
          </p:nvSpPr>
          <p:spPr>
            <a:xfrm>
              <a:off x="1855595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8303;p75">
              <a:extLst>
                <a:ext uri="{FF2B5EF4-FFF2-40B4-BE49-F238E27FC236}">
                  <a16:creationId xmlns:a16="http://schemas.microsoft.com/office/drawing/2014/main" id="{240A676B-9501-4BD5-B3EC-1F3F76568384}"/>
                </a:ext>
              </a:extLst>
            </p:cNvPr>
            <p:cNvSpPr/>
            <p:nvPr/>
          </p:nvSpPr>
          <p:spPr>
            <a:xfrm>
              <a:off x="188594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8304;p75">
              <a:extLst>
                <a:ext uri="{FF2B5EF4-FFF2-40B4-BE49-F238E27FC236}">
                  <a16:creationId xmlns:a16="http://schemas.microsoft.com/office/drawing/2014/main" id="{0B216D1A-242D-442B-BD14-671090BBA62B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8305;p75">
              <a:extLst>
                <a:ext uri="{FF2B5EF4-FFF2-40B4-BE49-F238E27FC236}">
                  <a16:creationId xmlns:a16="http://schemas.microsoft.com/office/drawing/2014/main" id="{29755276-7B49-4FE7-B704-8AFA3B07D7D4}"/>
                </a:ext>
              </a:extLst>
            </p:cNvPr>
            <p:cNvSpPr/>
            <p:nvPr/>
          </p:nvSpPr>
          <p:spPr>
            <a:xfrm>
              <a:off x="1911640" y="2624119"/>
              <a:ext cx="12859" cy="5875"/>
            </a:xfrm>
            <a:custGeom>
              <a:avLst/>
              <a:gdLst/>
              <a:ahLst/>
              <a:cxnLst/>
              <a:rect l="l" t="t" r="r" b="b"/>
              <a:pathLst>
                <a:path w="477" h="218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8306;p75">
              <a:extLst>
                <a:ext uri="{FF2B5EF4-FFF2-40B4-BE49-F238E27FC236}">
                  <a16:creationId xmlns:a16="http://schemas.microsoft.com/office/drawing/2014/main" id="{02AA451E-994D-4C71-8738-176E7797A49F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8307;p75">
              <a:extLst>
                <a:ext uri="{FF2B5EF4-FFF2-40B4-BE49-F238E27FC236}">
                  <a16:creationId xmlns:a16="http://schemas.microsoft.com/office/drawing/2014/main" id="{62DF6D2D-8302-431A-BB0F-A7254E83614B}"/>
                </a:ext>
              </a:extLst>
            </p:cNvPr>
            <p:cNvSpPr/>
            <p:nvPr/>
          </p:nvSpPr>
          <p:spPr>
            <a:xfrm>
              <a:off x="1880100" y="2624119"/>
              <a:ext cx="5877" cy="5875"/>
            </a:xfrm>
            <a:custGeom>
              <a:avLst/>
              <a:gdLst/>
              <a:ahLst/>
              <a:cxnLst/>
              <a:rect l="l" t="t" r="r" b="b"/>
              <a:pathLst>
                <a:path w="218" h="218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8308;p75">
              <a:extLst>
                <a:ext uri="{FF2B5EF4-FFF2-40B4-BE49-F238E27FC236}">
                  <a16:creationId xmlns:a16="http://schemas.microsoft.com/office/drawing/2014/main" id="{5F62643E-DEA6-4861-8EC2-92651088503C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8309;p75">
              <a:extLst>
                <a:ext uri="{FF2B5EF4-FFF2-40B4-BE49-F238E27FC236}">
                  <a16:creationId xmlns:a16="http://schemas.microsoft.com/office/drawing/2014/main" id="{900E3BC0-06FB-4E05-9C44-3545EF4381BD}"/>
                </a:ext>
              </a:extLst>
            </p:cNvPr>
            <p:cNvSpPr/>
            <p:nvPr/>
          </p:nvSpPr>
          <p:spPr>
            <a:xfrm>
              <a:off x="1840418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8310;p75">
              <a:extLst>
                <a:ext uri="{FF2B5EF4-FFF2-40B4-BE49-F238E27FC236}">
                  <a16:creationId xmlns:a16="http://schemas.microsoft.com/office/drawing/2014/main" id="{B71D2AEF-6A86-4C4F-BCA3-80615C5BCB50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8311;p75">
              <a:extLst>
                <a:ext uri="{FF2B5EF4-FFF2-40B4-BE49-F238E27FC236}">
                  <a16:creationId xmlns:a16="http://schemas.microsoft.com/office/drawing/2014/main" id="{D72A98BE-B279-4BDF-8ABF-7D3F9C548B57}"/>
                </a:ext>
              </a:extLst>
            </p:cNvPr>
            <p:cNvSpPr/>
            <p:nvPr/>
          </p:nvSpPr>
          <p:spPr>
            <a:xfrm>
              <a:off x="1808905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8312;p75">
              <a:extLst>
                <a:ext uri="{FF2B5EF4-FFF2-40B4-BE49-F238E27FC236}">
                  <a16:creationId xmlns:a16="http://schemas.microsoft.com/office/drawing/2014/main" id="{68AA83E7-5F42-4FFC-B2C9-97662FEC2711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extrusionOk="0">
                  <a:moveTo>
                    <a:pt x="0" y="1"/>
                  </a:moveTo>
                  <a:lnTo>
                    <a:pt x="390" y="17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8313;p75">
              <a:extLst>
                <a:ext uri="{FF2B5EF4-FFF2-40B4-BE49-F238E27FC236}">
                  <a16:creationId xmlns:a16="http://schemas.microsoft.com/office/drawing/2014/main" id="{94B0B769-FF57-4FDB-920F-1DAF678915A8}"/>
                </a:ext>
              </a:extLst>
            </p:cNvPr>
            <p:cNvSpPr/>
            <p:nvPr/>
          </p:nvSpPr>
          <p:spPr>
            <a:xfrm>
              <a:off x="1772728" y="2624119"/>
              <a:ext cx="10513" cy="4689"/>
            </a:xfrm>
            <a:custGeom>
              <a:avLst/>
              <a:gdLst/>
              <a:ahLst/>
              <a:cxnLst/>
              <a:rect l="l" t="t" r="r" b="b"/>
              <a:pathLst>
                <a:path w="390" h="174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0" y="17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8314;p75">
              <a:extLst>
                <a:ext uri="{FF2B5EF4-FFF2-40B4-BE49-F238E27FC236}">
                  <a16:creationId xmlns:a16="http://schemas.microsoft.com/office/drawing/2014/main" id="{1BADD882-51C2-41A0-9E1F-1B746696447B}"/>
                </a:ext>
              </a:extLst>
            </p:cNvPr>
            <p:cNvSpPr/>
            <p:nvPr/>
          </p:nvSpPr>
          <p:spPr>
            <a:xfrm>
              <a:off x="1744692" y="2583267"/>
              <a:ext cx="239329" cy="15198"/>
            </a:xfrm>
            <a:custGeom>
              <a:avLst/>
              <a:gdLst/>
              <a:ahLst/>
              <a:cxnLst/>
              <a:rect l="l" t="t" r="r" b="b"/>
              <a:pathLst>
                <a:path w="8878" h="564" extrusionOk="0">
                  <a:moveTo>
                    <a:pt x="1" y="1"/>
                  </a:move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  <a:close/>
                  <a:moveTo>
                    <a:pt x="1430" y="1"/>
                  </a:moveTo>
                  <a:lnTo>
                    <a:pt x="1430" y="564"/>
                  </a:lnTo>
                  <a:lnTo>
                    <a:pt x="2382" y="564"/>
                  </a:lnTo>
                  <a:lnTo>
                    <a:pt x="2382" y="1"/>
                  </a:lnTo>
                  <a:close/>
                  <a:moveTo>
                    <a:pt x="2642" y="1"/>
                  </a:moveTo>
                  <a:lnTo>
                    <a:pt x="2642" y="564"/>
                  </a:lnTo>
                  <a:lnTo>
                    <a:pt x="3552" y="564"/>
                  </a:lnTo>
                  <a:lnTo>
                    <a:pt x="3552" y="1"/>
                  </a:lnTo>
                  <a:close/>
                  <a:moveTo>
                    <a:pt x="4115" y="1"/>
                  </a:moveTo>
                  <a:lnTo>
                    <a:pt x="4115" y="564"/>
                  </a:lnTo>
                  <a:lnTo>
                    <a:pt x="5024" y="564"/>
                  </a:lnTo>
                  <a:lnTo>
                    <a:pt x="5024" y="1"/>
                  </a:lnTo>
                  <a:close/>
                  <a:moveTo>
                    <a:pt x="5240" y="1"/>
                  </a:moveTo>
                  <a:lnTo>
                    <a:pt x="5240" y="564"/>
                  </a:lnTo>
                  <a:lnTo>
                    <a:pt x="6193" y="564"/>
                  </a:lnTo>
                  <a:lnTo>
                    <a:pt x="6193" y="1"/>
                  </a:lnTo>
                  <a:close/>
                  <a:moveTo>
                    <a:pt x="6756" y="1"/>
                  </a:moveTo>
                  <a:lnTo>
                    <a:pt x="6756" y="564"/>
                  </a:lnTo>
                  <a:lnTo>
                    <a:pt x="7665" y="564"/>
                  </a:lnTo>
                  <a:lnTo>
                    <a:pt x="7665" y="1"/>
                  </a:lnTo>
                  <a:close/>
                  <a:moveTo>
                    <a:pt x="7925" y="1"/>
                  </a:moveTo>
                  <a:lnTo>
                    <a:pt x="7925" y="564"/>
                  </a:lnTo>
                  <a:lnTo>
                    <a:pt x="8098" y="564"/>
                  </a:lnTo>
                  <a:lnTo>
                    <a:pt x="8834" y="44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8315;p75">
              <a:extLst>
                <a:ext uri="{FF2B5EF4-FFF2-40B4-BE49-F238E27FC236}">
                  <a16:creationId xmlns:a16="http://schemas.microsoft.com/office/drawing/2014/main" id="{C11817AD-977D-442E-9CA0-5E975BD2F7BB}"/>
                </a:ext>
              </a:extLst>
            </p:cNvPr>
            <p:cNvSpPr/>
            <p:nvPr/>
          </p:nvSpPr>
          <p:spPr>
            <a:xfrm>
              <a:off x="1744692" y="2583267"/>
              <a:ext cx="23372" cy="15198"/>
            </a:xfrm>
            <a:custGeom>
              <a:avLst/>
              <a:gdLst/>
              <a:ahLst/>
              <a:cxnLst/>
              <a:rect l="l" t="t" r="r" b="b"/>
              <a:pathLst>
                <a:path w="867" h="564" fill="none" extrusionOk="0">
                  <a:moveTo>
                    <a:pt x="867" y="1"/>
                  </a:moveTo>
                  <a:lnTo>
                    <a:pt x="1" y="1"/>
                  </a:lnTo>
                  <a:lnTo>
                    <a:pt x="347" y="564"/>
                  </a:lnTo>
                  <a:lnTo>
                    <a:pt x="867" y="564"/>
                  </a:lnTo>
                  <a:lnTo>
                    <a:pt x="8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8316;p75">
              <a:extLst>
                <a:ext uri="{FF2B5EF4-FFF2-40B4-BE49-F238E27FC236}">
                  <a16:creationId xmlns:a16="http://schemas.microsoft.com/office/drawing/2014/main" id="{230FA687-3F69-4DAA-AAA8-E20CF6C589EE}"/>
                </a:ext>
              </a:extLst>
            </p:cNvPr>
            <p:cNvSpPr/>
            <p:nvPr/>
          </p:nvSpPr>
          <p:spPr>
            <a:xfrm>
              <a:off x="1783214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8317;p75">
              <a:extLst>
                <a:ext uri="{FF2B5EF4-FFF2-40B4-BE49-F238E27FC236}">
                  <a16:creationId xmlns:a16="http://schemas.microsoft.com/office/drawing/2014/main" id="{062145A4-63FF-490E-9524-34FB7F362113}"/>
                </a:ext>
              </a:extLst>
            </p:cNvPr>
            <p:cNvSpPr/>
            <p:nvPr/>
          </p:nvSpPr>
          <p:spPr>
            <a:xfrm>
              <a:off x="181591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8318;p75">
              <a:extLst>
                <a:ext uri="{FF2B5EF4-FFF2-40B4-BE49-F238E27FC236}">
                  <a16:creationId xmlns:a16="http://schemas.microsoft.com/office/drawing/2014/main" id="{11614802-1809-4F85-A054-3D030486B06C}"/>
                </a:ext>
              </a:extLst>
            </p:cNvPr>
            <p:cNvSpPr/>
            <p:nvPr/>
          </p:nvSpPr>
          <p:spPr>
            <a:xfrm>
              <a:off x="1855595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8319;p75">
              <a:extLst>
                <a:ext uri="{FF2B5EF4-FFF2-40B4-BE49-F238E27FC236}">
                  <a16:creationId xmlns:a16="http://schemas.microsoft.com/office/drawing/2014/main" id="{F606D553-B42C-408B-ADC6-EDCD7DA2BCB5}"/>
                </a:ext>
              </a:extLst>
            </p:cNvPr>
            <p:cNvSpPr/>
            <p:nvPr/>
          </p:nvSpPr>
          <p:spPr>
            <a:xfrm>
              <a:off x="188594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8320;p75">
              <a:extLst>
                <a:ext uri="{FF2B5EF4-FFF2-40B4-BE49-F238E27FC236}">
                  <a16:creationId xmlns:a16="http://schemas.microsoft.com/office/drawing/2014/main" id="{87A32BD5-C15F-4A82-9ABF-657205C03FDB}"/>
                </a:ext>
              </a:extLst>
            </p:cNvPr>
            <p:cNvSpPr/>
            <p:nvPr/>
          </p:nvSpPr>
          <p:spPr>
            <a:xfrm>
              <a:off x="1926790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8321;p75">
              <a:extLst>
                <a:ext uri="{FF2B5EF4-FFF2-40B4-BE49-F238E27FC236}">
                  <a16:creationId xmlns:a16="http://schemas.microsoft.com/office/drawing/2014/main" id="{C56F381C-AE0B-4BAF-A09C-ED3FD86F3B27}"/>
                </a:ext>
              </a:extLst>
            </p:cNvPr>
            <p:cNvSpPr/>
            <p:nvPr/>
          </p:nvSpPr>
          <p:spPr>
            <a:xfrm>
              <a:off x="1958330" y="2583267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73" y="564"/>
                  </a:lnTo>
                  <a:lnTo>
                    <a:pt x="173" y="564"/>
                  </a:lnTo>
                  <a:lnTo>
                    <a:pt x="909" y="44"/>
                  </a:lnTo>
                  <a:lnTo>
                    <a:pt x="909" y="44"/>
                  </a:lnTo>
                  <a:lnTo>
                    <a:pt x="953" y="1"/>
                  </a:lnTo>
                  <a:lnTo>
                    <a:pt x="953" y="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8322;p75">
              <a:extLst>
                <a:ext uri="{FF2B5EF4-FFF2-40B4-BE49-F238E27FC236}">
                  <a16:creationId xmlns:a16="http://schemas.microsoft.com/office/drawing/2014/main" id="{4499D6F4-FEE2-48D9-8940-B6020E231964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8323;p75">
              <a:extLst>
                <a:ext uri="{FF2B5EF4-FFF2-40B4-BE49-F238E27FC236}">
                  <a16:creationId xmlns:a16="http://schemas.microsoft.com/office/drawing/2014/main" id="{517677DB-BBD8-447A-9329-AD80723B084B}"/>
                </a:ext>
              </a:extLst>
            </p:cNvPr>
            <p:cNvSpPr/>
            <p:nvPr/>
          </p:nvSpPr>
          <p:spPr>
            <a:xfrm>
              <a:off x="1951321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8324;p75">
              <a:extLst>
                <a:ext uri="{FF2B5EF4-FFF2-40B4-BE49-F238E27FC236}">
                  <a16:creationId xmlns:a16="http://schemas.microsoft.com/office/drawing/2014/main" id="{B7D068E0-F7AE-4D32-87D5-9E1C1E277A56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8325;p75">
              <a:extLst>
                <a:ext uri="{FF2B5EF4-FFF2-40B4-BE49-F238E27FC236}">
                  <a16:creationId xmlns:a16="http://schemas.microsoft.com/office/drawing/2014/main" id="{4BA3006E-5FC2-4EA1-87F1-6CFC6CB8FD8D}"/>
                </a:ext>
              </a:extLst>
            </p:cNvPr>
            <p:cNvSpPr/>
            <p:nvPr/>
          </p:nvSpPr>
          <p:spPr>
            <a:xfrm>
              <a:off x="1911640" y="2583267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8326;p75">
              <a:extLst>
                <a:ext uri="{FF2B5EF4-FFF2-40B4-BE49-F238E27FC236}">
                  <a16:creationId xmlns:a16="http://schemas.microsoft.com/office/drawing/2014/main" id="{0D1D0727-3BB1-42AA-9F69-054236D58A9B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8327;p75">
              <a:extLst>
                <a:ext uri="{FF2B5EF4-FFF2-40B4-BE49-F238E27FC236}">
                  <a16:creationId xmlns:a16="http://schemas.microsoft.com/office/drawing/2014/main" id="{4C0BEE54-F3B5-44C6-935A-38CE41E2AD3F}"/>
                </a:ext>
              </a:extLst>
            </p:cNvPr>
            <p:cNvSpPr/>
            <p:nvPr/>
          </p:nvSpPr>
          <p:spPr>
            <a:xfrm>
              <a:off x="1880100" y="2583267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8328;p75">
              <a:extLst>
                <a:ext uri="{FF2B5EF4-FFF2-40B4-BE49-F238E27FC236}">
                  <a16:creationId xmlns:a16="http://schemas.microsoft.com/office/drawing/2014/main" id="{2C1BA1FC-C11E-4A65-BC95-C4EF81FFD575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8329;p75">
              <a:extLst>
                <a:ext uri="{FF2B5EF4-FFF2-40B4-BE49-F238E27FC236}">
                  <a16:creationId xmlns:a16="http://schemas.microsoft.com/office/drawing/2014/main" id="{5C43B2A1-92C3-47A7-BAA7-272B086CE3B2}"/>
                </a:ext>
              </a:extLst>
            </p:cNvPr>
            <p:cNvSpPr/>
            <p:nvPr/>
          </p:nvSpPr>
          <p:spPr>
            <a:xfrm>
              <a:off x="1840418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8330;p75">
              <a:extLst>
                <a:ext uri="{FF2B5EF4-FFF2-40B4-BE49-F238E27FC236}">
                  <a16:creationId xmlns:a16="http://schemas.microsoft.com/office/drawing/2014/main" id="{FDAEE41A-61CC-4082-BAA3-8F2015E91C80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8331;p75">
              <a:extLst>
                <a:ext uri="{FF2B5EF4-FFF2-40B4-BE49-F238E27FC236}">
                  <a16:creationId xmlns:a16="http://schemas.microsoft.com/office/drawing/2014/main" id="{8ED0806B-B025-4449-858E-6C0F67680CAC}"/>
                </a:ext>
              </a:extLst>
            </p:cNvPr>
            <p:cNvSpPr/>
            <p:nvPr/>
          </p:nvSpPr>
          <p:spPr>
            <a:xfrm>
              <a:off x="1808905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8332;p75">
              <a:extLst>
                <a:ext uri="{FF2B5EF4-FFF2-40B4-BE49-F238E27FC236}">
                  <a16:creationId xmlns:a16="http://schemas.microsoft.com/office/drawing/2014/main" id="{A3D33EDE-07F8-433D-85F8-65C6EC1F7DE7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8333;p75">
              <a:extLst>
                <a:ext uri="{FF2B5EF4-FFF2-40B4-BE49-F238E27FC236}">
                  <a16:creationId xmlns:a16="http://schemas.microsoft.com/office/drawing/2014/main" id="{1E2FFDC3-BD87-4783-A761-45C1A9BFF121}"/>
                </a:ext>
              </a:extLst>
            </p:cNvPr>
            <p:cNvSpPr/>
            <p:nvPr/>
          </p:nvSpPr>
          <p:spPr>
            <a:xfrm>
              <a:off x="1768037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8334;p75">
              <a:extLst>
                <a:ext uri="{FF2B5EF4-FFF2-40B4-BE49-F238E27FC236}">
                  <a16:creationId xmlns:a16="http://schemas.microsoft.com/office/drawing/2014/main" id="{81EBDD96-B46A-468C-888D-CC78A36F6C9D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8335;p75">
              <a:extLst>
                <a:ext uri="{FF2B5EF4-FFF2-40B4-BE49-F238E27FC236}">
                  <a16:creationId xmlns:a16="http://schemas.microsoft.com/office/drawing/2014/main" id="{D01B5A48-5244-47BF-BF66-4614D670542E}"/>
                </a:ext>
              </a:extLst>
            </p:cNvPr>
            <p:cNvSpPr/>
            <p:nvPr/>
          </p:nvSpPr>
          <p:spPr>
            <a:xfrm>
              <a:off x="1712020" y="2583267"/>
              <a:ext cx="18709" cy="14040"/>
            </a:xfrm>
            <a:custGeom>
              <a:avLst/>
              <a:gdLst/>
              <a:ahLst/>
              <a:cxnLst/>
              <a:rect l="l" t="t" r="r" b="b"/>
              <a:pathLst>
                <a:path w="69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8336;p75">
              <a:extLst>
                <a:ext uri="{FF2B5EF4-FFF2-40B4-BE49-F238E27FC236}">
                  <a16:creationId xmlns:a16="http://schemas.microsoft.com/office/drawing/2014/main" id="{9DA7EE3C-D6A3-4994-BC0C-F5776746CFC1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extrusionOk="0">
                  <a:moveTo>
                    <a:pt x="0" y="1"/>
                  </a:move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8337;p75">
              <a:extLst>
                <a:ext uri="{FF2B5EF4-FFF2-40B4-BE49-F238E27FC236}">
                  <a16:creationId xmlns:a16="http://schemas.microsoft.com/office/drawing/2014/main" id="{A4917DFB-822E-4A61-96BE-E7F0E4131670}"/>
                </a:ext>
              </a:extLst>
            </p:cNvPr>
            <p:cNvSpPr/>
            <p:nvPr/>
          </p:nvSpPr>
          <p:spPr>
            <a:xfrm>
              <a:off x="1712020" y="2583267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93" y="521"/>
                  </a:lnTo>
                  <a:lnTo>
                    <a:pt x="693" y="521"/>
                  </a:lnTo>
                  <a:lnTo>
                    <a:pt x="737" y="564"/>
                  </a:lnTo>
                  <a:lnTo>
                    <a:pt x="780" y="564"/>
                  </a:lnTo>
                  <a:lnTo>
                    <a:pt x="780" y="56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8338;p75">
              <a:extLst>
                <a:ext uri="{FF2B5EF4-FFF2-40B4-BE49-F238E27FC236}">
                  <a16:creationId xmlns:a16="http://schemas.microsoft.com/office/drawing/2014/main" id="{A4B24C91-C10A-4A60-82C9-87BDA2BA2EA7}"/>
                </a:ext>
              </a:extLst>
            </p:cNvPr>
            <p:cNvSpPr/>
            <p:nvPr/>
          </p:nvSpPr>
          <p:spPr>
            <a:xfrm>
              <a:off x="1724851" y="2551765"/>
              <a:ext cx="296533" cy="7033"/>
            </a:xfrm>
            <a:custGeom>
              <a:avLst/>
              <a:gdLst/>
              <a:ahLst/>
              <a:cxnLst/>
              <a:rect l="l" t="t" r="r" b="b"/>
              <a:pathLst>
                <a:path w="11000" h="261" extrusionOk="0">
                  <a:moveTo>
                    <a:pt x="1" y="1"/>
                  </a:move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4" y="1"/>
                  </a:moveTo>
                  <a:lnTo>
                    <a:pt x="694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118" y="261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261"/>
                  </a:lnTo>
                  <a:lnTo>
                    <a:pt x="4288" y="261"/>
                  </a:lnTo>
                  <a:lnTo>
                    <a:pt x="4288" y="1"/>
                  </a:lnTo>
                  <a:close/>
                  <a:moveTo>
                    <a:pt x="4851" y="1"/>
                  </a:moveTo>
                  <a:lnTo>
                    <a:pt x="4851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5976" y="1"/>
                  </a:moveTo>
                  <a:lnTo>
                    <a:pt x="5976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261"/>
                  </a:lnTo>
                  <a:lnTo>
                    <a:pt x="10696" y="261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8339;p75">
              <a:extLst>
                <a:ext uri="{FF2B5EF4-FFF2-40B4-BE49-F238E27FC236}">
                  <a16:creationId xmlns:a16="http://schemas.microsoft.com/office/drawing/2014/main" id="{6444FC75-3631-4888-A00B-37E2BA0D9F2A}"/>
                </a:ext>
              </a:extLst>
            </p:cNvPr>
            <p:cNvSpPr/>
            <p:nvPr/>
          </p:nvSpPr>
          <p:spPr>
            <a:xfrm>
              <a:off x="1724851" y="2551765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1" y="1"/>
                  </a:lnTo>
                  <a:lnTo>
                    <a:pt x="13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8340;p75">
              <a:extLst>
                <a:ext uri="{FF2B5EF4-FFF2-40B4-BE49-F238E27FC236}">
                  <a16:creationId xmlns:a16="http://schemas.microsoft.com/office/drawing/2014/main" id="{5664BECB-02E2-4AF3-BC17-2424828A50CD}"/>
                </a:ext>
              </a:extLst>
            </p:cNvPr>
            <p:cNvSpPr/>
            <p:nvPr/>
          </p:nvSpPr>
          <p:spPr>
            <a:xfrm>
              <a:off x="1743533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8341;p75">
              <a:extLst>
                <a:ext uri="{FF2B5EF4-FFF2-40B4-BE49-F238E27FC236}">
                  <a16:creationId xmlns:a16="http://schemas.microsoft.com/office/drawing/2014/main" id="{BBE36F76-0A00-4D2F-836C-84F710E8A6DD}"/>
                </a:ext>
              </a:extLst>
            </p:cNvPr>
            <p:cNvSpPr/>
            <p:nvPr/>
          </p:nvSpPr>
          <p:spPr>
            <a:xfrm>
              <a:off x="1783214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8342;p75">
              <a:extLst>
                <a:ext uri="{FF2B5EF4-FFF2-40B4-BE49-F238E27FC236}">
                  <a16:creationId xmlns:a16="http://schemas.microsoft.com/office/drawing/2014/main" id="{020E254D-03D2-4FCE-89DC-7A9AB4514FBD}"/>
                </a:ext>
              </a:extLst>
            </p:cNvPr>
            <p:cNvSpPr/>
            <p:nvPr/>
          </p:nvSpPr>
          <p:spPr>
            <a:xfrm>
              <a:off x="181591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8343;p75">
              <a:extLst>
                <a:ext uri="{FF2B5EF4-FFF2-40B4-BE49-F238E27FC236}">
                  <a16:creationId xmlns:a16="http://schemas.microsoft.com/office/drawing/2014/main" id="{C1C0432E-E3D4-4572-86EB-AA620B9DB9DB}"/>
                </a:ext>
              </a:extLst>
            </p:cNvPr>
            <p:cNvSpPr/>
            <p:nvPr/>
          </p:nvSpPr>
          <p:spPr>
            <a:xfrm>
              <a:off x="1855595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8344;p75">
              <a:extLst>
                <a:ext uri="{FF2B5EF4-FFF2-40B4-BE49-F238E27FC236}">
                  <a16:creationId xmlns:a16="http://schemas.microsoft.com/office/drawing/2014/main" id="{E44159AC-8977-4638-8B5B-0069181B9B6D}"/>
                </a:ext>
              </a:extLst>
            </p:cNvPr>
            <p:cNvSpPr/>
            <p:nvPr/>
          </p:nvSpPr>
          <p:spPr>
            <a:xfrm>
              <a:off x="188594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8345;p75">
              <a:extLst>
                <a:ext uri="{FF2B5EF4-FFF2-40B4-BE49-F238E27FC236}">
                  <a16:creationId xmlns:a16="http://schemas.microsoft.com/office/drawing/2014/main" id="{5B96ED3F-33FE-4E60-B22D-CFB04A1CBE5A}"/>
                </a:ext>
              </a:extLst>
            </p:cNvPr>
            <p:cNvSpPr/>
            <p:nvPr/>
          </p:nvSpPr>
          <p:spPr>
            <a:xfrm>
              <a:off x="1926790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8346;p75">
              <a:extLst>
                <a:ext uri="{FF2B5EF4-FFF2-40B4-BE49-F238E27FC236}">
                  <a16:creationId xmlns:a16="http://schemas.microsoft.com/office/drawing/2014/main" id="{0AB915E9-8779-4D20-8A80-219FB1C7B0FA}"/>
                </a:ext>
              </a:extLst>
            </p:cNvPr>
            <p:cNvSpPr/>
            <p:nvPr/>
          </p:nvSpPr>
          <p:spPr>
            <a:xfrm>
              <a:off x="1958330" y="2551765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8347;p75">
              <a:extLst>
                <a:ext uri="{FF2B5EF4-FFF2-40B4-BE49-F238E27FC236}">
                  <a16:creationId xmlns:a16="http://schemas.microsoft.com/office/drawing/2014/main" id="{530BB3DA-257A-41FC-8250-CC3C9E2C775F}"/>
                </a:ext>
              </a:extLst>
            </p:cNvPr>
            <p:cNvSpPr/>
            <p:nvPr/>
          </p:nvSpPr>
          <p:spPr>
            <a:xfrm>
              <a:off x="1999171" y="2551765"/>
              <a:ext cx="22213" cy="7033"/>
            </a:xfrm>
            <a:custGeom>
              <a:avLst/>
              <a:gdLst/>
              <a:ahLst/>
              <a:cxnLst/>
              <a:rect l="l" t="t" r="r" b="b"/>
              <a:pathLst>
                <a:path w="824" h="261" fill="none" extrusionOk="0">
                  <a:moveTo>
                    <a:pt x="82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8348;p75">
              <a:extLst>
                <a:ext uri="{FF2B5EF4-FFF2-40B4-BE49-F238E27FC236}">
                  <a16:creationId xmlns:a16="http://schemas.microsoft.com/office/drawing/2014/main" id="{734A9326-F6E0-4D27-8BE1-13049524DE64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8349;p75">
              <a:extLst>
                <a:ext uri="{FF2B5EF4-FFF2-40B4-BE49-F238E27FC236}">
                  <a16:creationId xmlns:a16="http://schemas.microsoft.com/office/drawing/2014/main" id="{D8DD3878-3B4F-4426-81D0-2FB985879E00}"/>
                </a:ext>
              </a:extLst>
            </p:cNvPr>
            <p:cNvSpPr/>
            <p:nvPr/>
          </p:nvSpPr>
          <p:spPr>
            <a:xfrm>
              <a:off x="1983994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8350;p75">
              <a:extLst>
                <a:ext uri="{FF2B5EF4-FFF2-40B4-BE49-F238E27FC236}">
                  <a16:creationId xmlns:a16="http://schemas.microsoft.com/office/drawing/2014/main" id="{37A379DF-5427-47F0-A8A1-C24D6B6ECBE4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8351;p75">
              <a:extLst>
                <a:ext uri="{FF2B5EF4-FFF2-40B4-BE49-F238E27FC236}">
                  <a16:creationId xmlns:a16="http://schemas.microsoft.com/office/drawing/2014/main" id="{2D3B8F6F-8CE1-41F9-B4B7-247AD520DFE5}"/>
                </a:ext>
              </a:extLst>
            </p:cNvPr>
            <p:cNvSpPr/>
            <p:nvPr/>
          </p:nvSpPr>
          <p:spPr>
            <a:xfrm>
              <a:off x="1951321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8352;p75">
              <a:extLst>
                <a:ext uri="{FF2B5EF4-FFF2-40B4-BE49-F238E27FC236}">
                  <a16:creationId xmlns:a16="http://schemas.microsoft.com/office/drawing/2014/main" id="{5825774B-18B1-4F48-91C4-571BC781BEA1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8353;p75">
              <a:extLst>
                <a:ext uri="{FF2B5EF4-FFF2-40B4-BE49-F238E27FC236}">
                  <a16:creationId xmlns:a16="http://schemas.microsoft.com/office/drawing/2014/main" id="{C620CFF7-DE01-4147-94C7-33F139C00D32}"/>
                </a:ext>
              </a:extLst>
            </p:cNvPr>
            <p:cNvSpPr/>
            <p:nvPr/>
          </p:nvSpPr>
          <p:spPr>
            <a:xfrm>
              <a:off x="1911640" y="2551765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8354;p75">
              <a:extLst>
                <a:ext uri="{FF2B5EF4-FFF2-40B4-BE49-F238E27FC236}">
                  <a16:creationId xmlns:a16="http://schemas.microsoft.com/office/drawing/2014/main" id="{B3F57901-5AB5-4046-9105-D859174CA0A0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8355;p75">
              <a:extLst>
                <a:ext uri="{FF2B5EF4-FFF2-40B4-BE49-F238E27FC236}">
                  <a16:creationId xmlns:a16="http://schemas.microsoft.com/office/drawing/2014/main" id="{20FA3C69-E1AC-405E-8772-BE6E038609C9}"/>
                </a:ext>
              </a:extLst>
            </p:cNvPr>
            <p:cNvSpPr/>
            <p:nvPr/>
          </p:nvSpPr>
          <p:spPr>
            <a:xfrm>
              <a:off x="1880100" y="2551765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8356;p75">
              <a:extLst>
                <a:ext uri="{FF2B5EF4-FFF2-40B4-BE49-F238E27FC236}">
                  <a16:creationId xmlns:a16="http://schemas.microsoft.com/office/drawing/2014/main" id="{348BFD91-C06C-477F-8593-BB36400C3506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8357;p75">
              <a:extLst>
                <a:ext uri="{FF2B5EF4-FFF2-40B4-BE49-F238E27FC236}">
                  <a16:creationId xmlns:a16="http://schemas.microsoft.com/office/drawing/2014/main" id="{FB4E05E4-2D12-4546-94FA-B29A87DF5E94}"/>
                </a:ext>
              </a:extLst>
            </p:cNvPr>
            <p:cNvSpPr/>
            <p:nvPr/>
          </p:nvSpPr>
          <p:spPr>
            <a:xfrm>
              <a:off x="1840418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8358;p75">
              <a:extLst>
                <a:ext uri="{FF2B5EF4-FFF2-40B4-BE49-F238E27FC236}">
                  <a16:creationId xmlns:a16="http://schemas.microsoft.com/office/drawing/2014/main" id="{3FEBE7F6-7F41-4B1D-A363-7E0E9C894C93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8359;p75">
              <a:extLst>
                <a:ext uri="{FF2B5EF4-FFF2-40B4-BE49-F238E27FC236}">
                  <a16:creationId xmlns:a16="http://schemas.microsoft.com/office/drawing/2014/main" id="{A93D3BDC-E27A-4AE2-9CDA-B203DCF58068}"/>
                </a:ext>
              </a:extLst>
            </p:cNvPr>
            <p:cNvSpPr/>
            <p:nvPr/>
          </p:nvSpPr>
          <p:spPr>
            <a:xfrm>
              <a:off x="1808905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8360;p75">
              <a:extLst>
                <a:ext uri="{FF2B5EF4-FFF2-40B4-BE49-F238E27FC236}">
                  <a16:creationId xmlns:a16="http://schemas.microsoft.com/office/drawing/2014/main" id="{B25EEEAF-21AC-439C-92CA-596575E0BD1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8361;p75">
              <a:extLst>
                <a:ext uri="{FF2B5EF4-FFF2-40B4-BE49-F238E27FC236}">
                  <a16:creationId xmlns:a16="http://schemas.microsoft.com/office/drawing/2014/main" id="{422545CC-3101-46D5-AFF6-79EFF1E5745C}"/>
                </a:ext>
              </a:extLst>
            </p:cNvPr>
            <p:cNvSpPr/>
            <p:nvPr/>
          </p:nvSpPr>
          <p:spPr>
            <a:xfrm>
              <a:off x="1768037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8362;p75">
              <a:extLst>
                <a:ext uri="{FF2B5EF4-FFF2-40B4-BE49-F238E27FC236}">
                  <a16:creationId xmlns:a16="http://schemas.microsoft.com/office/drawing/2014/main" id="{5D2D0030-5758-4C8E-A399-42A329EE1B02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8363;p75">
              <a:extLst>
                <a:ext uri="{FF2B5EF4-FFF2-40B4-BE49-F238E27FC236}">
                  <a16:creationId xmlns:a16="http://schemas.microsoft.com/office/drawing/2014/main" id="{63F5EA09-979B-4523-A3D0-796F9238F3F4}"/>
                </a:ext>
              </a:extLst>
            </p:cNvPr>
            <p:cNvSpPr/>
            <p:nvPr/>
          </p:nvSpPr>
          <p:spPr>
            <a:xfrm>
              <a:off x="1736524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8364;p75">
              <a:extLst>
                <a:ext uri="{FF2B5EF4-FFF2-40B4-BE49-F238E27FC236}">
                  <a16:creationId xmlns:a16="http://schemas.microsoft.com/office/drawing/2014/main" id="{F8B24302-B22B-429A-8F8C-D4F978A533E9}"/>
                </a:ext>
              </a:extLst>
            </p:cNvPr>
            <p:cNvSpPr/>
            <p:nvPr/>
          </p:nvSpPr>
          <p:spPr>
            <a:xfrm>
              <a:off x="1712020" y="2512098"/>
              <a:ext cx="343223" cy="15198"/>
            </a:xfrm>
            <a:custGeom>
              <a:avLst/>
              <a:gdLst/>
              <a:ahLst/>
              <a:cxnLst/>
              <a:rect l="l" t="t" r="r" b="b"/>
              <a:pathLst>
                <a:path w="12732" h="564" extrusionOk="0">
                  <a:moveTo>
                    <a:pt x="0" y="1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  <a:close/>
                  <a:moveTo>
                    <a:pt x="1170" y="1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1"/>
                  </a:lnTo>
                  <a:close/>
                  <a:moveTo>
                    <a:pt x="3854" y="1"/>
                  </a:moveTo>
                  <a:lnTo>
                    <a:pt x="3854" y="563"/>
                  </a:lnTo>
                  <a:lnTo>
                    <a:pt x="4764" y="563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1"/>
                  </a:lnTo>
                  <a:close/>
                  <a:moveTo>
                    <a:pt x="6452" y="1"/>
                  </a:moveTo>
                  <a:lnTo>
                    <a:pt x="6452" y="563"/>
                  </a:lnTo>
                  <a:lnTo>
                    <a:pt x="7405" y="563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563"/>
                  </a:lnTo>
                  <a:lnTo>
                    <a:pt x="8877" y="563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563"/>
                  </a:lnTo>
                  <a:lnTo>
                    <a:pt x="10090" y="563"/>
                  </a:lnTo>
                  <a:lnTo>
                    <a:pt x="10090" y="1"/>
                  </a:lnTo>
                  <a:close/>
                  <a:moveTo>
                    <a:pt x="10653" y="1"/>
                  </a:moveTo>
                  <a:lnTo>
                    <a:pt x="10653" y="563"/>
                  </a:lnTo>
                  <a:lnTo>
                    <a:pt x="11562" y="563"/>
                  </a:lnTo>
                  <a:lnTo>
                    <a:pt x="11562" y="1"/>
                  </a:lnTo>
                  <a:close/>
                  <a:moveTo>
                    <a:pt x="11779" y="1"/>
                  </a:moveTo>
                  <a:lnTo>
                    <a:pt x="11779" y="563"/>
                  </a:lnTo>
                  <a:lnTo>
                    <a:pt x="12428" y="563"/>
                  </a:lnTo>
                  <a:lnTo>
                    <a:pt x="12731" y="304"/>
                  </a:lnTo>
                  <a:lnTo>
                    <a:pt x="1273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8365;p75">
              <a:extLst>
                <a:ext uri="{FF2B5EF4-FFF2-40B4-BE49-F238E27FC236}">
                  <a16:creationId xmlns:a16="http://schemas.microsoft.com/office/drawing/2014/main" id="{60246E8D-47F6-4C46-96F6-1E26472D84A5}"/>
                </a:ext>
              </a:extLst>
            </p:cNvPr>
            <p:cNvSpPr/>
            <p:nvPr/>
          </p:nvSpPr>
          <p:spPr>
            <a:xfrm>
              <a:off x="1712020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8366;p75">
              <a:extLst>
                <a:ext uri="{FF2B5EF4-FFF2-40B4-BE49-F238E27FC236}">
                  <a16:creationId xmlns:a16="http://schemas.microsoft.com/office/drawing/2014/main" id="{D60076CB-CE7E-4A6D-AB1A-10EAD5ABB5DC}"/>
                </a:ext>
              </a:extLst>
            </p:cNvPr>
            <p:cNvSpPr/>
            <p:nvPr/>
          </p:nvSpPr>
          <p:spPr>
            <a:xfrm>
              <a:off x="1743533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8367;p75">
              <a:extLst>
                <a:ext uri="{FF2B5EF4-FFF2-40B4-BE49-F238E27FC236}">
                  <a16:creationId xmlns:a16="http://schemas.microsoft.com/office/drawing/2014/main" id="{8510DD92-6ABB-4BA2-8F09-52E1DDB269F4}"/>
                </a:ext>
              </a:extLst>
            </p:cNvPr>
            <p:cNvSpPr/>
            <p:nvPr/>
          </p:nvSpPr>
          <p:spPr>
            <a:xfrm>
              <a:off x="1783214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8368;p75">
              <a:extLst>
                <a:ext uri="{FF2B5EF4-FFF2-40B4-BE49-F238E27FC236}">
                  <a16:creationId xmlns:a16="http://schemas.microsoft.com/office/drawing/2014/main" id="{7F03811D-41F0-437C-9B4C-EA7E0D9CE5C0}"/>
                </a:ext>
              </a:extLst>
            </p:cNvPr>
            <p:cNvSpPr/>
            <p:nvPr/>
          </p:nvSpPr>
          <p:spPr>
            <a:xfrm>
              <a:off x="181591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8369;p75">
              <a:extLst>
                <a:ext uri="{FF2B5EF4-FFF2-40B4-BE49-F238E27FC236}">
                  <a16:creationId xmlns:a16="http://schemas.microsoft.com/office/drawing/2014/main" id="{7C985A4D-043A-4A53-9FEA-1E2D1B088E1E}"/>
                </a:ext>
              </a:extLst>
            </p:cNvPr>
            <p:cNvSpPr/>
            <p:nvPr/>
          </p:nvSpPr>
          <p:spPr>
            <a:xfrm>
              <a:off x="1855595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8370;p75">
              <a:extLst>
                <a:ext uri="{FF2B5EF4-FFF2-40B4-BE49-F238E27FC236}">
                  <a16:creationId xmlns:a16="http://schemas.microsoft.com/office/drawing/2014/main" id="{B6243D0E-9BFC-4219-A081-E54833741BB1}"/>
                </a:ext>
              </a:extLst>
            </p:cNvPr>
            <p:cNvSpPr/>
            <p:nvPr/>
          </p:nvSpPr>
          <p:spPr>
            <a:xfrm>
              <a:off x="188594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8371;p75">
              <a:extLst>
                <a:ext uri="{FF2B5EF4-FFF2-40B4-BE49-F238E27FC236}">
                  <a16:creationId xmlns:a16="http://schemas.microsoft.com/office/drawing/2014/main" id="{C2B95F2E-F282-4EE8-8293-FA928E5790D4}"/>
                </a:ext>
              </a:extLst>
            </p:cNvPr>
            <p:cNvSpPr/>
            <p:nvPr/>
          </p:nvSpPr>
          <p:spPr>
            <a:xfrm>
              <a:off x="1926790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8372;p75">
              <a:extLst>
                <a:ext uri="{FF2B5EF4-FFF2-40B4-BE49-F238E27FC236}">
                  <a16:creationId xmlns:a16="http://schemas.microsoft.com/office/drawing/2014/main" id="{AA4277ED-638D-4EB7-997B-22F74EA14185}"/>
                </a:ext>
              </a:extLst>
            </p:cNvPr>
            <p:cNvSpPr/>
            <p:nvPr/>
          </p:nvSpPr>
          <p:spPr>
            <a:xfrm>
              <a:off x="1958330" y="2512098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8373;p75">
              <a:extLst>
                <a:ext uri="{FF2B5EF4-FFF2-40B4-BE49-F238E27FC236}">
                  <a16:creationId xmlns:a16="http://schemas.microsoft.com/office/drawing/2014/main" id="{17C66519-0458-4C81-9E89-0BC1D592AE19}"/>
                </a:ext>
              </a:extLst>
            </p:cNvPr>
            <p:cNvSpPr/>
            <p:nvPr/>
          </p:nvSpPr>
          <p:spPr>
            <a:xfrm>
              <a:off x="1999171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8374;p75">
              <a:extLst>
                <a:ext uri="{FF2B5EF4-FFF2-40B4-BE49-F238E27FC236}">
                  <a16:creationId xmlns:a16="http://schemas.microsoft.com/office/drawing/2014/main" id="{38E939FC-52BE-4B1E-88BB-ECDCBF2045BD}"/>
                </a:ext>
              </a:extLst>
            </p:cNvPr>
            <p:cNvSpPr/>
            <p:nvPr/>
          </p:nvSpPr>
          <p:spPr>
            <a:xfrm>
              <a:off x="202952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650" y="563"/>
                  </a:lnTo>
                  <a:lnTo>
                    <a:pt x="953" y="30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8375;p75">
              <a:extLst>
                <a:ext uri="{FF2B5EF4-FFF2-40B4-BE49-F238E27FC236}">
                  <a16:creationId xmlns:a16="http://schemas.microsoft.com/office/drawing/2014/main" id="{7BDCCF21-0252-43D9-896E-E56217A95BDD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0" y="1"/>
                  </a:move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8376;p75">
              <a:extLst>
                <a:ext uri="{FF2B5EF4-FFF2-40B4-BE49-F238E27FC236}">
                  <a16:creationId xmlns:a16="http://schemas.microsoft.com/office/drawing/2014/main" id="{7F8B985E-993C-40AC-800A-357A799636E4}"/>
                </a:ext>
              </a:extLst>
            </p:cNvPr>
            <p:cNvSpPr/>
            <p:nvPr/>
          </p:nvSpPr>
          <p:spPr>
            <a:xfrm>
              <a:off x="2055215" y="2512098"/>
              <a:ext cx="8195" cy="8192"/>
            </a:xfrm>
            <a:custGeom>
              <a:avLst/>
              <a:gdLst/>
              <a:ahLst/>
              <a:cxnLst/>
              <a:rect l="l" t="t" r="r" b="b"/>
              <a:pathLst>
                <a:path w="304" h="304" fill="none" extrusionOk="0">
                  <a:moveTo>
                    <a:pt x="303" y="1"/>
                  </a:moveTo>
                  <a:lnTo>
                    <a:pt x="0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130" y="130"/>
                  </a:lnTo>
                  <a:lnTo>
                    <a:pt x="3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8377;p75">
              <a:extLst>
                <a:ext uri="{FF2B5EF4-FFF2-40B4-BE49-F238E27FC236}">
                  <a16:creationId xmlns:a16="http://schemas.microsoft.com/office/drawing/2014/main" id="{7C18D659-E069-4EF3-B356-4832036E63D2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8378;p75">
              <a:extLst>
                <a:ext uri="{FF2B5EF4-FFF2-40B4-BE49-F238E27FC236}">
                  <a16:creationId xmlns:a16="http://schemas.microsoft.com/office/drawing/2014/main" id="{EF4F58C8-D21D-48D4-AD8E-4FFB28F3D283}"/>
                </a:ext>
              </a:extLst>
            </p:cNvPr>
            <p:cNvSpPr/>
            <p:nvPr/>
          </p:nvSpPr>
          <p:spPr>
            <a:xfrm>
              <a:off x="2023702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8379;p75">
              <a:extLst>
                <a:ext uri="{FF2B5EF4-FFF2-40B4-BE49-F238E27FC236}">
                  <a16:creationId xmlns:a16="http://schemas.microsoft.com/office/drawing/2014/main" id="{CC8A446A-742A-4FFA-BA9D-521CEA3F3E2C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8380;p75">
              <a:extLst>
                <a:ext uri="{FF2B5EF4-FFF2-40B4-BE49-F238E27FC236}">
                  <a16:creationId xmlns:a16="http://schemas.microsoft.com/office/drawing/2014/main" id="{BCF9F7A1-1E40-4BA6-A44C-12E239BE2B67}"/>
                </a:ext>
              </a:extLst>
            </p:cNvPr>
            <p:cNvSpPr/>
            <p:nvPr/>
          </p:nvSpPr>
          <p:spPr>
            <a:xfrm>
              <a:off x="1983994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8381;p75">
              <a:extLst>
                <a:ext uri="{FF2B5EF4-FFF2-40B4-BE49-F238E27FC236}">
                  <a16:creationId xmlns:a16="http://schemas.microsoft.com/office/drawing/2014/main" id="{086019D2-BB8D-4207-8860-FCC652218DD6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8382;p75">
              <a:extLst>
                <a:ext uri="{FF2B5EF4-FFF2-40B4-BE49-F238E27FC236}">
                  <a16:creationId xmlns:a16="http://schemas.microsoft.com/office/drawing/2014/main" id="{38898C13-34D6-44A9-8817-A40BCC631DDA}"/>
                </a:ext>
              </a:extLst>
            </p:cNvPr>
            <p:cNvSpPr/>
            <p:nvPr/>
          </p:nvSpPr>
          <p:spPr>
            <a:xfrm>
              <a:off x="1951321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8383;p75">
              <a:extLst>
                <a:ext uri="{FF2B5EF4-FFF2-40B4-BE49-F238E27FC236}">
                  <a16:creationId xmlns:a16="http://schemas.microsoft.com/office/drawing/2014/main" id="{BDB805EB-50A5-4DBC-9DE4-A53A2F6BB61A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8384;p75">
              <a:extLst>
                <a:ext uri="{FF2B5EF4-FFF2-40B4-BE49-F238E27FC236}">
                  <a16:creationId xmlns:a16="http://schemas.microsoft.com/office/drawing/2014/main" id="{08917F4D-0B82-40C5-9CBA-E4D20AD27AB0}"/>
                </a:ext>
              </a:extLst>
            </p:cNvPr>
            <p:cNvSpPr/>
            <p:nvPr/>
          </p:nvSpPr>
          <p:spPr>
            <a:xfrm>
              <a:off x="1911640" y="2512098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8385;p75">
              <a:extLst>
                <a:ext uri="{FF2B5EF4-FFF2-40B4-BE49-F238E27FC236}">
                  <a16:creationId xmlns:a16="http://schemas.microsoft.com/office/drawing/2014/main" id="{4CF52C4C-8AF9-4BCF-BDF4-096884BC16BE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8386;p75">
              <a:extLst>
                <a:ext uri="{FF2B5EF4-FFF2-40B4-BE49-F238E27FC236}">
                  <a16:creationId xmlns:a16="http://schemas.microsoft.com/office/drawing/2014/main" id="{C57948DE-C552-4C86-A604-0F01CFE7DDAF}"/>
                </a:ext>
              </a:extLst>
            </p:cNvPr>
            <p:cNvSpPr/>
            <p:nvPr/>
          </p:nvSpPr>
          <p:spPr>
            <a:xfrm>
              <a:off x="1880100" y="2512098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17" y="563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8387;p75">
              <a:extLst>
                <a:ext uri="{FF2B5EF4-FFF2-40B4-BE49-F238E27FC236}">
                  <a16:creationId xmlns:a16="http://schemas.microsoft.com/office/drawing/2014/main" id="{D74969C6-1D11-4799-818B-8F0E93E3379E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8388;p75">
              <a:extLst>
                <a:ext uri="{FF2B5EF4-FFF2-40B4-BE49-F238E27FC236}">
                  <a16:creationId xmlns:a16="http://schemas.microsoft.com/office/drawing/2014/main" id="{7F4FE796-259D-41AF-8F43-8A9F828601D4}"/>
                </a:ext>
              </a:extLst>
            </p:cNvPr>
            <p:cNvSpPr/>
            <p:nvPr/>
          </p:nvSpPr>
          <p:spPr>
            <a:xfrm>
              <a:off x="1840418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8389;p75">
              <a:extLst>
                <a:ext uri="{FF2B5EF4-FFF2-40B4-BE49-F238E27FC236}">
                  <a16:creationId xmlns:a16="http://schemas.microsoft.com/office/drawing/2014/main" id="{AD30A2A9-6D3E-4681-B5F4-607BF70C3C1E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8390;p75">
              <a:extLst>
                <a:ext uri="{FF2B5EF4-FFF2-40B4-BE49-F238E27FC236}">
                  <a16:creationId xmlns:a16="http://schemas.microsoft.com/office/drawing/2014/main" id="{7F37477B-A520-445E-BF76-1458045AA83F}"/>
                </a:ext>
              </a:extLst>
            </p:cNvPr>
            <p:cNvSpPr/>
            <p:nvPr/>
          </p:nvSpPr>
          <p:spPr>
            <a:xfrm>
              <a:off x="1808905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8391;p75">
              <a:extLst>
                <a:ext uri="{FF2B5EF4-FFF2-40B4-BE49-F238E27FC236}">
                  <a16:creationId xmlns:a16="http://schemas.microsoft.com/office/drawing/2014/main" id="{62C7EFBD-0CE0-4F25-986A-4C419C8517DC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8392;p75">
              <a:extLst>
                <a:ext uri="{FF2B5EF4-FFF2-40B4-BE49-F238E27FC236}">
                  <a16:creationId xmlns:a16="http://schemas.microsoft.com/office/drawing/2014/main" id="{BA6703B7-2A67-4A8A-9DF5-298D9B2B8D23}"/>
                </a:ext>
              </a:extLst>
            </p:cNvPr>
            <p:cNvSpPr/>
            <p:nvPr/>
          </p:nvSpPr>
          <p:spPr>
            <a:xfrm>
              <a:off x="1768037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8393;p75">
              <a:extLst>
                <a:ext uri="{FF2B5EF4-FFF2-40B4-BE49-F238E27FC236}">
                  <a16:creationId xmlns:a16="http://schemas.microsoft.com/office/drawing/2014/main" id="{D35883A0-865D-4467-9C21-D23DDB0814CF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8394;p75">
              <a:extLst>
                <a:ext uri="{FF2B5EF4-FFF2-40B4-BE49-F238E27FC236}">
                  <a16:creationId xmlns:a16="http://schemas.microsoft.com/office/drawing/2014/main" id="{5E1FED5B-9055-43E4-83F0-D6756D5AD0CC}"/>
                </a:ext>
              </a:extLst>
            </p:cNvPr>
            <p:cNvSpPr/>
            <p:nvPr/>
          </p:nvSpPr>
          <p:spPr>
            <a:xfrm>
              <a:off x="1736524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8395;p75">
              <a:extLst>
                <a:ext uri="{FF2B5EF4-FFF2-40B4-BE49-F238E27FC236}">
                  <a16:creationId xmlns:a16="http://schemas.microsoft.com/office/drawing/2014/main" id="{E335FE2B-836B-458A-8513-2BADEF3A1B23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8396;p75">
              <a:extLst>
                <a:ext uri="{FF2B5EF4-FFF2-40B4-BE49-F238E27FC236}">
                  <a16:creationId xmlns:a16="http://schemas.microsoft.com/office/drawing/2014/main" id="{29512671-DAC3-408D-808D-642EFEE066F1}"/>
                </a:ext>
              </a:extLst>
            </p:cNvPr>
            <p:cNvSpPr/>
            <p:nvPr/>
          </p:nvSpPr>
          <p:spPr>
            <a:xfrm>
              <a:off x="1698002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39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8397;p75">
              <a:extLst>
                <a:ext uri="{FF2B5EF4-FFF2-40B4-BE49-F238E27FC236}">
                  <a16:creationId xmlns:a16="http://schemas.microsoft.com/office/drawing/2014/main" id="{F1EDC7F3-7EB9-4B75-AE76-2A7E0E5ECA3A}"/>
                </a:ext>
              </a:extLst>
            </p:cNvPr>
            <p:cNvSpPr/>
            <p:nvPr/>
          </p:nvSpPr>
          <p:spPr>
            <a:xfrm>
              <a:off x="1678161" y="2480597"/>
              <a:ext cx="415604" cy="5848"/>
            </a:xfrm>
            <a:custGeom>
              <a:avLst/>
              <a:gdLst/>
              <a:ahLst/>
              <a:cxnLst/>
              <a:rect l="l" t="t" r="r" b="b"/>
              <a:pathLst>
                <a:path w="15417" h="217" extrusionOk="0">
                  <a:moveTo>
                    <a:pt x="1" y="0"/>
                  </a:move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  <a:close/>
                  <a:moveTo>
                    <a:pt x="1256" y="0"/>
                  </a:moveTo>
                  <a:lnTo>
                    <a:pt x="1256" y="217"/>
                  </a:lnTo>
                  <a:lnTo>
                    <a:pt x="2166" y="217"/>
                  </a:lnTo>
                  <a:lnTo>
                    <a:pt x="2166" y="0"/>
                  </a:lnTo>
                  <a:close/>
                  <a:moveTo>
                    <a:pt x="2426" y="0"/>
                  </a:moveTo>
                  <a:lnTo>
                    <a:pt x="2426" y="217"/>
                  </a:lnTo>
                  <a:lnTo>
                    <a:pt x="3335" y="217"/>
                  </a:lnTo>
                  <a:lnTo>
                    <a:pt x="3335" y="0"/>
                  </a:lnTo>
                  <a:close/>
                  <a:moveTo>
                    <a:pt x="3898" y="0"/>
                  </a:moveTo>
                  <a:lnTo>
                    <a:pt x="3898" y="217"/>
                  </a:lnTo>
                  <a:lnTo>
                    <a:pt x="4850" y="217"/>
                  </a:lnTo>
                  <a:lnTo>
                    <a:pt x="4850" y="0"/>
                  </a:lnTo>
                  <a:close/>
                  <a:moveTo>
                    <a:pt x="5110" y="0"/>
                  </a:moveTo>
                  <a:lnTo>
                    <a:pt x="5110" y="217"/>
                  </a:lnTo>
                  <a:lnTo>
                    <a:pt x="6020" y="217"/>
                  </a:lnTo>
                  <a:lnTo>
                    <a:pt x="6020" y="0"/>
                  </a:lnTo>
                  <a:close/>
                  <a:moveTo>
                    <a:pt x="6583" y="0"/>
                  </a:moveTo>
                  <a:lnTo>
                    <a:pt x="6583" y="217"/>
                  </a:lnTo>
                  <a:lnTo>
                    <a:pt x="7492" y="217"/>
                  </a:lnTo>
                  <a:lnTo>
                    <a:pt x="7492" y="0"/>
                  </a:lnTo>
                  <a:close/>
                  <a:moveTo>
                    <a:pt x="7708" y="0"/>
                  </a:moveTo>
                  <a:lnTo>
                    <a:pt x="7708" y="217"/>
                  </a:lnTo>
                  <a:lnTo>
                    <a:pt x="8661" y="217"/>
                  </a:lnTo>
                  <a:lnTo>
                    <a:pt x="8661" y="0"/>
                  </a:lnTo>
                  <a:close/>
                  <a:moveTo>
                    <a:pt x="9224" y="0"/>
                  </a:moveTo>
                  <a:lnTo>
                    <a:pt x="9224" y="217"/>
                  </a:lnTo>
                  <a:lnTo>
                    <a:pt x="10133" y="217"/>
                  </a:lnTo>
                  <a:lnTo>
                    <a:pt x="10133" y="0"/>
                  </a:lnTo>
                  <a:close/>
                  <a:moveTo>
                    <a:pt x="10393" y="0"/>
                  </a:moveTo>
                  <a:lnTo>
                    <a:pt x="10393" y="217"/>
                  </a:lnTo>
                  <a:lnTo>
                    <a:pt x="11346" y="217"/>
                  </a:lnTo>
                  <a:lnTo>
                    <a:pt x="11346" y="0"/>
                  </a:lnTo>
                  <a:close/>
                  <a:moveTo>
                    <a:pt x="11909" y="0"/>
                  </a:moveTo>
                  <a:lnTo>
                    <a:pt x="11909" y="217"/>
                  </a:lnTo>
                  <a:lnTo>
                    <a:pt x="12818" y="217"/>
                  </a:lnTo>
                  <a:lnTo>
                    <a:pt x="12818" y="0"/>
                  </a:lnTo>
                  <a:close/>
                  <a:moveTo>
                    <a:pt x="13035" y="0"/>
                  </a:moveTo>
                  <a:lnTo>
                    <a:pt x="13035" y="217"/>
                  </a:lnTo>
                  <a:lnTo>
                    <a:pt x="13987" y="217"/>
                  </a:lnTo>
                  <a:lnTo>
                    <a:pt x="13987" y="0"/>
                  </a:lnTo>
                  <a:close/>
                  <a:moveTo>
                    <a:pt x="14550" y="0"/>
                  </a:moveTo>
                  <a:lnTo>
                    <a:pt x="14550" y="217"/>
                  </a:lnTo>
                  <a:lnTo>
                    <a:pt x="15200" y="217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8398;p75">
              <a:extLst>
                <a:ext uri="{FF2B5EF4-FFF2-40B4-BE49-F238E27FC236}">
                  <a16:creationId xmlns:a16="http://schemas.microsoft.com/office/drawing/2014/main" id="{982C1B20-F0A9-4F2B-98A6-A9C1932DF329}"/>
                </a:ext>
              </a:extLst>
            </p:cNvPr>
            <p:cNvSpPr/>
            <p:nvPr/>
          </p:nvSpPr>
          <p:spPr>
            <a:xfrm>
              <a:off x="1678161" y="2480597"/>
              <a:ext cx="18709" cy="5848"/>
            </a:xfrm>
            <a:custGeom>
              <a:avLst/>
              <a:gdLst/>
              <a:ahLst/>
              <a:cxnLst/>
              <a:rect l="l" t="t" r="r" b="b"/>
              <a:pathLst>
                <a:path w="694" h="217" fill="none" extrusionOk="0">
                  <a:moveTo>
                    <a:pt x="693" y="0"/>
                  </a:moveTo>
                  <a:lnTo>
                    <a:pt x="1" y="0"/>
                  </a:lnTo>
                  <a:lnTo>
                    <a:pt x="174" y="217"/>
                  </a:lnTo>
                  <a:lnTo>
                    <a:pt x="693" y="217"/>
                  </a:lnTo>
                  <a:lnTo>
                    <a:pt x="6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8399;p75">
              <a:extLst>
                <a:ext uri="{FF2B5EF4-FFF2-40B4-BE49-F238E27FC236}">
                  <a16:creationId xmlns:a16="http://schemas.microsoft.com/office/drawing/2014/main" id="{A7B1EC72-CB1E-4135-AE39-144FD8EFC0D3}"/>
                </a:ext>
              </a:extLst>
            </p:cNvPr>
            <p:cNvSpPr/>
            <p:nvPr/>
          </p:nvSpPr>
          <p:spPr>
            <a:xfrm>
              <a:off x="1712020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8400;p75">
              <a:extLst>
                <a:ext uri="{FF2B5EF4-FFF2-40B4-BE49-F238E27FC236}">
                  <a16:creationId xmlns:a16="http://schemas.microsoft.com/office/drawing/2014/main" id="{9B66A24E-5B75-4138-A175-71CB6BE39483}"/>
                </a:ext>
              </a:extLst>
            </p:cNvPr>
            <p:cNvSpPr/>
            <p:nvPr/>
          </p:nvSpPr>
          <p:spPr>
            <a:xfrm>
              <a:off x="1743533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8401;p75">
              <a:extLst>
                <a:ext uri="{FF2B5EF4-FFF2-40B4-BE49-F238E27FC236}">
                  <a16:creationId xmlns:a16="http://schemas.microsoft.com/office/drawing/2014/main" id="{3FCB08A9-57C2-4FD2-A309-E25EEF6844A4}"/>
                </a:ext>
              </a:extLst>
            </p:cNvPr>
            <p:cNvSpPr/>
            <p:nvPr/>
          </p:nvSpPr>
          <p:spPr>
            <a:xfrm>
              <a:off x="1783214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8402;p75">
              <a:extLst>
                <a:ext uri="{FF2B5EF4-FFF2-40B4-BE49-F238E27FC236}">
                  <a16:creationId xmlns:a16="http://schemas.microsoft.com/office/drawing/2014/main" id="{D47FF8C5-602E-487B-9BB5-1F4A027F4772}"/>
                </a:ext>
              </a:extLst>
            </p:cNvPr>
            <p:cNvSpPr/>
            <p:nvPr/>
          </p:nvSpPr>
          <p:spPr>
            <a:xfrm>
              <a:off x="181591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8403;p75">
              <a:extLst>
                <a:ext uri="{FF2B5EF4-FFF2-40B4-BE49-F238E27FC236}">
                  <a16:creationId xmlns:a16="http://schemas.microsoft.com/office/drawing/2014/main" id="{B8C23E5B-4AA7-46D3-8286-7BE2594F4E1B}"/>
                </a:ext>
              </a:extLst>
            </p:cNvPr>
            <p:cNvSpPr/>
            <p:nvPr/>
          </p:nvSpPr>
          <p:spPr>
            <a:xfrm>
              <a:off x="1855595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8404;p75">
              <a:extLst>
                <a:ext uri="{FF2B5EF4-FFF2-40B4-BE49-F238E27FC236}">
                  <a16:creationId xmlns:a16="http://schemas.microsoft.com/office/drawing/2014/main" id="{F722F6C1-0AA2-4487-ABEA-4E4FD42CA18C}"/>
                </a:ext>
              </a:extLst>
            </p:cNvPr>
            <p:cNvSpPr/>
            <p:nvPr/>
          </p:nvSpPr>
          <p:spPr>
            <a:xfrm>
              <a:off x="188594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8405;p75">
              <a:extLst>
                <a:ext uri="{FF2B5EF4-FFF2-40B4-BE49-F238E27FC236}">
                  <a16:creationId xmlns:a16="http://schemas.microsoft.com/office/drawing/2014/main" id="{2530C18A-5BE8-4C6E-954E-8E2DD5D1667B}"/>
                </a:ext>
              </a:extLst>
            </p:cNvPr>
            <p:cNvSpPr/>
            <p:nvPr/>
          </p:nvSpPr>
          <p:spPr>
            <a:xfrm>
              <a:off x="1926790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8406;p75">
              <a:extLst>
                <a:ext uri="{FF2B5EF4-FFF2-40B4-BE49-F238E27FC236}">
                  <a16:creationId xmlns:a16="http://schemas.microsoft.com/office/drawing/2014/main" id="{6E6F106F-3AA5-41BA-A99A-5F18B6CBD6CB}"/>
                </a:ext>
              </a:extLst>
            </p:cNvPr>
            <p:cNvSpPr/>
            <p:nvPr/>
          </p:nvSpPr>
          <p:spPr>
            <a:xfrm>
              <a:off x="1958330" y="2480597"/>
              <a:ext cx="25690" cy="5848"/>
            </a:xfrm>
            <a:custGeom>
              <a:avLst/>
              <a:gdLst/>
              <a:ahLst/>
              <a:cxnLst/>
              <a:rect l="l" t="t" r="r" b="b"/>
              <a:pathLst>
                <a:path w="953" h="217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8407;p75">
              <a:extLst>
                <a:ext uri="{FF2B5EF4-FFF2-40B4-BE49-F238E27FC236}">
                  <a16:creationId xmlns:a16="http://schemas.microsoft.com/office/drawing/2014/main" id="{8040564C-C2F8-4955-B172-1A1AF4DD3B03}"/>
                </a:ext>
              </a:extLst>
            </p:cNvPr>
            <p:cNvSpPr/>
            <p:nvPr/>
          </p:nvSpPr>
          <p:spPr>
            <a:xfrm>
              <a:off x="1999171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8408;p75">
              <a:extLst>
                <a:ext uri="{FF2B5EF4-FFF2-40B4-BE49-F238E27FC236}">
                  <a16:creationId xmlns:a16="http://schemas.microsoft.com/office/drawing/2014/main" id="{E0EAA92F-96FA-4CAA-8874-7594E5DED282}"/>
                </a:ext>
              </a:extLst>
            </p:cNvPr>
            <p:cNvSpPr/>
            <p:nvPr/>
          </p:nvSpPr>
          <p:spPr>
            <a:xfrm>
              <a:off x="202952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8409;p75">
              <a:extLst>
                <a:ext uri="{FF2B5EF4-FFF2-40B4-BE49-F238E27FC236}">
                  <a16:creationId xmlns:a16="http://schemas.microsoft.com/office/drawing/2014/main" id="{645294B1-7CF8-4B44-9A12-1E78DFDFBF46}"/>
                </a:ext>
              </a:extLst>
            </p:cNvPr>
            <p:cNvSpPr/>
            <p:nvPr/>
          </p:nvSpPr>
          <p:spPr>
            <a:xfrm>
              <a:off x="2070393" y="2480597"/>
              <a:ext cx="23372" cy="5848"/>
            </a:xfrm>
            <a:custGeom>
              <a:avLst/>
              <a:gdLst/>
              <a:ahLst/>
              <a:cxnLst/>
              <a:rect l="l" t="t" r="r" b="b"/>
              <a:pathLst>
                <a:path w="867" h="217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650" y="217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8410;p75">
              <a:extLst>
                <a:ext uri="{FF2B5EF4-FFF2-40B4-BE49-F238E27FC236}">
                  <a16:creationId xmlns:a16="http://schemas.microsoft.com/office/drawing/2014/main" id="{FE578241-877D-468D-B983-3E46ABA8D67A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8411;p75">
              <a:extLst>
                <a:ext uri="{FF2B5EF4-FFF2-40B4-BE49-F238E27FC236}">
                  <a16:creationId xmlns:a16="http://schemas.microsoft.com/office/drawing/2014/main" id="{2EE54FD1-A36C-403E-BF29-C006A619AACC}"/>
                </a:ext>
              </a:extLst>
            </p:cNvPr>
            <p:cNvSpPr/>
            <p:nvPr/>
          </p:nvSpPr>
          <p:spPr>
            <a:xfrm>
              <a:off x="205521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8412;p75">
              <a:extLst>
                <a:ext uri="{FF2B5EF4-FFF2-40B4-BE49-F238E27FC236}">
                  <a16:creationId xmlns:a16="http://schemas.microsoft.com/office/drawing/2014/main" id="{ED1F91F8-CC25-454C-92BB-67760296DCCE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8413;p75">
              <a:extLst>
                <a:ext uri="{FF2B5EF4-FFF2-40B4-BE49-F238E27FC236}">
                  <a16:creationId xmlns:a16="http://schemas.microsoft.com/office/drawing/2014/main" id="{0353573B-B99E-4BA4-97F5-2D6FA0E57DC2}"/>
                </a:ext>
              </a:extLst>
            </p:cNvPr>
            <p:cNvSpPr/>
            <p:nvPr/>
          </p:nvSpPr>
          <p:spPr>
            <a:xfrm>
              <a:off x="2023702" y="2480597"/>
              <a:ext cx="5850" cy="5848"/>
            </a:xfrm>
            <a:custGeom>
              <a:avLst/>
              <a:gdLst/>
              <a:ahLst/>
              <a:cxnLst/>
              <a:rect l="l" t="t" r="r" b="b"/>
              <a:pathLst>
                <a:path w="217" h="217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8414;p75">
              <a:extLst>
                <a:ext uri="{FF2B5EF4-FFF2-40B4-BE49-F238E27FC236}">
                  <a16:creationId xmlns:a16="http://schemas.microsoft.com/office/drawing/2014/main" id="{BC6583E2-C84C-4A7C-ACC5-A03A49548700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8415;p75">
              <a:extLst>
                <a:ext uri="{FF2B5EF4-FFF2-40B4-BE49-F238E27FC236}">
                  <a16:creationId xmlns:a16="http://schemas.microsoft.com/office/drawing/2014/main" id="{2C2A00EF-64C8-4963-A105-C4C0CEC378C7}"/>
                </a:ext>
              </a:extLst>
            </p:cNvPr>
            <p:cNvSpPr/>
            <p:nvPr/>
          </p:nvSpPr>
          <p:spPr>
            <a:xfrm>
              <a:off x="1983994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8416;p75">
              <a:extLst>
                <a:ext uri="{FF2B5EF4-FFF2-40B4-BE49-F238E27FC236}">
                  <a16:creationId xmlns:a16="http://schemas.microsoft.com/office/drawing/2014/main" id="{BCD19B7D-9099-471F-8C39-B1A88AE7730C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8417;p75">
              <a:extLst>
                <a:ext uri="{FF2B5EF4-FFF2-40B4-BE49-F238E27FC236}">
                  <a16:creationId xmlns:a16="http://schemas.microsoft.com/office/drawing/2014/main" id="{2C5D116A-3025-46C1-8165-6C80C51D0740}"/>
                </a:ext>
              </a:extLst>
            </p:cNvPr>
            <p:cNvSpPr/>
            <p:nvPr/>
          </p:nvSpPr>
          <p:spPr>
            <a:xfrm>
              <a:off x="1951321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8418;p75">
              <a:extLst>
                <a:ext uri="{FF2B5EF4-FFF2-40B4-BE49-F238E27FC236}">
                  <a16:creationId xmlns:a16="http://schemas.microsoft.com/office/drawing/2014/main" id="{3DC4859A-9597-4305-B21F-9630CD234B0A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8419;p75">
              <a:extLst>
                <a:ext uri="{FF2B5EF4-FFF2-40B4-BE49-F238E27FC236}">
                  <a16:creationId xmlns:a16="http://schemas.microsoft.com/office/drawing/2014/main" id="{55C56E2E-930B-4B55-ADA4-F2A03EEDCE00}"/>
                </a:ext>
              </a:extLst>
            </p:cNvPr>
            <p:cNvSpPr/>
            <p:nvPr/>
          </p:nvSpPr>
          <p:spPr>
            <a:xfrm>
              <a:off x="1911640" y="2480597"/>
              <a:ext cx="15177" cy="5848"/>
            </a:xfrm>
            <a:custGeom>
              <a:avLst/>
              <a:gdLst/>
              <a:ahLst/>
              <a:cxnLst/>
              <a:rect l="l" t="t" r="r" b="b"/>
              <a:pathLst>
                <a:path w="563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8420;p75">
              <a:extLst>
                <a:ext uri="{FF2B5EF4-FFF2-40B4-BE49-F238E27FC236}">
                  <a16:creationId xmlns:a16="http://schemas.microsoft.com/office/drawing/2014/main" id="{564E34A2-B732-483F-8D04-C2ED180C9F3D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8421;p75">
              <a:extLst>
                <a:ext uri="{FF2B5EF4-FFF2-40B4-BE49-F238E27FC236}">
                  <a16:creationId xmlns:a16="http://schemas.microsoft.com/office/drawing/2014/main" id="{729B48F2-EFF1-4EFC-B012-F9DFD2DAE31E}"/>
                </a:ext>
              </a:extLst>
            </p:cNvPr>
            <p:cNvSpPr/>
            <p:nvPr/>
          </p:nvSpPr>
          <p:spPr>
            <a:xfrm>
              <a:off x="1880100" y="2480597"/>
              <a:ext cx="5877" cy="5848"/>
            </a:xfrm>
            <a:custGeom>
              <a:avLst/>
              <a:gdLst/>
              <a:ahLst/>
              <a:cxnLst/>
              <a:rect l="l" t="t" r="r" b="b"/>
              <a:pathLst>
                <a:path w="218" h="217" fill="none" extrusionOk="0">
                  <a:moveTo>
                    <a:pt x="21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17" y="217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8422;p75">
              <a:extLst>
                <a:ext uri="{FF2B5EF4-FFF2-40B4-BE49-F238E27FC236}">
                  <a16:creationId xmlns:a16="http://schemas.microsoft.com/office/drawing/2014/main" id="{57FFCA4C-AD5B-4119-8F27-1941F39D7D5E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8423;p75">
              <a:extLst>
                <a:ext uri="{FF2B5EF4-FFF2-40B4-BE49-F238E27FC236}">
                  <a16:creationId xmlns:a16="http://schemas.microsoft.com/office/drawing/2014/main" id="{30F33D21-86DF-4EF4-AF2C-410006E37DC9}"/>
                </a:ext>
              </a:extLst>
            </p:cNvPr>
            <p:cNvSpPr/>
            <p:nvPr/>
          </p:nvSpPr>
          <p:spPr>
            <a:xfrm>
              <a:off x="1840418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8424;p75">
              <a:extLst>
                <a:ext uri="{FF2B5EF4-FFF2-40B4-BE49-F238E27FC236}">
                  <a16:creationId xmlns:a16="http://schemas.microsoft.com/office/drawing/2014/main" id="{2F10104E-F951-447A-9FEF-59147C1E0078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8425;p75">
              <a:extLst>
                <a:ext uri="{FF2B5EF4-FFF2-40B4-BE49-F238E27FC236}">
                  <a16:creationId xmlns:a16="http://schemas.microsoft.com/office/drawing/2014/main" id="{4E32A360-BE68-452B-B8E4-F5230D13BEAE}"/>
                </a:ext>
              </a:extLst>
            </p:cNvPr>
            <p:cNvSpPr/>
            <p:nvPr/>
          </p:nvSpPr>
          <p:spPr>
            <a:xfrm>
              <a:off x="1808905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8426;p75">
              <a:extLst>
                <a:ext uri="{FF2B5EF4-FFF2-40B4-BE49-F238E27FC236}">
                  <a16:creationId xmlns:a16="http://schemas.microsoft.com/office/drawing/2014/main" id="{CB477D55-A02F-446E-B280-998DDAA0CA54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8427;p75">
              <a:extLst>
                <a:ext uri="{FF2B5EF4-FFF2-40B4-BE49-F238E27FC236}">
                  <a16:creationId xmlns:a16="http://schemas.microsoft.com/office/drawing/2014/main" id="{AA40FD00-1922-42A7-8828-FCEE541D124F}"/>
                </a:ext>
              </a:extLst>
            </p:cNvPr>
            <p:cNvSpPr/>
            <p:nvPr/>
          </p:nvSpPr>
          <p:spPr>
            <a:xfrm>
              <a:off x="1768037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8428;p75">
              <a:extLst>
                <a:ext uri="{FF2B5EF4-FFF2-40B4-BE49-F238E27FC236}">
                  <a16:creationId xmlns:a16="http://schemas.microsoft.com/office/drawing/2014/main" id="{D6ED92A1-E829-4D1F-BC18-E63427CA6BA3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8429;p75">
              <a:extLst>
                <a:ext uri="{FF2B5EF4-FFF2-40B4-BE49-F238E27FC236}">
                  <a16:creationId xmlns:a16="http://schemas.microsoft.com/office/drawing/2014/main" id="{FC187DB8-B916-4191-86B6-5FE3F10ED16C}"/>
                </a:ext>
              </a:extLst>
            </p:cNvPr>
            <p:cNvSpPr/>
            <p:nvPr/>
          </p:nvSpPr>
          <p:spPr>
            <a:xfrm>
              <a:off x="1736524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8430;p75">
              <a:extLst>
                <a:ext uri="{FF2B5EF4-FFF2-40B4-BE49-F238E27FC236}">
                  <a16:creationId xmlns:a16="http://schemas.microsoft.com/office/drawing/2014/main" id="{C6CF5969-E78A-4B40-979D-F60DFC261EEA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8431;p75">
              <a:extLst>
                <a:ext uri="{FF2B5EF4-FFF2-40B4-BE49-F238E27FC236}">
                  <a16:creationId xmlns:a16="http://schemas.microsoft.com/office/drawing/2014/main" id="{F5181786-A024-4C22-BE44-84B18ACF6513}"/>
                </a:ext>
              </a:extLst>
            </p:cNvPr>
            <p:cNvSpPr/>
            <p:nvPr/>
          </p:nvSpPr>
          <p:spPr>
            <a:xfrm>
              <a:off x="169684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8432;p75">
              <a:extLst>
                <a:ext uri="{FF2B5EF4-FFF2-40B4-BE49-F238E27FC236}">
                  <a16:creationId xmlns:a16="http://schemas.microsoft.com/office/drawing/2014/main" id="{A4DE93B9-8484-4CB1-8613-CC25E0CD1AC6}"/>
                </a:ext>
              </a:extLst>
            </p:cNvPr>
            <p:cNvSpPr/>
            <p:nvPr/>
          </p:nvSpPr>
          <p:spPr>
            <a:xfrm>
              <a:off x="1652497" y="2439744"/>
              <a:ext cx="473940" cy="15198"/>
            </a:xfrm>
            <a:custGeom>
              <a:avLst/>
              <a:gdLst/>
              <a:ahLst/>
              <a:cxnLst/>
              <a:rect l="l" t="t" r="r" b="b"/>
              <a:pathLst>
                <a:path w="17581" h="564" extrusionOk="0">
                  <a:moveTo>
                    <a:pt x="0" y="1"/>
                  </a:move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  <a:close/>
                  <a:moveTo>
                    <a:pt x="736" y="1"/>
                  </a:moveTo>
                  <a:lnTo>
                    <a:pt x="736" y="564"/>
                  </a:lnTo>
                  <a:lnTo>
                    <a:pt x="1645" y="564"/>
                  </a:lnTo>
                  <a:lnTo>
                    <a:pt x="1645" y="1"/>
                  </a:lnTo>
                  <a:close/>
                  <a:moveTo>
                    <a:pt x="2208" y="1"/>
                  </a:moveTo>
                  <a:lnTo>
                    <a:pt x="2208" y="564"/>
                  </a:lnTo>
                  <a:lnTo>
                    <a:pt x="3118" y="564"/>
                  </a:lnTo>
                  <a:lnTo>
                    <a:pt x="3118" y="1"/>
                  </a:lnTo>
                  <a:close/>
                  <a:moveTo>
                    <a:pt x="3378" y="1"/>
                  </a:moveTo>
                  <a:lnTo>
                    <a:pt x="3378" y="564"/>
                  </a:lnTo>
                  <a:lnTo>
                    <a:pt x="4287" y="564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564"/>
                  </a:lnTo>
                  <a:lnTo>
                    <a:pt x="5802" y="564"/>
                  </a:lnTo>
                  <a:lnTo>
                    <a:pt x="5802" y="1"/>
                  </a:lnTo>
                  <a:close/>
                  <a:moveTo>
                    <a:pt x="6062" y="1"/>
                  </a:moveTo>
                  <a:lnTo>
                    <a:pt x="6062" y="564"/>
                  </a:lnTo>
                  <a:lnTo>
                    <a:pt x="6972" y="564"/>
                  </a:lnTo>
                  <a:lnTo>
                    <a:pt x="6972" y="1"/>
                  </a:lnTo>
                  <a:close/>
                  <a:moveTo>
                    <a:pt x="7535" y="1"/>
                  </a:moveTo>
                  <a:lnTo>
                    <a:pt x="7535" y="564"/>
                  </a:lnTo>
                  <a:lnTo>
                    <a:pt x="8444" y="564"/>
                  </a:lnTo>
                  <a:lnTo>
                    <a:pt x="8444" y="1"/>
                  </a:lnTo>
                  <a:close/>
                  <a:moveTo>
                    <a:pt x="8660" y="1"/>
                  </a:moveTo>
                  <a:lnTo>
                    <a:pt x="8660" y="564"/>
                  </a:lnTo>
                  <a:lnTo>
                    <a:pt x="9613" y="564"/>
                  </a:lnTo>
                  <a:lnTo>
                    <a:pt x="9613" y="1"/>
                  </a:lnTo>
                  <a:close/>
                  <a:moveTo>
                    <a:pt x="10176" y="1"/>
                  </a:moveTo>
                  <a:lnTo>
                    <a:pt x="10176" y="564"/>
                  </a:lnTo>
                  <a:lnTo>
                    <a:pt x="11085" y="564"/>
                  </a:lnTo>
                  <a:lnTo>
                    <a:pt x="11085" y="1"/>
                  </a:lnTo>
                  <a:close/>
                  <a:moveTo>
                    <a:pt x="11345" y="1"/>
                  </a:moveTo>
                  <a:lnTo>
                    <a:pt x="11345" y="564"/>
                  </a:lnTo>
                  <a:lnTo>
                    <a:pt x="12298" y="564"/>
                  </a:lnTo>
                  <a:lnTo>
                    <a:pt x="12298" y="1"/>
                  </a:lnTo>
                  <a:close/>
                  <a:moveTo>
                    <a:pt x="12861" y="1"/>
                  </a:moveTo>
                  <a:lnTo>
                    <a:pt x="12861" y="564"/>
                  </a:lnTo>
                  <a:lnTo>
                    <a:pt x="13770" y="564"/>
                  </a:lnTo>
                  <a:lnTo>
                    <a:pt x="13770" y="1"/>
                  </a:lnTo>
                  <a:close/>
                  <a:moveTo>
                    <a:pt x="13987" y="1"/>
                  </a:moveTo>
                  <a:lnTo>
                    <a:pt x="13987" y="564"/>
                  </a:lnTo>
                  <a:lnTo>
                    <a:pt x="14939" y="564"/>
                  </a:lnTo>
                  <a:lnTo>
                    <a:pt x="14939" y="1"/>
                  </a:lnTo>
                  <a:close/>
                  <a:moveTo>
                    <a:pt x="15502" y="1"/>
                  </a:moveTo>
                  <a:lnTo>
                    <a:pt x="15502" y="564"/>
                  </a:lnTo>
                  <a:lnTo>
                    <a:pt x="16411" y="564"/>
                  </a:lnTo>
                  <a:lnTo>
                    <a:pt x="16411" y="1"/>
                  </a:lnTo>
                  <a:close/>
                  <a:moveTo>
                    <a:pt x="16671" y="1"/>
                  </a:moveTo>
                  <a:lnTo>
                    <a:pt x="16671" y="564"/>
                  </a:lnTo>
                  <a:lnTo>
                    <a:pt x="17191" y="564"/>
                  </a:lnTo>
                  <a:lnTo>
                    <a:pt x="17581" y="131"/>
                  </a:lnTo>
                  <a:lnTo>
                    <a:pt x="1758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8433;p75">
              <a:extLst>
                <a:ext uri="{FF2B5EF4-FFF2-40B4-BE49-F238E27FC236}">
                  <a16:creationId xmlns:a16="http://schemas.microsoft.com/office/drawing/2014/main" id="{CDDBF002-8B5E-498F-92F4-63DF8CB80122}"/>
                </a:ext>
              </a:extLst>
            </p:cNvPr>
            <p:cNvSpPr/>
            <p:nvPr/>
          </p:nvSpPr>
          <p:spPr>
            <a:xfrm>
              <a:off x="1652497" y="2439744"/>
              <a:ext cx="12859" cy="15198"/>
            </a:xfrm>
            <a:custGeom>
              <a:avLst/>
              <a:gdLst/>
              <a:ahLst/>
              <a:cxnLst/>
              <a:rect l="l" t="t" r="r" b="b"/>
              <a:pathLst>
                <a:path w="477" h="564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346" y="564"/>
                  </a:lnTo>
                  <a:lnTo>
                    <a:pt x="476" y="564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8434;p75">
              <a:extLst>
                <a:ext uri="{FF2B5EF4-FFF2-40B4-BE49-F238E27FC236}">
                  <a16:creationId xmlns:a16="http://schemas.microsoft.com/office/drawing/2014/main" id="{FE250425-A231-484E-AFAC-7B30CFF6689C}"/>
                </a:ext>
              </a:extLst>
            </p:cNvPr>
            <p:cNvSpPr/>
            <p:nvPr/>
          </p:nvSpPr>
          <p:spPr>
            <a:xfrm>
              <a:off x="1672338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8435;p75">
              <a:extLst>
                <a:ext uri="{FF2B5EF4-FFF2-40B4-BE49-F238E27FC236}">
                  <a16:creationId xmlns:a16="http://schemas.microsoft.com/office/drawing/2014/main" id="{95D03C87-A8E7-4122-A8E9-D70E0AB06370}"/>
                </a:ext>
              </a:extLst>
            </p:cNvPr>
            <p:cNvSpPr/>
            <p:nvPr/>
          </p:nvSpPr>
          <p:spPr>
            <a:xfrm>
              <a:off x="1712020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8436;p75">
              <a:extLst>
                <a:ext uri="{FF2B5EF4-FFF2-40B4-BE49-F238E27FC236}">
                  <a16:creationId xmlns:a16="http://schemas.microsoft.com/office/drawing/2014/main" id="{1996A645-DA06-4D63-8753-1C61BB6DE39A}"/>
                </a:ext>
              </a:extLst>
            </p:cNvPr>
            <p:cNvSpPr/>
            <p:nvPr/>
          </p:nvSpPr>
          <p:spPr>
            <a:xfrm>
              <a:off x="174353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8437;p75">
              <a:extLst>
                <a:ext uri="{FF2B5EF4-FFF2-40B4-BE49-F238E27FC236}">
                  <a16:creationId xmlns:a16="http://schemas.microsoft.com/office/drawing/2014/main" id="{D8F214F0-5939-49AA-895D-22B68D2B8326}"/>
                </a:ext>
              </a:extLst>
            </p:cNvPr>
            <p:cNvSpPr/>
            <p:nvPr/>
          </p:nvSpPr>
          <p:spPr>
            <a:xfrm>
              <a:off x="1783214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8438;p75">
              <a:extLst>
                <a:ext uri="{FF2B5EF4-FFF2-40B4-BE49-F238E27FC236}">
                  <a16:creationId xmlns:a16="http://schemas.microsoft.com/office/drawing/2014/main" id="{8D843F9F-3AD0-4189-9CBE-0657A7ED66CC}"/>
                </a:ext>
              </a:extLst>
            </p:cNvPr>
            <p:cNvSpPr/>
            <p:nvPr/>
          </p:nvSpPr>
          <p:spPr>
            <a:xfrm>
              <a:off x="181591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8439;p75">
              <a:extLst>
                <a:ext uri="{FF2B5EF4-FFF2-40B4-BE49-F238E27FC236}">
                  <a16:creationId xmlns:a16="http://schemas.microsoft.com/office/drawing/2014/main" id="{3E583C43-4C5D-440D-ADA0-B6C484B30BF9}"/>
                </a:ext>
              </a:extLst>
            </p:cNvPr>
            <p:cNvSpPr/>
            <p:nvPr/>
          </p:nvSpPr>
          <p:spPr>
            <a:xfrm>
              <a:off x="1855595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8440;p75">
              <a:extLst>
                <a:ext uri="{FF2B5EF4-FFF2-40B4-BE49-F238E27FC236}">
                  <a16:creationId xmlns:a16="http://schemas.microsoft.com/office/drawing/2014/main" id="{B1481101-7DC5-4304-8750-DE9F8155D909}"/>
                </a:ext>
              </a:extLst>
            </p:cNvPr>
            <p:cNvSpPr/>
            <p:nvPr/>
          </p:nvSpPr>
          <p:spPr>
            <a:xfrm>
              <a:off x="1885949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8441;p75">
              <a:extLst>
                <a:ext uri="{FF2B5EF4-FFF2-40B4-BE49-F238E27FC236}">
                  <a16:creationId xmlns:a16="http://schemas.microsoft.com/office/drawing/2014/main" id="{F2F5E8A2-6A1C-44AE-ACC8-C757EBFE9931}"/>
                </a:ext>
              </a:extLst>
            </p:cNvPr>
            <p:cNvSpPr/>
            <p:nvPr/>
          </p:nvSpPr>
          <p:spPr>
            <a:xfrm>
              <a:off x="1926790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8442;p75">
              <a:extLst>
                <a:ext uri="{FF2B5EF4-FFF2-40B4-BE49-F238E27FC236}">
                  <a16:creationId xmlns:a16="http://schemas.microsoft.com/office/drawing/2014/main" id="{7026CCC8-D28C-40CF-BF72-951526B2914E}"/>
                </a:ext>
              </a:extLst>
            </p:cNvPr>
            <p:cNvSpPr/>
            <p:nvPr/>
          </p:nvSpPr>
          <p:spPr>
            <a:xfrm>
              <a:off x="1958330" y="2439744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8443;p75">
              <a:extLst>
                <a:ext uri="{FF2B5EF4-FFF2-40B4-BE49-F238E27FC236}">
                  <a16:creationId xmlns:a16="http://schemas.microsoft.com/office/drawing/2014/main" id="{EB9C8EE2-E2B3-4B3D-B25F-A730C1A2A321}"/>
                </a:ext>
              </a:extLst>
            </p:cNvPr>
            <p:cNvSpPr/>
            <p:nvPr/>
          </p:nvSpPr>
          <p:spPr>
            <a:xfrm>
              <a:off x="1999171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8444;p75">
              <a:extLst>
                <a:ext uri="{FF2B5EF4-FFF2-40B4-BE49-F238E27FC236}">
                  <a16:creationId xmlns:a16="http://schemas.microsoft.com/office/drawing/2014/main" id="{0AE62A11-77FF-4FBC-8B3C-81DB0037A77B}"/>
                </a:ext>
              </a:extLst>
            </p:cNvPr>
            <p:cNvSpPr/>
            <p:nvPr/>
          </p:nvSpPr>
          <p:spPr>
            <a:xfrm>
              <a:off x="202952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8445;p75">
              <a:extLst>
                <a:ext uri="{FF2B5EF4-FFF2-40B4-BE49-F238E27FC236}">
                  <a16:creationId xmlns:a16="http://schemas.microsoft.com/office/drawing/2014/main" id="{8FA4ED36-EFFE-4CEE-B956-26564FF2FF02}"/>
                </a:ext>
              </a:extLst>
            </p:cNvPr>
            <p:cNvSpPr/>
            <p:nvPr/>
          </p:nvSpPr>
          <p:spPr>
            <a:xfrm>
              <a:off x="2070393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8446;p75">
              <a:extLst>
                <a:ext uri="{FF2B5EF4-FFF2-40B4-BE49-F238E27FC236}">
                  <a16:creationId xmlns:a16="http://schemas.microsoft.com/office/drawing/2014/main" id="{5EFA7498-3CA4-46B9-9E9A-46B810865C08}"/>
                </a:ext>
              </a:extLst>
            </p:cNvPr>
            <p:cNvSpPr/>
            <p:nvPr/>
          </p:nvSpPr>
          <p:spPr>
            <a:xfrm>
              <a:off x="2101906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20" y="564"/>
                  </a:lnTo>
                  <a:lnTo>
                    <a:pt x="910" y="13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8447;p75">
              <a:extLst>
                <a:ext uri="{FF2B5EF4-FFF2-40B4-BE49-F238E27FC236}">
                  <a16:creationId xmlns:a16="http://schemas.microsoft.com/office/drawing/2014/main" id="{D802156C-6E9D-4AB5-8DBA-1A3B4AD2E450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extrusionOk="0">
                  <a:moveTo>
                    <a:pt x="1" y="1"/>
                  </a:moveTo>
                  <a:lnTo>
                    <a:pt x="1" y="13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8448;p75">
              <a:extLst>
                <a:ext uri="{FF2B5EF4-FFF2-40B4-BE49-F238E27FC236}">
                  <a16:creationId xmlns:a16="http://schemas.microsoft.com/office/drawing/2014/main" id="{B0B3B423-9DB3-4F77-AA56-B48E16841093}"/>
                </a:ext>
              </a:extLst>
            </p:cNvPr>
            <p:cNvSpPr/>
            <p:nvPr/>
          </p:nvSpPr>
          <p:spPr>
            <a:xfrm>
              <a:off x="2126410" y="2439744"/>
              <a:ext cx="2372" cy="3530"/>
            </a:xfrm>
            <a:custGeom>
              <a:avLst/>
              <a:gdLst/>
              <a:ahLst/>
              <a:cxnLst/>
              <a:rect l="l" t="t" r="r" b="b"/>
              <a:pathLst>
                <a:path w="88" h="131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13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8449;p75">
              <a:extLst>
                <a:ext uri="{FF2B5EF4-FFF2-40B4-BE49-F238E27FC236}">
                  <a16:creationId xmlns:a16="http://schemas.microsoft.com/office/drawing/2014/main" id="{9057E2CC-F426-4FE2-B5F5-F3FA2E53C00C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8450;p75">
              <a:extLst>
                <a:ext uri="{FF2B5EF4-FFF2-40B4-BE49-F238E27FC236}">
                  <a16:creationId xmlns:a16="http://schemas.microsoft.com/office/drawing/2014/main" id="{6C2E3436-298C-4B02-B79E-EE15A6F0A3D8}"/>
                </a:ext>
              </a:extLst>
            </p:cNvPr>
            <p:cNvSpPr/>
            <p:nvPr/>
          </p:nvSpPr>
          <p:spPr>
            <a:xfrm>
              <a:off x="2094897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8451;p75">
              <a:extLst>
                <a:ext uri="{FF2B5EF4-FFF2-40B4-BE49-F238E27FC236}">
                  <a16:creationId xmlns:a16="http://schemas.microsoft.com/office/drawing/2014/main" id="{2553AED8-7762-47E5-BED5-0CCDF14FEDBB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8452;p75">
              <a:extLst>
                <a:ext uri="{FF2B5EF4-FFF2-40B4-BE49-F238E27FC236}">
                  <a16:creationId xmlns:a16="http://schemas.microsoft.com/office/drawing/2014/main" id="{41D83423-8958-43E4-9B99-3726ECAC28AE}"/>
                </a:ext>
              </a:extLst>
            </p:cNvPr>
            <p:cNvSpPr/>
            <p:nvPr/>
          </p:nvSpPr>
          <p:spPr>
            <a:xfrm>
              <a:off x="205521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8453;p75">
              <a:extLst>
                <a:ext uri="{FF2B5EF4-FFF2-40B4-BE49-F238E27FC236}">
                  <a16:creationId xmlns:a16="http://schemas.microsoft.com/office/drawing/2014/main" id="{7E785448-265C-4C2B-B91E-6C6814FA5E7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8454;p75">
              <a:extLst>
                <a:ext uri="{FF2B5EF4-FFF2-40B4-BE49-F238E27FC236}">
                  <a16:creationId xmlns:a16="http://schemas.microsoft.com/office/drawing/2014/main" id="{B06FCEA1-525C-4D95-ACB4-69604AB79DC3}"/>
                </a:ext>
              </a:extLst>
            </p:cNvPr>
            <p:cNvSpPr/>
            <p:nvPr/>
          </p:nvSpPr>
          <p:spPr>
            <a:xfrm>
              <a:off x="2023702" y="2439744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8455;p75">
              <a:extLst>
                <a:ext uri="{FF2B5EF4-FFF2-40B4-BE49-F238E27FC236}">
                  <a16:creationId xmlns:a16="http://schemas.microsoft.com/office/drawing/2014/main" id="{E26D2E03-34A2-4556-95E5-8A0268FDFD94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8456;p75">
              <a:extLst>
                <a:ext uri="{FF2B5EF4-FFF2-40B4-BE49-F238E27FC236}">
                  <a16:creationId xmlns:a16="http://schemas.microsoft.com/office/drawing/2014/main" id="{24ED15AC-DF25-4B3B-8308-F3606F1A7489}"/>
                </a:ext>
              </a:extLst>
            </p:cNvPr>
            <p:cNvSpPr/>
            <p:nvPr/>
          </p:nvSpPr>
          <p:spPr>
            <a:xfrm>
              <a:off x="1983994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8457;p75">
              <a:extLst>
                <a:ext uri="{FF2B5EF4-FFF2-40B4-BE49-F238E27FC236}">
                  <a16:creationId xmlns:a16="http://schemas.microsoft.com/office/drawing/2014/main" id="{133913F1-BD2F-4DFF-86A7-AC948B687F87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8458;p75">
              <a:extLst>
                <a:ext uri="{FF2B5EF4-FFF2-40B4-BE49-F238E27FC236}">
                  <a16:creationId xmlns:a16="http://schemas.microsoft.com/office/drawing/2014/main" id="{CA6B3996-92B1-406B-B22B-05EF99E270C2}"/>
                </a:ext>
              </a:extLst>
            </p:cNvPr>
            <p:cNvSpPr/>
            <p:nvPr/>
          </p:nvSpPr>
          <p:spPr>
            <a:xfrm>
              <a:off x="1951321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8459;p75">
              <a:extLst>
                <a:ext uri="{FF2B5EF4-FFF2-40B4-BE49-F238E27FC236}">
                  <a16:creationId xmlns:a16="http://schemas.microsoft.com/office/drawing/2014/main" id="{D68F970D-D6F8-4F27-9813-67E180848F17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8460;p75">
              <a:extLst>
                <a:ext uri="{FF2B5EF4-FFF2-40B4-BE49-F238E27FC236}">
                  <a16:creationId xmlns:a16="http://schemas.microsoft.com/office/drawing/2014/main" id="{C8B78793-79FC-4F92-9E82-688FD22C6A3F}"/>
                </a:ext>
              </a:extLst>
            </p:cNvPr>
            <p:cNvSpPr/>
            <p:nvPr/>
          </p:nvSpPr>
          <p:spPr>
            <a:xfrm>
              <a:off x="1911640" y="2439744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8461;p75">
              <a:extLst>
                <a:ext uri="{FF2B5EF4-FFF2-40B4-BE49-F238E27FC236}">
                  <a16:creationId xmlns:a16="http://schemas.microsoft.com/office/drawing/2014/main" id="{11E3B07D-F755-4500-AE90-859EC1C4C765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8462;p75">
              <a:extLst>
                <a:ext uri="{FF2B5EF4-FFF2-40B4-BE49-F238E27FC236}">
                  <a16:creationId xmlns:a16="http://schemas.microsoft.com/office/drawing/2014/main" id="{7AFAF89B-6F00-41C9-8527-7FF14D6629E1}"/>
                </a:ext>
              </a:extLst>
            </p:cNvPr>
            <p:cNvSpPr/>
            <p:nvPr/>
          </p:nvSpPr>
          <p:spPr>
            <a:xfrm>
              <a:off x="1880100" y="2439744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8463;p75">
              <a:extLst>
                <a:ext uri="{FF2B5EF4-FFF2-40B4-BE49-F238E27FC236}">
                  <a16:creationId xmlns:a16="http://schemas.microsoft.com/office/drawing/2014/main" id="{B7B8853C-FCC0-4A04-BA71-6E9BAFD631CA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8464;p75">
              <a:extLst>
                <a:ext uri="{FF2B5EF4-FFF2-40B4-BE49-F238E27FC236}">
                  <a16:creationId xmlns:a16="http://schemas.microsoft.com/office/drawing/2014/main" id="{72ED18E7-41C3-4A68-A7FD-67F9DE844BAD}"/>
                </a:ext>
              </a:extLst>
            </p:cNvPr>
            <p:cNvSpPr/>
            <p:nvPr/>
          </p:nvSpPr>
          <p:spPr>
            <a:xfrm>
              <a:off x="1840418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8465;p75">
              <a:extLst>
                <a:ext uri="{FF2B5EF4-FFF2-40B4-BE49-F238E27FC236}">
                  <a16:creationId xmlns:a16="http://schemas.microsoft.com/office/drawing/2014/main" id="{1BCBB479-5607-4870-AB31-E460897817D5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8466;p75">
              <a:extLst>
                <a:ext uri="{FF2B5EF4-FFF2-40B4-BE49-F238E27FC236}">
                  <a16:creationId xmlns:a16="http://schemas.microsoft.com/office/drawing/2014/main" id="{6AA3B1C2-2CB0-4450-B5C0-55478B743481}"/>
                </a:ext>
              </a:extLst>
            </p:cNvPr>
            <p:cNvSpPr/>
            <p:nvPr/>
          </p:nvSpPr>
          <p:spPr>
            <a:xfrm>
              <a:off x="1808905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8467;p75">
              <a:extLst>
                <a:ext uri="{FF2B5EF4-FFF2-40B4-BE49-F238E27FC236}">
                  <a16:creationId xmlns:a16="http://schemas.microsoft.com/office/drawing/2014/main" id="{01847E29-0CD7-440F-AFFB-5BBABDB89694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8468;p75">
              <a:extLst>
                <a:ext uri="{FF2B5EF4-FFF2-40B4-BE49-F238E27FC236}">
                  <a16:creationId xmlns:a16="http://schemas.microsoft.com/office/drawing/2014/main" id="{218B842A-6642-4E54-AE4A-2DFEBCF6B88F}"/>
                </a:ext>
              </a:extLst>
            </p:cNvPr>
            <p:cNvSpPr/>
            <p:nvPr/>
          </p:nvSpPr>
          <p:spPr>
            <a:xfrm>
              <a:off x="1768037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8469;p75">
              <a:extLst>
                <a:ext uri="{FF2B5EF4-FFF2-40B4-BE49-F238E27FC236}">
                  <a16:creationId xmlns:a16="http://schemas.microsoft.com/office/drawing/2014/main" id="{551637E4-B6F6-4DDC-8A75-EC0BCB0AE55B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8470;p75">
              <a:extLst>
                <a:ext uri="{FF2B5EF4-FFF2-40B4-BE49-F238E27FC236}">
                  <a16:creationId xmlns:a16="http://schemas.microsoft.com/office/drawing/2014/main" id="{05D4703B-49C7-432F-AC79-80E4F5667657}"/>
                </a:ext>
              </a:extLst>
            </p:cNvPr>
            <p:cNvSpPr/>
            <p:nvPr/>
          </p:nvSpPr>
          <p:spPr>
            <a:xfrm>
              <a:off x="1736524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8471;p75">
              <a:extLst>
                <a:ext uri="{FF2B5EF4-FFF2-40B4-BE49-F238E27FC236}">
                  <a16:creationId xmlns:a16="http://schemas.microsoft.com/office/drawing/2014/main" id="{C66A034C-6595-4618-8566-E76534DC8309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8472;p75">
              <a:extLst>
                <a:ext uri="{FF2B5EF4-FFF2-40B4-BE49-F238E27FC236}">
                  <a16:creationId xmlns:a16="http://schemas.microsoft.com/office/drawing/2014/main" id="{D4E133E4-D16B-4A49-8B00-57E57E5855EB}"/>
                </a:ext>
              </a:extLst>
            </p:cNvPr>
            <p:cNvSpPr/>
            <p:nvPr/>
          </p:nvSpPr>
          <p:spPr>
            <a:xfrm>
              <a:off x="169684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8473;p75">
              <a:extLst>
                <a:ext uri="{FF2B5EF4-FFF2-40B4-BE49-F238E27FC236}">
                  <a16:creationId xmlns:a16="http://schemas.microsoft.com/office/drawing/2014/main" id="{15E87E84-B374-4B35-8C6B-3FC4AA270390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8474;p75">
              <a:extLst>
                <a:ext uri="{FF2B5EF4-FFF2-40B4-BE49-F238E27FC236}">
                  <a16:creationId xmlns:a16="http://schemas.microsoft.com/office/drawing/2014/main" id="{8DF17EF1-A429-440C-827D-97DD50E76BE1}"/>
                </a:ext>
              </a:extLst>
            </p:cNvPr>
            <p:cNvSpPr/>
            <p:nvPr/>
          </p:nvSpPr>
          <p:spPr>
            <a:xfrm>
              <a:off x="1665329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8475;p75">
              <a:extLst>
                <a:ext uri="{FF2B5EF4-FFF2-40B4-BE49-F238E27FC236}">
                  <a16:creationId xmlns:a16="http://schemas.microsoft.com/office/drawing/2014/main" id="{B7348323-C235-467D-9625-374747D4591F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8476;p75">
              <a:extLst>
                <a:ext uri="{FF2B5EF4-FFF2-40B4-BE49-F238E27FC236}">
                  <a16:creationId xmlns:a16="http://schemas.microsoft.com/office/drawing/2014/main" id="{7EC2F35E-E20C-4847-9665-6FE066D1CA73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8477;p75">
              <a:extLst>
                <a:ext uri="{FF2B5EF4-FFF2-40B4-BE49-F238E27FC236}">
                  <a16:creationId xmlns:a16="http://schemas.microsoft.com/office/drawing/2014/main" id="{BE9E41A1-99F1-48AE-8A20-669BD95EA2BF}"/>
                </a:ext>
              </a:extLst>
            </p:cNvPr>
            <p:cNvSpPr/>
            <p:nvPr/>
          </p:nvSpPr>
          <p:spPr>
            <a:xfrm>
              <a:off x="1639639" y="2408243"/>
              <a:ext cx="114435" cy="7033"/>
            </a:xfrm>
            <a:custGeom>
              <a:avLst/>
              <a:gdLst/>
              <a:ahLst/>
              <a:cxnLst/>
              <a:rect l="l" t="t" r="r" b="b"/>
              <a:pathLst>
                <a:path w="4245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  <a:close/>
                  <a:moveTo>
                    <a:pt x="1213" y="1"/>
                  </a:moveTo>
                  <a:lnTo>
                    <a:pt x="1213" y="261"/>
                  </a:lnTo>
                  <a:lnTo>
                    <a:pt x="2122" y="261"/>
                  </a:lnTo>
                  <a:lnTo>
                    <a:pt x="2122" y="1"/>
                  </a:lnTo>
                  <a:close/>
                  <a:moveTo>
                    <a:pt x="2685" y="1"/>
                  </a:moveTo>
                  <a:lnTo>
                    <a:pt x="2685" y="261"/>
                  </a:lnTo>
                  <a:lnTo>
                    <a:pt x="3595" y="261"/>
                  </a:lnTo>
                  <a:lnTo>
                    <a:pt x="3595" y="1"/>
                  </a:lnTo>
                  <a:close/>
                  <a:moveTo>
                    <a:pt x="3855" y="87"/>
                  </a:moveTo>
                  <a:lnTo>
                    <a:pt x="3855" y="261"/>
                  </a:lnTo>
                  <a:lnTo>
                    <a:pt x="4244" y="261"/>
                  </a:lnTo>
                  <a:lnTo>
                    <a:pt x="385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8478;p75">
              <a:extLst>
                <a:ext uri="{FF2B5EF4-FFF2-40B4-BE49-F238E27FC236}">
                  <a16:creationId xmlns:a16="http://schemas.microsoft.com/office/drawing/2014/main" id="{999A0ECF-3838-49A5-81AC-D90AC165B3C7}"/>
                </a:ext>
              </a:extLst>
            </p:cNvPr>
            <p:cNvSpPr/>
            <p:nvPr/>
          </p:nvSpPr>
          <p:spPr>
            <a:xfrm>
              <a:off x="1743533" y="2410587"/>
              <a:ext cx="10540" cy="4689"/>
            </a:xfrm>
            <a:custGeom>
              <a:avLst/>
              <a:gdLst/>
              <a:ahLst/>
              <a:cxnLst/>
              <a:rect l="l" t="t" r="r" b="b"/>
              <a:pathLst>
                <a:path w="391" h="174" fill="none" extrusionOk="0">
                  <a:moveTo>
                    <a:pt x="1" y="0"/>
                  </a:moveTo>
                  <a:lnTo>
                    <a:pt x="1" y="174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8479;p75">
              <a:extLst>
                <a:ext uri="{FF2B5EF4-FFF2-40B4-BE49-F238E27FC236}">
                  <a16:creationId xmlns:a16="http://schemas.microsoft.com/office/drawing/2014/main" id="{E33FA508-55F1-43A8-B7B9-D0A305A24613}"/>
                </a:ext>
              </a:extLst>
            </p:cNvPr>
            <p:cNvSpPr/>
            <p:nvPr/>
          </p:nvSpPr>
          <p:spPr>
            <a:xfrm>
              <a:off x="163963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8480;p75">
              <a:extLst>
                <a:ext uri="{FF2B5EF4-FFF2-40B4-BE49-F238E27FC236}">
                  <a16:creationId xmlns:a16="http://schemas.microsoft.com/office/drawing/2014/main" id="{2EE5C52B-5698-45AB-9E7F-D6F98D1073D1}"/>
                </a:ext>
              </a:extLst>
            </p:cNvPr>
            <p:cNvSpPr/>
            <p:nvPr/>
          </p:nvSpPr>
          <p:spPr>
            <a:xfrm>
              <a:off x="1672338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8481;p75">
              <a:extLst>
                <a:ext uri="{FF2B5EF4-FFF2-40B4-BE49-F238E27FC236}">
                  <a16:creationId xmlns:a16="http://schemas.microsoft.com/office/drawing/2014/main" id="{DB447F88-BAAB-45DF-80C2-BF1AF77B9C4D}"/>
                </a:ext>
              </a:extLst>
            </p:cNvPr>
            <p:cNvSpPr/>
            <p:nvPr/>
          </p:nvSpPr>
          <p:spPr>
            <a:xfrm>
              <a:off x="1712020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8482;p75">
              <a:extLst>
                <a:ext uri="{FF2B5EF4-FFF2-40B4-BE49-F238E27FC236}">
                  <a16:creationId xmlns:a16="http://schemas.microsoft.com/office/drawing/2014/main" id="{AE0F7FEC-9A2D-4582-B835-1A712CB01009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8483;p75">
              <a:extLst>
                <a:ext uri="{FF2B5EF4-FFF2-40B4-BE49-F238E27FC236}">
                  <a16:creationId xmlns:a16="http://schemas.microsoft.com/office/drawing/2014/main" id="{0CB3CB68-CFFA-4381-8E46-DD50B3A0EBA5}"/>
                </a:ext>
              </a:extLst>
            </p:cNvPr>
            <p:cNvSpPr/>
            <p:nvPr/>
          </p:nvSpPr>
          <p:spPr>
            <a:xfrm>
              <a:off x="1740028" y="2408243"/>
              <a:ext cx="2372" cy="1186"/>
            </a:xfrm>
            <a:custGeom>
              <a:avLst/>
              <a:gdLst/>
              <a:ahLst/>
              <a:cxnLst/>
              <a:rect l="l" t="t" r="r" b="b"/>
              <a:pathLst>
                <a:path w="88" h="4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87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8484;p75">
              <a:extLst>
                <a:ext uri="{FF2B5EF4-FFF2-40B4-BE49-F238E27FC236}">
                  <a16:creationId xmlns:a16="http://schemas.microsoft.com/office/drawing/2014/main" id="{C73D5693-7AA5-44A8-B5A7-F7CC9092C6D3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8485;p75">
              <a:extLst>
                <a:ext uri="{FF2B5EF4-FFF2-40B4-BE49-F238E27FC236}">
                  <a16:creationId xmlns:a16="http://schemas.microsoft.com/office/drawing/2014/main" id="{72E85B6B-D08B-4CE1-904E-DCB2C958664F}"/>
                </a:ext>
              </a:extLst>
            </p:cNvPr>
            <p:cNvSpPr/>
            <p:nvPr/>
          </p:nvSpPr>
          <p:spPr>
            <a:xfrm>
              <a:off x="1736524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87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8486;p75">
              <a:extLst>
                <a:ext uri="{FF2B5EF4-FFF2-40B4-BE49-F238E27FC236}">
                  <a16:creationId xmlns:a16="http://schemas.microsoft.com/office/drawing/2014/main" id="{738FBCFF-40C0-4D89-B9C6-A499E26E6B18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8487;p75">
              <a:extLst>
                <a:ext uri="{FF2B5EF4-FFF2-40B4-BE49-F238E27FC236}">
                  <a16:creationId xmlns:a16="http://schemas.microsoft.com/office/drawing/2014/main" id="{9278A220-1DF8-4E71-98A4-3069A1881F0F}"/>
                </a:ext>
              </a:extLst>
            </p:cNvPr>
            <p:cNvSpPr/>
            <p:nvPr/>
          </p:nvSpPr>
          <p:spPr>
            <a:xfrm>
              <a:off x="1696842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8488;p75">
              <a:extLst>
                <a:ext uri="{FF2B5EF4-FFF2-40B4-BE49-F238E27FC236}">
                  <a16:creationId xmlns:a16="http://schemas.microsoft.com/office/drawing/2014/main" id="{8270A9B9-80C0-41B3-B1C0-AFC713064D38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8489;p75">
              <a:extLst>
                <a:ext uri="{FF2B5EF4-FFF2-40B4-BE49-F238E27FC236}">
                  <a16:creationId xmlns:a16="http://schemas.microsoft.com/office/drawing/2014/main" id="{08A1F47E-F9B7-4F1C-80D5-F5EB516F24EC}"/>
                </a:ext>
              </a:extLst>
            </p:cNvPr>
            <p:cNvSpPr/>
            <p:nvPr/>
          </p:nvSpPr>
          <p:spPr>
            <a:xfrm>
              <a:off x="1665329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8490;p75">
              <a:extLst>
                <a:ext uri="{FF2B5EF4-FFF2-40B4-BE49-F238E27FC236}">
                  <a16:creationId xmlns:a16="http://schemas.microsoft.com/office/drawing/2014/main" id="{22A67330-88A0-4C55-9976-A077932DC803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1"/>
                  </a:moveTo>
                  <a:lnTo>
                    <a:pt x="44" y="8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8491;p75">
              <a:extLst>
                <a:ext uri="{FF2B5EF4-FFF2-40B4-BE49-F238E27FC236}">
                  <a16:creationId xmlns:a16="http://schemas.microsoft.com/office/drawing/2014/main" id="{E7A57E91-47A3-4F9E-89EE-BC7FCC99E56E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13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8492;p75">
              <a:extLst>
                <a:ext uri="{FF2B5EF4-FFF2-40B4-BE49-F238E27FC236}">
                  <a16:creationId xmlns:a16="http://schemas.microsoft.com/office/drawing/2014/main" id="{3B9DFDFB-F7EF-4C0E-978E-EE86A17A32EF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extrusionOk="0">
                  <a:moveTo>
                    <a:pt x="1" y="1"/>
                  </a:move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8493;p75">
              <a:extLst>
                <a:ext uri="{FF2B5EF4-FFF2-40B4-BE49-F238E27FC236}">
                  <a16:creationId xmlns:a16="http://schemas.microsoft.com/office/drawing/2014/main" id="{9DB824C7-CCD8-4C72-8792-6A634D3B8360}"/>
                </a:ext>
              </a:extLst>
            </p:cNvPr>
            <p:cNvSpPr/>
            <p:nvPr/>
          </p:nvSpPr>
          <p:spPr>
            <a:xfrm>
              <a:off x="2111233" y="2412905"/>
              <a:ext cx="2372" cy="2371"/>
            </a:xfrm>
            <a:custGeom>
              <a:avLst/>
              <a:gdLst/>
              <a:ahLst/>
              <a:cxnLst/>
              <a:rect l="l" t="t" r="r" b="b"/>
              <a:pathLst>
                <a:path w="88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8494;p75">
              <a:extLst>
                <a:ext uri="{FF2B5EF4-FFF2-40B4-BE49-F238E27FC236}">
                  <a16:creationId xmlns:a16="http://schemas.microsoft.com/office/drawing/2014/main" id="{80175CA1-D43C-4CC0-A26D-4F6E0AD23164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8495;p75">
              <a:extLst>
                <a:ext uri="{FF2B5EF4-FFF2-40B4-BE49-F238E27FC236}">
                  <a16:creationId xmlns:a16="http://schemas.microsoft.com/office/drawing/2014/main" id="{4AEC6571-897E-45AE-B8BE-D310AF31B0C6}"/>
                </a:ext>
              </a:extLst>
            </p:cNvPr>
            <p:cNvSpPr/>
            <p:nvPr/>
          </p:nvSpPr>
          <p:spPr>
            <a:xfrm>
              <a:off x="2104224" y="2408243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261" y="217"/>
                  </a:lnTo>
                  <a:lnTo>
                    <a:pt x="261" y="217"/>
                  </a:lnTo>
                  <a:lnTo>
                    <a:pt x="261" y="174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8496;p75">
              <a:extLst>
                <a:ext uri="{FF2B5EF4-FFF2-40B4-BE49-F238E27FC236}">
                  <a16:creationId xmlns:a16="http://schemas.microsoft.com/office/drawing/2014/main" id="{28FE551F-10CE-40E4-8768-49E7405D6340}"/>
                </a:ext>
              </a:extLst>
            </p:cNvPr>
            <p:cNvSpPr/>
            <p:nvPr/>
          </p:nvSpPr>
          <p:spPr>
            <a:xfrm>
              <a:off x="1855595" y="2408243"/>
              <a:ext cx="258010" cy="7033"/>
            </a:xfrm>
            <a:custGeom>
              <a:avLst/>
              <a:gdLst/>
              <a:ahLst/>
              <a:cxnLst/>
              <a:rect l="l" t="t" r="r" b="b"/>
              <a:pathLst>
                <a:path w="957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  <a:close/>
                  <a:moveTo>
                    <a:pt x="1126" y="1"/>
                  </a:moveTo>
                  <a:lnTo>
                    <a:pt x="1126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642" y="1"/>
                  </a:moveTo>
                  <a:lnTo>
                    <a:pt x="2642" y="261"/>
                  </a:lnTo>
                  <a:lnTo>
                    <a:pt x="3551" y="261"/>
                  </a:lnTo>
                  <a:lnTo>
                    <a:pt x="3551" y="1"/>
                  </a:lnTo>
                  <a:close/>
                  <a:moveTo>
                    <a:pt x="3811" y="1"/>
                  </a:moveTo>
                  <a:lnTo>
                    <a:pt x="3811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327" y="1"/>
                  </a:moveTo>
                  <a:lnTo>
                    <a:pt x="5327" y="261"/>
                  </a:lnTo>
                  <a:lnTo>
                    <a:pt x="6236" y="261"/>
                  </a:lnTo>
                  <a:lnTo>
                    <a:pt x="6236" y="1"/>
                  </a:lnTo>
                  <a:close/>
                  <a:moveTo>
                    <a:pt x="6453" y="1"/>
                  </a:moveTo>
                  <a:lnTo>
                    <a:pt x="6453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968" y="1"/>
                  </a:moveTo>
                  <a:lnTo>
                    <a:pt x="7968" y="261"/>
                  </a:lnTo>
                  <a:lnTo>
                    <a:pt x="8877" y="261"/>
                  </a:lnTo>
                  <a:lnTo>
                    <a:pt x="8877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9570" y="261"/>
                  </a:lnTo>
                  <a:lnTo>
                    <a:pt x="9484" y="217"/>
                  </a:lnTo>
                  <a:lnTo>
                    <a:pt x="922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8497;p75">
              <a:extLst>
                <a:ext uri="{FF2B5EF4-FFF2-40B4-BE49-F238E27FC236}">
                  <a16:creationId xmlns:a16="http://schemas.microsoft.com/office/drawing/2014/main" id="{8F264BF7-9181-49FD-9DC7-61CFD05BEA7D}"/>
                </a:ext>
              </a:extLst>
            </p:cNvPr>
            <p:cNvSpPr/>
            <p:nvPr/>
          </p:nvSpPr>
          <p:spPr>
            <a:xfrm>
              <a:off x="1855595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8498;p75">
              <a:extLst>
                <a:ext uri="{FF2B5EF4-FFF2-40B4-BE49-F238E27FC236}">
                  <a16:creationId xmlns:a16="http://schemas.microsoft.com/office/drawing/2014/main" id="{3F57BF61-A163-48A8-889E-3C618FD36E76}"/>
                </a:ext>
              </a:extLst>
            </p:cNvPr>
            <p:cNvSpPr/>
            <p:nvPr/>
          </p:nvSpPr>
          <p:spPr>
            <a:xfrm>
              <a:off x="1885949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8499;p75">
              <a:extLst>
                <a:ext uri="{FF2B5EF4-FFF2-40B4-BE49-F238E27FC236}">
                  <a16:creationId xmlns:a16="http://schemas.microsoft.com/office/drawing/2014/main" id="{9970D8F4-A29E-41FF-B392-F8AD2B90E098}"/>
                </a:ext>
              </a:extLst>
            </p:cNvPr>
            <p:cNvSpPr/>
            <p:nvPr/>
          </p:nvSpPr>
          <p:spPr>
            <a:xfrm>
              <a:off x="1926790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8500;p75">
              <a:extLst>
                <a:ext uri="{FF2B5EF4-FFF2-40B4-BE49-F238E27FC236}">
                  <a16:creationId xmlns:a16="http://schemas.microsoft.com/office/drawing/2014/main" id="{E94B9472-F119-41A3-A95C-1DAA1692BD0F}"/>
                </a:ext>
              </a:extLst>
            </p:cNvPr>
            <p:cNvSpPr/>
            <p:nvPr/>
          </p:nvSpPr>
          <p:spPr>
            <a:xfrm>
              <a:off x="1958330" y="2408243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8501;p75">
              <a:extLst>
                <a:ext uri="{FF2B5EF4-FFF2-40B4-BE49-F238E27FC236}">
                  <a16:creationId xmlns:a16="http://schemas.microsoft.com/office/drawing/2014/main" id="{686F0428-8802-433F-AEF6-63BB09A9A4E5}"/>
                </a:ext>
              </a:extLst>
            </p:cNvPr>
            <p:cNvSpPr/>
            <p:nvPr/>
          </p:nvSpPr>
          <p:spPr>
            <a:xfrm>
              <a:off x="1999171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8502;p75">
              <a:extLst>
                <a:ext uri="{FF2B5EF4-FFF2-40B4-BE49-F238E27FC236}">
                  <a16:creationId xmlns:a16="http://schemas.microsoft.com/office/drawing/2014/main" id="{DF3E16D3-6D04-4B73-AE19-D28C16CD8744}"/>
                </a:ext>
              </a:extLst>
            </p:cNvPr>
            <p:cNvSpPr/>
            <p:nvPr/>
          </p:nvSpPr>
          <p:spPr>
            <a:xfrm>
              <a:off x="202952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8503;p75">
              <a:extLst>
                <a:ext uri="{FF2B5EF4-FFF2-40B4-BE49-F238E27FC236}">
                  <a16:creationId xmlns:a16="http://schemas.microsoft.com/office/drawing/2014/main" id="{BD05D3EF-E0F4-4F89-98DA-56E505AAE81A}"/>
                </a:ext>
              </a:extLst>
            </p:cNvPr>
            <p:cNvSpPr/>
            <p:nvPr/>
          </p:nvSpPr>
          <p:spPr>
            <a:xfrm>
              <a:off x="2070393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8504;p75">
              <a:extLst>
                <a:ext uri="{FF2B5EF4-FFF2-40B4-BE49-F238E27FC236}">
                  <a16:creationId xmlns:a16="http://schemas.microsoft.com/office/drawing/2014/main" id="{A265A702-E76A-4975-BC9B-FFAEB2FDE8B0}"/>
                </a:ext>
              </a:extLst>
            </p:cNvPr>
            <p:cNvSpPr/>
            <p:nvPr/>
          </p:nvSpPr>
          <p:spPr>
            <a:xfrm>
              <a:off x="2101906" y="2408243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8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347" y="217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8505;p75">
              <a:extLst>
                <a:ext uri="{FF2B5EF4-FFF2-40B4-BE49-F238E27FC236}">
                  <a16:creationId xmlns:a16="http://schemas.microsoft.com/office/drawing/2014/main" id="{C676F920-4347-453D-A4EA-0C47B57ED502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8506;p75">
              <a:extLst>
                <a:ext uri="{FF2B5EF4-FFF2-40B4-BE49-F238E27FC236}">
                  <a16:creationId xmlns:a16="http://schemas.microsoft.com/office/drawing/2014/main" id="{0DF2EB7A-56EF-4812-85C6-61D8EC356749}"/>
                </a:ext>
              </a:extLst>
            </p:cNvPr>
            <p:cNvSpPr/>
            <p:nvPr/>
          </p:nvSpPr>
          <p:spPr>
            <a:xfrm>
              <a:off x="2094897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8507;p75">
              <a:extLst>
                <a:ext uri="{FF2B5EF4-FFF2-40B4-BE49-F238E27FC236}">
                  <a16:creationId xmlns:a16="http://schemas.microsoft.com/office/drawing/2014/main" id="{299D2BC9-27E5-4305-8193-B033637F2CE4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8508;p75">
              <a:extLst>
                <a:ext uri="{FF2B5EF4-FFF2-40B4-BE49-F238E27FC236}">
                  <a16:creationId xmlns:a16="http://schemas.microsoft.com/office/drawing/2014/main" id="{D3ED9202-12F7-455F-B030-2216A6EBCC3B}"/>
                </a:ext>
              </a:extLst>
            </p:cNvPr>
            <p:cNvSpPr/>
            <p:nvPr/>
          </p:nvSpPr>
          <p:spPr>
            <a:xfrm>
              <a:off x="205521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8509;p75">
              <a:extLst>
                <a:ext uri="{FF2B5EF4-FFF2-40B4-BE49-F238E27FC236}">
                  <a16:creationId xmlns:a16="http://schemas.microsoft.com/office/drawing/2014/main" id="{DDBCEF15-066C-4597-891F-5C617095CC8E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8510;p75">
              <a:extLst>
                <a:ext uri="{FF2B5EF4-FFF2-40B4-BE49-F238E27FC236}">
                  <a16:creationId xmlns:a16="http://schemas.microsoft.com/office/drawing/2014/main" id="{6141A70D-4414-4188-B344-DF3F36F87FDA}"/>
                </a:ext>
              </a:extLst>
            </p:cNvPr>
            <p:cNvSpPr/>
            <p:nvPr/>
          </p:nvSpPr>
          <p:spPr>
            <a:xfrm>
              <a:off x="2023702" y="2408243"/>
              <a:ext cx="5850" cy="7033"/>
            </a:xfrm>
            <a:custGeom>
              <a:avLst/>
              <a:gdLst/>
              <a:ahLst/>
              <a:cxnLst/>
              <a:rect l="l" t="t" r="r" b="b"/>
              <a:pathLst>
                <a:path w="217" h="261" fill="none" extrusionOk="0">
                  <a:moveTo>
                    <a:pt x="217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8511;p75">
              <a:extLst>
                <a:ext uri="{FF2B5EF4-FFF2-40B4-BE49-F238E27FC236}">
                  <a16:creationId xmlns:a16="http://schemas.microsoft.com/office/drawing/2014/main" id="{E99500D8-0B84-4105-BE5A-4F28FA30AC41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8512;p75">
              <a:extLst>
                <a:ext uri="{FF2B5EF4-FFF2-40B4-BE49-F238E27FC236}">
                  <a16:creationId xmlns:a16="http://schemas.microsoft.com/office/drawing/2014/main" id="{D06223AA-7C62-4A1A-9E13-1A0CC01BC86E}"/>
                </a:ext>
              </a:extLst>
            </p:cNvPr>
            <p:cNvSpPr/>
            <p:nvPr/>
          </p:nvSpPr>
          <p:spPr>
            <a:xfrm>
              <a:off x="1983994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8513;p75">
              <a:extLst>
                <a:ext uri="{FF2B5EF4-FFF2-40B4-BE49-F238E27FC236}">
                  <a16:creationId xmlns:a16="http://schemas.microsoft.com/office/drawing/2014/main" id="{45EF3652-AC5E-4084-8DB8-93A7913774C6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8514;p75">
              <a:extLst>
                <a:ext uri="{FF2B5EF4-FFF2-40B4-BE49-F238E27FC236}">
                  <a16:creationId xmlns:a16="http://schemas.microsoft.com/office/drawing/2014/main" id="{D1DB633A-9C74-4F10-8087-311E21B3DD44}"/>
                </a:ext>
              </a:extLst>
            </p:cNvPr>
            <p:cNvSpPr/>
            <p:nvPr/>
          </p:nvSpPr>
          <p:spPr>
            <a:xfrm>
              <a:off x="1951321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8515;p75">
              <a:extLst>
                <a:ext uri="{FF2B5EF4-FFF2-40B4-BE49-F238E27FC236}">
                  <a16:creationId xmlns:a16="http://schemas.microsoft.com/office/drawing/2014/main" id="{C2E35931-B2BC-4BE0-9A1E-7A67846FE502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8516;p75">
              <a:extLst>
                <a:ext uri="{FF2B5EF4-FFF2-40B4-BE49-F238E27FC236}">
                  <a16:creationId xmlns:a16="http://schemas.microsoft.com/office/drawing/2014/main" id="{4DE2671F-9574-4050-A743-256807779974}"/>
                </a:ext>
              </a:extLst>
            </p:cNvPr>
            <p:cNvSpPr/>
            <p:nvPr/>
          </p:nvSpPr>
          <p:spPr>
            <a:xfrm>
              <a:off x="1911640" y="2408243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8517;p75">
              <a:extLst>
                <a:ext uri="{FF2B5EF4-FFF2-40B4-BE49-F238E27FC236}">
                  <a16:creationId xmlns:a16="http://schemas.microsoft.com/office/drawing/2014/main" id="{CE582C6D-0530-4EBF-B1A5-C30EC912F459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8518;p75">
              <a:extLst>
                <a:ext uri="{FF2B5EF4-FFF2-40B4-BE49-F238E27FC236}">
                  <a16:creationId xmlns:a16="http://schemas.microsoft.com/office/drawing/2014/main" id="{F8916B6A-B42B-4523-956E-CA319AE0E5EC}"/>
                </a:ext>
              </a:extLst>
            </p:cNvPr>
            <p:cNvSpPr/>
            <p:nvPr/>
          </p:nvSpPr>
          <p:spPr>
            <a:xfrm>
              <a:off x="1880100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8519;p75">
              <a:extLst>
                <a:ext uri="{FF2B5EF4-FFF2-40B4-BE49-F238E27FC236}">
                  <a16:creationId xmlns:a16="http://schemas.microsoft.com/office/drawing/2014/main" id="{509A2142-8E15-4F57-BEC2-157B7FD23C2E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8520;p75">
              <a:extLst>
                <a:ext uri="{FF2B5EF4-FFF2-40B4-BE49-F238E27FC236}">
                  <a16:creationId xmlns:a16="http://schemas.microsoft.com/office/drawing/2014/main" id="{E446E895-5B89-4FB7-9E94-68B2A43FA849}"/>
                </a:ext>
              </a:extLst>
            </p:cNvPr>
            <p:cNvSpPr/>
            <p:nvPr/>
          </p:nvSpPr>
          <p:spPr>
            <a:xfrm>
              <a:off x="184508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26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8521;p75">
              <a:extLst>
                <a:ext uri="{FF2B5EF4-FFF2-40B4-BE49-F238E27FC236}">
                  <a16:creationId xmlns:a16="http://schemas.microsoft.com/office/drawing/2014/main" id="{61C13049-EDB7-4EBD-AF36-4D2DFED579F2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extrusionOk="0">
                  <a:moveTo>
                    <a:pt x="261" y="1"/>
                  </a:move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8522;p75">
              <a:extLst>
                <a:ext uri="{FF2B5EF4-FFF2-40B4-BE49-F238E27FC236}">
                  <a16:creationId xmlns:a16="http://schemas.microsoft.com/office/drawing/2014/main" id="{A2AE457A-551D-4FEB-939D-4FCD2B87DAC5}"/>
                </a:ext>
              </a:extLst>
            </p:cNvPr>
            <p:cNvSpPr/>
            <p:nvPr/>
          </p:nvSpPr>
          <p:spPr>
            <a:xfrm>
              <a:off x="1845082" y="2408243"/>
              <a:ext cx="10540" cy="7033"/>
            </a:xfrm>
            <a:custGeom>
              <a:avLst/>
              <a:gdLst/>
              <a:ahLst/>
              <a:cxnLst/>
              <a:rect l="l" t="t" r="r" b="b"/>
              <a:pathLst>
                <a:path w="391" h="261" fill="none" extrusionOk="0">
                  <a:moveTo>
                    <a:pt x="391" y="1"/>
                  </a:moveTo>
                  <a:lnTo>
                    <a:pt x="261" y="1"/>
                  </a:lnTo>
                  <a:lnTo>
                    <a:pt x="261" y="1"/>
                  </a:lnTo>
                  <a:lnTo>
                    <a:pt x="1" y="261"/>
                  </a:lnTo>
                  <a:lnTo>
                    <a:pt x="391" y="261"/>
                  </a:lnTo>
                  <a:lnTo>
                    <a:pt x="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8523;p75">
              <a:extLst>
                <a:ext uri="{FF2B5EF4-FFF2-40B4-BE49-F238E27FC236}">
                  <a16:creationId xmlns:a16="http://schemas.microsoft.com/office/drawing/2014/main" id="{2DF801C6-3AC8-4309-9FFA-245214571F52}"/>
                </a:ext>
              </a:extLst>
            </p:cNvPr>
            <p:cNvSpPr/>
            <p:nvPr/>
          </p:nvSpPr>
          <p:spPr>
            <a:xfrm>
              <a:off x="1613975" y="2368576"/>
              <a:ext cx="81735" cy="15198"/>
            </a:xfrm>
            <a:custGeom>
              <a:avLst/>
              <a:gdLst/>
              <a:ahLst/>
              <a:cxnLst/>
              <a:rect l="l" t="t" r="r" b="b"/>
              <a:pathLst>
                <a:path w="3032" h="564" extrusionOk="0">
                  <a:moveTo>
                    <a:pt x="0" y="0"/>
                  </a:move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  <a:close/>
                  <a:moveTo>
                    <a:pt x="953" y="0"/>
                  </a:moveTo>
                  <a:lnTo>
                    <a:pt x="953" y="563"/>
                  </a:lnTo>
                  <a:lnTo>
                    <a:pt x="1905" y="563"/>
                  </a:lnTo>
                  <a:lnTo>
                    <a:pt x="1905" y="0"/>
                  </a:lnTo>
                  <a:close/>
                  <a:moveTo>
                    <a:pt x="2165" y="87"/>
                  </a:moveTo>
                  <a:lnTo>
                    <a:pt x="2165" y="563"/>
                  </a:lnTo>
                  <a:lnTo>
                    <a:pt x="3031" y="563"/>
                  </a:lnTo>
                  <a:lnTo>
                    <a:pt x="2165" y="8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8524;p75">
              <a:extLst>
                <a:ext uri="{FF2B5EF4-FFF2-40B4-BE49-F238E27FC236}">
                  <a16:creationId xmlns:a16="http://schemas.microsoft.com/office/drawing/2014/main" id="{A9A37579-207C-4BA0-A15B-8A0D8B3FFE0F}"/>
                </a:ext>
              </a:extLst>
            </p:cNvPr>
            <p:cNvSpPr/>
            <p:nvPr/>
          </p:nvSpPr>
          <p:spPr>
            <a:xfrm>
              <a:off x="1672338" y="2370921"/>
              <a:ext cx="23372" cy="12854"/>
            </a:xfrm>
            <a:custGeom>
              <a:avLst/>
              <a:gdLst/>
              <a:ahLst/>
              <a:cxnLst/>
              <a:rect l="l" t="t" r="r" b="b"/>
              <a:pathLst>
                <a:path w="867" h="477" fill="none" extrusionOk="0">
                  <a:moveTo>
                    <a:pt x="0" y="0"/>
                  </a:moveTo>
                  <a:lnTo>
                    <a:pt x="0" y="476"/>
                  </a:lnTo>
                  <a:lnTo>
                    <a:pt x="866" y="4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8525;p75">
              <a:extLst>
                <a:ext uri="{FF2B5EF4-FFF2-40B4-BE49-F238E27FC236}">
                  <a16:creationId xmlns:a16="http://schemas.microsoft.com/office/drawing/2014/main" id="{D556A967-B386-4C49-AA48-017B8C892582}"/>
                </a:ext>
              </a:extLst>
            </p:cNvPr>
            <p:cNvSpPr/>
            <p:nvPr/>
          </p:nvSpPr>
          <p:spPr>
            <a:xfrm>
              <a:off x="1613975" y="2368576"/>
              <a:ext cx="10513" cy="15198"/>
            </a:xfrm>
            <a:custGeom>
              <a:avLst/>
              <a:gdLst/>
              <a:ahLst/>
              <a:cxnLst/>
              <a:rect l="l" t="t" r="r" b="b"/>
              <a:pathLst>
                <a:path w="390" h="564" fill="none" extrusionOk="0">
                  <a:moveTo>
                    <a:pt x="39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6" y="563"/>
                  </a:lnTo>
                  <a:lnTo>
                    <a:pt x="390" y="56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8526;p75">
              <a:extLst>
                <a:ext uri="{FF2B5EF4-FFF2-40B4-BE49-F238E27FC236}">
                  <a16:creationId xmlns:a16="http://schemas.microsoft.com/office/drawing/2014/main" id="{A76421E0-4FE8-4977-99C6-5F1AFD5B69D0}"/>
                </a:ext>
              </a:extLst>
            </p:cNvPr>
            <p:cNvSpPr/>
            <p:nvPr/>
          </p:nvSpPr>
          <p:spPr>
            <a:xfrm>
              <a:off x="163963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8527;p75">
              <a:extLst>
                <a:ext uri="{FF2B5EF4-FFF2-40B4-BE49-F238E27FC236}">
                  <a16:creationId xmlns:a16="http://schemas.microsoft.com/office/drawing/2014/main" id="{DBCB572C-CB92-40E2-BC45-EA1119F419DD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8528;p75">
              <a:extLst>
                <a:ext uri="{FF2B5EF4-FFF2-40B4-BE49-F238E27FC236}">
                  <a16:creationId xmlns:a16="http://schemas.microsoft.com/office/drawing/2014/main" id="{9E154BFE-F006-4F10-A069-88E1449F77CA}"/>
                </a:ext>
              </a:extLst>
            </p:cNvPr>
            <p:cNvSpPr/>
            <p:nvPr/>
          </p:nvSpPr>
          <p:spPr>
            <a:xfrm>
              <a:off x="1665329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87"/>
                  </a:lnTo>
                  <a:lnTo>
                    <a:pt x="217" y="87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8529;p75">
              <a:extLst>
                <a:ext uri="{FF2B5EF4-FFF2-40B4-BE49-F238E27FC236}">
                  <a16:creationId xmlns:a16="http://schemas.microsoft.com/office/drawing/2014/main" id="{FEA50847-2610-4B20-A2E0-AEAC7255C61D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8530;p75">
              <a:extLst>
                <a:ext uri="{FF2B5EF4-FFF2-40B4-BE49-F238E27FC236}">
                  <a16:creationId xmlns:a16="http://schemas.microsoft.com/office/drawing/2014/main" id="{381FA796-7770-49A7-B596-2E4918E20835}"/>
                </a:ext>
              </a:extLst>
            </p:cNvPr>
            <p:cNvSpPr/>
            <p:nvPr/>
          </p:nvSpPr>
          <p:spPr>
            <a:xfrm>
              <a:off x="1624462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8531;p75">
              <a:extLst>
                <a:ext uri="{FF2B5EF4-FFF2-40B4-BE49-F238E27FC236}">
                  <a16:creationId xmlns:a16="http://schemas.microsoft.com/office/drawing/2014/main" id="{CAFBD326-0553-49E8-A566-921E6A65EF4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8532;p75">
              <a:extLst>
                <a:ext uri="{FF2B5EF4-FFF2-40B4-BE49-F238E27FC236}">
                  <a16:creationId xmlns:a16="http://schemas.microsoft.com/office/drawing/2014/main" id="{898E11FA-9830-48AA-93CC-2F9E693BB339}"/>
                </a:ext>
              </a:extLst>
            </p:cNvPr>
            <p:cNvSpPr/>
            <p:nvPr/>
          </p:nvSpPr>
          <p:spPr>
            <a:xfrm>
              <a:off x="1875436" y="2377900"/>
              <a:ext cx="4691" cy="4716"/>
            </a:xfrm>
            <a:custGeom>
              <a:avLst/>
              <a:gdLst/>
              <a:ahLst/>
              <a:cxnLst/>
              <a:rect l="l" t="t" r="r" b="b"/>
              <a:pathLst>
                <a:path w="174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" y="174"/>
                  </a:lnTo>
                  <a:lnTo>
                    <a:pt x="174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8533;p75">
              <a:extLst>
                <a:ext uri="{FF2B5EF4-FFF2-40B4-BE49-F238E27FC236}">
                  <a16:creationId xmlns:a16="http://schemas.microsoft.com/office/drawing/2014/main" id="{F778D7FA-6CF4-449C-A655-3D71CDEA0F64}"/>
                </a:ext>
              </a:extLst>
            </p:cNvPr>
            <p:cNvSpPr/>
            <p:nvPr/>
          </p:nvSpPr>
          <p:spPr>
            <a:xfrm>
              <a:off x="1874277" y="2368576"/>
              <a:ext cx="180966" cy="15198"/>
            </a:xfrm>
            <a:custGeom>
              <a:avLst/>
              <a:gdLst/>
              <a:ahLst/>
              <a:cxnLst/>
              <a:rect l="l" t="t" r="r" b="b"/>
              <a:pathLst>
                <a:path w="6713" h="564" extrusionOk="0">
                  <a:moveTo>
                    <a:pt x="217" y="347"/>
                  </a:moveTo>
                  <a:lnTo>
                    <a:pt x="44" y="52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347"/>
                  </a:lnTo>
                  <a:close/>
                  <a:moveTo>
                    <a:pt x="477" y="0"/>
                  </a:moveTo>
                  <a:lnTo>
                    <a:pt x="433" y="44"/>
                  </a:lnTo>
                  <a:lnTo>
                    <a:pt x="433" y="563"/>
                  </a:lnTo>
                  <a:lnTo>
                    <a:pt x="1386" y="563"/>
                  </a:lnTo>
                  <a:lnTo>
                    <a:pt x="1386" y="0"/>
                  </a:lnTo>
                  <a:close/>
                  <a:moveTo>
                    <a:pt x="1949" y="0"/>
                  </a:moveTo>
                  <a:lnTo>
                    <a:pt x="1949" y="563"/>
                  </a:lnTo>
                  <a:lnTo>
                    <a:pt x="2858" y="563"/>
                  </a:lnTo>
                  <a:lnTo>
                    <a:pt x="2858" y="0"/>
                  </a:lnTo>
                  <a:close/>
                  <a:moveTo>
                    <a:pt x="3118" y="0"/>
                  </a:moveTo>
                  <a:lnTo>
                    <a:pt x="3118" y="563"/>
                  </a:lnTo>
                  <a:lnTo>
                    <a:pt x="4071" y="563"/>
                  </a:lnTo>
                  <a:lnTo>
                    <a:pt x="4071" y="0"/>
                  </a:lnTo>
                  <a:close/>
                  <a:moveTo>
                    <a:pt x="4634" y="0"/>
                  </a:moveTo>
                  <a:lnTo>
                    <a:pt x="4634" y="563"/>
                  </a:lnTo>
                  <a:lnTo>
                    <a:pt x="5543" y="563"/>
                  </a:lnTo>
                  <a:lnTo>
                    <a:pt x="5543" y="0"/>
                  </a:lnTo>
                  <a:close/>
                  <a:moveTo>
                    <a:pt x="5760" y="0"/>
                  </a:moveTo>
                  <a:lnTo>
                    <a:pt x="5760" y="563"/>
                  </a:lnTo>
                  <a:lnTo>
                    <a:pt x="6712" y="563"/>
                  </a:lnTo>
                  <a:lnTo>
                    <a:pt x="6712" y="174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8534;p75">
              <a:extLst>
                <a:ext uri="{FF2B5EF4-FFF2-40B4-BE49-F238E27FC236}">
                  <a16:creationId xmlns:a16="http://schemas.microsoft.com/office/drawing/2014/main" id="{A90BA792-358A-49B1-A7E4-BFD5A2766618}"/>
                </a:ext>
              </a:extLst>
            </p:cNvPr>
            <p:cNvSpPr/>
            <p:nvPr/>
          </p:nvSpPr>
          <p:spPr>
            <a:xfrm>
              <a:off x="2070393" y="238374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8535;p75">
              <a:extLst>
                <a:ext uri="{FF2B5EF4-FFF2-40B4-BE49-F238E27FC236}">
                  <a16:creationId xmlns:a16="http://schemas.microsoft.com/office/drawing/2014/main" id="{9BD9A97E-0043-47AD-BEA9-DE43521EFFDC}"/>
                </a:ext>
              </a:extLst>
            </p:cNvPr>
            <p:cNvSpPr/>
            <p:nvPr/>
          </p:nvSpPr>
          <p:spPr>
            <a:xfrm>
              <a:off x="1874277" y="2377900"/>
              <a:ext cx="5850" cy="5875"/>
            </a:xfrm>
            <a:custGeom>
              <a:avLst/>
              <a:gdLst/>
              <a:ahLst/>
              <a:cxnLst/>
              <a:rect l="l" t="t" r="r" b="b"/>
              <a:pathLst>
                <a:path w="217" h="218" fill="none" extrusionOk="0">
                  <a:moveTo>
                    <a:pt x="217" y="1"/>
                  </a:moveTo>
                  <a:lnTo>
                    <a:pt x="217" y="1"/>
                  </a:lnTo>
                  <a:lnTo>
                    <a:pt x="44" y="174"/>
                  </a:lnTo>
                  <a:lnTo>
                    <a:pt x="0" y="217"/>
                  </a:lnTo>
                  <a:lnTo>
                    <a:pt x="217" y="217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8536;p75">
              <a:extLst>
                <a:ext uri="{FF2B5EF4-FFF2-40B4-BE49-F238E27FC236}">
                  <a16:creationId xmlns:a16="http://schemas.microsoft.com/office/drawing/2014/main" id="{0109935A-66A2-481B-9A91-0B3291208FE5}"/>
                </a:ext>
              </a:extLst>
            </p:cNvPr>
            <p:cNvSpPr/>
            <p:nvPr/>
          </p:nvSpPr>
          <p:spPr>
            <a:xfrm>
              <a:off x="1885949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44" y="0"/>
                  </a:lnTo>
                  <a:lnTo>
                    <a:pt x="0" y="44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8537;p75">
              <a:extLst>
                <a:ext uri="{FF2B5EF4-FFF2-40B4-BE49-F238E27FC236}">
                  <a16:creationId xmlns:a16="http://schemas.microsoft.com/office/drawing/2014/main" id="{23AC64FC-6FBA-4AC0-A556-0702E48351E5}"/>
                </a:ext>
              </a:extLst>
            </p:cNvPr>
            <p:cNvSpPr/>
            <p:nvPr/>
          </p:nvSpPr>
          <p:spPr>
            <a:xfrm>
              <a:off x="1926790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8538;p75">
              <a:extLst>
                <a:ext uri="{FF2B5EF4-FFF2-40B4-BE49-F238E27FC236}">
                  <a16:creationId xmlns:a16="http://schemas.microsoft.com/office/drawing/2014/main" id="{90383F29-51DA-4268-9C40-65BA40A90ED2}"/>
                </a:ext>
              </a:extLst>
            </p:cNvPr>
            <p:cNvSpPr/>
            <p:nvPr/>
          </p:nvSpPr>
          <p:spPr>
            <a:xfrm>
              <a:off x="1958330" y="2368576"/>
              <a:ext cx="25690" cy="15198"/>
            </a:xfrm>
            <a:custGeom>
              <a:avLst/>
              <a:gdLst/>
              <a:ahLst/>
              <a:cxnLst/>
              <a:rect l="l" t="t" r="r" b="b"/>
              <a:pathLst>
                <a:path w="953" h="564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8539;p75">
              <a:extLst>
                <a:ext uri="{FF2B5EF4-FFF2-40B4-BE49-F238E27FC236}">
                  <a16:creationId xmlns:a16="http://schemas.microsoft.com/office/drawing/2014/main" id="{F787D25C-1191-4907-A23B-44ABD3EC3EEB}"/>
                </a:ext>
              </a:extLst>
            </p:cNvPr>
            <p:cNvSpPr/>
            <p:nvPr/>
          </p:nvSpPr>
          <p:spPr>
            <a:xfrm>
              <a:off x="1999171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8540;p75">
              <a:extLst>
                <a:ext uri="{FF2B5EF4-FFF2-40B4-BE49-F238E27FC236}">
                  <a16:creationId xmlns:a16="http://schemas.microsoft.com/office/drawing/2014/main" id="{421CD6B5-CF87-43B7-911A-26AD881BA1A7}"/>
                </a:ext>
              </a:extLst>
            </p:cNvPr>
            <p:cNvSpPr/>
            <p:nvPr/>
          </p:nvSpPr>
          <p:spPr>
            <a:xfrm>
              <a:off x="202952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78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74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8541;p75">
              <a:extLst>
                <a:ext uri="{FF2B5EF4-FFF2-40B4-BE49-F238E27FC236}">
                  <a16:creationId xmlns:a16="http://schemas.microsoft.com/office/drawing/2014/main" id="{2AC3A8F6-7A55-4449-B1A1-CB4F1EAFC8B0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8542;p75">
              <a:extLst>
                <a:ext uri="{FF2B5EF4-FFF2-40B4-BE49-F238E27FC236}">
                  <a16:creationId xmlns:a16="http://schemas.microsoft.com/office/drawing/2014/main" id="{26FFDD49-F4CE-49E1-A784-3E15DA3869D7}"/>
                </a:ext>
              </a:extLst>
            </p:cNvPr>
            <p:cNvSpPr/>
            <p:nvPr/>
          </p:nvSpPr>
          <p:spPr>
            <a:xfrm>
              <a:off x="2055215" y="2373238"/>
              <a:ext cx="15204" cy="10536"/>
            </a:xfrm>
            <a:custGeom>
              <a:avLst/>
              <a:gdLst/>
              <a:ahLst/>
              <a:cxnLst/>
              <a:rect l="l" t="t" r="r" b="b"/>
              <a:pathLst>
                <a:path w="564" h="391" fill="none" extrusionOk="0">
                  <a:moveTo>
                    <a:pt x="0" y="1"/>
                  </a:moveTo>
                  <a:lnTo>
                    <a:pt x="0" y="390"/>
                  </a:lnTo>
                  <a:lnTo>
                    <a:pt x="563" y="390"/>
                  </a:lnTo>
                  <a:lnTo>
                    <a:pt x="563" y="39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8543;p75">
              <a:extLst>
                <a:ext uri="{FF2B5EF4-FFF2-40B4-BE49-F238E27FC236}">
                  <a16:creationId xmlns:a16="http://schemas.microsoft.com/office/drawing/2014/main" id="{038A11ED-1755-445C-8A7D-D919CFFC9E3B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8544;p75">
              <a:extLst>
                <a:ext uri="{FF2B5EF4-FFF2-40B4-BE49-F238E27FC236}">
                  <a16:creationId xmlns:a16="http://schemas.microsoft.com/office/drawing/2014/main" id="{F54FEBA0-BEF4-4B84-A527-86644C9D2D01}"/>
                </a:ext>
              </a:extLst>
            </p:cNvPr>
            <p:cNvSpPr/>
            <p:nvPr/>
          </p:nvSpPr>
          <p:spPr>
            <a:xfrm>
              <a:off x="2023702" y="2368576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217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8545;p75">
              <a:extLst>
                <a:ext uri="{FF2B5EF4-FFF2-40B4-BE49-F238E27FC236}">
                  <a16:creationId xmlns:a16="http://schemas.microsoft.com/office/drawing/2014/main" id="{9AD0F619-8A8C-45A7-B489-9E2BE29BDA45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8546;p75">
              <a:extLst>
                <a:ext uri="{FF2B5EF4-FFF2-40B4-BE49-F238E27FC236}">
                  <a16:creationId xmlns:a16="http://schemas.microsoft.com/office/drawing/2014/main" id="{512242E7-7E88-4E08-92D2-7BAB94FE1680}"/>
                </a:ext>
              </a:extLst>
            </p:cNvPr>
            <p:cNvSpPr/>
            <p:nvPr/>
          </p:nvSpPr>
          <p:spPr>
            <a:xfrm>
              <a:off x="1983994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8547;p75">
              <a:extLst>
                <a:ext uri="{FF2B5EF4-FFF2-40B4-BE49-F238E27FC236}">
                  <a16:creationId xmlns:a16="http://schemas.microsoft.com/office/drawing/2014/main" id="{7B59B90C-C9C2-4077-8D8E-5B818C70B455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8548;p75">
              <a:extLst>
                <a:ext uri="{FF2B5EF4-FFF2-40B4-BE49-F238E27FC236}">
                  <a16:creationId xmlns:a16="http://schemas.microsoft.com/office/drawing/2014/main" id="{FA78E7AE-2765-4322-94CB-6B1CFD0AB14A}"/>
                </a:ext>
              </a:extLst>
            </p:cNvPr>
            <p:cNvSpPr/>
            <p:nvPr/>
          </p:nvSpPr>
          <p:spPr>
            <a:xfrm>
              <a:off x="1951321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8549;p75">
              <a:extLst>
                <a:ext uri="{FF2B5EF4-FFF2-40B4-BE49-F238E27FC236}">
                  <a16:creationId xmlns:a16="http://schemas.microsoft.com/office/drawing/2014/main" id="{E47D7C76-3784-478D-AB5A-243DEC75A7D7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8550;p75">
              <a:extLst>
                <a:ext uri="{FF2B5EF4-FFF2-40B4-BE49-F238E27FC236}">
                  <a16:creationId xmlns:a16="http://schemas.microsoft.com/office/drawing/2014/main" id="{6BE8D85D-74D9-44F1-B6D8-F3B4F4051481}"/>
                </a:ext>
              </a:extLst>
            </p:cNvPr>
            <p:cNvSpPr/>
            <p:nvPr/>
          </p:nvSpPr>
          <p:spPr>
            <a:xfrm>
              <a:off x="1911640" y="2368576"/>
              <a:ext cx="15177" cy="15198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8551;p75">
              <a:extLst>
                <a:ext uri="{FF2B5EF4-FFF2-40B4-BE49-F238E27FC236}">
                  <a16:creationId xmlns:a16="http://schemas.microsoft.com/office/drawing/2014/main" id="{28647329-574A-4818-806F-E050D49E07B2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8552;p75">
              <a:extLst>
                <a:ext uri="{FF2B5EF4-FFF2-40B4-BE49-F238E27FC236}">
                  <a16:creationId xmlns:a16="http://schemas.microsoft.com/office/drawing/2014/main" id="{62819A61-46FC-42F8-96F4-E29803201470}"/>
                </a:ext>
              </a:extLst>
            </p:cNvPr>
            <p:cNvSpPr/>
            <p:nvPr/>
          </p:nvSpPr>
          <p:spPr>
            <a:xfrm>
              <a:off x="1880100" y="2372079"/>
              <a:ext cx="4718" cy="5848"/>
            </a:xfrm>
            <a:custGeom>
              <a:avLst/>
              <a:gdLst/>
              <a:ahLst/>
              <a:cxnLst/>
              <a:rect l="l" t="t" r="r" b="b"/>
              <a:pathLst>
                <a:path w="175" h="217" fill="none" extrusionOk="0">
                  <a:moveTo>
                    <a:pt x="174" y="0"/>
                  </a:moveTo>
                  <a:lnTo>
                    <a:pt x="1" y="174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8553;p75">
              <a:extLst>
                <a:ext uri="{FF2B5EF4-FFF2-40B4-BE49-F238E27FC236}">
                  <a16:creationId xmlns:a16="http://schemas.microsoft.com/office/drawing/2014/main" id="{130EA389-E294-4679-95C2-ED0D3032865B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extrusionOk="0">
                  <a:moveTo>
                    <a:pt x="217" y="1"/>
                  </a:move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8554;p75">
              <a:extLst>
                <a:ext uri="{FF2B5EF4-FFF2-40B4-BE49-F238E27FC236}">
                  <a16:creationId xmlns:a16="http://schemas.microsoft.com/office/drawing/2014/main" id="{CAF1808B-1B8B-40FD-8D3B-1649A3B2483D}"/>
                </a:ext>
              </a:extLst>
            </p:cNvPr>
            <p:cNvSpPr/>
            <p:nvPr/>
          </p:nvSpPr>
          <p:spPr>
            <a:xfrm>
              <a:off x="1880100" y="2369735"/>
              <a:ext cx="5877" cy="14040"/>
            </a:xfrm>
            <a:custGeom>
              <a:avLst/>
              <a:gdLst/>
              <a:ahLst/>
              <a:cxnLst/>
              <a:rect l="l" t="t" r="r" b="b"/>
              <a:pathLst>
                <a:path w="218" h="521" fill="none" extrusionOk="0">
                  <a:moveTo>
                    <a:pt x="217" y="1"/>
                  </a:moveTo>
                  <a:lnTo>
                    <a:pt x="174" y="87"/>
                  </a:lnTo>
                  <a:lnTo>
                    <a:pt x="174" y="87"/>
                  </a:lnTo>
                  <a:lnTo>
                    <a:pt x="1" y="304"/>
                  </a:lnTo>
                  <a:lnTo>
                    <a:pt x="1" y="520"/>
                  </a:lnTo>
                  <a:lnTo>
                    <a:pt x="217" y="520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8555;p75">
              <a:extLst>
                <a:ext uri="{FF2B5EF4-FFF2-40B4-BE49-F238E27FC236}">
                  <a16:creationId xmlns:a16="http://schemas.microsoft.com/office/drawing/2014/main" id="{60311936-7E17-46E3-B3FC-BE6563B6473C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8556;p75">
              <a:extLst>
                <a:ext uri="{FF2B5EF4-FFF2-40B4-BE49-F238E27FC236}">
                  <a16:creationId xmlns:a16="http://schemas.microsoft.com/office/drawing/2014/main" id="{7D4CE9CE-2A95-4C53-907D-0305D0FBB286}"/>
                </a:ext>
              </a:extLst>
            </p:cNvPr>
            <p:cNvSpPr/>
            <p:nvPr/>
          </p:nvSpPr>
          <p:spPr>
            <a:xfrm>
              <a:off x="1613975" y="2337074"/>
              <a:ext cx="10513" cy="5848"/>
            </a:xfrm>
            <a:custGeom>
              <a:avLst/>
              <a:gdLst/>
              <a:ahLst/>
              <a:cxnLst/>
              <a:rect l="l" t="t" r="r" b="b"/>
              <a:pathLst>
                <a:path w="390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90" y="217"/>
                  </a:lnTo>
                  <a:lnTo>
                    <a:pt x="390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8557;p75">
              <a:extLst>
                <a:ext uri="{FF2B5EF4-FFF2-40B4-BE49-F238E27FC236}">
                  <a16:creationId xmlns:a16="http://schemas.microsoft.com/office/drawing/2014/main" id="{A55CC63D-4BC9-46EE-BFC7-ED49251A7E25}"/>
                </a:ext>
              </a:extLst>
            </p:cNvPr>
            <p:cNvSpPr/>
            <p:nvPr/>
          </p:nvSpPr>
          <p:spPr>
            <a:xfrm>
              <a:off x="1591789" y="2337074"/>
              <a:ext cx="32699" cy="7033"/>
            </a:xfrm>
            <a:custGeom>
              <a:avLst/>
              <a:gdLst/>
              <a:ahLst/>
              <a:cxnLst/>
              <a:rect l="l" t="t" r="r" b="b"/>
              <a:pathLst>
                <a:path w="1213" h="261" extrusionOk="0">
                  <a:moveTo>
                    <a:pt x="0" y="0"/>
                  </a:moveTo>
                  <a:lnTo>
                    <a:pt x="44" y="87"/>
                  </a:lnTo>
                  <a:lnTo>
                    <a:pt x="44" y="0"/>
                  </a:lnTo>
                  <a:close/>
                  <a:moveTo>
                    <a:pt x="303" y="0"/>
                  </a:moveTo>
                  <a:lnTo>
                    <a:pt x="303" y="260"/>
                  </a:lnTo>
                  <a:lnTo>
                    <a:pt x="1213" y="260"/>
                  </a:lnTo>
                  <a:lnTo>
                    <a:pt x="1213" y="217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8558;p75">
              <a:extLst>
                <a:ext uri="{FF2B5EF4-FFF2-40B4-BE49-F238E27FC236}">
                  <a16:creationId xmlns:a16="http://schemas.microsoft.com/office/drawing/2014/main" id="{6D59C331-9CC9-4FAD-AF70-780D759F248C}"/>
                </a:ext>
              </a:extLst>
            </p:cNvPr>
            <p:cNvSpPr/>
            <p:nvPr/>
          </p:nvSpPr>
          <p:spPr>
            <a:xfrm>
              <a:off x="1591789" y="2337074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8559;p75">
              <a:extLst>
                <a:ext uri="{FF2B5EF4-FFF2-40B4-BE49-F238E27FC236}">
                  <a16:creationId xmlns:a16="http://schemas.microsoft.com/office/drawing/2014/main" id="{78B8F5BD-82EB-42F0-AF4B-28E2115354EC}"/>
                </a:ext>
              </a:extLst>
            </p:cNvPr>
            <p:cNvSpPr/>
            <p:nvPr/>
          </p:nvSpPr>
          <p:spPr>
            <a:xfrm>
              <a:off x="1599957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60"/>
                  </a:lnTo>
                  <a:lnTo>
                    <a:pt x="910" y="217"/>
                  </a:lnTo>
                  <a:lnTo>
                    <a:pt x="91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8560;p75">
              <a:extLst>
                <a:ext uri="{FF2B5EF4-FFF2-40B4-BE49-F238E27FC236}">
                  <a16:creationId xmlns:a16="http://schemas.microsoft.com/office/drawing/2014/main" id="{DD72BBC3-7DFD-4508-9748-E71EFA911726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8561;p75">
              <a:extLst>
                <a:ext uri="{FF2B5EF4-FFF2-40B4-BE49-F238E27FC236}">
                  <a16:creationId xmlns:a16="http://schemas.microsoft.com/office/drawing/2014/main" id="{D5A6EF29-1347-4DBE-B87A-8187A5148A7C}"/>
                </a:ext>
              </a:extLst>
            </p:cNvPr>
            <p:cNvSpPr/>
            <p:nvPr/>
          </p:nvSpPr>
          <p:spPr>
            <a:xfrm>
              <a:off x="1624462" y="2344081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8562;p75">
              <a:extLst>
                <a:ext uri="{FF2B5EF4-FFF2-40B4-BE49-F238E27FC236}">
                  <a16:creationId xmlns:a16="http://schemas.microsoft.com/office/drawing/2014/main" id="{02CC4D7A-6AAB-4643-BB90-818DF729316A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8563;p75">
              <a:extLst>
                <a:ext uri="{FF2B5EF4-FFF2-40B4-BE49-F238E27FC236}">
                  <a16:creationId xmlns:a16="http://schemas.microsoft.com/office/drawing/2014/main" id="{0C673977-C2CF-47FC-9E4A-280385023DD3}"/>
                </a:ext>
              </a:extLst>
            </p:cNvPr>
            <p:cNvSpPr/>
            <p:nvPr/>
          </p:nvSpPr>
          <p:spPr>
            <a:xfrm>
              <a:off x="159294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3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8564;p75">
              <a:extLst>
                <a:ext uri="{FF2B5EF4-FFF2-40B4-BE49-F238E27FC236}">
                  <a16:creationId xmlns:a16="http://schemas.microsoft.com/office/drawing/2014/main" id="{744BEBF6-4916-4408-AB65-92F3A1922E2E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63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8565;p75">
              <a:extLst>
                <a:ext uri="{FF2B5EF4-FFF2-40B4-BE49-F238E27FC236}">
                  <a16:creationId xmlns:a16="http://schemas.microsoft.com/office/drawing/2014/main" id="{D7B393DF-89A7-438C-A703-2AA0A959ADB4}"/>
                </a:ext>
              </a:extLst>
            </p:cNvPr>
            <p:cNvSpPr/>
            <p:nvPr/>
          </p:nvSpPr>
          <p:spPr>
            <a:xfrm>
              <a:off x="2007339" y="2337074"/>
              <a:ext cx="5877" cy="4689"/>
            </a:xfrm>
            <a:custGeom>
              <a:avLst/>
              <a:gdLst/>
              <a:ahLst/>
              <a:cxnLst/>
              <a:rect l="l" t="t" r="r" b="b"/>
              <a:pathLst>
                <a:path w="218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8566;p75">
              <a:extLst>
                <a:ext uri="{FF2B5EF4-FFF2-40B4-BE49-F238E27FC236}">
                  <a16:creationId xmlns:a16="http://schemas.microsoft.com/office/drawing/2014/main" id="{1DF75CB1-2B3F-462B-AF69-21A7F064B5C3}"/>
                </a:ext>
              </a:extLst>
            </p:cNvPr>
            <p:cNvSpPr/>
            <p:nvPr/>
          </p:nvSpPr>
          <p:spPr>
            <a:xfrm>
              <a:off x="1906949" y="2337074"/>
              <a:ext cx="109771" cy="7033"/>
            </a:xfrm>
            <a:custGeom>
              <a:avLst/>
              <a:gdLst/>
              <a:ahLst/>
              <a:cxnLst/>
              <a:rect l="l" t="t" r="r" b="b"/>
              <a:pathLst>
                <a:path w="4072" h="261" extrusionOk="0">
                  <a:moveTo>
                    <a:pt x="174" y="87"/>
                  </a:move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close/>
                  <a:moveTo>
                    <a:pt x="737" y="0"/>
                  </a:moveTo>
                  <a:lnTo>
                    <a:pt x="737" y="260"/>
                  </a:lnTo>
                  <a:lnTo>
                    <a:pt x="1646" y="260"/>
                  </a:lnTo>
                  <a:lnTo>
                    <a:pt x="1646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59" y="260"/>
                  </a:lnTo>
                  <a:lnTo>
                    <a:pt x="2859" y="0"/>
                  </a:lnTo>
                  <a:close/>
                  <a:moveTo>
                    <a:pt x="3422" y="0"/>
                  </a:moveTo>
                  <a:lnTo>
                    <a:pt x="3422" y="260"/>
                  </a:lnTo>
                  <a:lnTo>
                    <a:pt x="4071" y="260"/>
                  </a:lnTo>
                  <a:lnTo>
                    <a:pt x="3941" y="173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8567;p75">
              <a:extLst>
                <a:ext uri="{FF2B5EF4-FFF2-40B4-BE49-F238E27FC236}">
                  <a16:creationId xmlns:a16="http://schemas.microsoft.com/office/drawing/2014/main" id="{791ECFE4-7B57-4A95-A65D-F3879D16BC06}"/>
                </a:ext>
              </a:extLst>
            </p:cNvPr>
            <p:cNvSpPr/>
            <p:nvPr/>
          </p:nvSpPr>
          <p:spPr>
            <a:xfrm>
              <a:off x="1906949" y="2339392"/>
              <a:ext cx="4718" cy="4716"/>
            </a:xfrm>
            <a:custGeom>
              <a:avLst/>
              <a:gdLst/>
              <a:ahLst/>
              <a:cxnLst/>
              <a:rect l="l" t="t" r="r" b="b"/>
              <a:pathLst>
                <a:path w="175" h="175" fill="none" extrusionOk="0">
                  <a:moveTo>
                    <a:pt x="174" y="1"/>
                  </a:moveTo>
                  <a:lnTo>
                    <a:pt x="1" y="174"/>
                  </a:lnTo>
                  <a:lnTo>
                    <a:pt x="174" y="17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8568;p75">
              <a:extLst>
                <a:ext uri="{FF2B5EF4-FFF2-40B4-BE49-F238E27FC236}">
                  <a16:creationId xmlns:a16="http://schemas.microsoft.com/office/drawing/2014/main" id="{DAA32224-4E36-4AD9-88D0-C342F5DCF53F}"/>
                </a:ext>
              </a:extLst>
            </p:cNvPr>
            <p:cNvSpPr/>
            <p:nvPr/>
          </p:nvSpPr>
          <p:spPr>
            <a:xfrm>
              <a:off x="1926790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8569;p75">
              <a:extLst>
                <a:ext uri="{FF2B5EF4-FFF2-40B4-BE49-F238E27FC236}">
                  <a16:creationId xmlns:a16="http://schemas.microsoft.com/office/drawing/2014/main" id="{39C3412D-F543-4CEF-96D5-9C4B08288091}"/>
                </a:ext>
              </a:extLst>
            </p:cNvPr>
            <p:cNvSpPr/>
            <p:nvPr/>
          </p:nvSpPr>
          <p:spPr>
            <a:xfrm>
              <a:off x="1958330" y="2337074"/>
              <a:ext cx="25690" cy="7033"/>
            </a:xfrm>
            <a:custGeom>
              <a:avLst/>
              <a:gdLst/>
              <a:ahLst/>
              <a:cxnLst/>
              <a:rect l="l" t="t" r="r" b="b"/>
              <a:pathLst>
                <a:path w="953" h="261" fill="none" extrusionOk="0">
                  <a:moveTo>
                    <a:pt x="95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8570;p75">
              <a:extLst>
                <a:ext uri="{FF2B5EF4-FFF2-40B4-BE49-F238E27FC236}">
                  <a16:creationId xmlns:a16="http://schemas.microsoft.com/office/drawing/2014/main" id="{755686AB-3096-42F7-8FC3-B6AB8AB0E984}"/>
                </a:ext>
              </a:extLst>
            </p:cNvPr>
            <p:cNvSpPr/>
            <p:nvPr/>
          </p:nvSpPr>
          <p:spPr>
            <a:xfrm>
              <a:off x="1999171" y="2337074"/>
              <a:ext cx="17549" cy="7033"/>
            </a:xfrm>
            <a:custGeom>
              <a:avLst/>
              <a:gdLst/>
              <a:ahLst/>
              <a:cxnLst/>
              <a:rect l="l" t="t" r="r" b="b"/>
              <a:pathLst>
                <a:path w="651" h="261" fill="none" extrusionOk="0">
                  <a:moveTo>
                    <a:pt x="30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650" y="260"/>
                  </a:lnTo>
                  <a:lnTo>
                    <a:pt x="520" y="17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8571;p75">
              <a:extLst>
                <a:ext uri="{FF2B5EF4-FFF2-40B4-BE49-F238E27FC236}">
                  <a16:creationId xmlns:a16="http://schemas.microsoft.com/office/drawing/2014/main" id="{01511C9B-D6AF-4692-B7DC-77F0A5A1D7DD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8572;p75">
              <a:extLst>
                <a:ext uri="{FF2B5EF4-FFF2-40B4-BE49-F238E27FC236}">
                  <a16:creationId xmlns:a16="http://schemas.microsoft.com/office/drawing/2014/main" id="{B719B6B6-AD71-43EC-B890-F3CF2E80EB0C}"/>
                </a:ext>
              </a:extLst>
            </p:cNvPr>
            <p:cNvSpPr/>
            <p:nvPr/>
          </p:nvSpPr>
          <p:spPr>
            <a:xfrm>
              <a:off x="1983994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8573;p75">
              <a:extLst>
                <a:ext uri="{FF2B5EF4-FFF2-40B4-BE49-F238E27FC236}">
                  <a16:creationId xmlns:a16="http://schemas.microsoft.com/office/drawing/2014/main" id="{2526E28D-D93E-4039-8B76-866A91351AD2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8574;p75">
              <a:extLst>
                <a:ext uri="{FF2B5EF4-FFF2-40B4-BE49-F238E27FC236}">
                  <a16:creationId xmlns:a16="http://schemas.microsoft.com/office/drawing/2014/main" id="{1F56512F-1128-4E78-9987-B654E9180E96}"/>
                </a:ext>
              </a:extLst>
            </p:cNvPr>
            <p:cNvSpPr/>
            <p:nvPr/>
          </p:nvSpPr>
          <p:spPr>
            <a:xfrm>
              <a:off x="1951321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8575;p75">
              <a:extLst>
                <a:ext uri="{FF2B5EF4-FFF2-40B4-BE49-F238E27FC236}">
                  <a16:creationId xmlns:a16="http://schemas.microsoft.com/office/drawing/2014/main" id="{DB9827F9-84B2-435A-9335-9A8978C5767B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8576;p75">
              <a:extLst>
                <a:ext uri="{FF2B5EF4-FFF2-40B4-BE49-F238E27FC236}">
                  <a16:creationId xmlns:a16="http://schemas.microsoft.com/office/drawing/2014/main" id="{BAA52EC2-E832-4E1D-8D5F-A06503750013}"/>
                </a:ext>
              </a:extLst>
            </p:cNvPr>
            <p:cNvSpPr/>
            <p:nvPr/>
          </p:nvSpPr>
          <p:spPr>
            <a:xfrm>
              <a:off x="1911640" y="2337074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8577;p75">
              <a:extLst>
                <a:ext uri="{FF2B5EF4-FFF2-40B4-BE49-F238E27FC236}">
                  <a16:creationId xmlns:a16="http://schemas.microsoft.com/office/drawing/2014/main" id="{ADF37027-3E3A-4CC8-8C82-5666CBC032DE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extrusionOk="0">
                  <a:moveTo>
                    <a:pt x="43" y="0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8578;p75">
              <a:extLst>
                <a:ext uri="{FF2B5EF4-FFF2-40B4-BE49-F238E27FC236}">
                  <a16:creationId xmlns:a16="http://schemas.microsoft.com/office/drawing/2014/main" id="{5B8093DE-BE7B-422B-A654-A6784B9F25CC}"/>
                </a:ext>
              </a:extLst>
            </p:cNvPr>
            <p:cNvSpPr/>
            <p:nvPr/>
          </p:nvSpPr>
          <p:spPr>
            <a:xfrm>
              <a:off x="1911640" y="2337074"/>
              <a:ext cx="15177" cy="7033"/>
            </a:xfrm>
            <a:custGeom>
              <a:avLst/>
              <a:gdLst/>
              <a:ahLst/>
              <a:cxnLst/>
              <a:rect l="l" t="t" r="r" b="b"/>
              <a:pathLst>
                <a:path w="563" h="261" fill="none" extrusionOk="0">
                  <a:moveTo>
                    <a:pt x="563" y="0"/>
                  </a:moveTo>
                  <a:lnTo>
                    <a:pt x="43" y="0"/>
                  </a:lnTo>
                  <a:lnTo>
                    <a:pt x="43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8579;p75">
              <a:extLst>
                <a:ext uri="{FF2B5EF4-FFF2-40B4-BE49-F238E27FC236}">
                  <a16:creationId xmlns:a16="http://schemas.microsoft.com/office/drawing/2014/main" id="{2B2BD924-D3B8-400C-AAE5-FF077496ADBC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extrusionOk="0">
                  <a:moveTo>
                    <a:pt x="433" y="0"/>
                  </a:move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8580;p75">
              <a:extLst>
                <a:ext uri="{FF2B5EF4-FFF2-40B4-BE49-F238E27FC236}">
                  <a16:creationId xmlns:a16="http://schemas.microsoft.com/office/drawing/2014/main" id="{348C6C25-96E6-494C-9ED7-3D1600493245}"/>
                </a:ext>
              </a:extLst>
            </p:cNvPr>
            <p:cNvSpPr/>
            <p:nvPr/>
          </p:nvSpPr>
          <p:spPr>
            <a:xfrm>
              <a:off x="1931481" y="2297408"/>
              <a:ext cx="21027" cy="15171"/>
            </a:xfrm>
            <a:custGeom>
              <a:avLst/>
              <a:gdLst/>
              <a:ahLst/>
              <a:cxnLst/>
              <a:rect l="l" t="t" r="r" b="b"/>
              <a:pathLst>
                <a:path w="780" h="563" fill="none" extrusionOk="0">
                  <a:moveTo>
                    <a:pt x="780" y="0"/>
                  </a:moveTo>
                  <a:lnTo>
                    <a:pt x="780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8581;p75">
              <a:extLst>
                <a:ext uri="{FF2B5EF4-FFF2-40B4-BE49-F238E27FC236}">
                  <a16:creationId xmlns:a16="http://schemas.microsoft.com/office/drawing/2014/main" id="{8BA63EE0-9B23-4456-9201-82456F6E9E8E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8582;p75">
              <a:extLst>
                <a:ext uri="{FF2B5EF4-FFF2-40B4-BE49-F238E27FC236}">
                  <a16:creationId xmlns:a16="http://schemas.microsoft.com/office/drawing/2014/main" id="{7EE2EA11-0F79-4678-ADD1-0BD19BA85058}"/>
                </a:ext>
              </a:extLst>
            </p:cNvPr>
            <p:cNvSpPr/>
            <p:nvPr/>
          </p:nvSpPr>
          <p:spPr>
            <a:xfrm>
              <a:off x="1952480" y="22974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8583;p75">
              <a:extLst>
                <a:ext uri="{FF2B5EF4-FFF2-40B4-BE49-F238E27FC236}">
                  <a16:creationId xmlns:a16="http://schemas.microsoft.com/office/drawing/2014/main" id="{09EFDE31-CFB0-47AC-B6BC-8CA3731669E1}"/>
                </a:ext>
              </a:extLst>
            </p:cNvPr>
            <p:cNvSpPr/>
            <p:nvPr/>
          </p:nvSpPr>
          <p:spPr>
            <a:xfrm>
              <a:off x="1927976" y="2339392"/>
              <a:ext cx="161098" cy="116737"/>
            </a:xfrm>
            <a:custGeom>
              <a:avLst/>
              <a:gdLst/>
              <a:ahLst/>
              <a:cxnLst/>
              <a:rect l="l" t="t" r="r" b="b"/>
              <a:pathLst>
                <a:path w="5976" h="4332" extrusionOk="0">
                  <a:moveTo>
                    <a:pt x="0" y="1"/>
                  </a:moveTo>
                  <a:lnTo>
                    <a:pt x="0" y="44"/>
                  </a:lnTo>
                  <a:lnTo>
                    <a:pt x="347" y="347"/>
                  </a:lnTo>
                  <a:lnTo>
                    <a:pt x="736" y="607"/>
                  </a:lnTo>
                  <a:lnTo>
                    <a:pt x="1473" y="1170"/>
                  </a:lnTo>
                  <a:lnTo>
                    <a:pt x="2988" y="2253"/>
                  </a:lnTo>
                  <a:lnTo>
                    <a:pt x="3724" y="2816"/>
                  </a:lnTo>
                  <a:lnTo>
                    <a:pt x="4460" y="3335"/>
                  </a:lnTo>
                  <a:lnTo>
                    <a:pt x="5197" y="3811"/>
                  </a:lnTo>
                  <a:lnTo>
                    <a:pt x="5586" y="4071"/>
                  </a:lnTo>
                  <a:lnTo>
                    <a:pt x="5976" y="4331"/>
                  </a:lnTo>
                  <a:lnTo>
                    <a:pt x="5976" y="4331"/>
                  </a:lnTo>
                  <a:lnTo>
                    <a:pt x="5630" y="4028"/>
                  </a:lnTo>
                  <a:lnTo>
                    <a:pt x="5283" y="3725"/>
                  </a:lnTo>
                  <a:lnTo>
                    <a:pt x="4504" y="3162"/>
                  </a:lnTo>
                  <a:lnTo>
                    <a:pt x="3075" y="2123"/>
                  </a:lnTo>
                  <a:lnTo>
                    <a:pt x="1559" y="1083"/>
                  </a:lnTo>
                  <a:lnTo>
                    <a:pt x="823" y="52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8584;p75">
              <a:extLst>
                <a:ext uri="{FF2B5EF4-FFF2-40B4-BE49-F238E27FC236}">
                  <a16:creationId xmlns:a16="http://schemas.microsoft.com/office/drawing/2014/main" id="{C5465D63-BF5A-4DE8-8D14-F6E271F1067B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extrusionOk="0">
                  <a:moveTo>
                    <a:pt x="563" y="1"/>
                  </a:moveTo>
                  <a:lnTo>
                    <a:pt x="433" y="44"/>
                  </a:lnTo>
                  <a:lnTo>
                    <a:pt x="303" y="131"/>
                  </a:lnTo>
                  <a:lnTo>
                    <a:pt x="217" y="217"/>
                  </a:lnTo>
                  <a:lnTo>
                    <a:pt x="130" y="304"/>
                  </a:lnTo>
                  <a:lnTo>
                    <a:pt x="43" y="477"/>
                  </a:lnTo>
                  <a:lnTo>
                    <a:pt x="0" y="650"/>
                  </a:lnTo>
                  <a:lnTo>
                    <a:pt x="0" y="1040"/>
                  </a:lnTo>
                  <a:lnTo>
                    <a:pt x="87" y="1560"/>
                  </a:lnTo>
                  <a:lnTo>
                    <a:pt x="260" y="2123"/>
                  </a:lnTo>
                  <a:lnTo>
                    <a:pt x="476" y="2686"/>
                  </a:lnTo>
                  <a:lnTo>
                    <a:pt x="780" y="3292"/>
                  </a:lnTo>
                  <a:lnTo>
                    <a:pt x="1126" y="3898"/>
                  </a:lnTo>
                  <a:lnTo>
                    <a:pt x="1516" y="4504"/>
                  </a:lnTo>
                  <a:lnTo>
                    <a:pt x="2035" y="5240"/>
                  </a:lnTo>
                  <a:lnTo>
                    <a:pt x="2685" y="6106"/>
                  </a:lnTo>
                  <a:lnTo>
                    <a:pt x="3464" y="7016"/>
                  </a:lnTo>
                  <a:lnTo>
                    <a:pt x="4374" y="7968"/>
                  </a:lnTo>
                  <a:lnTo>
                    <a:pt x="5370" y="8921"/>
                  </a:lnTo>
                  <a:lnTo>
                    <a:pt x="6409" y="9830"/>
                  </a:lnTo>
                  <a:lnTo>
                    <a:pt x="6928" y="10263"/>
                  </a:lnTo>
                  <a:lnTo>
                    <a:pt x="7491" y="10653"/>
                  </a:lnTo>
                  <a:lnTo>
                    <a:pt x="8054" y="11000"/>
                  </a:lnTo>
                  <a:lnTo>
                    <a:pt x="8617" y="11346"/>
                  </a:lnTo>
                  <a:lnTo>
                    <a:pt x="1342" y="87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8585;p75">
              <a:extLst>
                <a:ext uri="{FF2B5EF4-FFF2-40B4-BE49-F238E27FC236}">
                  <a16:creationId xmlns:a16="http://schemas.microsoft.com/office/drawing/2014/main" id="{AAF6FF09-085C-46D3-B9BE-BE2358F2C2AF}"/>
                </a:ext>
              </a:extLst>
            </p:cNvPr>
            <p:cNvSpPr/>
            <p:nvPr/>
          </p:nvSpPr>
          <p:spPr>
            <a:xfrm>
              <a:off x="1536931" y="2316055"/>
              <a:ext cx="232320" cy="305746"/>
            </a:xfrm>
            <a:custGeom>
              <a:avLst/>
              <a:gdLst/>
              <a:ahLst/>
              <a:cxnLst/>
              <a:rect l="l" t="t" r="r" b="b"/>
              <a:pathLst>
                <a:path w="8618" h="11346" fill="none" extrusionOk="0">
                  <a:moveTo>
                    <a:pt x="8617" y="11346"/>
                  </a:moveTo>
                  <a:lnTo>
                    <a:pt x="8617" y="11346"/>
                  </a:lnTo>
                  <a:lnTo>
                    <a:pt x="8054" y="11000"/>
                  </a:lnTo>
                  <a:lnTo>
                    <a:pt x="7491" y="10653"/>
                  </a:lnTo>
                  <a:lnTo>
                    <a:pt x="6928" y="10263"/>
                  </a:lnTo>
                  <a:lnTo>
                    <a:pt x="6409" y="9830"/>
                  </a:lnTo>
                  <a:lnTo>
                    <a:pt x="5370" y="8921"/>
                  </a:lnTo>
                  <a:lnTo>
                    <a:pt x="4374" y="7968"/>
                  </a:lnTo>
                  <a:lnTo>
                    <a:pt x="3464" y="7016"/>
                  </a:lnTo>
                  <a:lnTo>
                    <a:pt x="2685" y="6106"/>
                  </a:lnTo>
                  <a:lnTo>
                    <a:pt x="2035" y="5240"/>
                  </a:lnTo>
                  <a:lnTo>
                    <a:pt x="1516" y="4504"/>
                  </a:lnTo>
                  <a:lnTo>
                    <a:pt x="1516" y="4504"/>
                  </a:lnTo>
                  <a:lnTo>
                    <a:pt x="1126" y="3898"/>
                  </a:lnTo>
                  <a:lnTo>
                    <a:pt x="780" y="3292"/>
                  </a:lnTo>
                  <a:lnTo>
                    <a:pt x="476" y="2686"/>
                  </a:lnTo>
                  <a:lnTo>
                    <a:pt x="260" y="2123"/>
                  </a:lnTo>
                  <a:lnTo>
                    <a:pt x="87" y="1560"/>
                  </a:lnTo>
                  <a:lnTo>
                    <a:pt x="0" y="1040"/>
                  </a:lnTo>
                  <a:lnTo>
                    <a:pt x="0" y="650"/>
                  </a:lnTo>
                  <a:lnTo>
                    <a:pt x="43" y="477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217" y="217"/>
                  </a:lnTo>
                  <a:lnTo>
                    <a:pt x="303" y="131"/>
                  </a:lnTo>
                  <a:lnTo>
                    <a:pt x="433" y="44"/>
                  </a:lnTo>
                  <a:lnTo>
                    <a:pt x="563" y="1"/>
                  </a:lnTo>
                  <a:lnTo>
                    <a:pt x="736" y="1"/>
                  </a:lnTo>
                  <a:lnTo>
                    <a:pt x="909" y="1"/>
                  </a:lnTo>
                  <a:lnTo>
                    <a:pt x="1342" y="87"/>
                  </a:lnTo>
                  <a:lnTo>
                    <a:pt x="8617" y="113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8586;p75">
              <a:extLst>
                <a:ext uri="{FF2B5EF4-FFF2-40B4-BE49-F238E27FC236}">
                  <a16:creationId xmlns:a16="http://schemas.microsoft.com/office/drawing/2014/main" id="{89FB9A48-5DDA-42DF-88F8-34A75272E5CA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extrusionOk="0">
                  <a:moveTo>
                    <a:pt x="9137" y="1"/>
                  </a:moveTo>
                  <a:lnTo>
                    <a:pt x="8488" y="87"/>
                  </a:lnTo>
                  <a:lnTo>
                    <a:pt x="7752" y="174"/>
                  </a:lnTo>
                  <a:lnTo>
                    <a:pt x="7102" y="304"/>
                  </a:lnTo>
                  <a:lnTo>
                    <a:pt x="6582" y="520"/>
                  </a:lnTo>
                  <a:lnTo>
                    <a:pt x="6323" y="607"/>
                  </a:lnTo>
                  <a:lnTo>
                    <a:pt x="6149" y="737"/>
                  </a:lnTo>
                  <a:lnTo>
                    <a:pt x="5846" y="1083"/>
                  </a:lnTo>
                  <a:lnTo>
                    <a:pt x="5500" y="1516"/>
                  </a:lnTo>
                  <a:lnTo>
                    <a:pt x="5197" y="2036"/>
                  </a:lnTo>
                  <a:lnTo>
                    <a:pt x="4850" y="2599"/>
                  </a:lnTo>
                  <a:lnTo>
                    <a:pt x="4547" y="3248"/>
                  </a:lnTo>
                  <a:lnTo>
                    <a:pt x="4244" y="3898"/>
                  </a:lnTo>
                  <a:lnTo>
                    <a:pt x="3681" y="5457"/>
                  </a:lnTo>
                  <a:lnTo>
                    <a:pt x="3118" y="7102"/>
                  </a:lnTo>
                  <a:lnTo>
                    <a:pt x="2599" y="8878"/>
                  </a:lnTo>
                  <a:lnTo>
                    <a:pt x="2122" y="10740"/>
                  </a:lnTo>
                  <a:lnTo>
                    <a:pt x="1646" y="12558"/>
                  </a:lnTo>
                  <a:lnTo>
                    <a:pt x="1256" y="14377"/>
                  </a:lnTo>
                  <a:lnTo>
                    <a:pt x="910" y="16109"/>
                  </a:lnTo>
                  <a:lnTo>
                    <a:pt x="390" y="19140"/>
                  </a:lnTo>
                  <a:lnTo>
                    <a:pt x="87" y="21262"/>
                  </a:lnTo>
                  <a:lnTo>
                    <a:pt x="0" y="21868"/>
                  </a:lnTo>
                  <a:lnTo>
                    <a:pt x="44" y="22128"/>
                  </a:lnTo>
                  <a:lnTo>
                    <a:pt x="780" y="22085"/>
                  </a:lnTo>
                  <a:lnTo>
                    <a:pt x="2772" y="21998"/>
                  </a:lnTo>
                  <a:lnTo>
                    <a:pt x="8704" y="21565"/>
                  </a:lnTo>
                  <a:lnTo>
                    <a:pt x="11865" y="21305"/>
                  </a:lnTo>
                  <a:lnTo>
                    <a:pt x="14680" y="21046"/>
                  </a:lnTo>
                  <a:lnTo>
                    <a:pt x="16672" y="20829"/>
                  </a:lnTo>
                  <a:lnTo>
                    <a:pt x="17235" y="20742"/>
                  </a:lnTo>
                  <a:lnTo>
                    <a:pt x="17494" y="20699"/>
                  </a:lnTo>
                  <a:lnTo>
                    <a:pt x="17494" y="20526"/>
                  </a:lnTo>
                  <a:lnTo>
                    <a:pt x="17451" y="20050"/>
                  </a:lnTo>
                  <a:lnTo>
                    <a:pt x="17148" y="18534"/>
                  </a:lnTo>
                  <a:lnTo>
                    <a:pt x="16672" y="16369"/>
                  </a:lnTo>
                  <a:lnTo>
                    <a:pt x="16066" y="13771"/>
                  </a:lnTo>
                  <a:lnTo>
                    <a:pt x="15373" y="11043"/>
                  </a:lnTo>
                  <a:lnTo>
                    <a:pt x="14637" y="8358"/>
                  </a:lnTo>
                  <a:lnTo>
                    <a:pt x="13944" y="6020"/>
                  </a:lnTo>
                  <a:lnTo>
                    <a:pt x="13641" y="5067"/>
                  </a:lnTo>
                  <a:lnTo>
                    <a:pt x="13338" y="4288"/>
                  </a:lnTo>
                  <a:lnTo>
                    <a:pt x="12991" y="3552"/>
                  </a:lnTo>
                  <a:lnTo>
                    <a:pt x="12645" y="2859"/>
                  </a:lnTo>
                  <a:lnTo>
                    <a:pt x="12212" y="2166"/>
                  </a:lnTo>
                  <a:lnTo>
                    <a:pt x="11822" y="1516"/>
                  </a:lnTo>
                  <a:lnTo>
                    <a:pt x="11432" y="953"/>
                  </a:lnTo>
                  <a:lnTo>
                    <a:pt x="11042" y="477"/>
                  </a:lnTo>
                  <a:lnTo>
                    <a:pt x="10739" y="174"/>
                  </a:lnTo>
                  <a:lnTo>
                    <a:pt x="10609" y="87"/>
                  </a:lnTo>
                  <a:lnTo>
                    <a:pt x="1052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8587;p75">
              <a:extLst>
                <a:ext uri="{FF2B5EF4-FFF2-40B4-BE49-F238E27FC236}">
                  <a16:creationId xmlns:a16="http://schemas.microsoft.com/office/drawing/2014/main" id="{6FE7E535-9054-4419-8469-C47C80F0CF24}"/>
                </a:ext>
              </a:extLst>
            </p:cNvPr>
            <p:cNvSpPr/>
            <p:nvPr/>
          </p:nvSpPr>
          <p:spPr>
            <a:xfrm>
              <a:off x="1287115" y="2316055"/>
              <a:ext cx="471621" cy="596321"/>
            </a:xfrm>
            <a:custGeom>
              <a:avLst/>
              <a:gdLst/>
              <a:ahLst/>
              <a:cxnLst/>
              <a:rect l="l" t="t" r="r" b="b"/>
              <a:pathLst>
                <a:path w="17495" h="22129" fill="none" extrusionOk="0">
                  <a:moveTo>
                    <a:pt x="17494" y="20699"/>
                  </a:moveTo>
                  <a:lnTo>
                    <a:pt x="17494" y="20699"/>
                  </a:lnTo>
                  <a:lnTo>
                    <a:pt x="17235" y="20742"/>
                  </a:lnTo>
                  <a:lnTo>
                    <a:pt x="16672" y="20829"/>
                  </a:lnTo>
                  <a:lnTo>
                    <a:pt x="14680" y="21046"/>
                  </a:lnTo>
                  <a:lnTo>
                    <a:pt x="11865" y="21305"/>
                  </a:lnTo>
                  <a:lnTo>
                    <a:pt x="8704" y="21565"/>
                  </a:lnTo>
                  <a:lnTo>
                    <a:pt x="2772" y="21998"/>
                  </a:lnTo>
                  <a:lnTo>
                    <a:pt x="780" y="22085"/>
                  </a:lnTo>
                  <a:lnTo>
                    <a:pt x="44" y="22128"/>
                  </a:lnTo>
                  <a:lnTo>
                    <a:pt x="44" y="22128"/>
                  </a:lnTo>
                  <a:lnTo>
                    <a:pt x="0" y="21868"/>
                  </a:lnTo>
                  <a:lnTo>
                    <a:pt x="87" y="21262"/>
                  </a:lnTo>
                  <a:lnTo>
                    <a:pt x="390" y="19140"/>
                  </a:lnTo>
                  <a:lnTo>
                    <a:pt x="910" y="16109"/>
                  </a:lnTo>
                  <a:lnTo>
                    <a:pt x="1256" y="14377"/>
                  </a:lnTo>
                  <a:lnTo>
                    <a:pt x="1646" y="12558"/>
                  </a:lnTo>
                  <a:lnTo>
                    <a:pt x="2122" y="10740"/>
                  </a:lnTo>
                  <a:lnTo>
                    <a:pt x="2599" y="8878"/>
                  </a:lnTo>
                  <a:lnTo>
                    <a:pt x="3118" y="7102"/>
                  </a:lnTo>
                  <a:lnTo>
                    <a:pt x="3681" y="5457"/>
                  </a:lnTo>
                  <a:lnTo>
                    <a:pt x="4244" y="3898"/>
                  </a:lnTo>
                  <a:lnTo>
                    <a:pt x="4547" y="3248"/>
                  </a:lnTo>
                  <a:lnTo>
                    <a:pt x="4850" y="2599"/>
                  </a:lnTo>
                  <a:lnTo>
                    <a:pt x="5197" y="2036"/>
                  </a:lnTo>
                  <a:lnTo>
                    <a:pt x="5500" y="1516"/>
                  </a:lnTo>
                  <a:lnTo>
                    <a:pt x="5846" y="1083"/>
                  </a:lnTo>
                  <a:lnTo>
                    <a:pt x="6149" y="737"/>
                  </a:lnTo>
                  <a:lnTo>
                    <a:pt x="6149" y="737"/>
                  </a:lnTo>
                  <a:lnTo>
                    <a:pt x="6323" y="607"/>
                  </a:lnTo>
                  <a:lnTo>
                    <a:pt x="6582" y="520"/>
                  </a:lnTo>
                  <a:lnTo>
                    <a:pt x="7102" y="304"/>
                  </a:lnTo>
                  <a:lnTo>
                    <a:pt x="7752" y="174"/>
                  </a:lnTo>
                  <a:lnTo>
                    <a:pt x="8488" y="87"/>
                  </a:lnTo>
                  <a:lnTo>
                    <a:pt x="9137" y="1"/>
                  </a:lnTo>
                  <a:lnTo>
                    <a:pt x="9743" y="1"/>
                  </a:lnTo>
                  <a:lnTo>
                    <a:pt x="10220" y="1"/>
                  </a:lnTo>
                  <a:lnTo>
                    <a:pt x="10523" y="44"/>
                  </a:lnTo>
                  <a:lnTo>
                    <a:pt x="10523" y="44"/>
                  </a:lnTo>
                  <a:lnTo>
                    <a:pt x="10609" y="87"/>
                  </a:lnTo>
                  <a:lnTo>
                    <a:pt x="10739" y="174"/>
                  </a:lnTo>
                  <a:lnTo>
                    <a:pt x="11042" y="477"/>
                  </a:lnTo>
                  <a:lnTo>
                    <a:pt x="11432" y="953"/>
                  </a:lnTo>
                  <a:lnTo>
                    <a:pt x="11822" y="1516"/>
                  </a:lnTo>
                  <a:lnTo>
                    <a:pt x="12212" y="2166"/>
                  </a:lnTo>
                  <a:lnTo>
                    <a:pt x="12645" y="2859"/>
                  </a:lnTo>
                  <a:lnTo>
                    <a:pt x="12991" y="3552"/>
                  </a:lnTo>
                  <a:lnTo>
                    <a:pt x="13338" y="4288"/>
                  </a:lnTo>
                  <a:lnTo>
                    <a:pt x="13338" y="4288"/>
                  </a:lnTo>
                  <a:lnTo>
                    <a:pt x="13641" y="5067"/>
                  </a:lnTo>
                  <a:lnTo>
                    <a:pt x="13944" y="6020"/>
                  </a:lnTo>
                  <a:lnTo>
                    <a:pt x="14637" y="8358"/>
                  </a:lnTo>
                  <a:lnTo>
                    <a:pt x="15373" y="11043"/>
                  </a:lnTo>
                  <a:lnTo>
                    <a:pt x="16066" y="13771"/>
                  </a:lnTo>
                  <a:lnTo>
                    <a:pt x="16672" y="16369"/>
                  </a:lnTo>
                  <a:lnTo>
                    <a:pt x="17148" y="18534"/>
                  </a:lnTo>
                  <a:lnTo>
                    <a:pt x="17451" y="20050"/>
                  </a:lnTo>
                  <a:lnTo>
                    <a:pt x="17494" y="20526"/>
                  </a:lnTo>
                  <a:lnTo>
                    <a:pt x="17494" y="206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8588;p75">
              <a:extLst>
                <a:ext uri="{FF2B5EF4-FFF2-40B4-BE49-F238E27FC236}">
                  <a16:creationId xmlns:a16="http://schemas.microsoft.com/office/drawing/2014/main" id="{3B502160-F495-4E42-BBBD-BD68B400E14B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8589;p75">
              <a:extLst>
                <a:ext uri="{FF2B5EF4-FFF2-40B4-BE49-F238E27FC236}">
                  <a16:creationId xmlns:a16="http://schemas.microsoft.com/office/drawing/2014/main" id="{41F0B138-A832-41AE-850F-BA7D1EBDECF2}"/>
                </a:ext>
              </a:extLst>
            </p:cNvPr>
            <p:cNvSpPr/>
            <p:nvPr/>
          </p:nvSpPr>
          <p:spPr>
            <a:xfrm>
              <a:off x="1742374" y="2781654"/>
              <a:ext cx="1186" cy="5848"/>
            </a:xfrm>
            <a:custGeom>
              <a:avLst/>
              <a:gdLst/>
              <a:ahLst/>
              <a:cxnLst/>
              <a:rect l="l" t="t" r="r" b="b"/>
              <a:pathLst>
                <a:path w="44" h="21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217"/>
                  </a:lnTo>
                  <a:lnTo>
                    <a:pt x="44" y="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8590;p75">
              <a:extLst>
                <a:ext uri="{FF2B5EF4-FFF2-40B4-BE49-F238E27FC236}">
                  <a16:creationId xmlns:a16="http://schemas.microsoft.com/office/drawing/2014/main" id="{129DB056-81F9-4F21-A22F-68967A445C1D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0"/>
                  </a:moveTo>
                  <a:lnTo>
                    <a:pt x="1" y="4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8591;p75">
              <a:extLst>
                <a:ext uri="{FF2B5EF4-FFF2-40B4-BE49-F238E27FC236}">
                  <a16:creationId xmlns:a16="http://schemas.microsoft.com/office/drawing/2014/main" id="{3C23797B-D697-4CB0-8DF7-3F7212BED08F}"/>
                </a:ext>
              </a:extLst>
            </p:cNvPr>
            <p:cNvSpPr/>
            <p:nvPr/>
          </p:nvSpPr>
          <p:spPr>
            <a:xfrm>
              <a:off x="1736524" y="287734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8592;p75">
              <a:extLst>
                <a:ext uri="{FF2B5EF4-FFF2-40B4-BE49-F238E27FC236}">
                  <a16:creationId xmlns:a16="http://schemas.microsoft.com/office/drawing/2014/main" id="{1C8BB73D-39E0-4F2C-80AD-E3ABD6738AF1}"/>
                </a:ext>
              </a:extLst>
            </p:cNvPr>
            <p:cNvSpPr/>
            <p:nvPr/>
          </p:nvSpPr>
          <p:spPr>
            <a:xfrm>
              <a:off x="1736524" y="2758318"/>
              <a:ext cx="7036" cy="119054"/>
            </a:xfrm>
            <a:custGeom>
              <a:avLst/>
              <a:gdLst/>
              <a:ahLst/>
              <a:cxnLst/>
              <a:rect l="l" t="t" r="r" b="b"/>
              <a:pathLst>
                <a:path w="261" h="4418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1" y="0"/>
                  </a:lnTo>
                  <a:close/>
                  <a:moveTo>
                    <a:pt x="1" y="563"/>
                  </a:moveTo>
                  <a:lnTo>
                    <a:pt x="1" y="1516"/>
                  </a:lnTo>
                  <a:lnTo>
                    <a:pt x="261" y="1516"/>
                  </a:lnTo>
                  <a:lnTo>
                    <a:pt x="261" y="1126"/>
                  </a:lnTo>
                  <a:lnTo>
                    <a:pt x="261" y="1083"/>
                  </a:lnTo>
                  <a:lnTo>
                    <a:pt x="217" y="866"/>
                  </a:lnTo>
                  <a:lnTo>
                    <a:pt x="131" y="563"/>
                  </a:lnTo>
                  <a:close/>
                  <a:moveTo>
                    <a:pt x="1" y="2079"/>
                  </a:moveTo>
                  <a:lnTo>
                    <a:pt x="1" y="2945"/>
                  </a:lnTo>
                  <a:lnTo>
                    <a:pt x="261" y="2945"/>
                  </a:lnTo>
                  <a:lnTo>
                    <a:pt x="261" y="2079"/>
                  </a:lnTo>
                  <a:close/>
                  <a:moveTo>
                    <a:pt x="1" y="3205"/>
                  </a:moveTo>
                  <a:lnTo>
                    <a:pt x="1" y="4157"/>
                  </a:lnTo>
                  <a:lnTo>
                    <a:pt x="261" y="4157"/>
                  </a:lnTo>
                  <a:lnTo>
                    <a:pt x="261" y="3205"/>
                  </a:lnTo>
                  <a:close/>
                  <a:moveTo>
                    <a:pt x="261" y="4374"/>
                  </a:moveTo>
                  <a:lnTo>
                    <a:pt x="1" y="4417"/>
                  </a:lnTo>
                  <a:lnTo>
                    <a:pt x="261" y="4417"/>
                  </a:lnTo>
                  <a:lnTo>
                    <a:pt x="261" y="437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8593;p75">
              <a:extLst>
                <a:ext uri="{FF2B5EF4-FFF2-40B4-BE49-F238E27FC236}">
                  <a16:creationId xmlns:a16="http://schemas.microsoft.com/office/drawing/2014/main" id="{D2B3D6A4-9FFA-441C-9402-2C452713E441}"/>
                </a:ext>
              </a:extLst>
            </p:cNvPr>
            <p:cNvSpPr/>
            <p:nvPr/>
          </p:nvSpPr>
          <p:spPr>
            <a:xfrm>
              <a:off x="1736524" y="2876159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8594;p75">
              <a:extLst>
                <a:ext uri="{FF2B5EF4-FFF2-40B4-BE49-F238E27FC236}">
                  <a16:creationId xmlns:a16="http://schemas.microsoft.com/office/drawing/2014/main" id="{8065216A-0476-4E35-8DAC-D6B26CB56BDB}"/>
                </a:ext>
              </a:extLst>
            </p:cNvPr>
            <p:cNvSpPr/>
            <p:nvPr/>
          </p:nvSpPr>
          <p:spPr>
            <a:xfrm>
              <a:off x="1736524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8595;p75">
              <a:extLst>
                <a:ext uri="{FF2B5EF4-FFF2-40B4-BE49-F238E27FC236}">
                  <a16:creationId xmlns:a16="http://schemas.microsoft.com/office/drawing/2014/main" id="{C1DFB6B4-B243-4616-A68C-5024C1CD0772}"/>
                </a:ext>
              </a:extLst>
            </p:cNvPr>
            <p:cNvSpPr/>
            <p:nvPr/>
          </p:nvSpPr>
          <p:spPr>
            <a:xfrm>
              <a:off x="1736524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8596;p75">
              <a:extLst>
                <a:ext uri="{FF2B5EF4-FFF2-40B4-BE49-F238E27FC236}">
                  <a16:creationId xmlns:a16="http://schemas.microsoft.com/office/drawing/2014/main" id="{21083CD6-EDB1-4357-B5E8-76C08AB21A88}"/>
                </a:ext>
              </a:extLst>
            </p:cNvPr>
            <p:cNvSpPr/>
            <p:nvPr/>
          </p:nvSpPr>
          <p:spPr>
            <a:xfrm>
              <a:off x="1736524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563"/>
                  </a:lnTo>
                  <a:lnTo>
                    <a:pt x="261" y="563"/>
                  </a:lnTo>
                  <a:lnTo>
                    <a:pt x="261" y="520"/>
                  </a:lnTo>
                  <a:lnTo>
                    <a:pt x="261" y="520"/>
                  </a:lnTo>
                  <a:lnTo>
                    <a:pt x="217" y="303"/>
                  </a:lnTo>
                  <a:lnTo>
                    <a:pt x="217" y="303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8597;p75">
              <a:extLst>
                <a:ext uri="{FF2B5EF4-FFF2-40B4-BE49-F238E27FC236}">
                  <a16:creationId xmlns:a16="http://schemas.microsoft.com/office/drawing/2014/main" id="{5369440E-8915-4706-A9C6-D5289961F329}"/>
                </a:ext>
              </a:extLst>
            </p:cNvPr>
            <p:cNvSpPr/>
            <p:nvPr/>
          </p:nvSpPr>
          <p:spPr>
            <a:xfrm>
              <a:off x="1736524" y="2758318"/>
              <a:ext cx="1213" cy="8192"/>
            </a:xfrm>
            <a:custGeom>
              <a:avLst/>
              <a:gdLst/>
              <a:ahLst/>
              <a:cxnLst/>
              <a:rect l="l" t="t" r="r" b="b"/>
              <a:pathLst>
                <a:path w="45" h="304" fill="none" extrusionOk="0">
                  <a:moveTo>
                    <a:pt x="1" y="0"/>
                  </a:moveTo>
                  <a:lnTo>
                    <a:pt x="1" y="303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8598;p75">
              <a:extLst>
                <a:ext uri="{FF2B5EF4-FFF2-40B4-BE49-F238E27FC236}">
                  <a16:creationId xmlns:a16="http://schemas.microsoft.com/office/drawing/2014/main" id="{F8303861-EB4C-4C30-A557-C06B8E089880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8599;p75">
              <a:extLst>
                <a:ext uri="{FF2B5EF4-FFF2-40B4-BE49-F238E27FC236}">
                  <a16:creationId xmlns:a16="http://schemas.microsoft.com/office/drawing/2014/main" id="{F3BBA440-302F-4A54-8AFB-3AC8F40448D6}"/>
                </a:ext>
              </a:extLst>
            </p:cNvPr>
            <p:cNvSpPr/>
            <p:nvPr/>
          </p:nvSpPr>
          <p:spPr>
            <a:xfrm>
              <a:off x="1702665" y="2619457"/>
              <a:ext cx="1213" cy="4689"/>
            </a:xfrm>
            <a:custGeom>
              <a:avLst/>
              <a:gdLst/>
              <a:ahLst/>
              <a:cxnLst/>
              <a:rect l="l" t="t" r="r" b="b"/>
              <a:pathLst>
                <a:path w="45" h="1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8600;p75">
              <a:extLst>
                <a:ext uri="{FF2B5EF4-FFF2-40B4-BE49-F238E27FC236}">
                  <a16:creationId xmlns:a16="http://schemas.microsoft.com/office/drawing/2014/main" id="{3B1203FD-B934-4154-883F-61B7B013D574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extrusionOk="0">
                  <a:moveTo>
                    <a:pt x="563" y="1"/>
                  </a:move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8601;p75">
              <a:extLst>
                <a:ext uri="{FF2B5EF4-FFF2-40B4-BE49-F238E27FC236}">
                  <a16:creationId xmlns:a16="http://schemas.microsoft.com/office/drawing/2014/main" id="{FEBD915B-F9D6-4411-852C-B777C9C0553C}"/>
                </a:ext>
              </a:extLst>
            </p:cNvPr>
            <p:cNvSpPr/>
            <p:nvPr/>
          </p:nvSpPr>
          <p:spPr>
            <a:xfrm>
              <a:off x="1696842" y="2880821"/>
              <a:ext cx="15204" cy="2371"/>
            </a:xfrm>
            <a:custGeom>
              <a:avLst/>
              <a:gdLst/>
              <a:ahLst/>
              <a:cxnLst/>
              <a:rect l="l" t="t" r="r" b="b"/>
              <a:pathLst>
                <a:path w="564" h="88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0" y="44"/>
                  </a:lnTo>
                  <a:lnTo>
                    <a:pt x="0" y="88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8602;p75">
              <a:extLst>
                <a:ext uri="{FF2B5EF4-FFF2-40B4-BE49-F238E27FC236}">
                  <a16:creationId xmlns:a16="http://schemas.microsoft.com/office/drawing/2014/main" id="{2D08B1BC-F04B-45D8-864B-007DDCE71A1D}"/>
                </a:ext>
              </a:extLst>
            </p:cNvPr>
            <p:cNvSpPr/>
            <p:nvPr/>
          </p:nvSpPr>
          <p:spPr>
            <a:xfrm>
              <a:off x="1696842" y="2596121"/>
              <a:ext cx="15204" cy="274245"/>
            </a:xfrm>
            <a:custGeom>
              <a:avLst/>
              <a:gdLst/>
              <a:ahLst/>
              <a:cxnLst/>
              <a:rect l="l" t="t" r="r" b="b"/>
              <a:pathLst>
                <a:path w="564" h="10177" extrusionOk="0">
                  <a:moveTo>
                    <a:pt x="0" y="0"/>
                  </a:move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  <a:close/>
                  <a:moveTo>
                    <a:pt x="0" y="87"/>
                  </a:moveTo>
                  <a:lnTo>
                    <a:pt x="0" y="1040"/>
                  </a:lnTo>
                  <a:lnTo>
                    <a:pt x="260" y="1040"/>
                  </a:lnTo>
                  <a:lnTo>
                    <a:pt x="217" y="866"/>
                  </a:lnTo>
                  <a:lnTo>
                    <a:pt x="44" y="87"/>
                  </a:lnTo>
                  <a:close/>
                  <a:moveTo>
                    <a:pt x="0" y="1256"/>
                  </a:moveTo>
                  <a:lnTo>
                    <a:pt x="0" y="2209"/>
                  </a:lnTo>
                  <a:lnTo>
                    <a:pt x="563" y="2209"/>
                  </a:lnTo>
                  <a:lnTo>
                    <a:pt x="563" y="2165"/>
                  </a:lnTo>
                  <a:lnTo>
                    <a:pt x="347" y="1256"/>
                  </a:lnTo>
                  <a:close/>
                  <a:moveTo>
                    <a:pt x="0" y="2772"/>
                  </a:moveTo>
                  <a:lnTo>
                    <a:pt x="0" y="3681"/>
                  </a:lnTo>
                  <a:lnTo>
                    <a:pt x="563" y="3681"/>
                  </a:lnTo>
                  <a:lnTo>
                    <a:pt x="563" y="2772"/>
                  </a:lnTo>
                  <a:close/>
                  <a:moveTo>
                    <a:pt x="0" y="3941"/>
                  </a:moveTo>
                  <a:lnTo>
                    <a:pt x="0" y="4850"/>
                  </a:lnTo>
                  <a:lnTo>
                    <a:pt x="563" y="4850"/>
                  </a:lnTo>
                  <a:lnTo>
                    <a:pt x="563" y="3941"/>
                  </a:lnTo>
                  <a:close/>
                  <a:moveTo>
                    <a:pt x="0" y="5413"/>
                  </a:moveTo>
                  <a:lnTo>
                    <a:pt x="0" y="6322"/>
                  </a:lnTo>
                  <a:lnTo>
                    <a:pt x="563" y="6322"/>
                  </a:lnTo>
                  <a:lnTo>
                    <a:pt x="563" y="5413"/>
                  </a:lnTo>
                  <a:close/>
                  <a:moveTo>
                    <a:pt x="0" y="6582"/>
                  </a:moveTo>
                  <a:lnTo>
                    <a:pt x="0" y="7535"/>
                  </a:lnTo>
                  <a:lnTo>
                    <a:pt x="563" y="7535"/>
                  </a:lnTo>
                  <a:lnTo>
                    <a:pt x="563" y="6582"/>
                  </a:lnTo>
                  <a:close/>
                  <a:moveTo>
                    <a:pt x="0" y="8098"/>
                  </a:moveTo>
                  <a:lnTo>
                    <a:pt x="0" y="8964"/>
                  </a:lnTo>
                  <a:lnTo>
                    <a:pt x="563" y="8964"/>
                  </a:lnTo>
                  <a:lnTo>
                    <a:pt x="563" y="8098"/>
                  </a:lnTo>
                  <a:close/>
                  <a:moveTo>
                    <a:pt x="0" y="9224"/>
                  </a:moveTo>
                  <a:lnTo>
                    <a:pt x="0" y="10176"/>
                  </a:lnTo>
                  <a:lnTo>
                    <a:pt x="563" y="10176"/>
                  </a:lnTo>
                  <a:lnTo>
                    <a:pt x="563" y="9224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8603;p75">
              <a:extLst>
                <a:ext uri="{FF2B5EF4-FFF2-40B4-BE49-F238E27FC236}">
                  <a16:creationId xmlns:a16="http://schemas.microsoft.com/office/drawing/2014/main" id="{0D3EAE68-4136-4D42-BD2E-668F72C20385}"/>
                </a:ext>
              </a:extLst>
            </p:cNvPr>
            <p:cNvSpPr/>
            <p:nvPr/>
          </p:nvSpPr>
          <p:spPr>
            <a:xfrm>
              <a:off x="1696842" y="2880821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3" y="1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563" y="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8604;p75">
              <a:extLst>
                <a:ext uri="{FF2B5EF4-FFF2-40B4-BE49-F238E27FC236}">
                  <a16:creationId xmlns:a16="http://schemas.microsoft.com/office/drawing/2014/main" id="{7C6C9501-D341-4AA3-812B-B2DDC4A93C7A}"/>
                </a:ext>
              </a:extLst>
            </p:cNvPr>
            <p:cNvSpPr/>
            <p:nvPr/>
          </p:nvSpPr>
          <p:spPr>
            <a:xfrm>
              <a:off x="169684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8605;p75">
              <a:extLst>
                <a:ext uri="{FF2B5EF4-FFF2-40B4-BE49-F238E27FC236}">
                  <a16:creationId xmlns:a16="http://schemas.microsoft.com/office/drawing/2014/main" id="{1760C911-93FD-4B88-95BC-651ADF7674AA}"/>
                </a:ext>
              </a:extLst>
            </p:cNvPr>
            <p:cNvSpPr/>
            <p:nvPr/>
          </p:nvSpPr>
          <p:spPr>
            <a:xfrm>
              <a:off x="169684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8606;p75">
              <a:extLst>
                <a:ext uri="{FF2B5EF4-FFF2-40B4-BE49-F238E27FC236}">
                  <a16:creationId xmlns:a16="http://schemas.microsoft.com/office/drawing/2014/main" id="{996ED6C4-BA78-47AE-B09B-963C79BF0175}"/>
                </a:ext>
              </a:extLst>
            </p:cNvPr>
            <p:cNvSpPr/>
            <p:nvPr/>
          </p:nvSpPr>
          <p:spPr>
            <a:xfrm>
              <a:off x="169684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8607;p75">
              <a:extLst>
                <a:ext uri="{FF2B5EF4-FFF2-40B4-BE49-F238E27FC236}">
                  <a16:creationId xmlns:a16="http://schemas.microsoft.com/office/drawing/2014/main" id="{A31224AF-BC84-4C41-B508-AE0A6AC7E29C}"/>
                </a:ext>
              </a:extLst>
            </p:cNvPr>
            <p:cNvSpPr/>
            <p:nvPr/>
          </p:nvSpPr>
          <p:spPr>
            <a:xfrm>
              <a:off x="169684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8608;p75">
              <a:extLst>
                <a:ext uri="{FF2B5EF4-FFF2-40B4-BE49-F238E27FC236}">
                  <a16:creationId xmlns:a16="http://schemas.microsoft.com/office/drawing/2014/main" id="{8056296A-2F39-4F37-A971-78E0CF40581A}"/>
                </a:ext>
              </a:extLst>
            </p:cNvPr>
            <p:cNvSpPr/>
            <p:nvPr/>
          </p:nvSpPr>
          <p:spPr>
            <a:xfrm>
              <a:off x="169684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8609;p75">
              <a:extLst>
                <a:ext uri="{FF2B5EF4-FFF2-40B4-BE49-F238E27FC236}">
                  <a16:creationId xmlns:a16="http://schemas.microsoft.com/office/drawing/2014/main" id="{16B694C5-26AF-4394-B2AF-A9A087958DA9}"/>
                </a:ext>
              </a:extLst>
            </p:cNvPr>
            <p:cNvSpPr/>
            <p:nvPr/>
          </p:nvSpPr>
          <p:spPr>
            <a:xfrm>
              <a:off x="169684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8610;p75">
              <a:extLst>
                <a:ext uri="{FF2B5EF4-FFF2-40B4-BE49-F238E27FC236}">
                  <a16:creationId xmlns:a16="http://schemas.microsoft.com/office/drawing/2014/main" id="{81ED9DD1-E5C4-4334-989F-4A4A7C663E38}"/>
                </a:ext>
              </a:extLst>
            </p:cNvPr>
            <p:cNvSpPr/>
            <p:nvPr/>
          </p:nvSpPr>
          <p:spPr>
            <a:xfrm>
              <a:off x="169684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347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909"/>
                  </a:lnTo>
                  <a:lnTo>
                    <a:pt x="563" y="909"/>
                  </a:lnTo>
                  <a:lnTo>
                    <a:pt x="347" y="0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8611;p75">
              <a:extLst>
                <a:ext uri="{FF2B5EF4-FFF2-40B4-BE49-F238E27FC236}">
                  <a16:creationId xmlns:a16="http://schemas.microsoft.com/office/drawing/2014/main" id="{2B695DE5-2A70-4B83-939C-A3BC991FFDC3}"/>
                </a:ext>
              </a:extLst>
            </p:cNvPr>
            <p:cNvSpPr/>
            <p:nvPr/>
          </p:nvSpPr>
          <p:spPr>
            <a:xfrm>
              <a:off x="169684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954"/>
                  </a:lnTo>
                  <a:lnTo>
                    <a:pt x="217" y="780"/>
                  </a:lnTo>
                  <a:lnTo>
                    <a:pt x="217" y="780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8612;p75">
              <a:extLst>
                <a:ext uri="{FF2B5EF4-FFF2-40B4-BE49-F238E27FC236}">
                  <a16:creationId xmlns:a16="http://schemas.microsoft.com/office/drawing/2014/main" id="{C27F2271-834A-43C0-A8B8-11B3DA3D31A9}"/>
                </a:ext>
              </a:extLst>
            </p:cNvPr>
            <p:cNvSpPr/>
            <p:nvPr/>
          </p:nvSpPr>
          <p:spPr>
            <a:xfrm>
              <a:off x="1696842" y="2596121"/>
              <a:ext cx="1186" cy="2344"/>
            </a:xfrm>
            <a:custGeom>
              <a:avLst/>
              <a:gdLst/>
              <a:ahLst/>
              <a:cxnLst/>
              <a:rect l="l" t="t" r="r" b="b"/>
              <a:pathLst>
                <a:path w="44" h="87" fill="none" extrusionOk="0">
                  <a:moveTo>
                    <a:pt x="0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8613;p75">
              <a:extLst>
                <a:ext uri="{FF2B5EF4-FFF2-40B4-BE49-F238E27FC236}">
                  <a16:creationId xmlns:a16="http://schemas.microsoft.com/office/drawing/2014/main" id="{3AF29AB8-5360-49E6-884E-E0E84342379F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260" y="1"/>
                  </a:moveTo>
                  <a:lnTo>
                    <a:pt x="0" y="44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8614;p75">
              <a:extLst>
                <a:ext uri="{FF2B5EF4-FFF2-40B4-BE49-F238E27FC236}">
                  <a16:creationId xmlns:a16="http://schemas.microsoft.com/office/drawing/2014/main" id="{DC621532-C851-46F7-B2EF-3C39FC81D377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87" y="44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8615;p75">
              <a:extLst>
                <a:ext uri="{FF2B5EF4-FFF2-40B4-BE49-F238E27FC236}">
                  <a16:creationId xmlns:a16="http://schemas.microsoft.com/office/drawing/2014/main" id="{F4CDA1FD-1B64-4A69-AF08-3139AC2B24E3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8616;p75">
              <a:extLst>
                <a:ext uri="{FF2B5EF4-FFF2-40B4-BE49-F238E27FC236}">
                  <a16:creationId xmlns:a16="http://schemas.microsoft.com/office/drawing/2014/main" id="{0FA72D37-665B-4DCC-8A4D-2174DC90A5A2}"/>
                </a:ext>
              </a:extLst>
            </p:cNvPr>
            <p:cNvSpPr/>
            <p:nvPr/>
          </p:nvSpPr>
          <p:spPr>
            <a:xfrm>
              <a:off x="1666488" y="2488762"/>
              <a:ext cx="4691" cy="15198"/>
            </a:xfrm>
            <a:custGeom>
              <a:avLst/>
              <a:gdLst/>
              <a:ahLst/>
              <a:cxnLst/>
              <a:rect l="l" t="t" r="r" b="b"/>
              <a:pathLst>
                <a:path w="174" h="56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4" y="563"/>
                  </a:lnTo>
                  <a:lnTo>
                    <a:pt x="174" y="56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8617;p75">
              <a:extLst>
                <a:ext uri="{FF2B5EF4-FFF2-40B4-BE49-F238E27FC236}">
                  <a16:creationId xmlns:a16="http://schemas.microsoft.com/office/drawing/2014/main" id="{697ADC1C-816E-49E0-94DE-C0855576BF16}"/>
                </a:ext>
              </a:extLst>
            </p:cNvPr>
            <p:cNvSpPr/>
            <p:nvPr/>
          </p:nvSpPr>
          <p:spPr>
            <a:xfrm>
              <a:off x="1665329" y="2486418"/>
              <a:ext cx="7036" cy="399119"/>
            </a:xfrm>
            <a:custGeom>
              <a:avLst/>
              <a:gdLst/>
              <a:ahLst/>
              <a:cxnLst/>
              <a:rect l="l" t="t" r="r" b="b"/>
              <a:pathLst>
                <a:path w="261" h="14811" extrusionOk="0">
                  <a:moveTo>
                    <a:pt x="0" y="1"/>
                  </a:move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0" y="1"/>
                  </a:lnTo>
                  <a:close/>
                  <a:moveTo>
                    <a:pt x="0" y="1516"/>
                  </a:moveTo>
                  <a:lnTo>
                    <a:pt x="0" y="2426"/>
                  </a:lnTo>
                  <a:lnTo>
                    <a:pt x="260" y="2426"/>
                  </a:lnTo>
                  <a:lnTo>
                    <a:pt x="260" y="1516"/>
                  </a:lnTo>
                  <a:close/>
                  <a:moveTo>
                    <a:pt x="0" y="2686"/>
                  </a:moveTo>
                  <a:lnTo>
                    <a:pt x="0" y="3595"/>
                  </a:lnTo>
                  <a:lnTo>
                    <a:pt x="260" y="3595"/>
                  </a:lnTo>
                  <a:lnTo>
                    <a:pt x="260" y="2686"/>
                  </a:lnTo>
                  <a:close/>
                  <a:moveTo>
                    <a:pt x="0" y="4158"/>
                  </a:moveTo>
                  <a:lnTo>
                    <a:pt x="0" y="5111"/>
                  </a:lnTo>
                  <a:lnTo>
                    <a:pt x="260" y="5111"/>
                  </a:lnTo>
                  <a:lnTo>
                    <a:pt x="260" y="4158"/>
                  </a:lnTo>
                  <a:close/>
                  <a:moveTo>
                    <a:pt x="0" y="5327"/>
                  </a:moveTo>
                  <a:lnTo>
                    <a:pt x="0" y="6280"/>
                  </a:lnTo>
                  <a:lnTo>
                    <a:pt x="260" y="6280"/>
                  </a:lnTo>
                  <a:lnTo>
                    <a:pt x="260" y="5327"/>
                  </a:lnTo>
                  <a:close/>
                  <a:moveTo>
                    <a:pt x="0" y="6843"/>
                  </a:moveTo>
                  <a:lnTo>
                    <a:pt x="0" y="7752"/>
                  </a:lnTo>
                  <a:lnTo>
                    <a:pt x="260" y="7752"/>
                  </a:lnTo>
                  <a:lnTo>
                    <a:pt x="260" y="6843"/>
                  </a:lnTo>
                  <a:close/>
                  <a:moveTo>
                    <a:pt x="0" y="8012"/>
                  </a:moveTo>
                  <a:lnTo>
                    <a:pt x="0" y="8921"/>
                  </a:lnTo>
                  <a:lnTo>
                    <a:pt x="260" y="8921"/>
                  </a:lnTo>
                  <a:lnTo>
                    <a:pt x="260" y="8012"/>
                  </a:lnTo>
                  <a:close/>
                  <a:moveTo>
                    <a:pt x="0" y="9484"/>
                  </a:moveTo>
                  <a:lnTo>
                    <a:pt x="0" y="10393"/>
                  </a:lnTo>
                  <a:lnTo>
                    <a:pt x="260" y="10393"/>
                  </a:lnTo>
                  <a:lnTo>
                    <a:pt x="260" y="9484"/>
                  </a:lnTo>
                  <a:close/>
                  <a:moveTo>
                    <a:pt x="0" y="10653"/>
                  </a:moveTo>
                  <a:lnTo>
                    <a:pt x="0" y="11606"/>
                  </a:lnTo>
                  <a:lnTo>
                    <a:pt x="260" y="11606"/>
                  </a:lnTo>
                  <a:lnTo>
                    <a:pt x="260" y="10653"/>
                  </a:lnTo>
                  <a:close/>
                  <a:moveTo>
                    <a:pt x="0" y="12169"/>
                  </a:moveTo>
                  <a:lnTo>
                    <a:pt x="0" y="13035"/>
                  </a:lnTo>
                  <a:lnTo>
                    <a:pt x="260" y="13035"/>
                  </a:lnTo>
                  <a:lnTo>
                    <a:pt x="260" y="12169"/>
                  </a:lnTo>
                  <a:close/>
                  <a:moveTo>
                    <a:pt x="0" y="13295"/>
                  </a:moveTo>
                  <a:lnTo>
                    <a:pt x="0" y="14247"/>
                  </a:lnTo>
                  <a:lnTo>
                    <a:pt x="260" y="14247"/>
                  </a:lnTo>
                  <a:lnTo>
                    <a:pt x="260" y="13295"/>
                  </a:lnTo>
                  <a:close/>
                  <a:moveTo>
                    <a:pt x="260" y="14767"/>
                  </a:moveTo>
                  <a:lnTo>
                    <a:pt x="0" y="14810"/>
                  </a:lnTo>
                  <a:lnTo>
                    <a:pt x="87" y="14810"/>
                  </a:lnTo>
                  <a:lnTo>
                    <a:pt x="260" y="1476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8618;p75">
              <a:extLst>
                <a:ext uri="{FF2B5EF4-FFF2-40B4-BE49-F238E27FC236}">
                  <a16:creationId xmlns:a16="http://schemas.microsoft.com/office/drawing/2014/main" id="{5462AA58-8B86-4538-9C14-D9BC525A5771}"/>
                </a:ext>
              </a:extLst>
            </p:cNvPr>
            <p:cNvSpPr/>
            <p:nvPr/>
          </p:nvSpPr>
          <p:spPr>
            <a:xfrm>
              <a:off x="1665329" y="288432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87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8619;p75">
              <a:extLst>
                <a:ext uri="{FF2B5EF4-FFF2-40B4-BE49-F238E27FC236}">
                  <a16:creationId xmlns:a16="http://schemas.microsoft.com/office/drawing/2014/main" id="{F6B914D9-440D-4C2A-A1D0-7382D1242F18}"/>
                </a:ext>
              </a:extLst>
            </p:cNvPr>
            <p:cNvSpPr/>
            <p:nvPr/>
          </p:nvSpPr>
          <p:spPr>
            <a:xfrm>
              <a:off x="1665329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8620;p75">
              <a:extLst>
                <a:ext uri="{FF2B5EF4-FFF2-40B4-BE49-F238E27FC236}">
                  <a16:creationId xmlns:a16="http://schemas.microsoft.com/office/drawing/2014/main" id="{174CB0EC-BD25-4F8A-BE73-482B76DB8746}"/>
                </a:ext>
              </a:extLst>
            </p:cNvPr>
            <p:cNvSpPr/>
            <p:nvPr/>
          </p:nvSpPr>
          <p:spPr>
            <a:xfrm>
              <a:off x="1665329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8621;p75">
              <a:extLst>
                <a:ext uri="{FF2B5EF4-FFF2-40B4-BE49-F238E27FC236}">
                  <a16:creationId xmlns:a16="http://schemas.microsoft.com/office/drawing/2014/main" id="{4355AAC5-DAF1-4A77-9D68-CE70212A63B4}"/>
                </a:ext>
              </a:extLst>
            </p:cNvPr>
            <p:cNvSpPr/>
            <p:nvPr/>
          </p:nvSpPr>
          <p:spPr>
            <a:xfrm>
              <a:off x="1665329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8622;p75">
              <a:extLst>
                <a:ext uri="{FF2B5EF4-FFF2-40B4-BE49-F238E27FC236}">
                  <a16:creationId xmlns:a16="http://schemas.microsoft.com/office/drawing/2014/main" id="{3A989B69-BB84-42AD-A777-5152802C5A5C}"/>
                </a:ext>
              </a:extLst>
            </p:cNvPr>
            <p:cNvSpPr/>
            <p:nvPr/>
          </p:nvSpPr>
          <p:spPr>
            <a:xfrm>
              <a:off x="1665329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8623;p75">
              <a:extLst>
                <a:ext uri="{FF2B5EF4-FFF2-40B4-BE49-F238E27FC236}">
                  <a16:creationId xmlns:a16="http://schemas.microsoft.com/office/drawing/2014/main" id="{29934A72-FBD9-4D46-9B5A-4CEB6F5FF294}"/>
                </a:ext>
              </a:extLst>
            </p:cNvPr>
            <p:cNvSpPr/>
            <p:nvPr/>
          </p:nvSpPr>
          <p:spPr>
            <a:xfrm>
              <a:off x="1665329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8624;p75">
              <a:extLst>
                <a:ext uri="{FF2B5EF4-FFF2-40B4-BE49-F238E27FC236}">
                  <a16:creationId xmlns:a16="http://schemas.microsoft.com/office/drawing/2014/main" id="{BC6F0427-5546-472E-843C-1C8F3927A4C7}"/>
                </a:ext>
              </a:extLst>
            </p:cNvPr>
            <p:cNvSpPr/>
            <p:nvPr/>
          </p:nvSpPr>
          <p:spPr>
            <a:xfrm>
              <a:off x="1665329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8625;p75">
              <a:extLst>
                <a:ext uri="{FF2B5EF4-FFF2-40B4-BE49-F238E27FC236}">
                  <a16:creationId xmlns:a16="http://schemas.microsoft.com/office/drawing/2014/main" id="{7C9E9BB9-0ED9-494E-B07D-59CAFF5A2E7B}"/>
                </a:ext>
              </a:extLst>
            </p:cNvPr>
            <p:cNvSpPr/>
            <p:nvPr/>
          </p:nvSpPr>
          <p:spPr>
            <a:xfrm>
              <a:off x="1665329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8626;p75">
              <a:extLst>
                <a:ext uri="{FF2B5EF4-FFF2-40B4-BE49-F238E27FC236}">
                  <a16:creationId xmlns:a16="http://schemas.microsoft.com/office/drawing/2014/main" id="{B21F51D1-7211-4B39-8286-A25C3B386E96}"/>
                </a:ext>
              </a:extLst>
            </p:cNvPr>
            <p:cNvSpPr/>
            <p:nvPr/>
          </p:nvSpPr>
          <p:spPr>
            <a:xfrm>
              <a:off x="1665329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8627;p75">
              <a:extLst>
                <a:ext uri="{FF2B5EF4-FFF2-40B4-BE49-F238E27FC236}">
                  <a16:creationId xmlns:a16="http://schemas.microsoft.com/office/drawing/2014/main" id="{8431A091-FB6E-454F-A83C-DCAF2B664875}"/>
                </a:ext>
              </a:extLst>
            </p:cNvPr>
            <p:cNvSpPr/>
            <p:nvPr/>
          </p:nvSpPr>
          <p:spPr>
            <a:xfrm>
              <a:off x="1665329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8628;p75">
              <a:extLst>
                <a:ext uri="{FF2B5EF4-FFF2-40B4-BE49-F238E27FC236}">
                  <a16:creationId xmlns:a16="http://schemas.microsoft.com/office/drawing/2014/main" id="{344E50CD-CFDE-4245-938C-66C1751F38B8}"/>
                </a:ext>
              </a:extLst>
            </p:cNvPr>
            <p:cNvSpPr/>
            <p:nvPr/>
          </p:nvSpPr>
          <p:spPr>
            <a:xfrm>
              <a:off x="1665329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8629;p75">
              <a:extLst>
                <a:ext uri="{FF2B5EF4-FFF2-40B4-BE49-F238E27FC236}">
                  <a16:creationId xmlns:a16="http://schemas.microsoft.com/office/drawing/2014/main" id="{5D449938-AB43-4E60-BD60-616B4D7F5261}"/>
                </a:ext>
              </a:extLst>
            </p:cNvPr>
            <p:cNvSpPr/>
            <p:nvPr/>
          </p:nvSpPr>
          <p:spPr>
            <a:xfrm>
              <a:off x="1665329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780"/>
                  </a:lnTo>
                  <a:lnTo>
                    <a:pt x="260" y="780"/>
                  </a:lnTo>
                  <a:lnTo>
                    <a:pt x="217" y="650"/>
                  </a:lnTo>
                  <a:lnTo>
                    <a:pt x="217" y="650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8630;p75">
              <a:extLst>
                <a:ext uri="{FF2B5EF4-FFF2-40B4-BE49-F238E27FC236}">
                  <a16:creationId xmlns:a16="http://schemas.microsoft.com/office/drawing/2014/main" id="{D646492E-F90C-440A-B860-A7286E1C345A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8631;p75">
              <a:extLst>
                <a:ext uri="{FF2B5EF4-FFF2-40B4-BE49-F238E27FC236}">
                  <a16:creationId xmlns:a16="http://schemas.microsoft.com/office/drawing/2014/main" id="{743B8103-E202-4F48-9799-1D631A549E04}"/>
                </a:ext>
              </a:extLst>
            </p:cNvPr>
            <p:cNvSpPr/>
            <p:nvPr/>
          </p:nvSpPr>
          <p:spPr>
            <a:xfrm>
              <a:off x="1624462" y="2887827"/>
              <a:ext cx="15204" cy="1213"/>
            </a:xfrm>
            <a:custGeom>
              <a:avLst/>
              <a:gdLst/>
              <a:ahLst/>
              <a:cxnLst/>
              <a:rect l="l" t="t" r="r" b="b"/>
              <a:pathLst>
                <a:path w="564" h="45" fill="none" extrusionOk="0">
                  <a:moveTo>
                    <a:pt x="564" y="1"/>
                  </a:moveTo>
                  <a:lnTo>
                    <a:pt x="564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564" y="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8632;p75">
              <a:extLst>
                <a:ext uri="{FF2B5EF4-FFF2-40B4-BE49-F238E27FC236}">
                  <a16:creationId xmlns:a16="http://schemas.microsoft.com/office/drawing/2014/main" id="{CFBD6FF4-2320-4C18-9B0F-C79BF09A9351}"/>
                </a:ext>
              </a:extLst>
            </p:cNvPr>
            <p:cNvSpPr/>
            <p:nvPr/>
          </p:nvSpPr>
          <p:spPr>
            <a:xfrm>
              <a:off x="1624462" y="2388409"/>
              <a:ext cx="15204" cy="500631"/>
            </a:xfrm>
            <a:custGeom>
              <a:avLst/>
              <a:gdLst/>
              <a:ahLst/>
              <a:cxnLst/>
              <a:rect l="l" t="t" r="r" b="b"/>
              <a:pathLst>
                <a:path w="564" h="18578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1" y="1"/>
                  </a:lnTo>
                  <a:close/>
                  <a:moveTo>
                    <a:pt x="1" y="997"/>
                  </a:moveTo>
                  <a:lnTo>
                    <a:pt x="1" y="1906"/>
                  </a:lnTo>
                  <a:lnTo>
                    <a:pt x="564" y="1906"/>
                  </a:lnTo>
                  <a:lnTo>
                    <a:pt x="564" y="1126"/>
                  </a:lnTo>
                  <a:lnTo>
                    <a:pt x="520" y="1040"/>
                  </a:lnTo>
                  <a:lnTo>
                    <a:pt x="520" y="997"/>
                  </a:lnTo>
                  <a:close/>
                  <a:moveTo>
                    <a:pt x="1" y="2469"/>
                  </a:moveTo>
                  <a:lnTo>
                    <a:pt x="1" y="3421"/>
                  </a:lnTo>
                  <a:lnTo>
                    <a:pt x="564" y="3421"/>
                  </a:lnTo>
                  <a:lnTo>
                    <a:pt x="564" y="2469"/>
                  </a:lnTo>
                  <a:close/>
                  <a:moveTo>
                    <a:pt x="1" y="3638"/>
                  </a:moveTo>
                  <a:lnTo>
                    <a:pt x="1" y="4591"/>
                  </a:lnTo>
                  <a:lnTo>
                    <a:pt x="564" y="4591"/>
                  </a:lnTo>
                  <a:lnTo>
                    <a:pt x="564" y="3638"/>
                  </a:lnTo>
                  <a:close/>
                  <a:moveTo>
                    <a:pt x="1" y="5153"/>
                  </a:moveTo>
                  <a:lnTo>
                    <a:pt x="1" y="6063"/>
                  </a:lnTo>
                  <a:lnTo>
                    <a:pt x="564" y="6063"/>
                  </a:lnTo>
                  <a:lnTo>
                    <a:pt x="564" y="5153"/>
                  </a:lnTo>
                  <a:close/>
                  <a:moveTo>
                    <a:pt x="1" y="6323"/>
                  </a:moveTo>
                  <a:lnTo>
                    <a:pt x="1" y="7232"/>
                  </a:lnTo>
                  <a:lnTo>
                    <a:pt x="564" y="7232"/>
                  </a:lnTo>
                  <a:lnTo>
                    <a:pt x="564" y="6323"/>
                  </a:lnTo>
                  <a:close/>
                  <a:moveTo>
                    <a:pt x="1" y="7795"/>
                  </a:moveTo>
                  <a:lnTo>
                    <a:pt x="1" y="8748"/>
                  </a:lnTo>
                  <a:lnTo>
                    <a:pt x="564" y="8748"/>
                  </a:lnTo>
                  <a:lnTo>
                    <a:pt x="564" y="7795"/>
                  </a:lnTo>
                  <a:close/>
                  <a:moveTo>
                    <a:pt x="1" y="8964"/>
                  </a:moveTo>
                  <a:lnTo>
                    <a:pt x="1" y="9917"/>
                  </a:lnTo>
                  <a:lnTo>
                    <a:pt x="564" y="9917"/>
                  </a:lnTo>
                  <a:lnTo>
                    <a:pt x="564" y="8964"/>
                  </a:lnTo>
                  <a:close/>
                  <a:moveTo>
                    <a:pt x="1" y="10480"/>
                  </a:moveTo>
                  <a:lnTo>
                    <a:pt x="1" y="11389"/>
                  </a:lnTo>
                  <a:lnTo>
                    <a:pt x="564" y="11389"/>
                  </a:lnTo>
                  <a:lnTo>
                    <a:pt x="564" y="10480"/>
                  </a:lnTo>
                  <a:close/>
                  <a:moveTo>
                    <a:pt x="1" y="11649"/>
                  </a:moveTo>
                  <a:lnTo>
                    <a:pt x="1" y="12558"/>
                  </a:lnTo>
                  <a:lnTo>
                    <a:pt x="564" y="12558"/>
                  </a:lnTo>
                  <a:lnTo>
                    <a:pt x="564" y="11649"/>
                  </a:lnTo>
                  <a:close/>
                  <a:moveTo>
                    <a:pt x="1" y="13121"/>
                  </a:moveTo>
                  <a:lnTo>
                    <a:pt x="1" y="14030"/>
                  </a:lnTo>
                  <a:lnTo>
                    <a:pt x="564" y="14030"/>
                  </a:lnTo>
                  <a:lnTo>
                    <a:pt x="564" y="13121"/>
                  </a:lnTo>
                  <a:close/>
                  <a:moveTo>
                    <a:pt x="1" y="14290"/>
                  </a:moveTo>
                  <a:lnTo>
                    <a:pt x="1" y="15243"/>
                  </a:lnTo>
                  <a:lnTo>
                    <a:pt x="564" y="15243"/>
                  </a:lnTo>
                  <a:lnTo>
                    <a:pt x="564" y="14290"/>
                  </a:lnTo>
                  <a:close/>
                  <a:moveTo>
                    <a:pt x="1" y="15806"/>
                  </a:moveTo>
                  <a:lnTo>
                    <a:pt x="1" y="16672"/>
                  </a:lnTo>
                  <a:lnTo>
                    <a:pt x="564" y="16672"/>
                  </a:lnTo>
                  <a:lnTo>
                    <a:pt x="564" y="15806"/>
                  </a:lnTo>
                  <a:close/>
                  <a:moveTo>
                    <a:pt x="1" y="16932"/>
                  </a:moveTo>
                  <a:lnTo>
                    <a:pt x="1" y="17884"/>
                  </a:lnTo>
                  <a:lnTo>
                    <a:pt x="564" y="17884"/>
                  </a:lnTo>
                  <a:lnTo>
                    <a:pt x="564" y="16932"/>
                  </a:lnTo>
                  <a:close/>
                  <a:moveTo>
                    <a:pt x="1" y="18447"/>
                  </a:moveTo>
                  <a:lnTo>
                    <a:pt x="1" y="18577"/>
                  </a:lnTo>
                  <a:lnTo>
                    <a:pt x="564" y="18534"/>
                  </a:lnTo>
                  <a:lnTo>
                    <a:pt x="564" y="18447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8633;p75">
              <a:extLst>
                <a:ext uri="{FF2B5EF4-FFF2-40B4-BE49-F238E27FC236}">
                  <a16:creationId xmlns:a16="http://schemas.microsoft.com/office/drawing/2014/main" id="{5B4872AE-CCF5-420C-B1BF-E1A9FB9BAF5B}"/>
                </a:ext>
              </a:extLst>
            </p:cNvPr>
            <p:cNvSpPr/>
            <p:nvPr/>
          </p:nvSpPr>
          <p:spPr>
            <a:xfrm>
              <a:off x="1624462" y="2885510"/>
              <a:ext cx="15204" cy="3530"/>
            </a:xfrm>
            <a:custGeom>
              <a:avLst/>
              <a:gdLst/>
              <a:ahLst/>
              <a:cxnLst/>
              <a:rect l="l" t="t" r="r" b="b"/>
              <a:pathLst>
                <a:path w="564" h="13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564" y="8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8634;p75">
              <a:extLst>
                <a:ext uri="{FF2B5EF4-FFF2-40B4-BE49-F238E27FC236}">
                  <a16:creationId xmlns:a16="http://schemas.microsoft.com/office/drawing/2014/main" id="{A0E96815-4205-4F30-AE04-F3092109A89A}"/>
                </a:ext>
              </a:extLst>
            </p:cNvPr>
            <p:cNvSpPr/>
            <p:nvPr/>
          </p:nvSpPr>
          <p:spPr>
            <a:xfrm>
              <a:off x="1624462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8635;p75">
              <a:extLst>
                <a:ext uri="{FF2B5EF4-FFF2-40B4-BE49-F238E27FC236}">
                  <a16:creationId xmlns:a16="http://schemas.microsoft.com/office/drawing/2014/main" id="{BE612C8F-5E83-4264-8599-79FCBDA02847}"/>
                </a:ext>
              </a:extLst>
            </p:cNvPr>
            <p:cNvSpPr/>
            <p:nvPr/>
          </p:nvSpPr>
          <p:spPr>
            <a:xfrm>
              <a:off x="1624462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8636;p75">
              <a:extLst>
                <a:ext uri="{FF2B5EF4-FFF2-40B4-BE49-F238E27FC236}">
                  <a16:creationId xmlns:a16="http://schemas.microsoft.com/office/drawing/2014/main" id="{C3078742-588E-43DF-A9AE-0AF47BC06E47}"/>
                </a:ext>
              </a:extLst>
            </p:cNvPr>
            <p:cNvSpPr/>
            <p:nvPr/>
          </p:nvSpPr>
          <p:spPr>
            <a:xfrm>
              <a:off x="1624462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8637;p75">
              <a:extLst>
                <a:ext uri="{FF2B5EF4-FFF2-40B4-BE49-F238E27FC236}">
                  <a16:creationId xmlns:a16="http://schemas.microsoft.com/office/drawing/2014/main" id="{A985F3FC-D08A-4023-9A43-0AC6B1867329}"/>
                </a:ext>
              </a:extLst>
            </p:cNvPr>
            <p:cNvSpPr/>
            <p:nvPr/>
          </p:nvSpPr>
          <p:spPr>
            <a:xfrm>
              <a:off x="1624462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8638;p75">
              <a:extLst>
                <a:ext uri="{FF2B5EF4-FFF2-40B4-BE49-F238E27FC236}">
                  <a16:creationId xmlns:a16="http://schemas.microsoft.com/office/drawing/2014/main" id="{115AA479-6157-44FB-8BF1-10A45A3A7004}"/>
                </a:ext>
              </a:extLst>
            </p:cNvPr>
            <p:cNvSpPr/>
            <p:nvPr/>
          </p:nvSpPr>
          <p:spPr>
            <a:xfrm>
              <a:off x="1624462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8639;p75">
              <a:extLst>
                <a:ext uri="{FF2B5EF4-FFF2-40B4-BE49-F238E27FC236}">
                  <a16:creationId xmlns:a16="http://schemas.microsoft.com/office/drawing/2014/main" id="{FBECD00F-9B1E-4E49-A552-4AA9B0819AA8}"/>
                </a:ext>
              </a:extLst>
            </p:cNvPr>
            <p:cNvSpPr/>
            <p:nvPr/>
          </p:nvSpPr>
          <p:spPr>
            <a:xfrm>
              <a:off x="1624462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8640;p75">
              <a:extLst>
                <a:ext uri="{FF2B5EF4-FFF2-40B4-BE49-F238E27FC236}">
                  <a16:creationId xmlns:a16="http://schemas.microsoft.com/office/drawing/2014/main" id="{1EFA668F-7E2C-48D7-82B6-D920D4BEC666}"/>
                </a:ext>
              </a:extLst>
            </p:cNvPr>
            <p:cNvSpPr/>
            <p:nvPr/>
          </p:nvSpPr>
          <p:spPr>
            <a:xfrm>
              <a:off x="1624462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8641;p75">
              <a:extLst>
                <a:ext uri="{FF2B5EF4-FFF2-40B4-BE49-F238E27FC236}">
                  <a16:creationId xmlns:a16="http://schemas.microsoft.com/office/drawing/2014/main" id="{B5039425-2338-48FB-B919-2051FCEE918A}"/>
                </a:ext>
              </a:extLst>
            </p:cNvPr>
            <p:cNvSpPr/>
            <p:nvPr/>
          </p:nvSpPr>
          <p:spPr>
            <a:xfrm>
              <a:off x="1624462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8642;p75">
              <a:extLst>
                <a:ext uri="{FF2B5EF4-FFF2-40B4-BE49-F238E27FC236}">
                  <a16:creationId xmlns:a16="http://schemas.microsoft.com/office/drawing/2014/main" id="{B69E6619-0C92-413A-9FE6-94577D2AE36B}"/>
                </a:ext>
              </a:extLst>
            </p:cNvPr>
            <p:cNvSpPr/>
            <p:nvPr/>
          </p:nvSpPr>
          <p:spPr>
            <a:xfrm>
              <a:off x="1624462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8643;p75">
              <a:extLst>
                <a:ext uri="{FF2B5EF4-FFF2-40B4-BE49-F238E27FC236}">
                  <a16:creationId xmlns:a16="http://schemas.microsoft.com/office/drawing/2014/main" id="{8DAFF326-A2F4-46D1-BEA3-7D7ABB650E09}"/>
                </a:ext>
              </a:extLst>
            </p:cNvPr>
            <p:cNvSpPr/>
            <p:nvPr/>
          </p:nvSpPr>
          <p:spPr>
            <a:xfrm>
              <a:off x="1624462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8644;p75">
              <a:extLst>
                <a:ext uri="{FF2B5EF4-FFF2-40B4-BE49-F238E27FC236}">
                  <a16:creationId xmlns:a16="http://schemas.microsoft.com/office/drawing/2014/main" id="{7E53571B-45F4-4688-AA2B-93863907C6AD}"/>
                </a:ext>
              </a:extLst>
            </p:cNvPr>
            <p:cNvSpPr/>
            <p:nvPr/>
          </p:nvSpPr>
          <p:spPr>
            <a:xfrm>
              <a:off x="1624462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8645;p75">
              <a:extLst>
                <a:ext uri="{FF2B5EF4-FFF2-40B4-BE49-F238E27FC236}">
                  <a16:creationId xmlns:a16="http://schemas.microsoft.com/office/drawing/2014/main" id="{6E8FD00A-6EBF-4722-9D79-9EF258D88665}"/>
                </a:ext>
              </a:extLst>
            </p:cNvPr>
            <p:cNvSpPr/>
            <p:nvPr/>
          </p:nvSpPr>
          <p:spPr>
            <a:xfrm>
              <a:off x="1624462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8646;p75">
              <a:extLst>
                <a:ext uri="{FF2B5EF4-FFF2-40B4-BE49-F238E27FC236}">
                  <a16:creationId xmlns:a16="http://schemas.microsoft.com/office/drawing/2014/main" id="{3B1BBA87-55A4-4BE2-B888-343EE768F960}"/>
                </a:ext>
              </a:extLst>
            </p:cNvPr>
            <p:cNvSpPr/>
            <p:nvPr/>
          </p:nvSpPr>
          <p:spPr>
            <a:xfrm>
              <a:off x="1624462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30"/>
                  </a:lnTo>
                  <a:lnTo>
                    <a:pt x="564" y="13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8647;p75">
              <a:extLst>
                <a:ext uri="{FF2B5EF4-FFF2-40B4-BE49-F238E27FC236}">
                  <a16:creationId xmlns:a16="http://schemas.microsoft.com/office/drawing/2014/main" id="{4D6E38E7-C778-4A37-9F94-0133ACFE6754}"/>
                </a:ext>
              </a:extLst>
            </p:cNvPr>
            <p:cNvSpPr/>
            <p:nvPr/>
          </p:nvSpPr>
          <p:spPr>
            <a:xfrm>
              <a:off x="1624462" y="2388409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fill="none" extrusionOk="0">
                  <a:moveTo>
                    <a:pt x="1" y="1"/>
                  </a:moveTo>
                  <a:lnTo>
                    <a:pt x="1" y="737"/>
                  </a:lnTo>
                  <a:lnTo>
                    <a:pt x="390" y="737"/>
                  </a:lnTo>
                  <a:lnTo>
                    <a:pt x="390" y="73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8648;p75">
              <a:extLst>
                <a:ext uri="{FF2B5EF4-FFF2-40B4-BE49-F238E27FC236}">
                  <a16:creationId xmlns:a16="http://schemas.microsoft.com/office/drawing/2014/main" id="{705C71F0-1C19-4A2B-885A-73D816E255D8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8649;p75">
              <a:extLst>
                <a:ext uri="{FF2B5EF4-FFF2-40B4-BE49-F238E27FC236}">
                  <a16:creationId xmlns:a16="http://schemas.microsoft.com/office/drawing/2014/main" id="{22C26194-4DF3-43AF-B3B3-D906FE2C54B5}"/>
                </a:ext>
              </a:extLst>
            </p:cNvPr>
            <p:cNvSpPr/>
            <p:nvPr/>
          </p:nvSpPr>
          <p:spPr>
            <a:xfrm>
              <a:off x="1592948" y="2891331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8650;p75">
              <a:extLst>
                <a:ext uri="{FF2B5EF4-FFF2-40B4-BE49-F238E27FC236}">
                  <a16:creationId xmlns:a16="http://schemas.microsoft.com/office/drawing/2014/main" id="{054F2D05-AAEB-47FB-A38B-612ED805D0A5}"/>
                </a:ext>
              </a:extLst>
            </p:cNvPr>
            <p:cNvSpPr/>
            <p:nvPr/>
          </p:nvSpPr>
          <p:spPr>
            <a:xfrm>
              <a:off x="1592948" y="2344081"/>
              <a:ext cx="7036" cy="547277"/>
            </a:xfrm>
            <a:custGeom>
              <a:avLst/>
              <a:gdLst/>
              <a:ahLst/>
              <a:cxnLst/>
              <a:rect l="l" t="t" r="r" b="b"/>
              <a:pathLst>
                <a:path w="261" h="20309" extrusionOk="0">
                  <a:moveTo>
                    <a:pt x="1" y="0"/>
                  </a:move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131" y="0"/>
                  </a:lnTo>
                  <a:close/>
                  <a:moveTo>
                    <a:pt x="1" y="1472"/>
                  </a:moveTo>
                  <a:lnTo>
                    <a:pt x="1" y="2382"/>
                  </a:lnTo>
                  <a:lnTo>
                    <a:pt x="260" y="2382"/>
                  </a:lnTo>
                  <a:lnTo>
                    <a:pt x="260" y="1472"/>
                  </a:lnTo>
                  <a:close/>
                  <a:moveTo>
                    <a:pt x="1" y="2642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42"/>
                  </a:lnTo>
                  <a:close/>
                  <a:moveTo>
                    <a:pt x="1" y="4114"/>
                  </a:moveTo>
                  <a:lnTo>
                    <a:pt x="1" y="5066"/>
                  </a:lnTo>
                  <a:lnTo>
                    <a:pt x="260" y="5066"/>
                  </a:lnTo>
                  <a:lnTo>
                    <a:pt x="260" y="4114"/>
                  </a:lnTo>
                  <a:close/>
                  <a:moveTo>
                    <a:pt x="1" y="5283"/>
                  </a:moveTo>
                  <a:lnTo>
                    <a:pt x="1" y="6236"/>
                  </a:lnTo>
                  <a:lnTo>
                    <a:pt x="260" y="6236"/>
                  </a:lnTo>
                  <a:lnTo>
                    <a:pt x="260" y="5283"/>
                  </a:lnTo>
                  <a:close/>
                  <a:moveTo>
                    <a:pt x="1" y="6798"/>
                  </a:moveTo>
                  <a:lnTo>
                    <a:pt x="1" y="7708"/>
                  </a:lnTo>
                  <a:lnTo>
                    <a:pt x="260" y="7708"/>
                  </a:lnTo>
                  <a:lnTo>
                    <a:pt x="260" y="6798"/>
                  </a:lnTo>
                  <a:close/>
                  <a:moveTo>
                    <a:pt x="1" y="7968"/>
                  </a:moveTo>
                  <a:lnTo>
                    <a:pt x="1" y="8877"/>
                  </a:lnTo>
                  <a:lnTo>
                    <a:pt x="260" y="8877"/>
                  </a:lnTo>
                  <a:lnTo>
                    <a:pt x="260" y="7968"/>
                  </a:lnTo>
                  <a:close/>
                  <a:moveTo>
                    <a:pt x="1" y="9440"/>
                  </a:moveTo>
                  <a:lnTo>
                    <a:pt x="1" y="10393"/>
                  </a:lnTo>
                  <a:lnTo>
                    <a:pt x="260" y="10393"/>
                  </a:lnTo>
                  <a:lnTo>
                    <a:pt x="260" y="9440"/>
                  </a:lnTo>
                  <a:close/>
                  <a:moveTo>
                    <a:pt x="1" y="10609"/>
                  </a:moveTo>
                  <a:lnTo>
                    <a:pt x="1" y="11562"/>
                  </a:lnTo>
                  <a:lnTo>
                    <a:pt x="260" y="11562"/>
                  </a:lnTo>
                  <a:lnTo>
                    <a:pt x="260" y="10609"/>
                  </a:lnTo>
                  <a:close/>
                  <a:moveTo>
                    <a:pt x="1" y="12125"/>
                  </a:moveTo>
                  <a:lnTo>
                    <a:pt x="1" y="13034"/>
                  </a:lnTo>
                  <a:lnTo>
                    <a:pt x="260" y="13034"/>
                  </a:lnTo>
                  <a:lnTo>
                    <a:pt x="260" y="12125"/>
                  </a:lnTo>
                  <a:close/>
                  <a:moveTo>
                    <a:pt x="1" y="13294"/>
                  </a:moveTo>
                  <a:lnTo>
                    <a:pt x="1" y="14203"/>
                  </a:lnTo>
                  <a:lnTo>
                    <a:pt x="260" y="14203"/>
                  </a:lnTo>
                  <a:lnTo>
                    <a:pt x="260" y="13294"/>
                  </a:lnTo>
                  <a:close/>
                  <a:moveTo>
                    <a:pt x="1" y="14766"/>
                  </a:moveTo>
                  <a:lnTo>
                    <a:pt x="1" y="15675"/>
                  </a:lnTo>
                  <a:lnTo>
                    <a:pt x="260" y="15675"/>
                  </a:lnTo>
                  <a:lnTo>
                    <a:pt x="260" y="14766"/>
                  </a:lnTo>
                  <a:close/>
                  <a:moveTo>
                    <a:pt x="1" y="15935"/>
                  </a:moveTo>
                  <a:lnTo>
                    <a:pt x="1" y="16888"/>
                  </a:lnTo>
                  <a:lnTo>
                    <a:pt x="260" y="16888"/>
                  </a:lnTo>
                  <a:lnTo>
                    <a:pt x="260" y="15935"/>
                  </a:lnTo>
                  <a:close/>
                  <a:moveTo>
                    <a:pt x="1" y="17451"/>
                  </a:moveTo>
                  <a:lnTo>
                    <a:pt x="1" y="18317"/>
                  </a:lnTo>
                  <a:lnTo>
                    <a:pt x="260" y="18317"/>
                  </a:lnTo>
                  <a:lnTo>
                    <a:pt x="260" y="17451"/>
                  </a:lnTo>
                  <a:close/>
                  <a:moveTo>
                    <a:pt x="1" y="18577"/>
                  </a:moveTo>
                  <a:lnTo>
                    <a:pt x="1" y="19529"/>
                  </a:lnTo>
                  <a:lnTo>
                    <a:pt x="260" y="19529"/>
                  </a:lnTo>
                  <a:lnTo>
                    <a:pt x="260" y="18577"/>
                  </a:lnTo>
                  <a:close/>
                  <a:moveTo>
                    <a:pt x="1" y="20092"/>
                  </a:moveTo>
                  <a:lnTo>
                    <a:pt x="1" y="20309"/>
                  </a:lnTo>
                  <a:lnTo>
                    <a:pt x="260" y="20309"/>
                  </a:lnTo>
                  <a:lnTo>
                    <a:pt x="260" y="2009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8651;p75">
              <a:extLst>
                <a:ext uri="{FF2B5EF4-FFF2-40B4-BE49-F238E27FC236}">
                  <a16:creationId xmlns:a16="http://schemas.microsoft.com/office/drawing/2014/main" id="{F573F9D3-D29A-411D-83AF-7111B0D25435}"/>
                </a:ext>
              </a:extLst>
            </p:cNvPr>
            <p:cNvSpPr/>
            <p:nvPr/>
          </p:nvSpPr>
          <p:spPr>
            <a:xfrm>
              <a:off x="1592948" y="2885510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8652;p75">
              <a:extLst>
                <a:ext uri="{FF2B5EF4-FFF2-40B4-BE49-F238E27FC236}">
                  <a16:creationId xmlns:a16="http://schemas.microsoft.com/office/drawing/2014/main" id="{744F988D-A248-4AC1-8065-54CE5B6BDD34}"/>
                </a:ext>
              </a:extLst>
            </p:cNvPr>
            <p:cNvSpPr/>
            <p:nvPr/>
          </p:nvSpPr>
          <p:spPr>
            <a:xfrm>
              <a:off x="1592948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8653;p75">
              <a:extLst>
                <a:ext uri="{FF2B5EF4-FFF2-40B4-BE49-F238E27FC236}">
                  <a16:creationId xmlns:a16="http://schemas.microsoft.com/office/drawing/2014/main" id="{00AC7934-D569-426F-9DDC-37DB4E57D173}"/>
                </a:ext>
              </a:extLst>
            </p:cNvPr>
            <p:cNvSpPr/>
            <p:nvPr/>
          </p:nvSpPr>
          <p:spPr>
            <a:xfrm>
              <a:off x="1592948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8654;p75">
              <a:extLst>
                <a:ext uri="{FF2B5EF4-FFF2-40B4-BE49-F238E27FC236}">
                  <a16:creationId xmlns:a16="http://schemas.microsoft.com/office/drawing/2014/main" id="{6A48CAF4-F523-4D4F-9EBF-7FA297A92A3D}"/>
                </a:ext>
              </a:extLst>
            </p:cNvPr>
            <p:cNvSpPr/>
            <p:nvPr/>
          </p:nvSpPr>
          <p:spPr>
            <a:xfrm>
              <a:off x="1592948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8655;p75">
              <a:extLst>
                <a:ext uri="{FF2B5EF4-FFF2-40B4-BE49-F238E27FC236}">
                  <a16:creationId xmlns:a16="http://schemas.microsoft.com/office/drawing/2014/main" id="{8CEDF8F9-46F3-485F-9B9E-8CA763D84C62}"/>
                </a:ext>
              </a:extLst>
            </p:cNvPr>
            <p:cNvSpPr/>
            <p:nvPr/>
          </p:nvSpPr>
          <p:spPr>
            <a:xfrm>
              <a:off x="1592948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8656;p75">
              <a:extLst>
                <a:ext uri="{FF2B5EF4-FFF2-40B4-BE49-F238E27FC236}">
                  <a16:creationId xmlns:a16="http://schemas.microsoft.com/office/drawing/2014/main" id="{74845E60-8669-4ED7-99D5-1B9D20D421D2}"/>
                </a:ext>
              </a:extLst>
            </p:cNvPr>
            <p:cNvSpPr/>
            <p:nvPr/>
          </p:nvSpPr>
          <p:spPr>
            <a:xfrm>
              <a:off x="1592948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8657;p75">
              <a:extLst>
                <a:ext uri="{FF2B5EF4-FFF2-40B4-BE49-F238E27FC236}">
                  <a16:creationId xmlns:a16="http://schemas.microsoft.com/office/drawing/2014/main" id="{E3F97900-8634-4676-86EE-89E29BC6B81B}"/>
                </a:ext>
              </a:extLst>
            </p:cNvPr>
            <p:cNvSpPr/>
            <p:nvPr/>
          </p:nvSpPr>
          <p:spPr>
            <a:xfrm>
              <a:off x="1592948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8658;p75">
              <a:extLst>
                <a:ext uri="{FF2B5EF4-FFF2-40B4-BE49-F238E27FC236}">
                  <a16:creationId xmlns:a16="http://schemas.microsoft.com/office/drawing/2014/main" id="{D7B66735-8CEA-4DC3-A58C-784DC84ECEB5}"/>
                </a:ext>
              </a:extLst>
            </p:cNvPr>
            <p:cNvSpPr/>
            <p:nvPr/>
          </p:nvSpPr>
          <p:spPr>
            <a:xfrm>
              <a:off x="1592948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8659;p75">
              <a:extLst>
                <a:ext uri="{FF2B5EF4-FFF2-40B4-BE49-F238E27FC236}">
                  <a16:creationId xmlns:a16="http://schemas.microsoft.com/office/drawing/2014/main" id="{4FECEEBF-B08D-4A54-A1E0-FBE65A0DD5F5}"/>
                </a:ext>
              </a:extLst>
            </p:cNvPr>
            <p:cNvSpPr/>
            <p:nvPr/>
          </p:nvSpPr>
          <p:spPr>
            <a:xfrm>
              <a:off x="1592948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8660;p75">
              <a:extLst>
                <a:ext uri="{FF2B5EF4-FFF2-40B4-BE49-F238E27FC236}">
                  <a16:creationId xmlns:a16="http://schemas.microsoft.com/office/drawing/2014/main" id="{D9619980-3329-4078-A873-3363CDE406F4}"/>
                </a:ext>
              </a:extLst>
            </p:cNvPr>
            <p:cNvSpPr/>
            <p:nvPr/>
          </p:nvSpPr>
          <p:spPr>
            <a:xfrm>
              <a:off x="1592948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8661;p75">
              <a:extLst>
                <a:ext uri="{FF2B5EF4-FFF2-40B4-BE49-F238E27FC236}">
                  <a16:creationId xmlns:a16="http://schemas.microsoft.com/office/drawing/2014/main" id="{6E0FC579-D242-4E14-9450-10B292E37415}"/>
                </a:ext>
              </a:extLst>
            </p:cNvPr>
            <p:cNvSpPr/>
            <p:nvPr/>
          </p:nvSpPr>
          <p:spPr>
            <a:xfrm>
              <a:off x="1592948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8662;p75">
              <a:extLst>
                <a:ext uri="{FF2B5EF4-FFF2-40B4-BE49-F238E27FC236}">
                  <a16:creationId xmlns:a16="http://schemas.microsoft.com/office/drawing/2014/main" id="{4C136308-7ED2-406B-B3C9-1B7D32B7C8AE}"/>
                </a:ext>
              </a:extLst>
            </p:cNvPr>
            <p:cNvSpPr/>
            <p:nvPr/>
          </p:nvSpPr>
          <p:spPr>
            <a:xfrm>
              <a:off x="1592948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8663;p75">
              <a:extLst>
                <a:ext uri="{FF2B5EF4-FFF2-40B4-BE49-F238E27FC236}">
                  <a16:creationId xmlns:a16="http://schemas.microsoft.com/office/drawing/2014/main" id="{02BC33BC-1700-48C7-9C04-6A86764BFC2C}"/>
                </a:ext>
              </a:extLst>
            </p:cNvPr>
            <p:cNvSpPr/>
            <p:nvPr/>
          </p:nvSpPr>
          <p:spPr>
            <a:xfrm>
              <a:off x="1592948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8664;p75">
              <a:extLst>
                <a:ext uri="{FF2B5EF4-FFF2-40B4-BE49-F238E27FC236}">
                  <a16:creationId xmlns:a16="http://schemas.microsoft.com/office/drawing/2014/main" id="{518F931E-B812-4A83-ADAF-AF3B245EC039}"/>
                </a:ext>
              </a:extLst>
            </p:cNvPr>
            <p:cNvSpPr/>
            <p:nvPr/>
          </p:nvSpPr>
          <p:spPr>
            <a:xfrm>
              <a:off x="1592948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8665;p75">
              <a:extLst>
                <a:ext uri="{FF2B5EF4-FFF2-40B4-BE49-F238E27FC236}">
                  <a16:creationId xmlns:a16="http://schemas.microsoft.com/office/drawing/2014/main" id="{6679CAE5-B64B-4C37-811F-9528E4B51F80}"/>
                </a:ext>
              </a:extLst>
            </p:cNvPr>
            <p:cNvSpPr/>
            <p:nvPr/>
          </p:nvSpPr>
          <p:spPr>
            <a:xfrm>
              <a:off x="1592948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8666;p75">
              <a:extLst>
                <a:ext uri="{FF2B5EF4-FFF2-40B4-BE49-F238E27FC236}">
                  <a16:creationId xmlns:a16="http://schemas.microsoft.com/office/drawing/2014/main" id="{56A8E59F-BB3C-42BB-836F-40659FA7C222}"/>
                </a:ext>
              </a:extLst>
            </p:cNvPr>
            <p:cNvSpPr/>
            <p:nvPr/>
          </p:nvSpPr>
          <p:spPr>
            <a:xfrm>
              <a:off x="1592948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13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0" y="909"/>
                  </a:lnTo>
                  <a:lnTo>
                    <a:pt x="260" y="217"/>
                  </a:lnTo>
                  <a:lnTo>
                    <a:pt x="260" y="217"/>
                  </a:lnTo>
                  <a:lnTo>
                    <a:pt x="131" y="0"/>
                  </a:lnTo>
                  <a:lnTo>
                    <a:pt x="1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8667;p75">
              <a:extLst>
                <a:ext uri="{FF2B5EF4-FFF2-40B4-BE49-F238E27FC236}">
                  <a16:creationId xmlns:a16="http://schemas.microsoft.com/office/drawing/2014/main" id="{7D01AF0C-5A74-48F6-8C22-FE38B3F91D3F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extrusionOk="0">
                  <a:moveTo>
                    <a:pt x="520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8668;p75">
              <a:extLst>
                <a:ext uri="{FF2B5EF4-FFF2-40B4-BE49-F238E27FC236}">
                  <a16:creationId xmlns:a16="http://schemas.microsoft.com/office/drawing/2014/main" id="{ED8A4452-5674-4B53-A2C9-F5E8525A0CD7}"/>
                </a:ext>
              </a:extLst>
            </p:cNvPr>
            <p:cNvSpPr/>
            <p:nvPr/>
          </p:nvSpPr>
          <p:spPr>
            <a:xfrm>
              <a:off x="1554426" y="2893675"/>
              <a:ext cx="14045" cy="2344"/>
            </a:xfrm>
            <a:custGeom>
              <a:avLst/>
              <a:gdLst/>
              <a:ahLst/>
              <a:cxnLst/>
              <a:rect l="l" t="t" r="r" b="b"/>
              <a:pathLst>
                <a:path w="521" h="87" fill="none" extrusionOk="0">
                  <a:moveTo>
                    <a:pt x="520" y="0"/>
                  </a:moveTo>
                  <a:lnTo>
                    <a:pt x="520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520" y="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8669;p75">
              <a:extLst>
                <a:ext uri="{FF2B5EF4-FFF2-40B4-BE49-F238E27FC236}">
                  <a16:creationId xmlns:a16="http://schemas.microsoft.com/office/drawing/2014/main" id="{628F5A6B-0B22-44A5-90BD-13C6DF4C4E27}"/>
                </a:ext>
              </a:extLst>
            </p:cNvPr>
            <p:cNvSpPr/>
            <p:nvPr/>
          </p:nvSpPr>
          <p:spPr>
            <a:xfrm>
              <a:off x="1554426" y="2316055"/>
              <a:ext cx="14045" cy="578805"/>
            </a:xfrm>
            <a:custGeom>
              <a:avLst/>
              <a:gdLst/>
              <a:ahLst/>
              <a:cxnLst/>
              <a:rect l="l" t="t" r="r" b="b"/>
              <a:pathLst>
                <a:path w="521" h="21479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260" y="1"/>
                  </a:lnTo>
                  <a:close/>
                  <a:moveTo>
                    <a:pt x="1" y="1040"/>
                  </a:moveTo>
                  <a:lnTo>
                    <a:pt x="1" y="1949"/>
                  </a:lnTo>
                  <a:lnTo>
                    <a:pt x="520" y="1949"/>
                  </a:lnTo>
                  <a:lnTo>
                    <a:pt x="520" y="1040"/>
                  </a:lnTo>
                  <a:close/>
                  <a:moveTo>
                    <a:pt x="1" y="2512"/>
                  </a:moveTo>
                  <a:lnTo>
                    <a:pt x="1" y="3422"/>
                  </a:lnTo>
                  <a:lnTo>
                    <a:pt x="520" y="3422"/>
                  </a:lnTo>
                  <a:lnTo>
                    <a:pt x="520" y="2512"/>
                  </a:lnTo>
                  <a:close/>
                  <a:moveTo>
                    <a:pt x="1" y="3682"/>
                  </a:moveTo>
                  <a:lnTo>
                    <a:pt x="1" y="4591"/>
                  </a:lnTo>
                  <a:lnTo>
                    <a:pt x="520" y="4591"/>
                  </a:lnTo>
                  <a:lnTo>
                    <a:pt x="520" y="3682"/>
                  </a:lnTo>
                  <a:close/>
                  <a:moveTo>
                    <a:pt x="1" y="5154"/>
                  </a:moveTo>
                  <a:lnTo>
                    <a:pt x="1" y="6106"/>
                  </a:lnTo>
                  <a:lnTo>
                    <a:pt x="520" y="6106"/>
                  </a:lnTo>
                  <a:lnTo>
                    <a:pt x="520" y="5154"/>
                  </a:lnTo>
                  <a:close/>
                  <a:moveTo>
                    <a:pt x="1" y="6323"/>
                  </a:moveTo>
                  <a:lnTo>
                    <a:pt x="1" y="7276"/>
                  </a:lnTo>
                  <a:lnTo>
                    <a:pt x="520" y="7276"/>
                  </a:lnTo>
                  <a:lnTo>
                    <a:pt x="520" y="6323"/>
                  </a:lnTo>
                  <a:close/>
                  <a:moveTo>
                    <a:pt x="1" y="7838"/>
                  </a:moveTo>
                  <a:lnTo>
                    <a:pt x="1" y="8748"/>
                  </a:lnTo>
                  <a:lnTo>
                    <a:pt x="520" y="8748"/>
                  </a:lnTo>
                  <a:lnTo>
                    <a:pt x="520" y="7838"/>
                  </a:lnTo>
                  <a:close/>
                  <a:moveTo>
                    <a:pt x="1" y="9008"/>
                  </a:moveTo>
                  <a:lnTo>
                    <a:pt x="1" y="9917"/>
                  </a:lnTo>
                  <a:lnTo>
                    <a:pt x="520" y="9917"/>
                  </a:lnTo>
                  <a:lnTo>
                    <a:pt x="520" y="9008"/>
                  </a:lnTo>
                  <a:close/>
                  <a:moveTo>
                    <a:pt x="1" y="10480"/>
                  </a:moveTo>
                  <a:lnTo>
                    <a:pt x="1" y="11433"/>
                  </a:lnTo>
                  <a:lnTo>
                    <a:pt x="520" y="11433"/>
                  </a:lnTo>
                  <a:lnTo>
                    <a:pt x="520" y="10480"/>
                  </a:lnTo>
                  <a:close/>
                  <a:moveTo>
                    <a:pt x="1" y="11649"/>
                  </a:moveTo>
                  <a:lnTo>
                    <a:pt x="1" y="12602"/>
                  </a:lnTo>
                  <a:lnTo>
                    <a:pt x="520" y="12602"/>
                  </a:lnTo>
                  <a:lnTo>
                    <a:pt x="520" y="11649"/>
                  </a:lnTo>
                  <a:close/>
                  <a:moveTo>
                    <a:pt x="1" y="13165"/>
                  </a:moveTo>
                  <a:lnTo>
                    <a:pt x="1" y="14074"/>
                  </a:lnTo>
                  <a:lnTo>
                    <a:pt x="520" y="14074"/>
                  </a:lnTo>
                  <a:lnTo>
                    <a:pt x="520" y="13165"/>
                  </a:lnTo>
                  <a:close/>
                  <a:moveTo>
                    <a:pt x="1" y="14334"/>
                  </a:moveTo>
                  <a:lnTo>
                    <a:pt x="1" y="15243"/>
                  </a:lnTo>
                  <a:lnTo>
                    <a:pt x="520" y="15243"/>
                  </a:lnTo>
                  <a:lnTo>
                    <a:pt x="520" y="14334"/>
                  </a:lnTo>
                  <a:close/>
                  <a:moveTo>
                    <a:pt x="1" y="15806"/>
                  </a:moveTo>
                  <a:lnTo>
                    <a:pt x="1" y="16715"/>
                  </a:lnTo>
                  <a:lnTo>
                    <a:pt x="520" y="16715"/>
                  </a:lnTo>
                  <a:lnTo>
                    <a:pt x="520" y="15806"/>
                  </a:lnTo>
                  <a:close/>
                  <a:moveTo>
                    <a:pt x="1" y="16975"/>
                  </a:moveTo>
                  <a:lnTo>
                    <a:pt x="1" y="17928"/>
                  </a:lnTo>
                  <a:lnTo>
                    <a:pt x="520" y="17928"/>
                  </a:lnTo>
                  <a:lnTo>
                    <a:pt x="520" y="16975"/>
                  </a:lnTo>
                  <a:close/>
                  <a:moveTo>
                    <a:pt x="1" y="18491"/>
                  </a:moveTo>
                  <a:lnTo>
                    <a:pt x="1" y="19357"/>
                  </a:lnTo>
                  <a:lnTo>
                    <a:pt x="520" y="19357"/>
                  </a:lnTo>
                  <a:lnTo>
                    <a:pt x="520" y="18491"/>
                  </a:lnTo>
                  <a:close/>
                  <a:moveTo>
                    <a:pt x="1" y="19617"/>
                  </a:moveTo>
                  <a:lnTo>
                    <a:pt x="1" y="20569"/>
                  </a:lnTo>
                  <a:lnTo>
                    <a:pt x="520" y="20569"/>
                  </a:lnTo>
                  <a:lnTo>
                    <a:pt x="520" y="19617"/>
                  </a:lnTo>
                  <a:close/>
                  <a:moveTo>
                    <a:pt x="1" y="21132"/>
                  </a:moveTo>
                  <a:lnTo>
                    <a:pt x="1" y="21479"/>
                  </a:lnTo>
                  <a:lnTo>
                    <a:pt x="520" y="21435"/>
                  </a:lnTo>
                  <a:lnTo>
                    <a:pt x="520" y="2113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8670;p75">
              <a:extLst>
                <a:ext uri="{FF2B5EF4-FFF2-40B4-BE49-F238E27FC236}">
                  <a16:creationId xmlns:a16="http://schemas.microsoft.com/office/drawing/2014/main" id="{5EEE5F9C-B602-426C-8D79-BB2C40188D73}"/>
                </a:ext>
              </a:extLst>
            </p:cNvPr>
            <p:cNvSpPr/>
            <p:nvPr/>
          </p:nvSpPr>
          <p:spPr>
            <a:xfrm>
              <a:off x="1554426" y="2885510"/>
              <a:ext cx="14045" cy="9351"/>
            </a:xfrm>
            <a:custGeom>
              <a:avLst/>
              <a:gdLst/>
              <a:ahLst/>
              <a:cxnLst/>
              <a:rect l="l" t="t" r="r" b="b"/>
              <a:pathLst>
                <a:path w="521" h="34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347"/>
                  </a:lnTo>
                  <a:lnTo>
                    <a:pt x="1" y="347"/>
                  </a:lnTo>
                  <a:lnTo>
                    <a:pt x="520" y="30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8671;p75">
              <a:extLst>
                <a:ext uri="{FF2B5EF4-FFF2-40B4-BE49-F238E27FC236}">
                  <a16:creationId xmlns:a16="http://schemas.microsoft.com/office/drawing/2014/main" id="{4CA921D8-9412-4E24-BD10-4A68EEA3E4E8}"/>
                </a:ext>
              </a:extLst>
            </p:cNvPr>
            <p:cNvSpPr/>
            <p:nvPr/>
          </p:nvSpPr>
          <p:spPr>
            <a:xfrm>
              <a:off x="1554426" y="284465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8672;p75">
              <a:extLst>
                <a:ext uri="{FF2B5EF4-FFF2-40B4-BE49-F238E27FC236}">
                  <a16:creationId xmlns:a16="http://schemas.microsoft.com/office/drawing/2014/main" id="{169404FF-D3E5-4EC1-B60D-E399FB4EA0E8}"/>
                </a:ext>
              </a:extLst>
            </p:cNvPr>
            <p:cNvSpPr/>
            <p:nvPr/>
          </p:nvSpPr>
          <p:spPr>
            <a:xfrm>
              <a:off x="1554426" y="2814315"/>
              <a:ext cx="14045" cy="23363"/>
            </a:xfrm>
            <a:custGeom>
              <a:avLst/>
              <a:gdLst/>
              <a:ahLst/>
              <a:cxnLst/>
              <a:rect l="l" t="t" r="r" b="b"/>
              <a:pathLst>
                <a:path w="521" h="867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20" y="86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8673;p75">
              <a:extLst>
                <a:ext uri="{FF2B5EF4-FFF2-40B4-BE49-F238E27FC236}">
                  <a16:creationId xmlns:a16="http://schemas.microsoft.com/office/drawing/2014/main" id="{00A387EC-0FF6-4ACD-AE29-F7F4F6577F20}"/>
                </a:ext>
              </a:extLst>
            </p:cNvPr>
            <p:cNvSpPr/>
            <p:nvPr/>
          </p:nvSpPr>
          <p:spPr>
            <a:xfrm>
              <a:off x="1554426" y="2773489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8674;p75">
              <a:extLst>
                <a:ext uri="{FF2B5EF4-FFF2-40B4-BE49-F238E27FC236}">
                  <a16:creationId xmlns:a16="http://schemas.microsoft.com/office/drawing/2014/main" id="{72B55615-7E88-45DC-AFA4-B61F3153A7C8}"/>
                </a:ext>
              </a:extLst>
            </p:cNvPr>
            <p:cNvSpPr/>
            <p:nvPr/>
          </p:nvSpPr>
          <p:spPr>
            <a:xfrm>
              <a:off x="1554426" y="274198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8675;p75">
              <a:extLst>
                <a:ext uri="{FF2B5EF4-FFF2-40B4-BE49-F238E27FC236}">
                  <a16:creationId xmlns:a16="http://schemas.microsoft.com/office/drawing/2014/main" id="{51C1D15B-95AE-46F9-8A06-66A60F933660}"/>
                </a:ext>
              </a:extLst>
            </p:cNvPr>
            <p:cNvSpPr/>
            <p:nvPr/>
          </p:nvSpPr>
          <p:spPr>
            <a:xfrm>
              <a:off x="1554426" y="2702294"/>
              <a:ext cx="14045" cy="24549"/>
            </a:xfrm>
            <a:custGeom>
              <a:avLst/>
              <a:gdLst/>
              <a:ahLst/>
              <a:cxnLst/>
              <a:rect l="l" t="t" r="r" b="b"/>
              <a:pathLst>
                <a:path w="521" h="91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8676;p75">
              <a:extLst>
                <a:ext uri="{FF2B5EF4-FFF2-40B4-BE49-F238E27FC236}">
                  <a16:creationId xmlns:a16="http://schemas.microsoft.com/office/drawing/2014/main" id="{9619FC90-787C-489E-8D8C-4900DAB6C799}"/>
                </a:ext>
              </a:extLst>
            </p:cNvPr>
            <p:cNvSpPr/>
            <p:nvPr/>
          </p:nvSpPr>
          <p:spPr>
            <a:xfrm>
              <a:off x="1554426" y="267079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8677;p75">
              <a:extLst>
                <a:ext uri="{FF2B5EF4-FFF2-40B4-BE49-F238E27FC236}">
                  <a16:creationId xmlns:a16="http://schemas.microsoft.com/office/drawing/2014/main" id="{B6B56D7B-C06B-4757-A601-61B28DA71D7C}"/>
                </a:ext>
              </a:extLst>
            </p:cNvPr>
            <p:cNvSpPr/>
            <p:nvPr/>
          </p:nvSpPr>
          <p:spPr>
            <a:xfrm>
              <a:off x="1554426" y="2629967"/>
              <a:ext cx="14045" cy="25681"/>
            </a:xfrm>
            <a:custGeom>
              <a:avLst/>
              <a:gdLst/>
              <a:ahLst/>
              <a:cxnLst/>
              <a:rect l="l" t="t" r="r" b="b"/>
              <a:pathLst>
                <a:path w="521" h="953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8678;p75">
              <a:extLst>
                <a:ext uri="{FF2B5EF4-FFF2-40B4-BE49-F238E27FC236}">
                  <a16:creationId xmlns:a16="http://schemas.microsoft.com/office/drawing/2014/main" id="{F0B96F84-69D6-4E61-A69B-5651E08A3899}"/>
                </a:ext>
              </a:extLst>
            </p:cNvPr>
            <p:cNvSpPr/>
            <p:nvPr/>
          </p:nvSpPr>
          <p:spPr>
            <a:xfrm>
              <a:off x="1554426" y="259843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8679;p75">
              <a:extLst>
                <a:ext uri="{FF2B5EF4-FFF2-40B4-BE49-F238E27FC236}">
                  <a16:creationId xmlns:a16="http://schemas.microsoft.com/office/drawing/2014/main" id="{0F45C010-2548-46FA-AA42-433A7DC1D22F}"/>
                </a:ext>
              </a:extLst>
            </p:cNvPr>
            <p:cNvSpPr/>
            <p:nvPr/>
          </p:nvSpPr>
          <p:spPr>
            <a:xfrm>
              <a:off x="1554426" y="2558772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8680;p75">
              <a:extLst>
                <a:ext uri="{FF2B5EF4-FFF2-40B4-BE49-F238E27FC236}">
                  <a16:creationId xmlns:a16="http://schemas.microsoft.com/office/drawing/2014/main" id="{DD5E7C26-D813-4CAB-9121-00E69E74EFE7}"/>
                </a:ext>
              </a:extLst>
            </p:cNvPr>
            <p:cNvSpPr/>
            <p:nvPr/>
          </p:nvSpPr>
          <p:spPr>
            <a:xfrm>
              <a:off x="1554426" y="2527270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8681;p75">
              <a:extLst>
                <a:ext uri="{FF2B5EF4-FFF2-40B4-BE49-F238E27FC236}">
                  <a16:creationId xmlns:a16="http://schemas.microsoft.com/office/drawing/2014/main" id="{7FF5B9CB-D543-4462-AFD5-6D5B6550343E}"/>
                </a:ext>
              </a:extLst>
            </p:cNvPr>
            <p:cNvSpPr/>
            <p:nvPr/>
          </p:nvSpPr>
          <p:spPr>
            <a:xfrm>
              <a:off x="1554426" y="2486418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8682;p75">
              <a:extLst>
                <a:ext uri="{FF2B5EF4-FFF2-40B4-BE49-F238E27FC236}">
                  <a16:creationId xmlns:a16="http://schemas.microsoft.com/office/drawing/2014/main" id="{56C9B086-2004-4A08-A2F9-8F8066A49280}"/>
                </a:ext>
              </a:extLst>
            </p:cNvPr>
            <p:cNvSpPr/>
            <p:nvPr/>
          </p:nvSpPr>
          <p:spPr>
            <a:xfrm>
              <a:off x="1554426" y="2454916"/>
              <a:ext cx="14045" cy="25708"/>
            </a:xfrm>
            <a:custGeom>
              <a:avLst/>
              <a:gdLst/>
              <a:ahLst/>
              <a:cxnLst/>
              <a:rect l="l" t="t" r="r" b="b"/>
              <a:pathLst>
                <a:path w="521" h="95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20" y="95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8683;p75">
              <a:extLst>
                <a:ext uri="{FF2B5EF4-FFF2-40B4-BE49-F238E27FC236}">
                  <a16:creationId xmlns:a16="http://schemas.microsoft.com/office/drawing/2014/main" id="{BB9FF700-6F68-4CEE-BF7C-B4D2EBAABD30}"/>
                </a:ext>
              </a:extLst>
            </p:cNvPr>
            <p:cNvSpPr/>
            <p:nvPr/>
          </p:nvSpPr>
          <p:spPr>
            <a:xfrm>
              <a:off x="1554426" y="2415249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8684;p75">
              <a:extLst>
                <a:ext uri="{FF2B5EF4-FFF2-40B4-BE49-F238E27FC236}">
                  <a16:creationId xmlns:a16="http://schemas.microsoft.com/office/drawing/2014/main" id="{43970CDB-CACA-4F50-A42B-34473053A7FE}"/>
                </a:ext>
              </a:extLst>
            </p:cNvPr>
            <p:cNvSpPr/>
            <p:nvPr/>
          </p:nvSpPr>
          <p:spPr>
            <a:xfrm>
              <a:off x="1554426" y="2383748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20" y="91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8685;p75">
              <a:extLst>
                <a:ext uri="{FF2B5EF4-FFF2-40B4-BE49-F238E27FC236}">
                  <a16:creationId xmlns:a16="http://schemas.microsoft.com/office/drawing/2014/main" id="{621EEDF3-2D84-44D1-B5B3-FCC44D598484}"/>
                </a:ext>
              </a:extLst>
            </p:cNvPr>
            <p:cNvSpPr/>
            <p:nvPr/>
          </p:nvSpPr>
          <p:spPr>
            <a:xfrm>
              <a:off x="1554426" y="2344081"/>
              <a:ext cx="14045" cy="24522"/>
            </a:xfrm>
            <a:custGeom>
              <a:avLst/>
              <a:gdLst/>
              <a:ahLst/>
              <a:cxnLst/>
              <a:rect l="l" t="t" r="r" b="b"/>
              <a:pathLst>
                <a:path w="521" h="910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20" y="909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8686;p75">
              <a:extLst>
                <a:ext uri="{FF2B5EF4-FFF2-40B4-BE49-F238E27FC236}">
                  <a16:creationId xmlns:a16="http://schemas.microsoft.com/office/drawing/2014/main" id="{ACB40DDB-FB1D-404C-9935-4095456D6224}"/>
                </a:ext>
              </a:extLst>
            </p:cNvPr>
            <p:cNvSpPr/>
            <p:nvPr/>
          </p:nvSpPr>
          <p:spPr>
            <a:xfrm>
              <a:off x="1554426" y="2316055"/>
              <a:ext cx="14045" cy="21046"/>
            </a:xfrm>
            <a:custGeom>
              <a:avLst/>
              <a:gdLst/>
              <a:ahLst/>
              <a:cxnLst/>
              <a:rect l="l" t="t" r="r" b="b"/>
              <a:pathLst>
                <a:path w="521" h="781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520" y="780"/>
                  </a:lnTo>
                  <a:lnTo>
                    <a:pt x="520" y="44"/>
                  </a:lnTo>
                  <a:lnTo>
                    <a:pt x="520" y="44"/>
                  </a:lnTo>
                  <a:lnTo>
                    <a:pt x="26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8687;p75">
              <a:extLst>
                <a:ext uri="{FF2B5EF4-FFF2-40B4-BE49-F238E27FC236}">
                  <a16:creationId xmlns:a16="http://schemas.microsoft.com/office/drawing/2014/main" id="{12EF2581-0F4C-4D9D-AE64-C5AD88BEE89A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0" y="0"/>
                  </a:move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8688;p75">
              <a:extLst>
                <a:ext uri="{FF2B5EF4-FFF2-40B4-BE49-F238E27FC236}">
                  <a16:creationId xmlns:a16="http://schemas.microsoft.com/office/drawing/2014/main" id="{405AFC57-0FAC-4427-8365-ADBB9CA9DF88}"/>
                </a:ext>
              </a:extLst>
            </p:cNvPr>
            <p:cNvSpPr/>
            <p:nvPr/>
          </p:nvSpPr>
          <p:spPr>
            <a:xfrm>
              <a:off x="1521754" y="2897178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8689;p75">
              <a:extLst>
                <a:ext uri="{FF2B5EF4-FFF2-40B4-BE49-F238E27FC236}">
                  <a16:creationId xmlns:a16="http://schemas.microsoft.com/office/drawing/2014/main" id="{7C246E68-6E53-4D5F-B631-C4A6C5785D81}"/>
                </a:ext>
              </a:extLst>
            </p:cNvPr>
            <p:cNvSpPr/>
            <p:nvPr/>
          </p:nvSpPr>
          <p:spPr>
            <a:xfrm>
              <a:off x="1521754" y="2317241"/>
              <a:ext cx="7009" cy="579964"/>
            </a:xfrm>
            <a:custGeom>
              <a:avLst/>
              <a:gdLst/>
              <a:ahLst/>
              <a:cxnLst/>
              <a:rect l="l" t="t" r="r" b="b"/>
              <a:pathLst>
                <a:path w="260" h="21522" extrusionOk="0">
                  <a:moveTo>
                    <a:pt x="0" y="0"/>
                  </a:move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  <a:close/>
                  <a:moveTo>
                    <a:pt x="0" y="996"/>
                  </a:moveTo>
                  <a:lnTo>
                    <a:pt x="0" y="1905"/>
                  </a:lnTo>
                  <a:lnTo>
                    <a:pt x="260" y="1905"/>
                  </a:lnTo>
                  <a:lnTo>
                    <a:pt x="260" y="996"/>
                  </a:lnTo>
                  <a:close/>
                  <a:moveTo>
                    <a:pt x="0" y="2468"/>
                  </a:moveTo>
                  <a:lnTo>
                    <a:pt x="0" y="3378"/>
                  </a:lnTo>
                  <a:lnTo>
                    <a:pt x="260" y="3378"/>
                  </a:lnTo>
                  <a:lnTo>
                    <a:pt x="260" y="2468"/>
                  </a:lnTo>
                  <a:close/>
                  <a:moveTo>
                    <a:pt x="0" y="3638"/>
                  </a:moveTo>
                  <a:lnTo>
                    <a:pt x="0" y="4547"/>
                  </a:lnTo>
                  <a:lnTo>
                    <a:pt x="260" y="4547"/>
                  </a:lnTo>
                  <a:lnTo>
                    <a:pt x="260" y="3638"/>
                  </a:lnTo>
                  <a:close/>
                  <a:moveTo>
                    <a:pt x="0" y="5110"/>
                  </a:moveTo>
                  <a:lnTo>
                    <a:pt x="0" y="6062"/>
                  </a:lnTo>
                  <a:lnTo>
                    <a:pt x="260" y="6062"/>
                  </a:lnTo>
                  <a:lnTo>
                    <a:pt x="260" y="5110"/>
                  </a:lnTo>
                  <a:close/>
                  <a:moveTo>
                    <a:pt x="0" y="6279"/>
                  </a:moveTo>
                  <a:lnTo>
                    <a:pt x="0" y="7232"/>
                  </a:lnTo>
                  <a:lnTo>
                    <a:pt x="260" y="7232"/>
                  </a:lnTo>
                  <a:lnTo>
                    <a:pt x="260" y="6279"/>
                  </a:lnTo>
                  <a:close/>
                  <a:moveTo>
                    <a:pt x="0" y="7794"/>
                  </a:moveTo>
                  <a:lnTo>
                    <a:pt x="0" y="8704"/>
                  </a:lnTo>
                  <a:lnTo>
                    <a:pt x="260" y="8704"/>
                  </a:lnTo>
                  <a:lnTo>
                    <a:pt x="260" y="7794"/>
                  </a:lnTo>
                  <a:close/>
                  <a:moveTo>
                    <a:pt x="0" y="8964"/>
                  </a:moveTo>
                  <a:lnTo>
                    <a:pt x="0" y="9873"/>
                  </a:lnTo>
                  <a:lnTo>
                    <a:pt x="260" y="9873"/>
                  </a:lnTo>
                  <a:lnTo>
                    <a:pt x="260" y="8964"/>
                  </a:lnTo>
                  <a:close/>
                  <a:moveTo>
                    <a:pt x="0" y="10436"/>
                  </a:moveTo>
                  <a:lnTo>
                    <a:pt x="0" y="11389"/>
                  </a:lnTo>
                  <a:lnTo>
                    <a:pt x="260" y="11389"/>
                  </a:lnTo>
                  <a:lnTo>
                    <a:pt x="260" y="10436"/>
                  </a:lnTo>
                  <a:close/>
                  <a:moveTo>
                    <a:pt x="0" y="11605"/>
                  </a:moveTo>
                  <a:lnTo>
                    <a:pt x="0" y="12558"/>
                  </a:lnTo>
                  <a:lnTo>
                    <a:pt x="260" y="12558"/>
                  </a:lnTo>
                  <a:lnTo>
                    <a:pt x="260" y="11605"/>
                  </a:lnTo>
                  <a:close/>
                  <a:moveTo>
                    <a:pt x="0" y="13121"/>
                  </a:moveTo>
                  <a:lnTo>
                    <a:pt x="0" y="14030"/>
                  </a:lnTo>
                  <a:lnTo>
                    <a:pt x="260" y="14030"/>
                  </a:lnTo>
                  <a:lnTo>
                    <a:pt x="260" y="13121"/>
                  </a:lnTo>
                  <a:close/>
                  <a:moveTo>
                    <a:pt x="0" y="14290"/>
                  </a:moveTo>
                  <a:lnTo>
                    <a:pt x="0" y="15199"/>
                  </a:lnTo>
                  <a:lnTo>
                    <a:pt x="260" y="15199"/>
                  </a:lnTo>
                  <a:lnTo>
                    <a:pt x="260" y="14290"/>
                  </a:lnTo>
                  <a:close/>
                  <a:moveTo>
                    <a:pt x="0" y="15762"/>
                  </a:moveTo>
                  <a:lnTo>
                    <a:pt x="0" y="16671"/>
                  </a:lnTo>
                  <a:lnTo>
                    <a:pt x="260" y="16671"/>
                  </a:lnTo>
                  <a:lnTo>
                    <a:pt x="260" y="15762"/>
                  </a:lnTo>
                  <a:close/>
                  <a:moveTo>
                    <a:pt x="0" y="16931"/>
                  </a:moveTo>
                  <a:lnTo>
                    <a:pt x="0" y="17884"/>
                  </a:lnTo>
                  <a:lnTo>
                    <a:pt x="260" y="17884"/>
                  </a:lnTo>
                  <a:lnTo>
                    <a:pt x="260" y="16931"/>
                  </a:lnTo>
                  <a:close/>
                  <a:moveTo>
                    <a:pt x="0" y="18447"/>
                  </a:moveTo>
                  <a:lnTo>
                    <a:pt x="0" y="19313"/>
                  </a:lnTo>
                  <a:lnTo>
                    <a:pt x="260" y="19313"/>
                  </a:lnTo>
                  <a:lnTo>
                    <a:pt x="260" y="18447"/>
                  </a:lnTo>
                  <a:close/>
                  <a:moveTo>
                    <a:pt x="0" y="19573"/>
                  </a:moveTo>
                  <a:lnTo>
                    <a:pt x="0" y="20525"/>
                  </a:lnTo>
                  <a:lnTo>
                    <a:pt x="260" y="20525"/>
                  </a:lnTo>
                  <a:lnTo>
                    <a:pt x="260" y="19573"/>
                  </a:lnTo>
                  <a:close/>
                  <a:moveTo>
                    <a:pt x="0" y="21088"/>
                  </a:moveTo>
                  <a:lnTo>
                    <a:pt x="0" y="21521"/>
                  </a:lnTo>
                  <a:lnTo>
                    <a:pt x="260" y="21521"/>
                  </a:lnTo>
                  <a:lnTo>
                    <a:pt x="260" y="2108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8690;p75">
              <a:extLst>
                <a:ext uri="{FF2B5EF4-FFF2-40B4-BE49-F238E27FC236}">
                  <a16:creationId xmlns:a16="http://schemas.microsoft.com/office/drawing/2014/main" id="{971A41CC-7336-4FC5-914B-13E41CCC57EE}"/>
                </a:ext>
              </a:extLst>
            </p:cNvPr>
            <p:cNvSpPr/>
            <p:nvPr/>
          </p:nvSpPr>
          <p:spPr>
            <a:xfrm>
              <a:off x="1521754" y="2885510"/>
              <a:ext cx="7009" cy="11695"/>
            </a:xfrm>
            <a:custGeom>
              <a:avLst/>
              <a:gdLst/>
              <a:ahLst/>
              <a:cxnLst/>
              <a:rect l="l" t="t" r="r" b="b"/>
              <a:pathLst>
                <a:path w="260" h="43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60" y="43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8691;p75">
              <a:extLst>
                <a:ext uri="{FF2B5EF4-FFF2-40B4-BE49-F238E27FC236}">
                  <a16:creationId xmlns:a16="http://schemas.microsoft.com/office/drawing/2014/main" id="{FFD2751E-CADE-494E-9942-8B0633603F38}"/>
                </a:ext>
              </a:extLst>
            </p:cNvPr>
            <p:cNvSpPr/>
            <p:nvPr/>
          </p:nvSpPr>
          <p:spPr>
            <a:xfrm>
              <a:off x="1521754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8692;p75">
              <a:extLst>
                <a:ext uri="{FF2B5EF4-FFF2-40B4-BE49-F238E27FC236}">
                  <a16:creationId xmlns:a16="http://schemas.microsoft.com/office/drawing/2014/main" id="{490D3E6A-3B01-462C-A62F-7BA504A5FC77}"/>
                </a:ext>
              </a:extLst>
            </p:cNvPr>
            <p:cNvSpPr/>
            <p:nvPr/>
          </p:nvSpPr>
          <p:spPr>
            <a:xfrm>
              <a:off x="1521754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8693;p75">
              <a:extLst>
                <a:ext uri="{FF2B5EF4-FFF2-40B4-BE49-F238E27FC236}">
                  <a16:creationId xmlns:a16="http://schemas.microsoft.com/office/drawing/2014/main" id="{61FB8374-6CB5-4D06-8DBC-E2133FFBC54C}"/>
                </a:ext>
              </a:extLst>
            </p:cNvPr>
            <p:cNvSpPr/>
            <p:nvPr/>
          </p:nvSpPr>
          <p:spPr>
            <a:xfrm>
              <a:off x="1521754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8694;p75">
              <a:extLst>
                <a:ext uri="{FF2B5EF4-FFF2-40B4-BE49-F238E27FC236}">
                  <a16:creationId xmlns:a16="http://schemas.microsoft.com/office/drawing/2014/main" id="{AE968456-30B4-4F47-A6D3-AB37B5FDE0BA}"/>
                </a:ext>
              </a:extLst>
            </p:cNvPr>
            <p:cNvSpPr/>
            <p:nvPr/>
          </p:nvSpPr>
          <p:spPr>
            <a:xfrm>
              <a:off x="1521754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8695;p75">
              <a:extLst>
                <a:ext uri="{FF2B5EF4-FFF2-40B4-BE49-F238E27FC236}">
                  <a16:creationId xmlns:a16="http://schemas.microsoft.com/office/drawing/2014/main" id="{DFA3CC63-9658-4D4C-88C1-87644EFD70F4}"/>
                </a:ext>
              </a:extLst>
            </p:cNvPr>
            <p:cNvSpPr/>
            <p:nvPr/>
          </p:nvSpPr>
          <p:spPr>
            <a:xfrm>
              <a:off x="1521754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8696;p75">
              <a:extLst>
                <a:ext uri="{FF2B5EF4-FFF2-40B4-BE49-F238E27FC236}">
                  <a16:creationId xmlns:a16="http://schemas.microsoft.com/office/drawing/2014/main" id="{3B39DD7C-89E7-4FE5-84EC-EF97B0799826}"/>
                </a:ext>
              </a:extLst>
            </p:cNvPr>
            <p:cNvSpPr/>
            <p:nvPr/>
          </p:nvSpPr>
          <p:spPr>
            <a:xfrm>
              <a:off x="1521754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8697;p75">
              <a:extLst>
                <a:ext uri="{FF2B5EF4-FFF2-40B4-BE49-F238E27FC236}">
                  <a16:creationId xmlns:a16="http://schemas.microsoft.com/office/drawing/2014/main" id="{7D424E7F-02D1-4485-8BB4-CD9D8D8580B5}"/>
                </a:ext>
              </a:extLst>
            </p:cNvPr>
            <p:cNvSpPr/>
            <p:nvPr/>
          </p:nvSpPr>
          <p:spPr>
            <a:xfrm>
              <a:off x="1521754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8698;p75">
              <a:extLst>
                <a:ext uri="{FF2B5EF4-FFF2-40B4-BE49-F238E27FC236}">
                  <a16:creationId xmlns:a16="http://schemas.microsoft.com/office/drawing/2014/main" id="{E6E5D6DF-96F7-409B-A7E1-6835427720F9}"/>
                </a:ext>
              </a:extLst>
            </p:cNvPr>
            <p:cNvSpPr/>
            <p:nvPr/>
          </p:nvSpPr>
          <p:spPr>
            <a:xfrm>
              <a:off x="1521754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8699;p75">
              <a:extLst>
                <a:ext uri="{FF2B5EF4-FFF2-40B4-BE49-F238E27FC236}">
                  <a16:creationId xmlns:a16="http://schemas.microsoft.com/office/drawing/2014/main" id="{D2BC55D8-5F77-4C95-BE4A-73AA23E8C38E}"/>
                </a:ext>
              </a:extLst>
            </p:cNvPr>
            <p:cNvSpPr/>
            <p:nvPr/>
          </p:nvSpPr>
          <p:spPr>
            <a:xfrm>
              <a:off x="1521754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8700;p75">
              <a:extLst>
                <a:ext uri="{FF2B5EF4-FFF2-40B4-BE49-F238E27FC236}">
                  <a16:creationId xmlns:a16="http://schemas.microsoft.com/office/drawing/2014/main" id="{B5E9C23A-0594-49F4-B12B-E461400619D6}"/>
                </a:ext>
              </a:extLst>
            </p:cNvPr>
            <p:cNvSpPr/>
            <p:nvPr/>
          </p:nvSpPr>
          <p:spPr>
            <a:xfrm>
              <a:off x="1521754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8701;p75">
              <a:extLst>
                <a:ext uri="{FF2B5EF4-FFF2-40B4-BE49-F238E27FC236}">
                  <a16:creationId xmlns:a16="http://schemas.microsoft.com/office/drawing/2014/main" id="{6AFB8BDD-18F3-41C7-BF22-F0013E5CE34C}"/>
                </a:ext>
              </a:extLst>
            </p:cNvPr>
            <p:cNvSpPr/>
            <p:nvPr/>
          </p:nvSpPr>
          <p:spPr>
            <a:xfrm>
              <a:off x="1521754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8702;p75">
              <a:extLst>
                <a:ext uri="{FF2B5EF4-FFF2-40B4-BE49-F238E27FC236}">
                  <a16:creationId xmlns:a16="http://schemas.microsoft.com/office/drawing/2014/main" id="{D79B7117-ADEE-4ABA-9F4C-38E64B9A41C0}"/>
                </a:ext>
              </a:extLst>
            </p:cNvPr>
            <p:cNvSpPr/>
            <p:nvPr/>
          </p:nvSpPr>
          <p:spPr>
            <a:xfrm>
              <a:off x="1521754" y="2454916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8703;p75">
              <a:extLst>
                <a:ext uri="{FF2B5EF4-FFF2-40B4-BE49-F238E27FC236}">
                  <a16:creationId xmlns:a16="http://schemas.microsoft.com/office/drawing/2014/main" id="{8D39983D-CB3B-48FE-80F7-D9BB75FD907B}"/>
                </a:ext>
              </a:extLst>
            </p:cNvPr>
            <p:cNvSpPr/>
            <p:nvPr/>
          </p:nvSpPr>
          <p:spPr>
            <a:xfrm>
              <a:off x="1521754" y="2415249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8704;p75">
              <a:extLst>
                <a:ext uri="{FF2B5EF4-FFF2-40B4-BE49-F238E27FC236}">
                  <a16:creationId xmlns:a16="http://schemas.microsoft.com/office/drawing/2014/main" id="{994E2554-2FEF-421F-98AC-0CBBF118DEE9}"/>
                </a:ext>
              </a:extLst>
            </p:cNvPr>
            <p:cNvSpPr/>
            <p:nvPr/>
          </p:nvSpPr>
          <p:spPr>
            <a:xfrm>
              <a:off x="1521754" y="238374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8705;p75">
              <a:extLst>
                <a:ext uri="{FF2B5EF4-FFF2-40B4-BE49-F238E27FC236}">
                  <a16:creationId xmlns:a16="http://schemas.microsoft.com/office/drawing/2014/main" id="{696CBCD3-EA9E-4530-9415-A17CDE55F5FA}"/>
                </a:ext>
              </a:extLst>
            </p:cNvPr>
            <p:cNvSpPr/>
            <p:nvPr/>
          </p:nvSpPr>
          <p:spPr>
            <a:xfrm>
              <a:off x="1521754" y="2344081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8706;p75">
              <a:extLst>
                <a:ext uri="{FF2B5EF4-FFF2-40B4-BE49-F238E27FC236}">
                  <a16:creationId xmlns:a16="http://schemas.microsoft.com/office/drawing/2014/main" id="{914EA534-7906-42FE-A471-93B79F4389E6}"/>
                </a:ext>
              </a:extLst>
            </p:cNvPr>
            <p:cNvSpPr/>
            <p:nvPr/>
          </p:nvSpPr>
          <p:spPr>
            <a:xfrm>
              <a:off x="1521754" y="2317241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260" y="736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8707;p75">
              <a:extLst>
                <a:ext uri="{FF2B5EF4-FFF2-40B4-BE49-F238E27FC236}">
                  <a16:creationId xmlns:a16="http://schemas.microsoft.com/office/drawing/2014/main" id="{4F40F542-7463-42A7-9ECB-BDB1DF244B37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8708;p75">
              <a:extLst>
                <a:ext uri="{FF2B5EF4-FFF2-40B4-BE49-F238E27FC236}">
                  <a16:creationId xmlns:a16="http://schemas.microsoft.com/office/drawing/2014/main" id="{83C54106-0264-40FF-BECB-D4EEBDFCD9C2}"/>
                </a:ext>
              </a:extLst>
            </p:cNvPr>
            <p:cNvSpPr/>
            <p:nvPr/>
          </p:nvSpPr>
          <p:spPr>
            <a:xfrm>
              <a:off x="1484390" y="2899496"/>
              <a:ext cx="12859" cy="27"/>
            </a:xfrm>
            <a:custGeom>
              <a:avLst/>
              <a:gdLst/>
              <a:ahLst/>
              <a:cxnLst/>
              <a:rect l="l" t="t" r="r" b="b"/>
              <a:pathLst>
                <a:path w="477" h="1" fill="none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477" y="1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8709;p75">
              <a:extLst>
                <a:ext uri="{FF2B5EF4-FFF2-40B4-BE49-F238E27FC236}">
                  <a16:creationId xmlns:a16="http://schemas.microsoft.com/office/drawing/2014/main" id="{508CF134-5685-404B-9BD2-3992D09851DD}"/>
                </a:ext>
              </a:extLst>
            </p:cNvPr>
            <p:cNvSpPr/>
            <p:nvPr/>
          </p:nvSpPr>
          <p:spPr>
            <a:xfrm>
              <a:off x="1482045" y="2320744"/>
              <a:ext cx="15204" cy="579964"/>
            </a:xfrm>
            <a:custGeom>
              <a:avLst/>
              <a:gdLst/>
              <a:ahLst/>
              <a:cxnLst/>
              <a:rect l="l" t="t" r="r" b="b"/>
              <a:pathLst>
                <a:path w="564" h="21522" extrusionOk="0">
                  <a:moveTo>
                    <a:pt x="564" y="0"/>
                  </a:move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  <a:close/>
                  <a:moveTo>
                    <a:pt x="1" y="866"/>
                  </a:moveTo>
                  <a:lnTo>
                    <a:pt x="1" y="1775"/>
                  </a:lnTo>
                  <a:lnTo>
                    <a:pt x="564" y="1775"/>
                  </a:lnTo>
                  <a:lnTo>
                    <a:pt x="564" y="866"/>
                  </a:lnTo>
                  <a:close/>
                  <a:moveTo>
                    <a:pt x="1" y="2338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338"/>
                  </a:lnTo>
                  <a:close/>
                  <a:moveTo>
                    <a:pt x="1" y="3508"/>
                  </a:moveTo>
                  <a:lnTo>
                    <a:pt x="1" y="4417"/>
                  </a:lnTo>
                  <a:lnTo>
                    <a:pt x="564" y="4417"/>
                  </a:lnTo>
                  <a:lnTo>
                    <a:pt x="564" y="3508"/>
                  </a:lnTo>
                  <a:close/>
                  <a:moveTo>
                    <a:pt x="1" y="4980"/>
                  </a:moveTo>
                  <a:lnTo>
                    <a:pt x="1" y="5932"/>
                  </a:lnTo>
                  <a:lnTo>
                    <a:pt x="564" y="5932"/>
                  </a:lnTo>
                  <a:lnTo>
                    <a:pt x="564" y="4980"/>
                  </a:lnTo>
                  <a:close/>
                  <a:moveTo>
                    <a:pt x="1" y="6149"/>
                  </a:moveTo>
                  <a:lnTo>
                    <a:pt x="1" y="7102"/>
                  </a:lnTo>
                  <a:lnTo>
                    <a:pt x="564" y="7102"/>
                  </a:lnTo>
                  <a:lnTo>
                    <a:pt x="564" y="6149"/>
                  </a:lnTo>
                  <a:close/>
                  <a:moveTo>
                    <a:pt x="1" y="7664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64"/>
                  </a:lnTo>
                  <a:close/>
                  <a:moveTo>
                    <a:pt x="1" y="8834"/>
                  </a:moveTo>
                  <a:lnTo>
                    <a:pt x="1" y="9743"/>
                  </a:lnTo>
                  <a:lnTo>
                    <a:pt x="564" y="9743"/>
                  </a:lnTo>
                  <a:lnTo>
                    <a:pt x="564" y="8834"/>
                  </a:lnTo>
                  <a:close/>
                  <a:moveTo>
                    <a:pt x="1" y="10306"/>
                  </a:moveTo>
                  <a:lnTo>
                    <a:pt x="1" y="11259"/>
                  </a:lnTo>
                  <a:lnTo>
                    <a:pt x="564" y="11259"/>
                  </a:lnTo>
                  <a:lnTo>
                    <a:pt x="564" y="10306"/>
                  </a:lnTo>
                  <a:close/>
                  <a:moveTo>
                    <a:pt x="1" y="11475"/>
                  </a:moveTo>
                  <a:lnTo>
                    <a:pt x="1" y="12428"/>
                  </a:lnTo>
                  <a:lnTo>
                    <a:pt x="564" y="12428"/>
                  </a:lnTo>
                  <a:lnTo>
                    <a:pt x="564" y="11475"/>
                  </a:lnTo>
                  <a:close/>
                  <a:moveTo>
                    <a:pt x="1" y="12991"/>
                  </a:moveTo>
                  <a:lnTo>
                    <a:pt x="1" y="13900"/>
                  </a:lnTo>
                  <a:lnTo>
                    <a:pt x="564" y="13900"/>
                  </a:lnTo>
                  <a:lnTo>
                    <a:pt x="564" y="12991"/>
                  </a:lnTo>
                  <a:close/>
                  <a:moveTo>
                    <a:pt x="1" y="14160"/>
                  </a:moveTo>
                  <a:lnTo>
                    <a:pt x="1" y="15069"/>
                  </a:lnTo>
                  <a:lnTo>
                    <a:pt x="564" y="15069"/>
                  </a:lnTo>
                  <a:lnTo>
                    <a:pt x="564" y="14160"/>
                  </a:lnTo>
                  <a:close/>
                  <a:moveTo>
                    <a:pt x="1" y="15632"/>
                  </a:moveTo>
                  <a:lnTo>
                    <a:pt x="1" y="16541"/>
                  </a:lnTo>
                  <a:lnTo>
                    <a:pt x="564" y="16541"/>
                  </a:lnTo>
                  <a:lnTo>
                    <a:pt x="564" y="15632"/>
                  </a:lnTo>
                  <a:close/>
                  <a:moveTo>
                    <a:pt x="1" y="16801"/>
                  </a:moveTo>
                  <a:lnTo>
                    <a:pt x="1" y="17754"/>
                  </a:lnTo>
                  <a:lnTo>
                    <a:pt x="564" y="17754"/>
                  </a:lnTo>
                  <a:lnTo>
                    <a:pt x="564" y="16801"/>
                  </a:lnTo>
                  <a:close/>
                  <a:moveTo>
                    <a:pt x="1" y="18317"/>
                  </a:moveTo>
                  <a:lnTo>
                    <a:pt x="1" y="19183"/>
                  </a:lnTo>
                  <a:lnTo>
                    <a:pt x="564" y="19183"/>
                  </a:lnTo>
                  <a:lnTo>
                    <a:pt x="564" y="18317"/>
                  </a:lnTo>
                  <a:close/>
                  <a:moveTo>
                    <a:pt x="1" y="19443"/>
                  </a:moveTo>
                  <a:lnTo>
                    <a:pt x="1" y="20395"/>
                  </a:lnTo>
                  <a:lnTo>
                    <a:pt x="564" y="20395"/>
                  </a:lnTo>
                  <a:lnTo>
                    <a:pt x="564" y="19443"/>
                  </a:lnTo>
                  <a:close/>
                  <a:moveTo>
                    <a:pt x="1" y="20958"/>
                  </a:moveTo>
                  <a:lnTo>
                    <a:pt x="1" y="21521"/>
                  </a:lnTo>
                  <a:lnTo>
                    <a:pt x="88" y="21478"/>
                  </a:lnTo>
                  <a:lnTo>
                    <a:pt x="564" y="21478"/>
                  </a:lnTo>
                  <a:lnTo>
                    <a:pt x="564" y="2095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8710;p75">
              <a:extLst>
                <a:ext uri="{FF2B5EF4-FFF2-40B4-BE49-F238E27FC236}">
                  <a16:creationId xmlns:a16="http://schemas.microsoft.com/office/drawing/2014/main" id="{CF0F6C00-C0B0-4A6E-BAA5-A168678F099F}"/>
                </a:ext>
              </a:extLst>
            </p:cNvPr>
            <p:cNvSpPr/>
            <p:nvPr/>
          </p:nvSpPr>
          <p:spPr>
            <a:xfrm>
              <a:off x="1482045" y="2885510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88" y="520"/>
                  </a:lnTo>
                  <a:lnTo>
                    <a:pt x="88" y="520"/>
                  </a:lnTo>
                  <a:lnTo>
                    <a:pt x="564" y="52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8711;p75">
              <a:extLst>
                <a:ext uri="{FF2B5EF4-FFF2-40B4-BE49-F238E27FC236}">
                  <a16:creationId xmlns:a16="http://schemas.microsoft.com/office/drawing/2014/main" id="{78550BCF-CF29-4565-A53B-9BEB55DF25E8}"/>
                </a:ext>
              </a:extLst>
            </p:cNvPr>
            <p:cNvSpPr/>
            <p:nvPr/>
          </p:nvSpPr>
          <p:spPr>
            <a:xfrm>
              <a:off x="1482045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8712;p75">
              <a:extLst>
                <a:ext uri="{FF2B5EF4-FFF2-40B4-BE49-F238E27FC236}">
                  <a16:creationId xmlns:a16="http://schemas.microsoft.com/office/drawing/2014/main" id="{9A091BEE-3697-49FE-B0B5-49441AEA6792}"/>
                </a:ext>
              </a:extLst>
            </p:cNvPr>
            <p:cNvSpPr/>
            <p:nvPr/>
          </p:nvSpPr>
          <p:spPr>
            <a:xfrm>
              <a:off x="1482045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8713;p75">
              <a:extLst>
                <a:ext uri="{FF2B5EF4-FFF2-40B4-BE49-F238E27FC236}">
                  <a16:creationId xmlns:a16="http://schemas.microsoft.com/office/drawing/2014/main" id="{7C125741-79C6-4799-B036-27751674E4F3}"/>
                </a:ext>
              </a:extLst>
            </p:cNvPr>
            <p:cNvSpPr/>
            <p:nvPr/>
          </p:nvSpPr>
          <p:spPr>
            <a:xfrm>
              <a:off x="1482045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8714;p75">
              <a:extLst>
                <a:ext uri="{FF2B5EF4-FFF2-40B4-BE49-F238E27FC236}">
                  <a16:creationId xmlns:a16="http://schemas.microsoft.com/office/drawing/2014/main" id="{1A0CB4DD-1624-4988-A500-4C340F5A7738}"/>
                </a:ext>
              </a:extLst>
            </p:cNvPr>
            <p:cNvSpPr/>
            <p:nvPr/>
          </p:nvSpPr>
          <p:spPr>
            <a:xfrm>
              <a:off x="1482045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8715;p75">
              <a:extLst>
                <a:ext uri="{FF2B5EF4-FFF2-40B4-BE49-F238E27FC236}">
                  <a16:creationId xmlns:a16="http://schemas.microsoft.com/office/drawing/2014/main" id="{68B04A58-3ECB-4BB7-BB7E-1A89073FCDBA}"/>
                </a:ext>
              </a:extLst>
            </p:cNvPr>
            <p:cNvSpPr/>
            <p:nvPr/>
          </p:nvSpPr>
          <p:spPr>
            <a:xfrm>
              <a:off x="1482045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8716;p75">
              <a:extLst>
                <a:ext uri="{FF2B5EF4-FFF2-40B4-BE49-F238E27FC236}">
                  <a16:creationId xmlns:a16="http://schemas.microsoft.com/office/drawing/2014/main" id="{9F87C305-BE53-4E18-B364-3FF93CD08E88}"/>
                </a:ext>
              </a:extLst>
            </p:cNvPr>
            <p:cNvSpPr/>
            <p:nvPr/>
          </p:nvSpPr>
          <p:spPr>
            <a:xfrm>
              <a:off x="1482045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8717;p75">
              <a:extLst>
                <a:ext uri="{FF2B5EF4-FFF2-40B4-BE49-F238E27FC236}">
                  <a16:creationId xmlns:a16="http://schemas.microsoft.com/office/drawing/2014/main" id="{3BDCB2D9-7947-4015-A942-5085860F3DD5}"/>
                </a:ext>
              </a:extLst>
            </p:cNvPr>
            <p:cNvSpPr/>
            <p:nvPr/>
          </p:nvSpPr>
          <p:spPr>
            <a:xfrm>
              <a:off x="1482045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8718;p75">
              <a:extLst>
                <a:ext uri="{FF2B5EF4-FFF2-40B4-BE49-F238E27FC236}">
                  <a16:creationId xmlns:a16="http://schemas.microsoft.com/office/drawing/2014/main" id="{E7CD03F6-C371-4EB4-B890-2B56A3B09A91}"/>
                </a:ext>
              </a:extLst>
            </p:cNvPr>
            <p:cNvSpPr/>
            <p:nvPr/>
          </p:nvSpPr>
          <p:spPr>
            <a:xfrm>
              <a:off x="1482045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8719;p75">
              <a:extLst>
                <a:ext uri="{FF2B5EF4-FFF2-40B4-BE49-F238E27FC236}">
                  <a16:creationId xmlns:a16="http://schemas.microsoft.com/office/drawing/2014/main" id="{C8DC73CF-366E-471C-9350-AEBDCB49C154}"/>
                </a:ext>
              </a:extLst>
            </p:cNvPr>
            <p:cNvSpPr/>
            <p:nvPr/>
          </p:nvSpPr>
          <p:spPr>
            <a:xfrm>
              <a:off x="1482045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8720;p75">
              <a:extLst>
                <a:ext uri="{FF2B5EF4-FFF2-40B4-BE49-F238E27FC236}">
                  <a16:creationId xmlns:a16="http://schemas.microsoft.com/office/drawing/2014/main" id="{E10D77CB-F11F-41B6-A377-194C5EE457B3}"/>
                </a:ext>
              </a:extLst>
            </p:cNvPr>
            <p:cNvSpPr/>
            <p:nvPr/>
          </p:nvSpPr>
          <p:spPr>
            <a:xfrm>
              <a:off x="1482045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8721;p75">
              <a:extLst>
                <a:ext uri="{FF2B5EF4-FFF2-40B4-BE49-F238E27FC236}">
                  <a16:creationId xmlns:a16="http://schemas.microsoft.com/office/drawing/2014/main" id="{AE983FD0-0CAC-41A0-ABBB-D037B6404720}"/>
                </a:ext>
              </a:extLst>
            </p:cNvPr>
            <p:cNvSpPr/>
            <p:nvPr/>
          </p:nvSpPr>
          <p:spPr>
            <a:xfrm>
              <a:off x="1482045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564" y="95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8722;p75">
              <a:extLst>
                <a:ext uri="{FF2B5EF4-FFF2-40B4-BE49-F238E27FC236}">
                  <a16:creationId xmlns:a16="http://schemas.microsoft.com/office/drawing/2014/main" id="{75571CF7-9375-429E-9728-E0832DA4BA0B}"/>
                </a:ext>
              </a:extLst>
            </p:cNvPr>
            <p:cNvSpPr/>
            <p:nvPr/>
          </p:nvSpPr>
          <p:spPr>
            <a:xfrm>
              <a:off x="1482045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8723;p75">
              <a:extLst>
                <a:ext uri="{FF2B5EF4-FFF2-40B4-BE49-F238E27FC236}">
                  <a16:creationId xmlns:a16="http://schemas.microsoft.com/office/drawing/2014/main" id="{23C83573-EBF2-48F6-A523-5D3E01EE18B7}"/>
                </a:ext>
              </a:extLst>
            </p:cNvPr>
            <p:cNvSpPr/>
            <p:nvPr/>
          </p:nvSpPr>
          <p:spPr>
            <a:xfrm>
              <a:off x="1482045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8724;p75">
              <a:extLst>
                <a:ext uri="{FF2B5EF4-FFF2-40B4-BE49-F238E27FC236}">
                  <a16:creationId xmlns:a16="http://schemas.microsoft.com/office/drawing/2014/main" id="{B99F57CF-AB0E-4EA7-B25F-5BBE727242A8}"/>
                </a:ext>
              </a:extLst>
            </p:cNvPr>
            <p:cNvSpPr/>
            <p:nvPr/>
          </p:nvSpPr>
          <p:spPr>
            <a:xfrm>
              <a:off x="1482045" y="238374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8725;p75">
              <a:extLst>
                <a:ext uri="{FF2B5EF4-FFF2-40B4-BE49-F238E27FC236}">
                  <a16:creationId xmlns:a16="http://schemas.microsoft.com/office/drawing/2014/main" id="{57F1204A-A2B4-4927-8388-5A99CC49AB77}"/>
                </a:ext>
              </a:extLst>
            </p:cNvPr>
            <p:cNvSpPr/>
            <p:nvPr/>
          </p:nvSpPr>
          <p:spPr>
            <a:xfrm>
              <a:off x="1482045" y="2344081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8726;p75">
              <a:extLst>
                <a:ext uri="{FF2B5EF4-FFF2-40B4-BE49-F238E27FC236}">
                  <a16:creationId xmlns:a16="http://schemas.microsoft.com/office/drawing/2014/main" id="{03B74363-539A-489A-AAC7-8148A2FD1F91}"/>
                </a:ext>
              </a:extLst>
            </p:cNvPr>
            <p:cNvSpPr/>
            <p:nvPr/>
          </p:nvSpPr>
          <p:spPr>
            <a:xfrm>
              <a:off x="1482045" y="2320744"/>
              <a:ext cx="15204" cy="16357"/>
            </a:xfrm>
            <a:custGeom>
              <a:avLst/>
              <a:gdLst/>
              <a:ahLst/>
              <a:cxnLst/>
              <a:rect l="l" t="t" r="r" b="b"/>
              <a:pathLst>
                <a:path w="564" h="60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130"/>
                  </a:lnTo>
                  <a:lnTo>
                    <a:pt x="1" y="606"/>
                  </a:lnTo>
                  <a:lnTo>
                    <a:pt x="564" y="60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8727;p75">
              <a:extLst>
                <a:ext uri="{FF2B5EF4-FFF2-40B4-BE49-F238E27FC236}">
                  <a16:creationId xmlns:a16="http://schemas.microsoft.com/office/drawing/2014/main" id="{E41166F0-7DDA-4C5D-A200-8F7C124E57A5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8728;p75">
              <a:extLst>
                <a:ext uri="{FF2B5EF4-FFF2-40B4-BE49-F238E27FC236}">
                  <a16:creationId xmlns:a16="http://schemas.microsoft.com/office/drawing/2014/main" id="{95514E3B-DCD7-4B63-B0BE-3A11A72F6951}"/>
                </a:ext>
              </a:extLst>
            </p:cNvPr>
            <p:cNvSpPr/>
            <p:nvPr/>
          </p:nvSpPr>
          <p:spPr>
            <a:xfrm>
              <a:off x="1450532" y="2901840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0"/>
                  </a:moveTo>
                  <a:lnTo>
                    <a:pt x="26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8729;p75">
              <a:extLst>
                <a:ext uri="{FF2B5EF4-FFF2-40B4-BE49-F238E27FC236}">
                  <a16:creationId xmlns:a16="http://schemas.microsoft.com/office/drawing/2014/main" id="{68C81BB9-07B0-40A1-AB89-20367ABE3FA8}"/>
                </a:ext>
              </a:extLst>
            </p:cNvPr>
            <p:cNvSpPr/>
            <p:nvPr/>
          </p:nvSpPr>
          <p:spPr>
            <a:xfrm>
              <a:off x="1450532" y="2333571"/>
              <a:ext cx="7036" cy="569455"/>
            </a:xfrm>
            <a:custGeom>
              <a:avLst/>
              <a:gdLst/>
              <a:ahLst/>
              <a:cxnLst/>
              <a:rect l="l" t="t" r="r" b="b"/>
              <a:pathLst>
                <a:path w="261" h="21132" extrusionOk="0">
                  <a:moveTo>
                    <a:pt x="261" y="0"/>
                  </a:moveTo>
                  <a:lnTo>
                    <a:pt x="87" y="130"/>
                  </a:lnTo>
                  <a:lnTo>
                    <a:pt x="261" y="130"/>
                  </a:lnTo>
                  <a:lnTo>
                    <a:pt x="261" y="0"/>
                  </a:lnTo>
                  <a:close/>
                  <a:moveTo>
                    <a:pt x="1" y="390"/>
                  </a:moveTo>
                  <a:lnTo>
                    <a:pt x="1" y="1299"/>
                  </a:lnTo>
                  <a:lnTo>
                    <a:pt x="261" y="1299"/>
                  </a:lnTo>
                  <a:lnTo>
                    <a:pt x="261" y="390"/>
                  </a:lnTo>
                  <a:close/>
                  <a:moveTo>
                    <a:pt x="1" y="1862"/>
                  </a:moveTo>
                  <a:lnTo>
                    <a:pt x="1" y="2772"/>
                  </a:lnTo>
                  <a:lnTo>
                    <a:pt x="261" y="2772"/>
                  </a:lnTo>
                  <a:lnTo>
                    <a:pt x="261" y="1862"/>
                  </a:lnTo>
                  <a:close/>
                  <a:moveTo>
                    <a:pt x="1" y="3032"/>
                  </a:moveTo>
                  <a:lnTo>
                    <a:pt x="1" y="3941"/>
                  </a:lnTo>
                  <a:lnTo>
                    <a:pt x="261" y="3941"/>
                  </a:lnTo>
                  <a:lnTo>
                    <a:pt x="261" y="3032"/>
                  </a:lnTo>
                  <a:close/>
                  <a:moveTo>
                    <a:pt x="1" y="4504"/>
                  </a:moveTo>
                  <a:lnTo>
                    <a:pt x="1" y="5456"/>
                  </a:lnTo>
                  <a:lnTo>
                    <a:pt x="261" y="5456"/>
                  </a:lnTo>
                  <a:lnTo>
                    <a:pt x="261" y="4504"/>
                  </a:lnTo>
                  <a:close/>
                  <a:moveTo>
                    <a:pt x="1" y="5673"/>
                  </a:moveTo>
                  <a:lnTo>
                    <a:pt x="1" y="6626"/>
                  </a:lnTo>
                  <a:lnTo>
                    <a:pt x="261" y="6626"/>
                  </a:lnTo>
                  <a:lnTo>
                    <a:pt x="261" y="5673"/>
                  </a:lnTo>
                  <a:close/>
                  <a:moveTo>
                    <a:pt x="1" y="7188"/>
                  </a:moveTo>
                  <a:lnTo>
                    <a:pt x="1" y="8098"/>
                  </a:lnTo>
                  <a:lnTo>
                    <a:pt x="261" y="8098"/>
                  </a:lnTo>
                  <a:lnTo>
                    <a:pt x="261" y="7188"/>
                  </a:lnTo>
                  <a:close/>
                  <a:moveTo>
                    <a:pt x="1" y="8358"/>
                  </a:moveTo>
                  <a:lnTo>
                    <a:pt x="1" y="9267"/>
                  </a:lnTo>
                  <a:lnTo>
                    <a:pt x="261" y="9267"/>
                  </a:lnTo>
                  <a:lnTo>
                    <a:pt x="261" y="8358"/>
                  </a:lnTo>
                  <a:close/>
                  <a:moveTo>
                    <a:pt x="1" y="9830"/>
                  </a:moveTo>
                  <a:lnTo>
                    <a:pt x="1" y="10783"/>
                  </a:lnTo>
                  <a:lnTo>
                    <a:pt x="261" y="10783"/>
                  </a:lnTo>
                  <a:lnTo>
                    <a:pt x="261" y="9830"/>
                  </a:lnTo>
                  <a:close/>
                  <a:moveTo>
                    <a:pt x="1" y="10999"/>
                  </a:moveTo>
                  <a:lnTo>
                    <a:pt x="1" y="11952"/>
                  </a:lnTo>
                  <a:lnTo>
                    <a:pt x="261" y="11952"/>
                  </a:lnTo>
                  <a:lnTo>
                    <a:pt x="261" y="10999"/>
                  </a:lnTo>
                  <a:close/>
                  <a:moveTo>
                    <a:pt x="1" y="12515"/>
                  </a:moveTo>
                  <a:lnTo>
                    <a:pt x="1" y="13424"/>
                  </a:lnTo>
                  <a:lnTo>
                    <a:pt x="261" y="13424"/>
                  </a:lnTo>
                  <a:lnTo>
                    <a:pt x="261" y="12515"/>
                  </a:lnTo>
                  <a:close/>
                  <a:moveTo>
                    <a:pt x="1" y="13684"/>
                  </a:moveTo>
                  <a:lnTo>
                    <a:pt x="1" y="14593"/>
                  </a:lnTo>
                  <a:lnTo>
                    <a:pt x="261" y="14593"/>
                  </a:lnTo>
                  <a:lnTo>
                    <a:pt x="261" y="13684"/>
                  </a:lnTo>
                  <a:close/>
                  <a:moveTo>
                    <a:pt x="1" y="15156"/>
                  </a:moveTo>
                  <a:lnTo>
                    <a:pt x="1" y="16065"/>
                  </a:lnTo>
                  <a:lnTo>
                    <a:pt x="261" y="16065"/>
                  </a:lnTo>
                  <a:lnTo>
                    <a:pt x="261" y="15156"/>
                  </a:lnTo>
                  <a:close/>
                  <a:moveTo>
                    <a:pt x="1" y="16325"/>
                  </a:moveTo>
                  <a:lnTo>
                    <a:pt x="1" y="17278"/>
                  </a:lnTo>
                  <a:lnTo>
                    <a:pt x="261" y="17278"/>
                  </a:lnTo>
                  <a:lnTo>
                    <a:pt x="261" y="16325"/>
                  </a:lnTo>
                  <a:close/>
                  <a:moveTo>
                    <a:pt x="1" y="17841"/>
                  </a:moveTo>
                  <a:lnTo>
                    <a:pt x="1" y="18707"/>
                  </a:lnTo>
                  <a:lnTo>
                    <a:pt x="261" y="18707"/>
                  </a:lnTo>
                  <a:lnTo>
                    <a:pt x="261" y="17841"/>
                  </a:lnTo>
                  <a:close/>
                  <a:moveTo>
                    <a:pt x="1" y="18967"/>
                  </a:moveTo>
                  <a:lnTo>
                    <a:pt x="1" y="19919"/>
                  </a:lnTo>
                  <a:lnTo>
                    <a:pt x="261" y="19919"/>
                  </a:lnTo>
                  <a:lnTo>
                    <a:pt x="261" y="18967"/>
                  </a:lnTo>
                  <a:close/>
                  <a:moveTo>
                    <a:pt x="1" y="20482"/>
                  </a:moveTo>
                  <a:lnTo>
                    <a:pt x="1" y="21132"/>
                  </a:lnTo>
                  <a:lnTo>
                    <a:pt x="261" y="21088"/>
                  </a:lnTo>
                  <a:lnTo>
                    <a:pt x="261" y="20482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8730;p75">
              <a:extLst>
                <a:ext uri="{FF2B5EF4-FFF2-40B4-BE49-F238E27FC236}">
                  <a16:creationId xmlns:a16="http://schemas.microsoft.com/office/drawing/2014/main" id="{DE2A9BEF-B132-4EEC-B5CF-30D09D2B6018}"/>
                </a:ext>
              </a:extLst>
            </p:cNvPr>
            <p:cNvSpPr/>
            <p:nvPr/>
          </p:nvSpPr>
          <p:spPr>
            <a:xfrm>
              <a:off x="1450532" y="2885510"/>
              <a:ext cx="7036" cy="17516"/>
            </a:xfrm>
            <a:custGeom>
              <a:avLst/>
              <a:gdLst/>
              <a:ahLst/>
              <a:cxnLst/>
              <a:rect l="l" t="t" r="r" b="b"/>
              <a:pathLst>
                <a:path w="261" h="65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261" y="606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8731;p75">
              <a:extLst>
                <a:ext uri="{FF2B5EF4-FFF2-40B4-BE49-F238E27FC236}">
                  <a16:creationId xmlns:a16="http://schemas.microsoft.com/office/drawing/2014/main" id="{0BA9B45E-EF76-4DE2-8933-80F58CFEEA83}"/>
                </a:ext>
              </a:extLst>
            </p:cNvPr>
            <p:cNvSpPr/>
            <p:nvPr/>
          </p:nvSpPr>
          <p:spPr>
            <a:xfrm>
              <a:off x="1450532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8732;p75">
              <a:extLst>
                <a:ext uri="{FF2B5EF4-FFF2-40B4-BE49-F238E27FC236}">
                  <a16:creationId xmlns:a16="http://schemas.microsoft.com/office/drawing/2014/main" id="{BE7E5E49-8272-44BD-9FF4-FC8E9C7E9ACD}"/>
                </a:ext>
              </a:extLst>
            </p:cNvPr>
            <p:cNvSpPr/>
            <p:nvPr/>
          </p:nvSpPr>
          <p:spPr>
            <a:xfrm>
              <a:off x="1450532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1" y="86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8733;p75">
              <a:extLst>
                <a:ext uri="{FF2B5EF4-FFF2-40B4-BE49-F238E27FC236}">
                  <a16:creationId xmlns:a16="http://schemas.microsoft.com/office/drawing/2014/main" id="{B7E54D4C-65CF-4299-9493-F3ADB0119F0A}"/>
                </a:ext>
              </a:extLst>
            </p:cNvPr>
            <p:cNvSpPr/>
            <p:nvPr/>
          </p:nvSpPr>
          <p:spPr>
            <a:xfrm>
              <a:off x="1450532" y="2773489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8734;p75">
              <a:extLst>
                <a:ext uri="{FF2B5EF4-FFF2-40B4-BE49-F238E27FC236}">
                  <a16:creationId xmlns:a16="http://schemas.microsoft.com/office/drawing/2014/main" id="{2650AEA6-01FF-4958-B86A-2B55B96D98EF}"/>
                </a:ext>
              </a:extLst>
            </p:cNvPr>
            <p:cNvSpPr/>
            <p:nvPr/>
          </p:nvSpPr>
          <p:spPr>
            <a:xfrm>
              <a:off x="1450532" y="274198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8735;p75">
              <a:extLst>
                <a:ext uri="{FF2B5EF4-FFF2-40B4-BE49-F238E27FC236}">
                  <a16:creationId xmlns:a16="http://schemas.microsoft.com/office/drawing/2014/main" id="{11549CFC-4580-4C87-97DB-46D08543AACC}"/>
                </a:ext>
              </a:extLst>
            </p:cNvPr>
            <p:cNvSpPr/>
            <p:nvPr/>
          </p:nvSpPr>
          <p:spPr>
            <a:xfrm>
              <a:off x="1450532" y="2702294"/>
              <a:ext cx="7036" cy="24549"/>
            </a:xfrm>
            <a:custGeom>
              <a:avLst/>
              <a:gdLst/>
              <a:ahLst/>
              <a:cxnLst/>
              <a:rect l="l" t="t" r="r" b="b"/>
              <a:pathLst>
                <a:path w="261" h="91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8736;p75">
              <a:extLst>
                <a:ext uri="{FF2B5EF4-FFF2-40B4-BE49-F238E27FC236}">
                  <a16:creationId xmlns:a16="http://schemas.microsoft.com/office/drawing/2014/main" id="{B5799A39-83DF-4F58-AD9D-1D11545EFC1C}"/>
                </a:ext>
              </a:extLst>
            </p:cNvPr>
            <p:cNvSpPr/>
            <p:nvPr/>
          </p:nvSpPr>
          <p:spPr>
            <a:xfrm>
              <a:off x="1450532" y="267079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8737;p75">
              <a:extLst>
                <a:ext uri="{FF2B5EF4-FFF2-40B4-BE49-F238E27FC236}">
                  <a16:creationId xmlns:a16="http://schemas.microsoft.com/office/drawing/2014/main" id="{931B6952-86E8-4280-82BD-A7FB53E6EF16}"/>
                </a:ext>
              </a:extLst>
            </p:cNvPr>
            <p:cNvSpPr/>
            <p:nvPr/>
          </p:nvSpPr>
          <p:spPr>
            <a:xfrm>
              <a:off x="1450532" y="2629967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8738;p75">
              <a:extLst>
                <a:ext uri="{FF2B5EF4-FFF2-40B4-BE49-F238E27FC236}">
                  <a16:creationId xmlns:a16="http://schemas.microsoft.com/office/drawing/2014/main" id="{676BBD92-505F-4FC8-A32B-BBD7FCE97F21}"/>
                </a:ext>
              </a:extLst>
            </p:cNvPr>
            <p:cNvSpPr/>
            <p:nvPr/>
          </p:nvSpPr>
          <p:spPr>
            <a:xfrm>
              <a:off x="1450532" y="259843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8739;p75">
              <a:extLst>
                <a:ext uri="{FF2B5EF4-FFF2-40B4-BE49-F238E27FC236}">
                  <a16:creationId xmlns:a16="http://schemas.microsoft.com/office/drawing/2014/main" id="{F2A05952-8751-4D8E-8240-B7E50D565071}"/>
                </a:ext>
              </a:extLst>
            </p:cNvPr>
            <p:cNvSpPr/>
            <p:nvPr/>
          </p:nvSpPr>
          <p:spPr>
            <a:xfrm>
              <a:off x="1450532" y="2558772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8740;p75">
              <a:extLst>
                <a:ext uri="{FF2B5EF4-FFF2-40B4-BE49-F238E27FC236}">
                  <a16:creationId xmlns:a16="http://schemas.microsoft.com/office/drawing/2014/main" id="{87822555-17F6-4BB2-871D-DEAA863E0E90}"/>
                </a:ext>
              </a:extLst>
            </p:cNvPr>
            <p:cNvSpPr/>
            <p:nvPr/>
          </p:nvSpPr>
          <p:spPr>
            <a:xfrm>
              <a:off x="1450532" y="2527270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8741;p75">
              <a:extLst>
                <a:ext uri="{FF2B5EF4-FFF2-40B4-BE49-F238E27FC236}">
                  <a16:creationId xmlns:a16="http://schemas.microsoft.com/office/drawing/2014/main" id="{8E22EACB-311B-4844-9FB1-5846D18DE085}"/>
                </a:ext>
              </a:extLst>
            </p:cNvPr>
            <p:cNvSpPr/>
            <p:nvPr/>
          </p:nvSpPr>
          <p:spPr>
            <a:xfrm>
              <a:off x="1450532" y="248641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4"/>
                  </a:lnTo>
                  <a:lnTo>
                    <a:pt x="261" y="95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8742;p75">
              <a:extLst>
                <a:ext uri="{FF2B5EF4-FFF2-40B4-BE49-F238E27FC236}">
                  <a16:creationId xmlns:a16="http://schemas.microsoft.com/office/drawing/2014/main" id="{5B1A2181-6BAE-48BA-987C-C39073F505B3}"/>
                </a:ext>
              </a:extLst>
            </p:cNvPr>
            <p:cNvSpPr/>
            <p:nvPr/>
          </p:nvSpPr>
          <p:spPr>
            <a:xfrm>
              <a:off x="1450532" y="2454916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1" y="95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8743;p75">
              <a:extLst>
                <a:ext uri="{FF2B5EF4-FFF2-40B4-BE49-F238E27FC236}">
                  <a16:creationId xmlns:a16="http://schemas.microsoft.com/office/drawing/2014/main" id="{3895E2EA-8A4B-4C79-A8A4-713ED3351230}"/>
                </a:ext>
              </a:extLst>
            </p:cNvPr>
            <p:cNvSpPr/>
            <p:nvPr/>
          </p:nvSpPr>
          <p:spPr>
            <a:xfrm>
              <a:off x="1450532" y="2415249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8744;p75">
              <a:extLst>
                <a:ext uri="{FF2B5EF4-FFF2-40B4-BE49-F238E27FC236}">
                  <a16:creationId xmlns:a16="http://schemas.microsoft.com/office/drawing/2014/main" id="{E637FDE1-3A1E-4936-967F-F66C0D0C5414}"/>
                </a:ext>
              </a:extLst>
            </p:cNvPr>
            <p:cNvSpPr/>
            <p:nvPr/>
          </p:nvSpPr>
          <p:spPr>
            <a:xfrm>
              <a:off x="1450532" y="2383748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261" y="91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8745;p75">
              <a:extLst>
                <a:ext uri="{FF2B5EF4-FFF2-40B4-BE49-F238E27FC236}">
                  <a16:creationId xmlns:a16="http://schemas.microsoft.com/office/drawing/2014/main" id="{6BC4A596-27DA-46FC-9206-FE1FF9E4737D}"/>
                </a:ext>
              </a:extLst>
            </p:cNvPr>
            <p:cNvSpPr/>
            <p:nvPr/>
          </p:nvSpPr>
          <p:spPr>
            <a:xfrm>
              <a:off x="1450532" y="2344081"/>
              <a:ext cx="7036" cy="24522"/>
            </a:xfrm>
            <a:custGeom>
              <a:avLst/>
              <a:gdLst/>
              <a:ahLst/>
              <a:cxnLst/>
              <a:rect l="l" t="t" r="r" b="b"/>
              <a:pathLst>
                <a:path w="261" h="910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261" y="909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8746;p75">
              <a:extLst>
                <a:ext uri="{FF2B5EF4-FFF2-40B4-BE49-F238E27FC236}">
                  <a16:creationId xmlns:a16="http://schemas.microsoft.com/office/drawing/2014/main" id="{9CD9F438-CC02-4410-BD56-33A48ECBBBA0}"/>
                </a:ext>
              </a:extLst>
            </p:cNvPr>
            <p:cNvSpPr/>
            <p:nvPr/>
          </p:nvSpPr>
          <p:spPr>
            <a:xfrm>
              <a:off x="1452877" y="2333571"/>
              <a:ext cx="4691" cy="3530"/>
            </a:xfrm>
            <a:custGeom>
              <a:avLst/>
              <a:gdLst/>
              <a:ahLst/>
              <a:cxnLst/>
              <a:rect l="l" t="t" r="r" b="b"/>
              <a:pathLst>
                <a:path w="174" h="131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8747;p75">
              <a:extLst>
                <a:ext uri="{FF2B5EF4-FFF2-40B4-BE49-F238E27FC236}">
                  <a16:creationId xmlns:a16="http://schemas.microsoft.com/office/drawing/2014/main" id="{65638A34-A3EC-4DB5-99FE-613823C1C3C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8748;p75">
              <a:extLst>
                <a:ext uri="{FF2B5EF4-FFF2-40B4-BE49-F238E27FC236}">
                  <a16:creationId xmlns:a16="http://schemas.microsoft.com/office/drawing/2014/main" id="{03401C72-6263-4149-A34E-D1B77D35D365}"/>
                </a:ext>
              </a:extLst>
            </p:cNvPr>
            <p:cNvSpPr/>
            <p:nvPr/>
          </p:nvSpPr>
          <p:spPr>
            <a:xfrm>
              <a:off x="1410850" y="2904185"/>
              <a:ext cx="15204" cy="1186"/>
            </a:xfrm>
            <a:custGeom>
              <a:avLst/>
              <a:gdLst/>
              <a:ahLst/>
              <a:cxnLst/>
              <a:rect l="l" t="t" r="r" b="b"/>
              <a:pathLst>
                <a:path w="564" h="44" fill="none" extrusionOk="0">
                  <a:moveTo>
                    <a:pt x="563" y="0"/>
                  </a:moveTo>
                  <a:lnTo>
                    <a:pt x="563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8749;p75">
              <a:extLst>
                <a:ext uri="{FF2B5EF4-FFF2-40B4-BE49-F238E27FC236}">
                  <a16:creationId xmlns:a16="http://schemas.microsoft.com/office/drawing/2014/main" id="{BFB4D234-094C-48D8-82AF-306E7DFE1A84}"/>
                </a:ext>
              </a:extLst>
            </p:cNvPr>
            <p:cNvSpPr/>
            <p:nvPr/>
          </p:nvSpPr>
          <p:spPr>
            <a:xfrm>
              <a:off x="1410850" y="2373238"/>
              <a:ext cx="15204" cy="532132"/>
            </a:xfrm>
            <a:custGeom>
              <a:avLst/>
              <a:gdLst/>
              <a:ahLst/>
              <a:cxnLst/>
              <a:rect l="l" t="t" r="r" b="b"/>
              <a:pathLst>
                <a:path w="564" h="19747" extrusionOk="0">
                  <a:moveTo>
                    <a:pt x="563" y="1"/>
                  </a:move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  <a:close/>
                  <a:moveTo>
                    <a:pt x="347" y="390"/>
                  </a:move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close/>
                  <a:moveTo>
                    <a:pt x="0" y="1560"/>
                  </a:moveTo>
                  <a:lnTo>
                    <a:pt x="0" y="2469"/>
                  </a:lnTo>
                  <a:lnTo>
                    <a:pt x="563" y="2469"/>
                  </a:lnTo>
                  <a:lnTo>
                    <a:pt x="563" y="1560"/>
                  </a:lnTo>
                  <a:close/>
                  <a:moveTo>
                    <a:pt x="0" y="3032"/>
                  </a:moveTo>
                  <a:lnTo>
                    <a:pt x="0" y="3984"/>
                  </a:lnTo>
                  <a:lnTo>
                    <a:pt x="563" y="3984"/>
                  </a:lnTo>
                  <a:lnTo>
                    <a:pt x="563" y="3032"/>
                  </a:lnTo>
                  <a:close/>
                  <a:moveTo>
                    <a:pt x="0" y="4201"/>
                  </a:moveTo>
                  <a:lnTo>
                    <a:pt x="0" y="5154"/>
                  </a:lnTo>
                  <a:lnTo>
                    <a:pt x="563" y="5154"/>
                  </a:lnTo>
                  <a:lnTo>
                    <a:pt x="563" y="4201"/>
                  </a:lnTo>
                  <a:close/>
                  <a:moveTo>
                    <a:pt x="0" y="5716"/>
                  </a:moveTo>
                  <a:lnTo>
                    <a:pt x="0" y="6626"/>
                  </a:lnTo>
                  <a:lnTo>
                    <a:pt x="563" y="6626"/>
                  </a:lnTo>
                  <a:lnTo>
                    <a:pt x="563" y="5716"/>
                  </a:lnTo>
                  <a:close/>
                  <a:moveTo>
                    <a:pt x="0" y="6886"/>
                  </a:moveTo>
                  <a:lnTo>
                    <a:pt x="0" y="7795"/>
                  </a:lnTo>
                  <a:lnTo>
                    <a:pt x="563" y="7795"/>
                  </a:lnTo>
                  <a:lnTo>
                    <a:pt x="563" y="6886"/>
                  </a:lnTo>
                  <a:close/>
                  <a:moveTo>
                    <a:pt x="0" y="8358"/>
                  </a:moveTo>
                  <a:lnTo>
                    <a:pt x="0" y="9311"/>
                  </a:lnTo>
                  <a:lnTo>
                    <a:pt x="563" y="9311"/>
                  </a:lnTo>
                  <a:lnTo>
                    <a:pt x="563" y="8358"/>
                  </a:lnTo>
                  <a:close/>
                  <a:moveTo>
                    <a:pt x="0" y="9527"/>
                  </a:moveTo>
                  <a:lnTo>
                    <a:pt x="0" y="10480"/>
                  </a:lnTo>
                  <a:lnTo>
                    <a:pt x="563" y="10480"/>
                  </a:lnTo>
                  <a:lnTo>
                    <a:pt x="563" y="9527"/>
                  </a:lnTo>
                  <a:close/>
                  <a:moveTo>
                    <a:pt x="0" y="11043"/>
                  </a:moveTo>
                  <a:lnTo>
                    <a:pt x="0" y="11952"/>
                  </a:lnTo>
                  <a:lnTo>
                    <a:pt x="563" y="11952"/>
                  </a:lnTo>
                  <a:lnTo>
                    <a:pt x="563" y="11043"/>
                  </a:lnTo>
                  <a:close/>
                  <a:moveTo>
                    <a:pt x="0" y="12212"/>
                  </a:moveTo>
                  <a:lnTo>
                    <a:pt x="0" y="13121"/>
                  </a:lnTo>
                  <a:lnTo>
                    <a:pt x="563" y="13121"/>
                  </a:lnTo>
                  <a:lnTo>
                    <a:pt x="563" y="12212"/>
                  </a:lnTo>
                  <a:close/>
                  <a:moveTo>
                    <a:pt x="0" y="13684"/>
                  </a:moveTo>
                  <a:lnTo>
                    <a:pt x="0" y="14593"/>
                  </a:lnTo>
                  <a:lnTo>
                    <a:pt x="563" y="14593"/>
                  </a:lnTo>
                  <a:lnTo>
                    <a:pt x="563" y="13684"/>
                  </a:lnTo>
                  <a:close/>
                  <a:moveTo>
                    <a:pt x="0" y="14853"/>
                  </a:moveTo>
                  <a:lnTo>
                    <a:pt x="0" y="15806"/>
                  </a:lnTo>
                  <a:lnTo>
                    <a:pt x="563" y="15806"/>
                  </a:lnTo>
                  <a:lnTo>
                    <a:pt x="563" y="14853"/>
                  </a:lnTo>
                  <a:close/>
                  <a:moveTo>
                    <a:pt x="0" y="16369"/>
                  </a:moveTo>
                  <a:lnTo>
                    <a:pt x="0" y="17235"/>
                  </a:lnTo>
                  <a:lnTo>
                    <a:pt x="563" y="17235"/>
                  </a:lnTo>
                  <a:lnTo>
                    <a:pt x="563" y="16369"/>
                  </a:lnTo>
                  <a:close/>
                  <a:moveTo>
                    <a:pt x="0" y="17495"/>
                  </a:moveTo>
                  <a:lnTo>
                    <a:pt x="0" y="18447"/>
                  </a:lnTo>
                  <a:lnTo>
                    <a:pt x="563" y="18447"/>
                  </a:lnTo>
                  <a:lnTo>
                    <a:pt x="563" y="17495"/>
                  </a:lnTo>
                  <a:close/>
                  <a:moveTo>
                    <a:pt x="0" y="19010"/>
                  </a:moveTo>
                  <a:lnTo>
                    <a:pt x="0" y="19746"/>
                  </a:lnTo>
                  <a:lnTo>
                    <a:pt x="563" y="19703"/>
                  </a:lnTo>
                  <a:lnTo>
                    <a:pt x="563" y="1901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8750;p75">
              <a:extLst>
                <a:ext uri="{FF2B5EF4-FFF2-40B4-BE49-F238E27FC236}">
                  <a16:creationId xmlns:a16="http://schemas.microsoft.com/office/drawing/2014/main" id="{637D6CFD-5B37-4FD5-B0AA-52E9177452A6}"/>
                </a:ext>
              </a:extLst>
            </p:cNvPr>
            <p:cNvSpPr/>
            <p:nvPr/>
          </p:nvSpPr>
          <p:spPr>
            <a:xfrm>
              <a:off x="1410850" y="2885510"/>
              <a:ext cx="15204" cy="19860"/>
            </a:xfrm>
            <a:custGeom>
              <a:avLst/>
              <a:gdLst/>
              <a:ahLst/>
              <a:cxnLst/>
              <a:rect l="l" t="t" r="r" b="b"/>
              <a:pathLst>
                <a:path w="564" h="73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563" y="69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8751;p75">
              <a:extLst>
                <a:ext uri="{FF2B5EF4-FFF2-40B4-BE49-F238E27FC236}">
                  <a16:creationId xmlns:a16="http://schemas.microsoft.com/office/drawing/2014/main" id="{EF3D3E6F-7987-40AC-8055-C9E95BB3058D}"/>
                </a:ext>
              </a:extLst>
            </p:cNvPr>
            <p:cNvSpPr/>
            <p:nvPr/>
          </p:nvSpPr>
          <p:spPr>
            <a:xfrm>
              <a:off x="1410850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8752;p75">
              <a:extLst>
                <a:ext uri="{FF2B5EF4-FFF2-40B4-BE49-F238E27FC236}">
                  <a16:creationId xmlns:a16="http://schemas.microsoft.com/office/drawing/2014/main" id="{ED6DC4DC-96C0-493E-8E0A-23EA91AF7D28}"/>
                </a:ext>
              </a:extLst>
            </p:cNvPr>
            <p:cNvSpPr/>
            <p:nvPr/>
          </p:nvSpPr>
          <p:spPr>
            <a:xfrm>
              <a:off x="1410850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563" y="86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8753;p75">
              <a:extLst>
                <a:ext uri="{FF2B5EF4-FFF2-40B4-BE49-F238E27FC236}">
                  <a16:creationId xmlns:a16="http://schemas.microsoft.com/office/drawing/2014/main" id="{B3AB5FB2-55BD-415E-9541-E3E125451186}"/>
                </a:ext>
              </a:extLst>
            </p:cNvPr>
            <p:cNvSpPr/>
            <p:nvPr/>
          </p:nvSpPr>
          <p:spPr>
            <a:xfrm>
              <a:off x="1410850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8754;p75">
              <a:extLst>
                <a:ext uri="{FF2B5EF4-FFF2-40B4-BE49-F238E27FC236}">
                  <a16:creationId xmlns:a16="http://schemas.microsoft.com/office/drawing/2014/main" id="{7533A615-191C-407A-9968-CB92154C96DA}"/>
                </a:ext>
              </a:extLst>
            </p:cNvPr>
            <p:cNvSpPr/>
            <p:nvPr/>
          </p:nvSpPr>
          <p:spPr>
            <a:xfrm>
              <a:off x="1410850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563" y="909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8755;p75">
              <a:extLst>
                <a:ext uri="{FF2B5EF4-FFF2-40B4-BE49-F238E27FC236}">
                  <a16:creationId xmlns:a16="http://schemas.microsoft.com/office/drawing/2014/main" id="{0A6A143C-44B5-4D8D-BA24-8A22B7C9BFF2}"/>
                </a:ext>
              </a:extLst>
            </p:cNvPr>
            <p:cNvSpPr/>
            <p:nvPr/>
          </p:nvSpPr>
          <p:spPr>
            <a:xfrm>
              <a:off x="1410850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8756;p75">
              <a:extLst>
                <a:ext uri="{FF2B5EF4-FFF2-40B4-BE49-F238E27FC236}">
                  <a16:creationId xmlns:a16="http://schemas.microsoft.com/office/drawing/2014/main" id="{BFF8F4C4-A2AB-4A9C-BB3D-5863847115A4}"/>
                </a:ext>
              </a:extLst>
            </p:cNvPr>
            <p:cNvSpPr/>
            <p:nvPr/>
          </p:nvSpPr>
          <p:spPr>
            <a:xfrm>
              <a:off x="1410850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8757;p75">
              <a:extLst>
                <a:ext uri="{FF2B5EF4-FFF2-40B4-BE49-F238E27FC236}">
                  <a16:creationId xmlns:a16="http://schemas.microsoft.com/office/drawing/2014/main" id="{0BBCE0B6-3944-423B-8E66-8BF38ECA1486}"/>
                </a:ext>
              </a:extLst>
            </p:cNvPr>
            <p:cNvSpPr/>
            <p:nvPr/>
          </p:nvSpPr>
          <p:spPr>
            <a:xfrm>
              <a:off x="1410850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8758;p75">
              <a:extLst>
                <a:ext uri="{FF2B5EF4-FFF2-40B4-BE49-F238E27FC236}">
                  <a16:creationId xmlns:a16="http://schemas.microsoft.com/office/drawing/2014/main" id="{54FD0623-2A8C-4FE9-A3EA-1B4FE932C280}"/>
                </a:ext>
              </a:extLst>
            </p:cNvPr>
            <p:cNvSpPr/>
            <p:nvPr/>
          </p:nvSpPr>
          <p:spPr>
            <a:xfrm>
              <a:off x="1410850" y="259843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8759;p75">
              <a:extLst>
                <a:ext uri="{FF2B5EF4-FFF2-40B4-BE49-F238E27FC236}">
                  <a16:creationId xmlns:a16="http://schemas.microsoft.com/office/drawing/2014/main" id="{DBF1F358-681E-44D6-8E99-437701FE96ED}"/>
                </a:ext>
              </a:extLst>
            </p:cNvPr>
            <p:cNvSpPr/>
            <p:nvPr/>
          </p:nvSpPr>
          <p:spPr>
            <a:xfrm>
              <a:off x="1410850" y="255877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8760;p75">
              <a:extLst>
                <a:ext uri="{FF2B5EF4-FFF2-40B4-BE49-F238E27FC236}">
                  <a16:creationId xmlns:a16="http://schemas.microsoft.com/office/drawing/2014/main" id="{449A8B5A-5F3E-4C08-916B-588DEA4DE066}"/>
                </a:ext>
              </a:extLst>
            </p:cNvPr>
            <p:cNvSpPr/>
            <p:nvPr/>
          </p:nvSpPr>
          <p:spPr>
            <a:xfrm>
              <a:off x="1410850" y="252727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8761;p75">
              <a:extLst>
                <a:ext uri="{FF2B5EF4-FFF2-40B4-BE49-F238E27FC236}">
                  <a16:creationId xmlns:a16="http://schemas.microsoft.com/office/drawing/2014/main" id="{2C571A88-51A7-476D-92C9-9B7837C3DE38}"/>
                </a:ext>
              </a:extLst>
            </p:cNvPr>
            <p:cNvSpPr/>
            <p:nvPr/>
          </p:nvSpPr>
          <p:spPr>
            <a:xfrm>
              <a:off x="1410850" y="248641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563" y="95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8762;p75">
              <a:extLst>
                <a:ext uri="{FF2B5EF4-FFF2-40B4-BE49-F238E27FC236}">
                  <a16:creationId xmlns:a16="http://schemas.microsoft.com/office/drawing/2014/main" id="{847DB772-5C67-4F01-A999-45F07554C6AF}"/>
                </a:ext>
              </a:extLst>
            </p:cNvPr>
            <p:cNvSpPr/>
            <p:nvPr/>
          </p:nvSpPr>
          <p:spPr>
            <a:xfrm>
              <a:off x="1410850" y="2454916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563" y="95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8763;p75">
              <a:extLst>
                <a:ext uri="{FF2B5EF4-FFF2-40B4-BE49-F238E27FC236}">
                  <a16:creationId xmlns:a16="http://schemas.microsoft.com/office/drawing/2014/main" id="{9FB5E4FA-B5B3-4E62-9F85-2DC126B11062}"/>
                </a:ext>
              </a:extLst>
            </p:cNvPr>
            <p:cNvSpPr/>
            <p:nvPr/>
          </p:nvSpPr>
          <p:spPr>
            <a:xfrm>
              <a:off x="1410850" y="2415249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563" y="910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8764;p75">
              <a:extLst>
                <a:ext uri="{FF2B5EF4-FFF2-40B4-BE49-F238E27FC236}">
                  <a16:creationId xmlns:a16="http://schemas.microsoft.com/office/drawing/2014/main" id="{DAE0A8CE-34C8-45A3-8912-033C8B6B87A4}"/>
                </a:ext>
              </a:extLst>
            </p:cNvPr>
            <p:cNvSpPr/>
            <p:nvPr/>
          </p:nvSpPr>
          <p:spPr>
            <a:xfrm>
              <a:off x="1410850" y="2373238"/>
              <a:ext cx="15204" cy="35032"/>
            </a:xfrm>
            <a:custGeom>
              <a:avLst/>
              <a:gdLst/>
              <a:ahLst/>
              <a:cxnLst/>
              <a:rect l="l" t="t" r="r" b="b"/>
              <a:pathLst>
                <a:path w="564" h="1300" fill="none" extrusionOk="0">
                  <a:moveTo>
                    <a:pt x="563" y="1"/>
                  </a:moveTo>
                  <a:lnTo>
                    <a:pt x="563" y="1"/>
                  </a:lnTo>
                  <a:lnTo>
                    <a:pt x="434" y="217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0" y="1126"/>
                  </a:lnTo>
                  <a:lnTo>
                    <a:pt x="0" y="1300"/>
                  </a:lnTo>
                  <a:lnTo>
                    <a:pt x="563" y="1300"/>
                  </a:lnTo>
                  <a:lnTo>
                    <a:pt x="563" y="390"/>
                  </a:lnTo>
                  <a:lnTo>
                    <a:pt x="347" y="390"/>
                  </a:lnTo>
                  <a:lnTo>
                    <a:pt x="347" y="390"/>
                  </a:lnTo>
                  <a:lnTo>
                    <a:pt x="434" y="217"/>
                  </a:lnTo>
                  <a:lnTo>
                    <a:pt x="563" y="8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8765;p75">
              <a:extLst>
                <a:ext uri="{FF2B5EF4-FFF2-40B4-BE49-F238E27FC236}">
                  <a16:creationId xmlns:a16="http://schemas.microsoft.com/office/drawing/2014/main" id="{5BB5DA39-F45E-4B75-9135-9B5A08CE9D2F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extrusionOk="0">
                  <a:moveTo>
                    <a:pt x="260" y="1"/>
                  </a:move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8766;p75">
              <a:extLst>
                <a:ext uri="{FF2B5EF4-FFF2-40B4-BE49-F238E27FC236}">
                  <a16:creationId xmlns:a16="http://schemas.microsoft.com/office/drawing/2014/main" id="{E0AAF904-391D-4DF2-9671-B8CF8ED42CB7}"/>
                </a:ext>
              </a:extLst>
            </p:cNvPr>
            <p:cNvSpPr/>
            <p:nvPr/>
          </p:nvSpPr>
          <p:spPr>
            <a:xfrm>
              <a:off x="1378178" y="2906502"/>
              <a:ext cx="7009" cy="2371"/>
            </a:xfrm>
            <a:custGeom>
              <a:avLst/>
              <a:gdLst/>
              <a:ahLst/>
              <a:cxnLst/>
              <a:rect l="l" t="t" r="r" b="b"/>
              <a:pathLst>
                <a:path w="260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0" y="44"/>
                  </a:lnTo>
                  <a:lnTo>
                    <a:pt x="0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8767;p75">
              <a:extLst>
                <a:ext uri="{FF2B5EF4-FFF2-40B4-BE49-F238E27FC236}">
                  <a16:creationId xmlns:a16="http://schemas.microsoft.com/office/drawing/2014/main" id="{F3866817-30B7-47D3-B6CF-7F3764988435}"/>
                </a:ext>
              </a:extLst>
            </p:cNvPr>
            <p:cNvSpPr/>
            <p:nvPr/>
          </p:nvSpPr>
          <p:spPr>
            <a:xfrm>
              <a:off x="1378178" y="2465425"/>
              <a:ext cx="7009" cy="442262"/>
            </a:xfrm>
            <a:custGeom>
              <a:avLst/>
              <a:gdLst/>
              <a:ahLst/>
              <a:cxnLst/>
              <a:rect l="l" t="t" r="r" b="b"/>
              <a:pathLst>
                <a:path w="260" h="16412" extrusionOk="0">
                  <a:moveTo>
                    <a:pt x="260" y="0"/>
                  </a:moveTo>
                  <a:lnTo>
                    <a:pt x="173" y="260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  <a:moveTo>
                    <a:pt x="0" y="780"/>
                  </a:moveTo>
                  <a:lnTo>
                    <a:pt x="0" y="1733"/>
                  </a:lnTo>
                  <a:lnTo>
                    <a:pt x="260" y="1733"/>
                  </a:lnTo>
                  <a:lnTo>
                    <a:pt x="260" y="780"/>
                  </a:lnTo>
                  <a:close/>
                  <a:moveTo>
                    <a:pt x="0" y="2295"/>
                  </a:moveTo>
                  <a:lnTo>
                    <a:pt x="0" y="3205"/>
                  </a:lnTo>
                  <a:lnTo>
                    <a:pt x="260" y="3205"/>
                  </a:lnTo>
                  <a:lnTo>
                    <a:pt x="260" y="2295"/>
                  </a:lnTo>
                  <a:close/>
                  <a:moveTo>
                    <a:pt x="0" y="3465"/>
                  </a:moveTo>
                  <a:lnTo>
                    <a:pt x="0" y="4374"/>
                  </a:lnTo>
                  <a:lnTo>
                    <a:pt x="260" y="4374"/>
                  </a:lnTo>
                  <a:lnTo>
                    <a:pt x="260" y="3465"/>
                  </a:lnTo>
                  <a:close/>
                  <a:moveTo>
                    <a:pt x="0" y="4937"/>
                  </a:moveTo>
                  <a:lnTo>
                    <a:pt x="0" y="5890"/>
                  </a:lnTo>
                  <a:lnTo>
                    <a:pt x="260" y="5890"/>
                  </a:lnTo>
                  <a:lnTo>
                    <a:pt x="260" y="4937"/>
                  </a:lnTo>
                  <a:close/>
                  <a:moveTo>
                    <a:pt x="0" y="6106"/>
                  </a:moveTo>
                  <a:lnTo>
                    <a:pt x="0" y="7059"/>
                  </a:lnTo>
                  <a:lnTo>
                    <a:pt x="260" y="7059"/>
                  </a:lnTo>
                  <a:lnTo>
                    <a:pt x="260" y="6106"/>
                  </a:lnTo>
                  <a:close/>
                  <a:moveTo>
                    <a:pt x="0" y="7622"/>
                  </a:moveTo>
                  <a:lnTo>
                    <a:pt x="0" y="8531"/>
                  </a:lnTo>
                  <a:lnTo>
                    <a:pt x="260" y="8531"/>
                  </a:lnTo>
                  <a:lnTo>
                    <a:pt x="260" y="7622"/>
                  </a:lnTo>
                  <a:close/>
                  <a:moveTo>
                    <a:pt x="0" y="8791"/>
                  </a:moveTo>
                  <a:lnTo>
                    <a:pt x="0" y="9700"/>
                  </a:lnTo>
                  <a:lnTo>
                    <a:pt x="260" y="9700"/>
                  </a:lnTo>
                  <a:lnTo>
                    <a:pt x="260" y="8791"/>
                  </a:lnTo>
                  <a:close/>
                  <a:moveTo>
                    <a:pt x="0" y="10263"/>
                  </a:moveTo>
                  <a:lnTo>
                    <a:pt x="0" y="11172"/>
                  </a:lnTo>
                  <a:lnTo>
                    <a:pt x="260" y="11172"/>
                  </a:lnTo>
                  <a:lnTo>
                    <a:pt x="260" y="10263"/>
                  </a:lnTo>
                  <a:close/>
                  <a:moveTo>
                    <a:pt x="0" y="11432"/>
                  </a:moveTo>
                  <a:lnTo>
                    <a:pt x="0" y="12385"/>
                  </a:lnTo>
                  <a:lnTo>
                    <a:pt x="260" y="12385"/>
                  </a:lnTo>
                  <a:lnTo>
                    <a:pt x="260" y="11432"/>
                  </a:lnTo>
                  <a:close/>
                  <a:moveTo>
                    <a:pt x="0" y="12948"/>
                  </a:moveTo>
                  <a:lnTo>
                    <a:pt x="0" y="13814"/>
                  </a:lnTo>
                  <a:lnTo>
                    <a:pt x="260" y="13814"/>
                  </a:lnTo>
                  <a:lnTo>
                    <a:pt x="260" y="12948"/>
                  </a:lnTo>
                  <a:close/>
                  <a:moveTo>
                    <a:pt x="0" y="14074"/>
                  </a:moveTo>
                  <a:lnTo>
                    <a:pt x="0" y="15026"/>
                  </a:lnTo>
                  <a:lnTo>
                    <a:pt x="260" y="15026"/>
                  </a:lnTo>
                  <a:lnTo>
                    <a:pt x="260" y="14074"/>
                  </a:lnTo>
                  <a:close/>
                  <a:moveTo>
                    <a:pt x="0" y="15589"/>
                  </a:moveTo>
                  <a:lnTo>
                    <a:pt x="0" y="16412"/>
                  </a:lnTo>
                  <a:lnTo>
                    <a:pt x="260" y="16369"/>
                  </a:lnTo>
                  <a:lnTo>
                    <a:pt x="260" y="15589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8768;p75">
              <a:extLst>
                <a:ext uri="{FF2B5EF4-FFF2-40B4-BE49-F238E27FC236}">
                  <a16:creationId xmlns:a16="http://schemas.microsoft.com/office/drawing/2014/main" id="{1595BC0F-6C45-4D5F-A8C0-846A6B4D83A3}"/>
                </a:ext>
              </a:extLst>
            </p:cNvPr>
            <p:cNvSpPr/>
            <p:nvPr/>
          </p:nvSpPr>
          <p:spPr>
            <a:xfrm>
              <a:off x="1378178" y="2885510"/>
              <a:ext cx="7009" cy="22178"/>
            </a:xfrm>
            <a:custGeom>
              <a:avLst/>
              <a:gdLst/>
              <a:ahLst/>
              <a:cxnLst/>
              <a:rect l="l" t="t" r="r" b="b"/>
              <a:pathLst>
                <a:path w="260" h="82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823"/>
                  </a:lnTo>
                  <a:lnTo>
                    <a:pt x="0" y="823"/>
                  </a:lnTo>
                  <a:lnTo>
                    <a:pt x="260" y="78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8769;p75">
              <a:extLst>
                <a:ext uri="{FF2B5EF4-FFF2-40B4-BE49-F238E27FC236}">
                  <a16:creationId xmlns:a16="http://schemas.microsoft.com/office/drawing/2014/main" id="{EC2E7333-3DEC-4569-89E7-233E261AA3B1}"/>
                </a:ext>
              </a:extLst>
            </p:cNvPr>
            <p:cNvSpPr/>
            <p:nvPr/>
          </p:nvSpPr>
          <p:spPr>
            <a:xfrm>
              <a:off x="1378178" y="284465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8770;p75">
              <a:extLst>
                <a:ext uri="{FF2B5EF4-FFF2-40B4-BE49-F238E27FC236}">
                  <a16:creationId xmlns:a16="http://schemas.microsoft.com/office/drawing/2014/main" id="{825E0060-B274-4CD9-81C1-A8EBB94CA1F3}"/>
                </a:ext>
              </a:extLst>
            </p:cNvPr>
            <p:cNvSpPr/>
            <p:nvPr/>
          </p:nvSpPr>
          <p:spPr>
            <a:xfrm>
              <a:off x="1378178" y="2814315"/>
              <a:ext cx="7009" cy="23363"/>
            </a:xfrm>
            <a:custGeom>
              <a:avLst/>
              <a:gdLst/>
              <a:ahLst/>
              <a:cxnLst/>
              <a:rect l="l" t="t" r="r" b="b"/>
              <a:pathLst>
                <a:path w="260" h="867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8771;p75">
              <a:extLst>
                <a:ext uri="{FF2B5EF4-FFF2-40B4-BE49-F238E27FC236}">
                  <a16:creationId xmlns:a16="http://schemas.microsoft.com/office/drawing/2014/main" id="{4F6EA835-5A7D-4154-9DAA-EE6E7C54BCD4}"/>
                </a:ext>
              </a:extLst>
            </p:cNvPr>
            <p:cNvSpPr/>
            <p:nvPr/>
          </p:nvSpPr>
          <p:spPr>
            <a:xfrm>
              <a:off x="1378178" y="2773489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8772;p75">
              <a:extLst>
                <a:ext uri="{FF2B5EF4-FFF2-40B4-BE49-F238E27FC236}">
                  <a16:creationId xmlns:a16="http://schemas.microsoft.com/office/drawing/2014/main" id="{289D498B-2681-4768-8C90-D9D4AA5C23F3}"/>
                </a:ext>
              </a:extLst>
            </p:cNvPr>
            <p:cNvSpPr/>
            <p:nvPr/>
          </p:nvSpPr>
          <p:spPr>
            <a:xfrm>
              <a:off x="1378178" y="2741988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8773;p75">
              <a:extLst>
                <a:ext uri="{FF2B5EF4-FFF2-40B4-BE49-F238E27FC236}">
                  <a16:creationId xmlns:a16="http://schemas.microsoft.com/office/drawing/2014/main" id="{F1B71AA3-93C6-43CB-850F-8075A0B495F9}"/>
                </a:ext>
              </a:extLst>
            </p:cNvPr>
            <p:cNvSpPr/>
            <p:nvPr/>
          </p:nvSpPr>
          <p:spPr>
            <a:xfrm>
              <a:off x="1378178" y="2702294"/>
              <a:ext cx="7009" cy="24549"/>
            </a:xfrm>
            <a:custGeom>
              <a:avLst/>
              <a:gdLst/>
              <a:ahLst/>
              <a:cxnLst/>
              <a:rect l="l" t="t" r="r" b="b"/>
              <a:pathLst>
                <a:path w="260" h="91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8774;p75">
              <a:extLst>
                <a:ext uri="{FF2B5EF4-FFF2-40B4-BE49-F238E27FC236}">
                  <a16:creationId xmlns:a16="http://schemas.microsoft.com/office/drawing/2014/main" id="{74ED1C21-5EA6-4973-9556-316BE6052F1C}"/>
                </a:ext>
              </a:extLst>
            </p:cNvPr>
            <p:cNvSpPr/>
            <p:nvPr/>
          </p:nvSpPr>
          <p:spPr>
            <a:xfrm>
              <a:off x="1378178" y="267079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8775;p75">
              <a:extLst>
                <a:ext uri="{FF2B5EF4-FFF2-40B4-BE49-F238E27FC236}">
                  <a16:creationId xmlns:a16="http://schemas.microsoft.com/office/drawing/2014/main" id="{E90CB63F-1705-414A-98B5-8D87332DDF3A}"/>
                </a:ext>
              </a:extLst>
            </p:cNvPr>
            <p:cNvSpPr/>
            <p:nvPr/>
          </p:nvSpPr>
          <p:spPr>
            <a:xfrm>
              <a:off x="1378178" y="2629967"/>
              <a:ext cx="7009" cy="25681"/>
            </a:xfrm>
            <a:custGeom>
              <a:avLst/>
              <a:gdLst/>
              <a:ahLst/>
              <a:cxnLst/>
              <a:rect l="l" t="t" r="r" b="b"/>
              <a:pathLst>
                <a:path w="260" h="953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8776;p75">
              <a:extLst>
                <a:ext uri="{FF2B5EF4-FFF2-40B4-BE49-F238E27FC236}">
                  <a16:creationId xmlns:a16="http://schemas.microsoft.com/office/drawing/2014/main" id="{BE9E0CB1-7081-4D14-BDF1-ED50A372554E}"/>
                </a:ext>
              </a:extLst>
            </p:cNvPr>
            <p:cNvSpPr/>
            <p:nvPr/>
          </p:nvSpPr>
          <p:spPr>
            <a:xfrm>
              <a:off x="1378178" y="259843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8777;p75">
              <a:extLst>
                <a:ext uri="{FF2B5EF4-FFF2-40B4-BE49-F238E27FC236}">
                  <a16:creationId xmlns:a16="http://schemas.microsoft.com/office/drawing/2014/main" id="{B97A40AB-6667-473F-B603-7A4DA81A2347}"/>
                </a:ext>
              </a:extLst>
            </p:cNvPr>
            <p:cNvSpPr/>
            <p:nvPr/>
          </p:nvSpPr>
          <p:spPr>
            <a:xfrm>
              <a:off x="1378178" y="2558772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8778;p75">
              <a:extLst>
                <a:ext uri="{FF2B5EF4-FFF2-40B4-BE49-F238E27FC236}">
                  <a16:creationId xmlns:a16="http://schemas.microsoft.com/office/drawing/2014/main" id="{3E3D5094-D168-45D4-919D-8F8A99B4FF95}"/>
                </a:ext>
              </a:extLst>
            </p:cNvPr>
            <p:cNvSpPr/>
            <p:nvPr/>
          </p:nvSpPr>
          <p:spPr>
            <a:xfrm>
              <a:off x="1378178" y="2527270"/>
              <a:ext cx="7009" cy="24522"/>
            </a:xfrm>
            <a:custGeom>
              <a:avLst/>
              <a:gdLst/>
              <a:ahLst/>
              <a:cxnLst/>
              <a:rect l="l" t="t" r="r" b="b"/>
              <a:pathLst>
                <a:path w="260" h="910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910"/>
                  </a:lnTo>
                  <a:lnTo>
                    <a:pt x="260" y="91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8779;p75">
              <a:extLst>
                <a:ext uri="{FF2B5EF4-FFF2-40B4-BE49-F238E27FC236}">
                  <a16:creationId xmlns:a16="http://schemas.microsoft.com/office/drawing/2014/main" id="{42CB2608-9A3F-4118-B05D-08098F835D9F}"/>
                </a:ext>
              </a:extLst>
            </p:cNvPr>
            <p:cNvSpPr/>
            <p:nvPr/>
          </p:nvSpPr>
          <p:spPr>
            <a:xfrm>
              <a:off x="1378178" y="2486418"/>
              <a:ext cx="7009" cy="25708"/>
            </a:xfrm>
            <a:custGeom>
              <a:avLst/>
              <a:gdLst/>
              <a:ahLst/>
              <a:cxnLst/>
              <a:rect l="l" t="t" r="r" b="b"/>
              <a:pathLst>
                <a:path w="260" h="95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954"/>
                  </a:lnTo>
                  <a:lnTo>
                    <a:pt x="260" y="95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8780;p75">
              <a:extLst>
                <a:ext uri="{FF2B5EF4-FFF2-40B4-BE49-F238E27FC236}">
                  <a16:creationId xmlns:a16="http://schemas.microsoft.com/office/drawing/2014/main" id="{C5A6EA38-E93E-41F7-86DC-C6F6AA4E153C}"/>
                </a:ext>
              </a:extLst>
            </p:cNvPr>
            <p:cNvSpPr/>
            <p:nvPr/>
          </p:nvSpPr>
          <p:spPr>
            <a:xfrm>
              <a:off x="1378178" y="2465425"/>
              <a:ext cx="7009" cy="19860"/>
            </a:xfrm>
            <a:custGeom>
              <a:avLst/>
              <a:gdLst/>
              <a:ahLst/>
              <a:cxnLst/>
              <a:rect l="l" t="t" r="r" b="b"/>
              <a:pathLst>
                <a:path w="260" h="737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173" y="260"/>
                  </a:lnTo>
                  <a:lnTo>
                    <a:pt x="87" y="563"/>
                  </a:lnTo>
                  <a:lnTo>
                    <a:pt x="0" y="737"/>
                  </a:lnTo>
                  <a:lnTo>
                    <a:pt x="87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8781;p75">
              <a:extLst>
                <a:ext uri="{FF2B5EF4-FFF2-40B4-BE49-F238E27FC236}">
                  <a16:creationId xmlns:a16="http://schemas.microsoft.com/office/drawing/2014/main" id="{95263FA7-1A38-4B13-820E-98BB788EE513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extrusionOk="0">
                  <a:moveTo>
                    <a:pt x="564" y="0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8782;p75">
              <a:extLst>
                <a:ext uri="{FF2B5EF4-FFF2-40B4-BE49-F238E27FC236}">
                  <a16:creationId xmlns:a16="http://schemas.microsoft.com/office/drawing/2014/main" id="{FD9F8BE2-6CD6-4F03-B827-C843C29A3795}"/>
                </a:ext>
              </a:extLst>
            </p:cNvPr>
            <p:cNvSpPr/>
            <p:nvPr/>
          </p:nvSpPr>
          <p:spPr>
            <a:xfrm>
              <a:off x="1338469" y="2908847"/>
              <a:ext cx="15204" cy="2344"/>
            </a:xfrm>
            <a:custGeom>
              <a:avLst/>
              <a:gdLst/>
              <a:ahLst/>
              <a:cxnLst/>
              <a:rect l="l" t="t" r="r" b="b"/>
              <a:pathLst>
                <a:path w="564" h="87" fill="none" extrusionOk="0">
                  <a:moveTo>
                    <a:pt x="564" y="0"/>
                  </a:moveTo>
                  <a:lnTo>
                    <a:pt x="564" y="0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261" y="44"/>
                  </a:lnTo>
                  <a:lnTo>
                    <a:pt x="261" y="87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1" y="87"/>
                  </a:lnTo>
                  <a:lnTo>
                    <a:pt x="564" y="44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8783;p75">
              <a:extLst>
                <a:ext uri="{FF2B5EF4-FFF2-40B4-BE49-F238E27FC236}">
                  <a16:creationId xmlns:a16="http://schemas.microsoft.com/office/drawing/2014/main" id="{BCD8DAA2-0FA1-46C4-961F-6E1916679123}"/>
                </a:ext>
              </a:extLst>
            </p:cNvPr>
            <p:cNvSpPr/>
            <p:nvPr/>
          </p:nvSpPr>
          <p:spPr>
            <a:xfrm>
              <a:off x="1338469" y="2568122"/>
              <a:ext cx="15204" cy="341910"/>
            </a:xfrm>
            <a:custGeom>
              <a:avLst/>
              <a:gdLst/>
              <a:ahLst/>
              <a:cxnLst/>
              <a:rect l="l" t="t" r="r" b="b"/>
              <a:pathLst>
                <a:path w="564" h="12688" extrusionOk="0">
                  <a:moveTo>
                    <a:pt x="564" y="0"/>
                  </a:moveTo>
                  <a:lnTo>
                    <a:pt x="390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  <a:moveTo>
                    <a:pt x="261" y="1126"/>
                  </a:moveTo>
                  <a:lnTo>
                    <a:pt x="261" y="1169"/>
                  </a:lnTo>
                  <a:lnTo>
                    <a:pt x="44" y="2079"/>
                  </a:lnTo>
                  <a:lnTo>
                    <a:pt x="564" y="2079"/>
                  </a:lnTo>
                  <a:lnTo>
                    <a:pt x="564" y="1126"/>
                  </a:lnTo>
                  <a:close/>
                  <a:moveTo>
                    <a:pt x="1" y="2295"/>
                  </a:moveTo>
                  <a:lnTo>
                    <a:pt x="1" y="3248"/>
                  </a:lnTo>
                  <a:lnTo>
                    <a:pt x="564" y="3248"/>
                  </a:lnTo>
                  <a:lnTo>
                    <a:pt x="564" y="2295"/>
                  </a:lnTo>
                  <a:close/>
                  <a:moveTo>
                    <a:pt x="1" y="3811"/>
                  </a:moveTo>
                  <a:lnTo>
                    <a:pt x="1" y="4720"/>
                  </a:lnTo>
                  <a:lnTo>
                    <a:pt x="564" y="4720"/>
                  </a:lnTo>
                  <a:lnTo>
                    <a:pt x="564" y="3811"/>
                  </a:lnTo>
                  <a:close/>
                  <a:moveTo>
                    <a:pt x="1" y="4980"/>
                  </a:moveTo>
                  <a:lnTo>
                    <a:pt x="1" y="5889"/>
                  </a:lnTo>
                  <a:lnTo>
                    <a:pt x="564" y="5889"/>
                  </a:lnTo>
                  <a:lnTo>
                    <a:pt x="564" y="4980"/>
                  </a:lnTo>
                  <a:close/>
                  <a:moveTo>
                    <a:pt x="1" y="6452"/>
                  </a:moveTo>
                  <a:lnTo>
                    <a:pt x="1" y="7361"/>
                  </a:lnTo>
                  <a:lnTo>
                    <a:pt x="564" y="7361"/>
                  </a:lnTo>
                  <a:lnTo>
                    <a:pt x="564" y="6452"/>
                  </a:lnTo>
                  <a:close/>
                  <a:moveTo>
                    <a:pt x="1" y="7621"/>
                  </a:moveTo>
                  <a:lnTo>
                    <a:pt x="1" y="8574"/>
                  </a:lnTo>
                  <a:lnTo>
                    <a:pt x="564" y="8574"/>
                  </a:lnTo>
                  <a:lnTo>
                    <a:pt x="564" y="7621"/>
                  </a:lnTo>
                  <a:close/>
                  <a:moveTo>
                    <a:pt x="1" y="9137"/>
                  </a:moveTo>
                  <a:lnTo>
                    <a:pt x="1" y="10003"/>
                  </a:lnTo>
                  <a:lnTo>
                    <a:pt x="564" y="10003"/>
                  </a:lnTo>
                  <a:lnTo>
                    <a:pt x="564" y="9137"/>
                  </a:lnTo>
                  <a:close/>
                  <a:moveTo>
                    <a:pt x="1" y="10263"/>
                  </a:moveTo>
                  <a:lnTo>
                    <a:pt x="1" y="11215"/>
                  </a:lnTo>
                  <a:lnTo>
                    <a:pt x="564" y="11215"/>
                  </a:lnTo>
                  <a:lnTo>
                    <a:pt x="564" y="10263"/>
                  </a:lnTo>
                  <a:close/>
                  <a:moveTo>
                    <a:pt x="1" y="11778"/>
                  </a:moveTo>
                  <a:lnTo>
                    <a:pt x="1" y="12688"/>
                  </a:lnTo>
                  <a:lnTo>
                    <a:pt x="564" y="12644"/>
                  </a:lnTo>
                  <a:lnTo>
                    <a:pt x="564" y="11778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8784;p75">
              <a:extLst>
                <a:ext uri="{FF2B5EF4-FFF2-40B4-BE49-F238E27FC236}">
                  <a16:creationId xmlns:a16="http://schemas.microsoft.com/office/drawing/2014/main" id="{5CA851CF-FD59-478F-83A8-17ECA1174852}"/>
                </a:ext>
              </a:extLst>
            </p:cNvPr>
            <p:cNvSpPr/>
            <p:nvPr/>
          </p:nvSpPr>
          <p:spPr>
            <a:xfrm>
              <a:off x="1338469" y="2885510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10"/>
                  </a:lnTo>
                  <a:lnTo>
                    <a:pt x="1" y="910"/>
                  </a:lnTo>
                  <a:lnTo>
                    <a:pt x="564" y="866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8785;p75">
              <a:extLst>
                <a:ext uri="{FF2B5EF4-FFF2-40B4-BE49-F238E27FC236}">
                  <a16:creationId xmlns:a16="http://schemas.microsoft.com/office/drawing/2014/main" id="{594AAAB6-B285-40F1-A694-D5252BAA8D02}"/>
                </a:ext>
              </a:extLst>
            </p:cNvPr>
            <p:cNvSpPr/>
            <p:nvPr/>
          </p:nvSpPr>
          <p:spPr>
            <a:xfrm>
              <a:off x="1338469" y="2844658"/>
              <a:ext cx="15204" cy="25708"/>
            </a:xfrm>
            <a:custGeom>
              <a:avLst/>
              <a:gdLst/>
              <a:ahLst/>
              <a:cxnLst/>
              <a:rect l="l" t="t" r="r" b="b"/>
              <a:pathLst>
                <a:path w="564" h="95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8786;p75">
              <a:extLst>
                <a:ext uri="{FF2B5EF4-FFF2-40B4-BE49-F238E27FC236}">
                  <a16:creationId xmlns:a16="http://schemas.microsoft.com/office/drawing/2014/main" id="{65EFEB9D-3929-43E4-98D8-09C9E6F0880F}"/>
                </a:ext>
              </a:extLst>
            </p:cNvPr>
            <p:cNvSpPr/>
            <p:nvPr/>
          </p:nvSpPr>
          <p:spPr>
            <a:xfrm>
              <a:off x="1338469" y="2814315"/>
              <a:ext cx="15204" cy="23363"/>
            </a:xfrm>
            <a:custGeom>
              <a:avLst/>
              <a:gdLst/>
              <a:ahLst/>
              <a:cxnLst/>
              <a:rect l="l" t="t" r="r" b="b"/>
              <a:pathLst>
                <a:path w="564" h="867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564" y="86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8787;p75">
              <a:extLst>
                <a:ext uri="{FF2B5EF4-FFF2-40B4-BE49-F238E27FC236}">
                  <a16:creationId xmlns:a16="http://schemas.microsoft.com/office/drawing/2014/main" id="{F22BF2F6-2BDF-4B8A-9450-E2F9B9493AE1}"/>
                </a:ext>
              </a:extLst>
            </p:cNvPr>
            <p:cNvSpPr/>
            <p:nvPr/>
          </p:nvSpPr>
          <p:spPr>
            <a:xfrm>
              <a:off x="1338469" y="2773489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8788;p75">
              <a:extLst>
                <a:ext uri="{FF2B5EF4-FFF2-40B4-BE49-F238E27FC236}">
                  <a16:creationId xmlns:a16="http://schemas.microsoft.com/office/drawing/2014/main" id="{6BED9264-4DBE-43EF-9679-6503648F5191}"/>
                </a:ext>
              </a:extLst>
            </p:cNvPr>
            <p:cNvSpPr/>
            <p:nvPr/>
          </p:nvSpPr>
          <p:spPr>
            <a:xfrm>
              <a:off x="1338469" y="2741988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09"/>
                  </a:lnTo>
                  <a:lnTo>
                    <a:pt x="564" y="909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8789;p75">
              <a:extLst>
                <a:ext uri="{FF2B5EF4-FFF2-40B4-BE49-F238E27FC236}">
                  <a16:creationId xmlns:a16="http://schemas.microsoft.com/office/drawing/2014/main" id="{94AC0639-77CF-4143-AE0A-C0527D7EE668}"/>
                </a:ext>
              </a:extLst>
            </p:cNvPr>
            <p:cNvSpPr/>
            <p:nvPr/>
          </p:nvSpPr>
          <p:spPr>
            <a:xfrm>
              <a:off x="1338469" y="2702294"/>
              <a:ext cx="15204" cy="24549"/>
            </a:xfrm>
            <a:custGeom>
              <a:avLst/>
              <a:gdLst/>
              <a:ahLst/>
              <a:cxnLst/>
              <a:rect l="l" t="t" r="r" b="b"/>
              <a:pathLst>
                <a:path w="564" h="91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8790;p75">
              <a:extLst>
                <a:ext uri="{FF2B5EF4-FFF2-40B4-BE49-F238E27FC236}">
                  <a16:creationId xmlns:a16="http://schemas.microsoft.com/office/drawing/2014/main" id="{9323979C-E47B-476F-A443-18D189BDB4F1}"/>
                </a:ext>
              </a:extLst>
            </p:cNvPr>
            <p:cNvSpPr/>
            <p:nvPr/>
          </p:nvSpPr>
          <p:spPr>
            <a:xfrm>
              <a:off x="1338469" y="2670792"/>
              <a:ext cx="15204" cy="24522"/>
            </a:xfrm>
            <a:custGeom>
              <a:avLst/>
              <a:gdLst/>
              <a:ahLst/>
              <a:cxnLst/>
              <a:rect l="l" t="t" r="r" b="b"/>
              <a:pathLst>
                <a:path w="564" h="910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910"/>
                  </a:lnTo>
                  <a:lnTo>
                    <a:pt x="564" y="910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8791;p75">
              <a:extLst>
                <a:ext uri="{FF2B5EF4-FFF2-40B4-BE49-F238E27FC236}">
                  <a16:creationId xmlns:a16="http://schemas.microsoft.com/office/drawing/2014/main" id="{D8E30663-2079-42FE-80ED-BF91EEEF2FE2}"/>
                </a:ext>
              </a:extLst>
            </p:cNvPr>
            <p:cNvSpPr/>
            <p:nvPr/>
          </p:nvSpPr>
          <p:spPr>
            <a:xfrm>
              <a:off x="1338469" y="2629967"/>
              <a:ext cx="15204" cy="25681"/>
            </a:xfrm>
            <a:custGeom>
              <a:avLst/>
              <a:gdLst/>
              <a:ahLst/>
              <a:cxnLst/>
              <a:rect l="l" t="t" r="r" b="b"/>
              <a:pathLst>
                <a:path w="564" h="953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564" y="95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8792;p75">
              <a:extLst>
                <a:ext uri="{FF2B5EF4-FFF2-40B4-BE49-F238E27FC236}">
                  <a16:creationId xmlns:a16="http://schemas.microsoft.com/office/drawing/2014/main" id="{642FCC4F-C3E9-48BD-BFCF-B5BBB83F5892}"/>
                </a:ext>
              </a:extLst>
            </p:cNvPr>
            <p:cNvSpPr/>
            <p:nvPr/>
          </p:nvSpPr>
          <p:spPr>
            <a:xfrm>
              <a:off x="1339656" y="2598438"/>
              <a:ext cx="14018" cy="25708"/>
            </a:xfrm>
            <a:custGeom>
              <a:avLst/>
              <a:gdLst/>
              <a:ahLst/>
              <a:cxnLst/>
              <a:rect l="l" t="t" r="r" b="b"/>
              <a:pathLst>
                <a:path w="520" h="954" fill="none" extrusionOk="0">
                  <a:moveTo>
                    <a:pt x="520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0" y="954"/>
                  </a:lnTo>
                  <a:lnTo>
                    <a:pt x="520" y="95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8793;p75">
              <a:extLst>
                <a:ext uri="{FF2B5EF4-FFF2-40B4-BE49-F238E27FC236}">
                  <a16:creationId xmlns:a16="http://schemas.microsoft.com/office/drawing/2014/main" id="{583D16AC-0D8C-4B09-B68A-CCBB4B765074}"/>
                </a:ext>
              </a:extLst>
            </p:cNvPr>
            <p:cNvSpPr/>
            <p:nvPr/>
          </p:nvSpPr>
          <p:spPr>
            <a:xfrm>
              <a:off x="1348983" y="2568122"/>
              <a:ext cx="4691" cy="15171"/>
            </a:xfrm>
            <a:custGeom>
              <a:avLst/>
              <a:gdLst/>
              <a:ahLst/>
              <a:cxnLst/>
              <a:rect l="l" t="t" r="r" b="b"/>
              <a:pathLst>
                <a:path w="174" h="563" fill="none" extrusionOk="0">
                  <a:moveTo>
                    <a:pt x="174" y="0"/>
                  </a:moveTo>
                  <a:lnTo>
                    <a:pt x="174" y="0"/>
                  </a:lnTo>
                  <a:lnTo>
                    <a:pt x="0" y="563"/>
                  </a:lnTo>
                  <a:lnTo>
                    <a:pt x="174" y="563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8794;p75">
              <a:extLst>
                <a:ext uri="{FF2B5EF4-FFF2-40B4-BE49-F238E27FC236}">
                  <a16:creationId xmlns:a16="http://schemas.microsoft.com/office/drawing/2014/main" id="{0F24BDAD-7F32-4A02-8C34-13D5A7C489AB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8795;p75">
              <a:extLst>
                <a:ext uri="{FF2B5EF4-FFF2-40B4-BE49-F238E27FC236}">
                  <a16:creationId xmlns:a16="http://schemas.microsoft.com/office/drawing/2014/main" id="{9B72BB57-AA94-491B-A4D3-82776F114FA4}"/>
                </a:ext>
              </a:extLst>
            </p:cNvPr>
            <p:cNvSpPr/>
            <p:nvPr/>
          </p:nvSpPr>
          <p:spPr>
            <a:xfrm>
              <a:off x="1306956" y="2774648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8796;p75">
              <a:extLst>
                <a:ext uri="{FF2B5EF4-FFF2-40B4-BE49-F238E27FC236}">
                  <a16:creationId xmlns:a16="http://schemas.microsoft.com/office/drawing/2014/main" id="{019FD196-7E08-47E8-93BD-D838F9693D1C}"/>
                </a:ext>
              </a:extLst>
            </p:cNvPr>
            <p:cNvSpPr/>
            <p:nvPr/>
          </p:nvSpPr>
          <p:spPr>
            <a:xfrm>
              <a:off x="1306956" y="2741988"/>
              <a:ext cx="7036" cy="169203"/>
            </a:xfrm>
            <a:custGeom>
              <a:avLst/>
              <a:gdLst/>
              <a:ahLst/>
              <a:cxnLst/>
              <a:rect l="l" t="t" r="r" b="b"/>
              <a:pathLst>
                <a:path w="261" h="6279" extrusionOk="0">
                  <a:moveTo>
                    <a:pt x="260" y="0"/>
                  </a:moveTo>
                  <a:lnTo>
                    <a:pt x="95" y="909"/>
                  </a:lnTo>
                  <a:lnTo>
                    <a:pt x="260" y="909"/>
                  </a:lnTo>
                  <a:lnTo>
                    <a:pt x="260" y="0"/>
                  </a:lnTo>
                  <a:close/>
                  <a:moveTo>
                    <a:pt x="87" y="909"/>
                  </a:moveTo>
                  <a:lnTo>
                    <a:pt x="73" y="996"/>
                  </a:lnTo>
                  <a:lnTo>
                    <a:pt x="73" y="996"/>
                  </a:lnTo>
                  <a:lnTo>
                    <a:pt x="87" y="953"/>
                  </a:lnTo>
                  <a:lnTo>
                    <a:pt x="95" y="909"/>
                  </a:lnTo>
                  <a:close/>
                  <a:moveTo>
                    <a:pt x="73" y="996"/>
                  </a:moveTo>
                  <a:lnTo>
                    <a:pt x="44" y="1083"/>
                  </a:lnTo>
                  <a:lnTo>
                    <a:pt x="44" y="1169"/>
                  </a:lnTo>
                  <a:lnTo>
                    <a:pt x="73" y="996"/>
                  </a:lnTo>
                  <a:close/>
                  <a:moveTo>
                    <a:pt x="44" y="1169"/>
                  </a:moveTo>
                  <a:lnTo>
                    <a:pt x="1" y="1213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close/>
                  <a:moveTo>
                    <a:pt x="1" y="2685"/>
                  </a:moveTo>
                  <a:lnTo>
                    <a:pt x="1" y="3551"/>
                  </a:lnTo>
                  <a:lnTo>
                    <a:pt x="260" y="3551"/>
                  </a:lnTo>
                  <a:lnTo>
                    <a:pt x="260" y="2685"/>
                  </a:lnTo>
                  <a:close/>
                  <a:moveTo>
                    <a:pt x="1" y="3811"/>
                  </a:moveTo>
                  <a:lnTo>
                    <a:pt x="1" y="4763"/>
                  </a:lnTo>
                  <a:lnTo>
                    <a:pt x="260" y="4763"/>
                  </a:lnTo>
                  <a:lnTo>
                    <a:pt x="260" y="3811"/>
                  </a:lnTo>
                  <a:close/>
                  <a:moveTo>
                    <a:pt x="1" y="5326"/>
                  </a:moveTo>
                  <a:lnTo>
                    <a:pt x="1" y="6279"/>
                  </a:lnTo>
                  <a:lnTo>
                    <a:pt x="260" y="6279"/>
                  </a:lnTo>
                  <a:lnTo>
                    <a:pt x="260" y="5326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8797;p75">
              <a:extLst>
                <a:ext uri="{FF2B5EF4-FFF2-40B4-BE49-F238E27FC236}">
                  <a16:creationId xmlns:a16="http://schemas.microsoft.com/office/drawing/2014/main" id="{E9C476B7-AEBA-4E7F-8CD2-EB0053F3023E}"/>
                </a:ext>
              </a:extLst>
            </p:cNvPr>
            <p:cNvSpPr/>
            <p:nvPr/>
          </p:nvSpPr>
          <p:spPr>
            <a:xfrm>
              <a:off x="1306956" y="2885510"/>
              <a:ext cx="7036" cy="25681"/>
            </a:xfrm>
            <a:custGeom>
              <a:avLst/>
              <a:gdLst/>
              <a:ahLst/>
              <a:cxnLst/>
              <a:rect l="l" t="t" r="r" b="b"/>
              <a:pathLst>
                <a:path w="261" h="953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8798;p75">
              <a:extLst>
                <a:ext uri="{FF2B5EF4-FFF2-40B4-BE49-F238E27FC236}">
                  <a16:creationId xmlns:a16="http://schemas.microsoft.com/office/drawing/2014/main" id="{5EF2C7A2-2BE2-4D46-BC94-49A2FEAC390C}"/>
                </a:ext>
              </a:extLst>
            </p:cNvPr>
            <p:cNvSpPr/>
            <p:nvPr/>
          </p:nvSpPr>
          <p:spPr>
            <a:xfrm>
              <a:off x="1306956" y="2844658"/>
              <a:ext cx="7036" cy="25708"/>
            </a:xfrm>
            <a:custGeom>
              <a:avLst/>
              <a:gdLst/>
              <a:ahLst/>
              <a:cxnLst/>
              <a:rect l="l" t="t" r="r" b="b"/>
              <a:pathLst>
                <a:path w="261" h="95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953"/>
                  </a:lnTo>
                  <a:lnTo>
                    <a:pt x="260" y="95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8799;p75">
              <a:extLst>
                <a:ext uri="{FF2B5EF4-FFF2-40B4-BE49-F238E27FC236}">
                  <a16:creationId xmlns:a16="http://schemas.microsoft.com/office/drawing/2014/main" id="{48093C77-5B61-4C3C-BF57-A482552B9B02}"/>
                </a:ext>
              </a:extLst>
            </p:cNvPr>
            <p:cNvSpPr/>
            <p:nvPr/>
          </p:nvSpPr>
          <p:spPr>
            <a:xfrm>
              <a:off x="1306956" y="2814315"/>
              <a:ext cx="7036" cy="23363"/>
            </a:xfrm>
            <a:custGeom>
              <a:avLst/>
              <a:gdLst/>
              <a:ahLst/>
              <a:cxnLst/>
              <a:rect l="l" t="t" r="r" b="b"/>
              <a:pathLst>
                <a:path w="261" h="867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867"/>
                  </a:lnTo>
                  <a:lnTo>
                    <a:pt x="260" y="86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8800;p75">
              <a:extLst>
                <a:ext uri="{FF2B5EF4-FFF2-40B4-BE49-F238E27FC236}">
                  <a16:creationId xmlns:a16="http://schemas.microsoft.com/office/drawing/2014/main" id="{C87C02EA-913D-4F00-BF0C-5752EE130F4B}"/>
                </a:ext>
              </a:extLst>
            </p:cNvPr>
            <p:cNvSpPr/>
            <p:nvPr/>
          </p:nvSpPr>
          <p:spPr>
            <a:xfrm>
              <a:off x="1306956" y="2741988"/>
              <a:ext cx="7036" cy="57183"/>
            </a:xfrm>
            <a:custGeom>
              <a:avLst/>
              <a:gdLst/>
              <a:ahLst/>
              <a:cxnLst/>
              <a:rect l="l" t="t" r="r" b="b"/>
              <a:pathLst>
                <a:path w="261" h="2122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44" y="1083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1" y="1213"/>
                  </a:lnTo>
                  <a:lnTo>
                    <a:pt x="1" y="1213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1299"/>
                  </a:lnTo>
                  <a:lnTo>
                    <a:pt x="1" y="2122"/>
                  </a:lnTo>
                  <a:lnTo>
                    <a:pt x="260" y="2122"/>
                  </a:lnTo>
                  <a:lnTo>
                    <a:pt x="260" y="1169"/>
                  </a:lnTo>
                  <a:lnTo>
                    <a:pt x="44" y="1169"/>
                  </a:lnTo>
                  <a:lnTo>
                    <a:pt x="44" y="1169"/>
                  </a:lnTo>
                  <a:lnTo>
                    <a:pt x="87" y="909"/>
                  </a:lnTo>
                  <a:lnTo>
                    <a:pt x="260" y="909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8801;p75">
              <a:extLst>
                <a:ext uri="{FF2B5EF4-FFF2-40B4-BE49-F238E27FC236}">
                  <a16:creationId xmlns:a16="http://schemas.microsoft.com/office/drawing/2014/main" id="{A1062FAC-02A2-4856-9506-6D2C8ED30E97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8802;p75">
              <a:extLst>
                <a:ext uri="{FF2B5EF4-FFF2-40B4-BE49-F238E27FC236}">
                  <a16:creationId xmlns:a16="http://schemas.microsoft.com/office/drawing/2014/main" id="{F79DBA30-7784-4AF9-8605-1E6B17A26208}"/>
                </a:ext>
              </a:extLst>
            </p:cNvPr>
            <p:cNvSpPr/>
            <p:nvPr/>
          </p:nvSpPr>
          <p:spPr>
            <a:xfrm>
              <a:off x="1338469" y="2910005"/>
              <a:ext cx="7036" cy="1186"/>
            </a:xfrm>
            <a:custGeom>
              <a:avLst/>
              <a:gdLst/>
              <a:ahLst/>
              <a:cxnLst/>
              <a:rect l="l" t="t" r="r" b="b"/>
              <a:pathLst>
                <a:path w="261" h="44" fill="none" extrusionOk="0">
                  <a:moveTo>
                    <a:pt x="261" y="1"/>
                  </a:moveTo>
                  <a:lnTo>
                    <a:pt x="1" y="44"/>
                  </a:lnTo>
                  <a:lnTo>
                    <a:pt x="261" y="4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8803;p75">
              <a:extLst>
                <a:ext uri="{FF2B5EF4-FFF2-40B4-BE49-F238E27FC236}">
                  <a16:creationId xmlns:a16="http://schemas.microsoft.com/office/drawing/2014/main" id="{E98F4737-1276-492B-9648-C70E680B866B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extrusionOk="0">
                  <a:moveTo>
                    <a:pt x="0" y="1"/>
                  </a:moveTo>
                  <a:lnTo>
                    <a:pt x="0" y="4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8804;p75">
              <a:extLst>
                <a:ext uri="{FF2B5EF4-FFF2-40B4-BE49-F238E27FC236}">
                  <a16:creationId xmlns:a16="http://schemas.microsoft.com/office/drawing/2014/main" id="{823073C7-8FF2-4D6F-9D23-410A1169B0CD}"/>
                </a:ext>
              </a:extLst>
            </p:cNvPr>
            <p:cNvSpPr/>
            <p:nvPr/>
          </p:nvSpPr>
          <p:spPr>
            <a:xfrm>
              <a:off x="1313965" y="2911164"/>
              <a:ext cx="24531" cy="1213"/>
            </a:xfrm>
            <a:custGeom>
              <a:avLst/>
              <a:gdLst/>
              <a:ahLst/>
              <a:cxnLst/>
              <a:rect l="l" t="t" r="r" b="b"/>
              <a:pathLst>
                <a:path w="910" h="45" fill="none" extrusionOk="0">
                  <a:moveTo>
                    <a:pt x="91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8805;p75">
              <a:extLst>
                <a:ext uri="{FF2B5EF4-FFF2-40B4-BE49-F238E27FC236}">
                  <a16:creationId xmlns:a16="http://schemas.microsoft.com/office/drawing/2014/main" id="{AB542DD5-E47A-4CB7-8087-699EB5E6C450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extrusionOk="0">
                  <a:moveTo>
                    <a:pt x="1" y="0"/>
                  </a:move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8806;p75">
              <a:extLst>
                <a:ext uri="{FF2B5EF4-FFF2-40B4-BE49-F238E27FC236}">
                  <a16:creationId xmlns:a16="http://schemas.microsoft.com/office/drawing/2014/main" id="{F9C3D163-66F7-4647-AF17-803AC57F7697}"/>
                </a:ext>
              </a:extLst>
            </p:cNvPr>
            <p:cNvSpPr/>
            <p:nvPr/>
          </p:nvSpPr>
          <p:spPr>
            <a:xfrm>
              <a:off x="1288275" y="2912350"/>
              <a:ext cx="10540" cy="1186"/>
            </a:xfrm>
            <a:custGeom>
              <a:avLst/>
              <a:gdLst/>
              <a:ahLst/>
              <a:cxnLst/>
              <a:rect l="l" t="t" r="r" b="b"/>
              <a:pathLst>
                <a:path w="391" h="44" fill="none" extrusionOk="0">
                  <a:moveTo>
                    <a:pt x="390" y="0"/>
                  </a:moveTo>
                  <a:lnTo>
                    <a:pt x="390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3"/>
                  </a:lnTo>
                  <a:lnTo>
                    <a:pt x="1" y="43"/>
                  </a:lnTo>
                  <a:lnTo>
                    <a:pt x="390" y="43"/>
                  </a:lnTo>
                  <a:lnTo>
                    <a:pt x="3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8807;p75">
              <a:extLst>
                <a:ext uri="{FF2B5EF4-FFF2-40B4-BE49-F238E27FC236}">
                  <a16:creationId xmlns:a16="http://schemas.microsoft.com/office/drawing/2014/main" id="{41281B28-8AAB-4D25-A905-3103FCA278CF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4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8808;p75">
              <a:extLst>
                <a:ext uri="{FF2B5EF4-FFF2-40B4-BE49-F238E27FC236}">
                  <a16:creationId xmlns:a16="http://schemas.microsoft.com/office/drawing/2014/main" id="{65D4EC4B-61F4-456A-ACBA-7D692622E5BA}"/>
                </a:ext>
              </a:extLst>
            </p:cNvPr>
            <p:cNvSpPr/>
            <p:nvPr/>
          </p:nvSpPr>
          <p:spPr>
            <a:xfrm>
              <a:off x="1298788" y="291235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8809;p75">
              <a:extLst>
                <a:ext uri="{FF2B5EF4-FFF2-40B4-BE49-F238E27FC236}">
                  <a16:creationId xmlns:a16="http://schemas.microsoft.com/office/drawing/2014/main" id="{4AA082BE-2A6B-4397-B82C-390D51DC6EC5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extrusionOk="0">
                  <a:moveTo>
                    <a:pt x="44" y="0"/>
                  </a:move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8810;p75">
              <a:extLst>
                <a:ext uri="{FF2B5EF4-FFF2-40B4-BE49-F238E27FC236}">
                  <a16:creationId xmlns:a16="http://schemas.microsoft.com/office/drawing/2014/main" id="{1EB9F875-2C1F-4721-8DFA-3907051F11CA}"/>
                </a:ext>
              </a:extLst>
            </p:cNvPr>
            <p:cNvSpPr/>
            <p:nvPr/>
          </p:nvSpPr>
          <p:spPr>
            <a:xfrm>
              <a:off x="1298788" y="2912350"/>
              <a:ext cx="8195" cy="1186"/>
            </a:xfrm>
            <a:custGeom>
              <a:avLst/>
              <a:gdLst/>
              <a:ahLst/>
              <a:cxnLst/>
              <a:rect l="l" t="t" r="r" b="b"/>
              <a:pathLst>
                <a:path w="304" h="44" fill="none" extrusionOk="0">
                  <a:moveTo>
                    <a:pt x="304" y="0"/>
                  </a:moveTo>
                  <a:lnTo>
                    <a:pt x="304" y="0"/>
                  </a:lnTo>
                  <a:lnTo>
                    <a:pt x="44" y="0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304" y="43"/>
                  </a:lnTo>
                  <a:lnTo>
                    <a:pt x="3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8811;p75">
              <a:extLst>
                <a:ext uri="{FF2B5EF4-FFF2-40B4-BE49-F238E27FC236}">
                  <a16:creationId xmlns:a16="http://schemas.microsoft.com/office/drawing/2014/main" id="{57C53E8D-C4E9-480E-9ADA-2722568EFC0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extrusionOk="0">
                  <a:moveTo>
                    <a:pt x="1" y="1"/>
                  </a:moveTo>
                  <a:lnTo>
                    <a:pt x="1" y="44"/>
                  </a:lnTo>
                  <a:lnTo>
                    <a:pt x="694" y="44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8812;p75">
              <a:extLst>
                <a:ext uri="{FF2B5EF4-FFF2-40B4-BE49-F238E27FC236}">
                  <a16:creationId xmlns:a16="http://schemas.microsoft.com/office/drawing/2014/main" id="{7A52C243-2728-466D-8D3B-DFE3D56DF19B}"/>
                </a:ext>
              </a:extLst>
            </p:cNvPr>
            <p:cNvSpPr/>
            <p:nvPr/>
          </p:nvSpPr>
          <p:spPr>
            <a:xfrm>
              <a:off x="1288275" y="2911164"/>
              <a:ext cx="18709" cy="1213"/>
            </a:xfrm>
            <a:custGeom>
              <a:avLst/>
              <a:gdLst/>
              <a:ahLst/>
              <a:cxnLst/>
              <a:rect l="l" t="t" r="r" b="b"/>
              <a:pathLst>
                <a:path w="694" h="45" fill="none" extrusionOk="0">
                  <a:moveTo>
                    <a:pt x="69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434" y="44"/>
                  </a:lnTo>
                  <a:lnTo>
                    <a:pt x="434" y="44"/>
                  </a:lnTo>
                  <a:lnTo>
                    <a:pt x="694" y="44"/>
                  </a:lnTo>
                  <a:lnTo>
                    <a:pt x="6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8813;p75">
              <a:extLst>
                <a:ext uri="{FF2B5EF4-FFF2-40B4-BE49-F238E27FC236}">
                  <a16:creationId xmlns:a16="http://schemas.microsoft.com/office/drawing/2014/main" id="{D67B39CD-D2E1-4FAD-8E80-61C42215DA7D}"/>
                </a:ext>
              </a:extLst>
            </p:cNvPr>
            <p:cNvSpPr/>
            <p:nvPr/>
          </p:nvSpPr>
          <p:spPr>
            <a:xfrm>
              <a:off x="1313965" y="2911164"/>
              <a:ext cx="14045" cy="27"/>
            </a:xfrm>
            <a:custGeom>
              <a:avLst/>
              <a:gdLst/>
              <a:ahLst/>
              <a:cxnLst/>
              <a:rect l="l" t="t" r="r" b="b"/>
              <a:pathLst>
                <a:path w="521" h="1" fill="none" extrusionOk="0">
                  <a:moveTo>
                    <a:pt x="52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8814;p75">
              <a:extLst>
                <a:ext uri="{FF2B5EF4-FFF2-40B4-BE49-F238E27FC236}">
                  <a16:creationId xmlns:a16="http://schemas.microsoft.com/office/drawing/2014/main" id="{81928D27-3520-489A-9426-7020C247086A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60" y="1"/>
                  </a:moveTo>
                  <a:lnTo>
                    <a:pt x="1" y="44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8815;p75">
              <a:extLst>
                <a:ext uri="{FF2B5EF4-FFF2-40B4-BE49-F238E27FC236}">
                  <a16:creationId xmlns:a16="http://schemas.microsoft.com/office/drawing/2014/main" id="{F51FDBDA-FEFD-41DC-BD09-8BF358018ABC}"/>
                </a:ext>
              </a:extLst>
            </p:cNvPr>
            <p:cNvSpPr/>
            <p:nvPr/>
          </p:nvSpPr>
          <p:spPr>
            <a:xfrm>
              <a:off x="1306956" y="2911164"/>
              <a:ext cx="7036" cy="2371"/>
            </a:xfrm>
            <a:custGeom>
              <a:avLst/>
              <a:gdLst/>
              <a:ahLst/>
              <a:cxnLst/>
              <a:rect l="l" t="t" r="r" b="b"/>
              <a:pathLst>
                <a:path w="261" h="88" fill="none" extrusionOk="0">
                  <a:moveTo>
                    <a:pt x="260" y="1"/>
                  </a:moveTo>
                  <a:lnTo>
                    <a:pt x="260" y="1"/>
                  </a:lnTo>
                  <a:lnTo>
                    <a:pt x="1" y="44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260" y="4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8816;p75">
              <a:extLst>
                <a:ext uri="{FF2B5EF4-FFF2-40B4-BE49-F238E27FC236}">
                  <a16:creationId xmlns:a16="http://schemas.microsoft.com/office/drawing/2014/main" id="{52267589-7A09-4B43-BFA7-BB95891CA48D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extrusionOk="0">
                  <a:moveTo>
                    <a:pt x="1" y="1"/>
                  </a:moveTo>
                  <a:lnTo>
                    <a:pt x="1" y="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8817;p75">
              <a:extLst>
                <a:ext uri="{FF2B5EF4-FFF2-40B4-BE49-F238E27FC236}">
                  <a16:creationId xmlns:a16="http://schemas.microsoft.com/office/drawing/2014/main" id="{175F557D-C279-4CE8-A801-1D6F1AA034F4}"/>
                </a:ext>
              </a:extLst>
            </p:cNvPr>
            <p:cNvSpPr/>
            <p:nvPr/>
          </p:nvSpPr>
          <p:spPr>
            <a:xfrm>
              <a:off x="1306956" y="2911164"/>
              <a:ext cx="7036" cy="1213"/>
            </a:xfrm>
            <a:custGeom>
              <a:avLst/>
              <a:gdLst/>
              <a:ahLst/>
              <a:cxnLst/>
              <a:rect l="l" t="t" r="r" b="b"/>
              <a:pathLst>
                <a:path w="261" h="45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260" y="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8818;p75">
              <a:extLst>
                <a:ext uri="{FF2B5EF4-FFF2-40B4-BE49-F238E27FC236}">
                  <a16:creationId xmlns:a16="http://schemas.microsoft.com/office/drawing/2014/main" id="{9B2786A9-F7D3-4147-BECC-A8350F251A5C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8819;p75">
              <a:extLst>
                <a:ext uri="{FF2B5EF4-FFF2-40B4-BE49-F238E27FC236}">
                  <a16:creationId xmlns:a16="http://schemas.microsoft.com/office/drawing/2014/main" id="{EC6BC50E-1BC2-4EBB-95B1-64842713081E}"/>
                </a:ext>
              </a:extLst>
            </p:cNvPr>
            <p:cNvSpPr/>
            <p:nvPr/>
          </p:nvSpPr>
          <p:spPr>
            <a:xfrm>
              <a:off x="1758710" y="2870339"/>
              <a:ext cx="27" cy="3530"/>
            </a:xfrm>
            <a:custGeom>
              <a:avLst/>
              <a:gdLst/>
              <a:ahLst/>
              <a:cxnLst/>
              <a:rect l="l" t="t" r="r" b="b"/>
              <a:pathLst>
                <a:path w="1" h="1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0" y="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8820;p75">
              <a:extLst>
                <a:ext uri="{FF2B5EF4-FFF2-40B4-BE49-F238E27FC236}">
                  <a16:creationId xmlns:a16="http://schemas.microsoft.com/office/drawing/2014/main" id="{6FE8CA1A-C298-40AC-898E-8C7A883CF007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8821;p75">
              <a:extLst>
                <a:ext uri="{FF2B5EF4-FFF2-40B4-BE49-F238E27FC236}">
                  <a16:creationId xmlns:a16="http://schemas.microsoft.com/office/drawing/2014/main" id="{BD8AF6EF-8307-49BC-9680-C252D632DAFB}"/>
                </a:ext>
              </a:extLst>
            </p:cNvPr>
            <p:cNvSpPr/>
            <p:nvPr/>
          </p:nvSpPr>
          <p:spPr>
            <a:xfrm>
              <a:off x="1745878" y="2875000"/>
              <a:ext cx="7009" cy="1186"/>
            </a:xfrm>
            <a:custGeom>
              <a:avLst/>
              <a:gdLst/>
              <a:ahLst/>
              <a:cxnLst/>
              <a:rect l="l" t="t" r="r" b="b"/>
              <a:pathLst>
                <a:path w="260" h="44" fill="none" extrusionOk="0">
                  <a:moveTo>
                    <a:pt x="260" y="0"/>
                  </a:moveTo>
                  <a:lnTo>
                    <a:pt x="26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8822;p75">
              <a:extLst>
                <a:ext uri="{FF2B5EF4-FFF2-40B4-BE49-F238E27FC236}">
                  <a16:creationId xmlns:a16="http://schemas.microsoft.com/office/drawing/2014/main" id="{9A72EBDB-C9D0-4656-9AD5-602DD2A2B6E0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8823;p75">
              <a:extLst>
                <a:ext uri="{FF2B5EF4-FFF2-40B4-BE49-F238E27FC236}">
                  <a16:creationId xmlns:a16="http://schemas.microsoft.com/office/drawing/2014/main" id="{8E02A433-987B-463F-9F9E-A41C7A9E0C6B}"/>
                </a:ext>
              </a:extLst>
            </p:cNvPr>
            <p:cNvSpPr/>
            <p:nvPr/>
          </p:nvSpPr>
          <p:spPr>
            <a:xfrm>
              <a:off x="1289461" y="2879662"/>
              <a:ext cx="1186" cy="5875"/>
            </a:xfrm>
            <a:custGeom>
              <a:avLst/>
              <a:gdLst/>
              <a:ahLst/>
              <a:cxnLst/>
              <a:rect l="l" t="t" r="r" b="b"/>
              <a:pathLst>
                <a:path w="44" h="218" fill="none" extrusionOk="0">
                  <a:moveTo>
                    <a:pt x="43" y="1"/>
                  </a:moveTo>
                  <a:lnTo>
                    <a:pt x="43" y="1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8824;p75">
              <a:extLst>
                <a:ext uri="{FF2B5EF4-FFF2-40B4-BE49-F238E27FC236}">
                  <a16:creationId xmlns:a16="http://schemas.microsoft.com/office/drawing/2014/main" id="{3159BC12-F58A-4447-B950-2A722535C1B8}"/>
                </a:ext>
              </a:extLst>
            </p:cNvPr>
            <p:cNvSpPr/>
            <p:nvPr/>
          </p:nvSpPr>
          <p:spPr>
            <a:xfrm>
              <a:off x="1289461" y="2870339"/>
              <a:ext cx="469276" cy="15198"/>
            </a:xfrm>
            <a:custGeom>
              <a:avLst/>
              <a:gdLst/>
              <a:ahLst/>
              <a:cxnLst/>
              <a:rect l="l" t="t" r="r" b="b"/>
              <a:pathLst>
                <a:path w="17408" h="564" extrusionOk="0">
                  <a:moveTo>
                    <a:pt x="16845" y="0"/>
                  </a:moveTo>
                  <a:lnTo>
                    <a:pt x="16845" y="217"/>
                  </a:lnTo>
                  <a:lnTo>
                    <a:pt x="16931" y="217"/>
                  </a:lnTo>
                  <a:lnTo>
                    <a:pt x="17191" y="173"/>
                  </a:lnTo>
                  <a:lnTo>
                    <a:pt x="17407" y="130"/>
                  </a:lnTo>
                  <a:lnTo>
                    <a:pt x="17407" y="0"/>
                  </a:lnTo>
                  <a:close/>
                  <a:moveTo>
                    <a:pt x="15675" y="0"/>
                  </a:moveTo>
                  <a:lnTo>
                    <a:pt x="15675" y="390"/>
                  </a:lnTo>
                  <a:lnTo>
                    <a:pt x="16585" y="260"/>
                  </a:lnTo>
                  <a:lnTo>
                    <a:pt x="16585" y="0"/>
                  </a:lnTo>
                  <a:close/>
                  <a:moveTo>
                    <a:pt x="14203" y="0"/>
                  </a:moveTo>
                  <a:lnTo>
                    <a:pt x="14203" y="520"/>
                  </a:lnTo>
                  <a:lnTo>
                    <a:pt x="15112" y="433"/>
                  </a:lnTo>
                  <a:lnTo>
                    <a:pt x="15112" y="0"/>
                  </a:lnTo>
                  <a:close/>
                  <a:moveTo>
                    <a:pt x="87" y="0"/>
                  </a:move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  <a:close/>
                  <a:moveTo>
                    <a:pt x="909" y="0"/>
                  </a:moveTo>
                  <a:lnTo>
                    <a:pt x="909" y="563"/>
                  </a:lnTo>
                  <a:lnTo>
                    <a:pt x="1819" y="563"/>
                  </a:lnTo>
                  <a:lnTo>
                    <a:pt x="1819" y="0"/>
                  </a:lnTo>
                  <a:close/>
                  <a:moveTo>
                    <a:pt x="2382" y="0"/>
                  </a:moveTo>
                  <a:lnTo>
                    <a:pt x="2382" y="563"/>
                  </a:lnTo>
                  <a:lnTo>
                    <a:pt x="3291" y="563"/>
                  </a:lnTo>
                  <a:lnTo>
                    <a:pt x="3291" y="0"/>
                  </a:lnTo>
                  <a:close/>
                  <a:moveTo>
                    <a:pt x="3551" y="0"/>
                  </a:moveTo>
                  <a:lnTo>
                    <a:pt x="3551" y="563"/>
                  </a:lnTo>
                  <a:lnTo>
                    <a:pt x="4503" y="563"/>
                  </a:lnTo>
                  <a:lnTo>
                    <a:pt x="4503" y="0"/>
                  </a:lnTo>
                  <a:close/>
                  <a:moveTo>
                    <a:pt x="5066" y="0"/>
                  </a:moveTo>
                  <a:lnTo>
                    <a:pt x="5066" y="563"/>
                  </a:lnTo>
                  <a:lnTo>
                    <a:pt x="5976" y="563"/>
                  </a:lnTo>
                  <a:lnTo>
                    <a:pt x="5976" y="0"/>
                  </a:lnTo>
                  <a:close/>
                  <a:moveTo>
                    <a:pt x="6236" y="0"/>
                  </a:moveTo>
                  <a:lnTo>
                    <a:pt x="6236" y="563"/>
                  </a:lnTo>
                  <a:lnTo>
                    <a:pt x="7145" y="563"/>
                  </a:lnTo>
                  <a:lnTo>
                    <a:pt x="7145" y="0"/>
                  </a:lnTo>
                  <a:close/>
                  <a:moveTo>
                    <a:pt x="7708" y="0"/>
                  </a:moveTo>
                  <a:lnTo>
                    <a:pt x="7708" y="563"/>
                  </a:lnTo>
                  <a:lnTo>
                    <a:pt x="8617" y="563"/>
                  </a:lnTo>
                  <a:lnTo>
                    <a:pt x="8617" y="0"/>
                  </a:lnTo>
                  <a:close/>
                  <a:moveTo>
                    <a:pt x="8877" y="0"/>
                  </a:moveTo>
                  <a:lnTo>
                    <a:pt x="8877" y="563"/>
                  </a:lnTo>
                  <a:lnTo>
                    <a:pt x="9830" y="563"/>
                  </a:lnTo>
                  <a:lnTo>
                    <a:pt x="9830" y="0"/>
                  </a:lnTo>
                  <a:close/>
                  <a:moveTo>
                    <a:pt x="10349" y="0"/>
                  </a:moveTo>
                  <a:lnTo>
                    <a:pt x="10349" y="563"/>
                  </a:lnTo>
                  <a:lnTo>
                    <a:pt x="11259" y="563"/>
                  </a:lnTo>
                  <a:lnTo>
                    <a:pt x="11259" y="0"/>
                  </a:lnTo>
                  <a:close/>
                  <a:moveTo>
                    <a:pt x="11518" y="0"/>
                  </a:moveTo>
                  <a:lnTo>
                    <a:pt x="11518" y="563"/>
                  </a:lnTo>
                  <a:lnTo>
                    <a:pt x="12428" y="563"/>
                  </a:lnTo>
                  <a:lnTo>
                    <a:pt x="12428" y="0"/>
                  </a:lnTo>
                  <a:close/>
                  <a:moveTo>
                    <a:pt x="12991" y="0"/>
                  </a:moveTo>
                  <a:lnTo>
                    <a:pt x="12991" y="563"/>
                  </a:lnTo>
                  <a:lnTo>
                    <a:pt x="13943" y="563"/>
                  </a:lnTo>
                  <a:lnTo>
                    <a:pt x="1394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8825;p75">
              <a:extLst>
                <a:ext uri="{FF2B5EF4-FFF2-40B4-BE49-F238E27FC236}">
                  <a16:creationId xmlns:a16="http://schemas.microsoft.com/office/drawing/2014/main" id="{5732BA87-3E1D-4B35-994E-B3D61DA34C74}"/>
                </a:ext>
              </a:extLst>
            </p:cNvPr>
            <p:cNvSpPr/>
            <p:nvPr/>
          </p:nvSpPr>
          <p:spPr>
            <a:xfrm>
              <a:off x="1289461" y="2870339"/>
              <a:ext cx="17522" cy="15198"/>
            </a:xfrm>
            <a:custGeom>
              <a:avLst/>
              <a:gdLst/>
              <a:ahLst/>
              <a:cxnLst/>
              <a:rect l="l" t="t" r="r" b="b"/>
              <a:pathLst>
                <a:path w="650" h="564" fill="none" extrusionOk="0">
                  <a:moveTo>
                    <a:pt x="65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43" y="347"/>
                  </a:lnTo>
                  <a:lnTo>
                    <a:pt x="43" y="347"/>
                  </a:lnTo>
                  <a:lnTo>
                    <a:pt x="0" y="563"/>
                  </a:lnTo>
                  <a:lnTo>
                    <a:pt x="650" y="56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8826;p75">
              <a:extLst>
                <a:ext uri="{FF2B5EF4-FFF2-40B4-BE49-F238E27FC236}">
                  <a16:creationId xmlns:a16="http://schemas.microsoft.com/office/drawing/2014/main" id="{D35C40F2-AFC1-4458-BEA9-5790B89DCDF7}"/>
                </a:ext>
              </a:extLst>
            </p:cNvPr>
            <p:cNvSpPr/>
            <p:nvPr/>
          </p:nvSpPr>
          <p:spPr>
            <a:xfrm>
              <a:off x="1313965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8827;p75">
              <a:extLst>
                <a:ext uri="{FF2B5EF4-FFF2-40B4-BE49-F238E27FC236}">
                  <a16:creationId xmlns:a16="http://schemas.microsoft.com/office/drawing/2014/main" id="{0E2E2C00-E247-4B08-8EFF-F57DB8E47BF9}"/>
                </a:ext>
              </a:extLst>
            </p:cNvPr>
            <p:cNvSpPr/>
            <p:nvPr/>
          </p:nvSpPr>
          <p:spPr>
            <a:xfrm>
              <a:off x="1353647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8828;p75">
              <a:extLst>
                <a:ext uri="{FF2B5EF4-FFF2-40B4-BE49-F238E27FC236}">
                  <a16:creationId xmlns:a16="http://schemas.microsoft.com/office/drawing/2014/main" id="{D828B63C-D4A6-4A3F-AECE-9601A8C353EF}"/>
                </a:ext>
              </a:extLst>
            </p:cNvPr>
            <p:cNvSpPr/>
            <p:nvPr/>
          </p:nvSpPr>
          <p:spPr>
            <a:xfrm>
              <a:off x="1385160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8829;p75">
              <a:extLst>
                <a:ext uri="{FF2B5EF4-FFF2-40B4-BE49-F238E27FC236}">
                  <a16:creationId xmlns:a16="http://schemas.microsoft.com/office/drawing/2014/main" id="{E7495CC0-3F20-490F-B0E9-887C1D118B7E}"/>
                </a:ext>
              </a:extLst>
            </p:cNvPr>
            <p:cNvSpPr/>
            <p:nvPr/>
          </p:nvSpPr>
          <p:spPr>
            <a:xfrm>
              <a:off x="142602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8830;p75">
              <a:extLst>
                <a:ext uri="{FF2B5EF4-FFF2-40B4-BE49-F238E27FC236}">
                  <a16:creationId xmlns:a16="http://schemas.microsoft.com/office/drawing/2014/main" id="{FB8E04DE-C171-476A-8710-2C0CAFAA30CF}"/>
                </a:ext>
              </a:extLst>
            </p:cNvPr>
            <p:cNvSpPr/>
            <p:nvPr/>
          </p:nvSpPr>
          <p:spPr>
            <a:xfrm>
              <a:off x="1457541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8831;p75">
              <a:extLst>
                <a:ext uri="{FF2B5EF4-FFF2-40B4-BE49-F238E27FC236}">
                  <a16:creationId xmlns:a16="http://schemas.microsoft.com/office/drawing/2014/main" id="{82130A7D-E810-4612-B975-61FB7709649F}"/>
                </a:ext>
              </a:extLst>
            </p:cNvPr>
            <p:cNvSpPr/>
            <p:nvPr/>
          </p:nvSpPr>
          <p:spPr>
            <a:xfrm>
              <a:off x="1497222" y="2870339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8832;p75">
              <a:extLst>
                <a:ext uri="{FF2B5EF4-FFF2-40B4-BE49-F238E27FC236}">
                  <a16:creationId xmlns:a16="http://schemas.microsoft.com/office/drawing/2014/main" id="{96C59638-975F-45CA-ABA0-603B6CAB8DA2}"/>
                </a:ext>
              </a:extLst>
            </p:cNvPr>
            <p:cNvSpPr/>
            <p:nvPr/>
          </p:nvSpPr>
          <p:spPr>
            <a:xfrm>
              <a:off x="1528735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8833;p75">
              <a:extLst>
                <a:ext uri="{FF2B5EF4-FFF2-40B4-BE49-F238E27FC236}">
                  <a16:creationId xmlns:a16="http://schemas.microsoft.com/office/drawing/2014/main" id="{50C0D7CE-3729-448C-A406-521101CD4715}"/>
                </a:ext>
              </a:extLst>
            </p:cNvPr>
            <p:cNvSpPr/>
            <p:nvPr/>
          </p:nvSpPr>
          <p:spPr>
            <a:xfrm>
              <a:off x="1568444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8834;p75">
              <a:extLst>
                <a:ext uri="{FF2B5EF4-FFF2-40B4-BE49-F238E27FC236}">
                  <a16:creationId xmlns:a16="http://schemas.microsoft.com/office/drawing/2014/main" id="{D57BF40C-311B-44C1-9F5E-D22648EB1CC1}"/>
                </a:ext>
              </a:extLst>
            </p:cNvPr>
            <p:cNvSpPr/>
            <p:nvPr/>
          </p:nvSpPr>
          <p:spPr>
            <a:xfrm>
              <a:off x="1599957" y="2870339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8835;p75">
              <a:extLst>
                <a:ext uri="{FF2B5EF4-FFF2-40B4-BE49-F238E27FC236}">
                  <a16:creationId xmlns:a16="http://schemas.microsoft.com/office/drawing/2014/main" id="{4FC8706B-620B-4A0E-81E3-9B3C9FA1BB2F}"/>
                </a:ext>
              </a:extLst>
            </p:cNvPr>
            <p:cNvSpPr/>
            <p:nvPr/>
          </p:nvSpPr>
          <p:spPr>
            <a:xfrm>
              <a:off x="1639639" y="2870339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8836;p75">
              <a:extLst>
                <a:ext uri="{FF2B5EF4-FFF2-40B4-BE49-F238E27FC236}">
                  <a16:creationId xmlns:a16="http://schemas.microsoft.com/office/drawing/2014/main" id="{4482F939-C66B-4A93-AE6A-CE7A2CC3FF0E}"/>
                </a:ext>
              </a:extLst>
            </p:cNvPr>
            <p:cNvSpPr/>
            <p:nvPr/>
          </p:nvSpPr>
          <p:spPr>
            <a:xfrm>
              <a:off x="1672338" y="2870339"/>
              <a:ext cx="24531" cy="14013"/>
            </a:xfrm>
            <a:custGeom>
              <a:avLst/>
              <a:gdLst/>
              <a:ahLst/>
              <a:cxnLst/>
              <a:rect l="l" t="t" r="r" b="b"/>
              <a:pathLst>
                <a:path w="910" h="520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20"/>
                  </a:lnTo>
                  <a:lnTo>
                    <a:pt x="909" y="43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8837;p75">
              <a:extLst>
                <a:ext uri="{FF2B5EF4-FFF2-40B4-BE49-F238E27FC236}">
                  <a16:creationId xmlns:a16="http://schemas.microsoft.com/office/drawing/2014/main" id="{25755E6F-20D8-4E60-90EE-1BED3B7C270F}"/>
                </a:ext>
              </a:extLst>
            </p:cNvPr>
            <p:cNvSpPr/>
            <p:nvPr/>
          </p:nvSpPr>
          <p:spPr>
            <a:xfrm>
              <a:off x="1712020" y="2870339"/>
              <a:ext cx="24531" cy="10510"/>
            </a:xfrm>
            <a:custGeom>
              <a:avLst/>
              <a:gdLst/>
              <a:ahLst/>
              <a:cxnLst/>
              <a:rect l="l" t="t" r="r" b="b"/>
              <a:pathLst>
                <a:path w="910" h="390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39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8838;p75">
              <a:extLst>
                <a:ext uri="{FF2B5EF4-FFF2-40B4-BE49-F238E27FC236}">
                  <a16:creationId xmlns:a16="http://schemas.microsoft.com/office/drawing/2014/main" id="{43C3B1A6-0597-40E3-B7F1-58EB93E5CE92}"/>
                </a:ext>
              </a:extLst>
            </p:cNvPr>
            <p:cNvSpPr/>
            <p:nvPr/>
          </p:nvSpPr>
          <p:spPr>
            <a:xfrm>
              <a:off x="1743533" y="2870339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1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8839;p75">
              <a:extLst>
                <a:ext uri="{FF2B5EF4-FFF2-40B4-BE49-F238E27FC236}">
                  <a16:creationId xmlns:a16="http://schemas.microsoft.com/office/drawing/2014/main" id="{7C3D6069-2188-42F8-9DBD-4452173DEF32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8840;p75">
              <a:extLst>
                <a:ext uri="{FF2B5EF4-FFF2-40B4-BE49-F238E27FC236}">
                  <a16:creationId xmlns:a16="http://schemas.microsoft.com/office/drawing/2014/main" id="{C5F74116-4643-4A69-AFB5-4468EBDA9790}"/>
                </a:ext>
              </a:extLst>
            </p:cNvPr>
            <p:cNvSpPr/>
            <p:nvPr/>
          </p:nvSpPr>
          <p:spPr>
            <a:xfrm>
              <a:off x="1736524" y="2870339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8841;p75">
              <a:extLst>
                <a:ext uri="{FF2B5EF4-FFF2-40B4-BE49-F238E27FC236}">
                  <a16:creationId xmlns:a16="http://schemas.microsoft.com/office/drawing/2014/main" id="{B6110B00-E5FC-40F7-90FB-37B529D11384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8842;p75">
              <a:extLst>
                <a:ext uri="{FF2B5EF4-FFF2-40B4-BE49-F238E27FC236}">
                  <a16:creationId xmlns:a16="http://schemas.microsoft.com/office/drawing/2014/main" id="{7AC576D8-7AE0-46DC-9374-F1E9F2D937AE}"/>
                </a:ext>
              </a:extLst>
            </p:cNvPr>
            <p:cNvSpPr/>
            <p:nvPr/>
          </p:nvSpPr>
          <p:spPr>
            <a:xfrm>
              <a:off x="1696842" y="2870339"/>
              <a:ext cx="15204" cy="11695"/>
            </a:xfrm>
            <a:custGeom>
              <a:avLst/>
              <a:gdLst/>
              <a:ahLst/>
              <a:cxnLst/>
              <a:rect l="l" t="t" r="r" b="b"/>
              <a:pathLst>
                <a:path w="564" h="43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433"/>
                  </a:lnTo>
                  <a:lnTo>
                    <a:pt x="563" y="39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8843;p75">
              <a:extLst>
                <a:ext uri="{FF2B5EF4-FFF2-40B4-BE49-F238E27FC236}">
                  <a16:creationId xmlns:a16="http://schemas.microsoft.com/office/drawing/2014/main" id="{7D2C46D3-56EE-415F-BF16-49750880749A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8844;p75">
              <a:extLst>
                <a:ext uri="{FF2B5EF4-FFF2-40B4-BE49-F238E27FC236}">
                  <a16:creationId xmlns:a16="http://schemas.microsoft.com/office/drawing/2014/main" id="{EC7444AA-2F39-4539-8F8B-396609399ED7}"/>
                </a:ext>
              </a:extLst>
            </p:cNvPr>
            <p:cNvSpPr/>
            <p:nvPr/>
          </p:nvSpPr>
          <p:spPr>
            <a:xfrm>
              <a:off x="1665329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7" y="563"/>
                  </a:lnTo>
                  <a:lnTo>
                    <a:pt x="260" y="52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8845;p75">
              <a:extLst>
                <a:ext uri="{FF2B5EF4-FFF2-40B4-BE49-F238E27FC236}">
                  <a16:creationId xmlns:a16="http://schemas.microsoft.com/office/drawing/2014/main" id="{0B38083E-490F-4C00-824C-C2E9C08CFB9F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8846;p75">
              <a:extLst>
                <a:ext uri="{FF2B5EF4-FFF2-40B4-BE49-F238E27FC236}">
                  <a16:creationId xmlns:a16="http://schemas.microsoft.com/office/drawing/2014/main" id="{50762C4C-0560-4BA7-9C29-BADB4695FC52}"/>
                </a:ext>
              </a:extLst>
            </p:cNvPr>
            <p:cNvSpPr/>
            <p:nvPr/>
          </p:nvSpPr>
          <p:spPr>
            <a:xfrm>
              <a:off x="1624462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8847;p75">
              <a:extLst>
                <a:ext uri="{FF2B5EF4-FFF2-40B4-BE49-F238E27FC236}">
                  <a16:creationId xmlns:a16="http://schemas.microsoft.com/office/drawing/2014/main" id="{D6C513C2-CA8D-4F78-B4BB-61CE0191B20D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8848;p75">
              <a:extLst>
                <a:ext uri="{FF2B5EF4-FFF2-40B4-BE49-F238E27FC236}">
                  <a16:creationId xmlns:a16="http://schemas.microsoft.com/office/drawing/2014/main" id="{14A1144D-A04E-4E7D-A52C-6C1747DEBB55}"/>
                </a:ext>
              </a:extLst>
            </p:cNvPr>
            <p:cNvSpPr/>
            <p:nvPr/>
          </p:nvSpPr>
          <p:spPr>
            <a:xfrm>
              <a:off x="1592948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8849;p75">
              <a:extLst>
                <a:ext uri="{FF2B5EF4-FFF2-40B4-BE49-F238E27FC236}">
                  <a16:creationId xmlns:a16="http://schemas.microsoft.com/office/drawing/2014/main" id="{679DBD46-67DA-4F91-AC62-927AEFEE63E7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8850;p75">
              <a:extLst>
                <a:ext uri="{FF2B5EF4-FFF2-40B4-BE49-F238E27FC236}">
                  <a16:creationId xmlns:a16="http://schemas.microsoft.com/office/drawing/2014/main" id="{78C04B40-61DE-4352-9531-A2F3C6B3A763}"/>
                </a:ext>
              </a:extLst>
            </p:cNvPr>
            <p:cNvSpPr/>
            <p:nvPr/>
          </p:nvSpPr>
          <p:spPr>
            <a:xfrm>
              <a:off x="1554426" y="2870339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8851;p75">
              <a:extLst>
                <a:ext uri="{FF2B5EF4-FFF2-40B4-BE49-F238E27FC236}">
                  <a16:creationId xmlns:a16="http://schemas.microsoft.com/office/drawing/2014/main" id="{EB296F26-5428-4C9E-BB86-9E4D0FB8CC69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8852;p75">
              <a:extLst>
                <a:ext uri="{FF2B5EF4-FFF2-40B4-BE49-F238E27FC236}">
                  <a16:creationId xmlns:a16="http://schemas.microsoft.com/office/drawing/2014/main" id="{EE456AC5-2232-40B0-A010-840C6A801E93}"/>
                </a:ext>
              </a:extLst>
            </p:cNvPr>
            <p:cNvSpPr/>
            <p:nvPr/>
          </p:nvSpPr>
          <p:spPr>
            <a:xfrm>
              <a:off x="1521754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8853;p75">
              <a:extLst>
                <a:ext uri="{FF2B5EF4-FFF2-40B4-BE49-F238E27FC236}">
                  <a16:creationId xmlns:a16="http://schemas.microsoft.com/office/drawing/2014/main" id="{017F284F-E650-477F-AA91-06A1DF386695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8854;p75">
              <a:extLst>
                <a:ext uri="{FF2B5EF4-FFF2-40B4-BE49-F238E27FC236}">
                  <a16:creationId xmlns:a16="http://schemas.microsoft.com/office/drawing/2014/main" id="{BEE654E8-A42F-47E1-8E4F-F003C94E9C33}"/>
                </a:ext>
              </a:extLst>
            </p:cNvPr>
            <p:cNvSpPr/>
            <p:nvPr/>
          </p:nvSpPr>
          <p:spPr>
            <a:xfrm>
              <a:off x="1482045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8855;p75">
              <a:extLst>
                <a:ext uri="{FF2B5EF4-FFF2-40B4-BE49-F238E27FC236}">
                  <a16:creationId xmlns:a16="http://schemas.microsoft.com/office/drawing/2014/main" id="{F9F0C651-832D-4CC1-AEF6-305BE57F46B1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8856;p75">
              <a:extLst>
                <a:ext uri="{FF2B5EF4-FFF2-40B4-BE49-F238E27FC236}">
                  <a16:creationId xmlns:a16="http://schemas.microsoft.com/office/drawing/2014/main" id="{A27D5660-2661-4040-BA06-6519BB2A1583}"/>
                </a:ext>
              </a:extLst>
            </p:cNvPr>
            <p:cNvSpPr/>
            <p:nvPr/>
          </p:nvSpPr>
          <p:spPr>
            <a:xfrm>
              <a:off x="1450532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8857;p75">
              <a:extLst>
                <a:ext uri="{FF2B5EF4-FFF2-40B4-BE49-F238E27FC236}">
                  <a16:creationId xmlns:a16="http://schemas.microsoft.com/office/drawing/2014/main" id="{04248728-F795-4F3A-A02E-546FE182D832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8858;p75">
              <a:extLst>
                <a:ext uri="{FF2B5EF4-FFF2-40B4-BE49-F238E27FC236}">
                  <a16:creationId xmlns:a16="http://schemas.microsoft.com/office/drawing/2014/main" id="{66710815-8E0A-40A1-8449-E9F0434798F5}"/>
                </a:ext>
              </a:extLst>
            </p:cNvPr>
            <p:cNvSpPr/>
            <p:nvPr/>
          </p:nvSpPr>
          <p:spPr>
            <a:xfrm>
              <a:off x="1410850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8859;p75">
              <a:extLst>
                <a:ext uri="{FF2B5EF4-FFF2-40B4-BE49-F238E27FC236}">
                  <a16:creationId xmlns:a16="http://schemas.microsoft.com/office/drawing/2014/main" id="{3446BFDA-F94E-41B6-B519-B4EA0B3D8D4B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8860;p75">
              <a:extLst>
                <a:ext uri="{FF2B5EF4-FFF2-40B4-BE49-F238E27FC236}">
                  <a16:creationId xmlns:a16="http://schemas.microsoft.com/office/drawing/2014/main" id="{967DE148-1906-4881-AF99-35D60B386E96}"/>
                </a:ext>
              </a:extLst>
            </p:cNvPr>
            <p:cNvSpPr/>
            <p:nvPr/>
          </p:nvSpPr>
          <p:spPr>
            <a:xfrm>
              <a:off x="1378178" y="2870339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8861;p75">
              <a:extLst>
                <a:ext uri="{FF2B5EF4-FFF2-40B4-BE49-F238E27FC236}">
                  <a16:creationId xmlns:a16="http://schemas.microsoft.com/office/drawing/2014/main" id="{37B8B3FC-4224-44CB-80FF-8F3FD4186457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8862;p75">
              <a:extLst>
                <a:ext uri="{FF2B5EF4-FFF2-40B4-BE49-F238E27FC236}">
                  <a16:creationId xmlns:a16="http://schemas.microsoft.com/office/drawing/2014/main" id="{BF2B2265-AB01-463B-B21C-92E3894B6999}"/>
                </a:ext>
              </a:extLst>
            </p:cNvPr>
            <p:cNvSpPr/>
            <p:nvPr/>
          </p:nvSpPr>
          <p:spPr>
            <a:xfrm>
              <a:off x="1338469" y="2870339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8863;p75">
              <a:extLst>
                <a:ext uri="{FF2B5EF4-FFF2-40B4-BE49-F238E27FC236}">
                  <a16:creationId xmlns:a16="http://schemas.microsoft.com/office/drawing/2014/main" id="{8B0E07E5-F95D-450D-89B1-4CC76E1F3D60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8864;p75">
              <a:extLst>
                <a:ext uri="{FF2B5EF4-FFF2-40B4-BE49-F238E27FC236}">
                  <a16:creationId xmlns:a16="http://schemas.microsoft.com/office/drawing/2014/main" id="{09621260-AFF4-4DAD-89B6-2159389C49ED}"/>
                </a:ext>
              </a:extLst>
            </p:cNvPr>
            <p:cNvSpPr/>
            <p:nvPr/>
          </p:nvSpPr>
          <p:spPr>
            <a:xfrm>
              <a:off x="1306956" y="2870339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8865;p75">
              <a:extLst>
                <a:ext uri="{FF2B5EF4-FFF2-40B4-BE49-F238E27FC236}">
                  <a16:creationId xmlns:a16="http://schemas.microsoft.com/office/drawing/2014/main" id="{5C9CCA72-53DB-4E44-B87C-D2BB343E252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8866;p75">
              <a:extLst>
                <a:ext uri="{FF2B5EF4-FFF2-40B4-BE49-F238E27FC236}">
                  <a16:creationId xmlns:a16="http://schemas.microsoft.com/office/drawing/2014/main" id="{7DB44DF7-603F-4827-BB7F-74086BD8C56D}"/>
                </a:ext>
              </a:extLst>
            </p:cNvPr>
            <p:cNvSpPr/>
            <p:nvPr/>
          </p:nvSpPr>
          <p:spPr>
            <a:xfrm>
              <a:off x="1295284" y="2837651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1" y="26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8867;p75">
              <a:extLst>
                <a:ext uri="{FF2B5EF4-FFF2-40B4-BE49-F238E27FC236}">
                  <a16:creationId xmlns:a16="http://schemas.microsoft.com/office/drawing/2014/main" id="{3AAB9D5C-200E-4582-B1EF-ADB65A1A1B13}"/>
                </a:ext>
              </a:extLst>
            </p:cNvPr>
            <p:cNvSpPr/>
            <p:nvPr/>
          </p:nvSpPr>
          <p:spPr>
            <a:xfrm>
              <a:off x="1295284" y="2837651"/>
              <a:ext cx="459949" cy="7033"/>
            </a:xfrm>
            <a:custGeom>
              <a:avLst/>
              <a:gdLst/>
              <a:ahLst/>
              <a:cxnLst/>
              <a:rect l="l" t="t" r="r" b="b"/>
              <a:pathLst>
                <a:path w="1706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  <a:close/>
                  <a:moveTo>
                    <a:pt x="693" y="1"/>
                  </a:moveTo>
                  <a:lnTo>
                    <a:pt x="693" y="261"/>
                  </a:lnTo>
                  <a:lnTo>
                    <a:pt x="1603" y="261"/>
                  </a:lnTo>
                  <a:lnTo>
                    <a:pt x="1603" y="1"/>
                  </a:lnTo>
                  <a:close/>
                  <a:moveTo>
                    <a:pt x="2166" y="1"/>
                  </a:moveTo>
                  <a:lnTo>
                    <a:pt x="2166" y="261"/>
                  </a:lnTo>
                  <a:lnTo>
                    <a:pt x="3075" y="261"/>
                  </a:lnTo>
                  <a:lnTo>
                    <a:pt x="3075" y="1"/>
                  </a:lnTo>
                  <a:close/>
                  <a:moveTo>
                    <a:pt x="3335" y="1"/>
                  </a:moveTo>
                  <a:lnTo>
                    <a:pt x="3335" y="261"/>
                  </a:lnTo>
                  <a:lnTo>
                    <a:pt x="4287" y="261"/>
                  </a:lnTo>
                  <a:lnTo>
                    <a:pt x="4287" y="1"/>
                  </a:lnTo>
                  <a:close/>
                  <a:moveTo>
                    <a:pt x="4850" y="1"/>
                  </a:moveTo>
                  <a:lnTo>
                    <a:pt x="4850" y="261"/>
                  </a:lnTo>
                  <a:lnTo>
                    <a:pt x="5760" y="261"/>
                  </a:lnTo>
                  <a:lnTo>
                    <a:pt x="5760" y="1"/>
                  </a:lnTo>
                  <a:close/>
                  <a:moveTo>
                    <a:pt x="6020" y="1"/>
                  </a:moveTo>
                  <a:lnTo>
                    <a:pt x="6020" y="261"/>
                  </a:lnTo>
                  <a:lnTo>
                    <a:pt x="6929" y="261"/>
                  </a:lnTo>
                  <a:lnTo>
                    <a:pt x="6929" y="1"/>
                  </a:lnTo>
                  <a:close/>
                  <a:moveTo>
                    <a:pt x="7492" y="1"/>
                  </a:moveTo>
                  <a:lnTo>
                    <a:pt x="7492" y="261"/>
                  </a:lnTo>
                  <a:lnTo>
                    <a:pt x="8401" y="261"/>
                  </a:lnTo>
                  <a:lnTo>
                    <a:pt x="8401" y="1"/>
                  </a:lnTo>
                  <a:close/>
                  <a:moveTo>
                    <a:pt x="8661" y="1"/>
                  </a:moveTo>
                  <a:lnTo>
                    <a:pt x="8661" y="261"/>
                  </a:lnTo>
                  <a:lnTo>
                    <a:pt x="9614" y="261"/>
                  </a:lnTo>
                  <a:lnTo>
                    <a:pt x="9614" y="1"/>
                  </a:lnTo>
                  <a:close/>
                  <a:moveTo>
                    <a:pt x="10133" y="1"/>
                  </a:moveTo>
                  <a:lnTo>
                    <a:pt x="10133" y="261"/>
                  </a:lnTo>
                  <a:lnTo>
                    <a:pt x="11043" y="261"/>
                  </a:lnTo>
                  <a:lnTo>
                    <a:pt x="11043" y="1"/>
                  </a:lnTo>
                  <a:close/>
                  <a:moveTo>
                    <a:pt x="11302" y="1"/>
                  </a:moveTo>
                  <a:lnTo>
                    <a:pt x="11302" y="261"/>
                  </a:lnTo>
                  <a:lnTo>
                    <a:pt x="12212" y="261"/>
                  </a:lnTo>
                  <a:lnTo>
                    <a:pt x="12212" y="1"/>
                  </a:lnTo>
                  <a:close/>
                  <a:moveTo>
                    <a:pt x="12775" y="1"/>
                  </a:moveTo>
                  <a:lnTo>
                    <a:pt x="12775" y="261"/>
                  </a:lnTo>
                  <a:lnTo>
                    <a:pt x="13727" y="261"/>
                  </a:lnTo>
                  <a:lnTo>
                    <a:pt x="13727" y="1"/>
                  </a:lnTo>
                  <a:close/>
                  <a:moveTo>
                    <a:pt x="13987" y="1"/>
                  </a:moveTo>
                  <a:lnTo>
                    <a:pt x="13987" y="261"/>
                  </a:lnTo>
                  <a:lnTo>
                    <a:pt x="14896" y="261"/>
                  </a:lnTo>
                  <a:lnTo>
                    <a:pt x="14896" y="1"/>
                  </a:lnTo>
                  <a:close/>
                  <a:moveTo>
                    <a:pt x="15459" y="1"/>
                  </a:moveTo>
                  <a:lnTo>
                    <a:pt x="15459" y="261"/>
                  </a:lnTo>
                  <a:lnTo>
                    <a:pt x="16369" y="261"/>
                  </a:lnTo>
                  <a:lnTo>
                    <a:pt x="16369" y="1"/>
                  </a:lnTo>
                  <a:close/>
                  <a:moveTo>
                    <a:pt x="16629" y="1"/>
                  </a:moveTo>
                  <a:lnTo>
                    <a:pt x="16629" y="261"/>
                  </a:lnTo>
                  <a:lnTo>
                    <a:pt x="17062" y="261"/>
                  </a:lnTo>
                  <a:lnTo>
                    <a:pt x="17018" y="174"/>
                  </a:lnTo>
                  <a:lnTo>
                    <a:pt x="169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8868;p75">
              <a:extLst>
                <a:ext uri="{FF2B5EF4-FFF2-40B4-BE49-F238E27FC236}">
                  <a16:creationId xmlns:a16="http://schemas.microsoft.com/office/drawing/2014/main" id="{1A3B2E34-DCD1-4680-AF7C-BD788E556A21}"/>
                </a:ext>
              </a:extLst>
            </p:cNvPr>
            <p:cNvSpPr/>
            <p:nvPr/>
          </p:nvSpPr>
          <p:spPr>
            <a:xfrm>
              <a:off x="1295284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43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8869;p75">
              <a:extLst>
                <a:ext uri="{FF2B5EF4-FFF2-40B4-BE49-F238E27FC236}">
                  <a16:creationId xmlns:a16="http://schemas.microsoft.com/office/drawing/2014/main" id="{420D170B-5865-49FB-ACB8-1377427569E7}"/>
                </a:ext>
              </a:extLst>
            </p:cNvPr>
            <p:cNvSpPr/>
            <p:nvPr/>
          </p:nvSpPr>
          <p:spPr>
            <a:xfrm>
              <a:off x="1313965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8870;p75">
              <a:extLst>
                <a:ext uri="{FF2B5EF4-FFF2-40B4-BE49-F238E27FC236}">
                  <a16:creationId xmlns:a16="http://schemas.microsoft.com/office/drawing/2014/main" id="{20E93F58-3EC2-4554-8B10-697A6B39BA06}"/>
                </a:ext>
              </a:extLst>
            </p:cNvPr>
            <p:cNvSpPr/>
            <p:nvPr/>
          </p:nvSpPr>
          <p:spPr>
            <a:xfrm>
              <a:off x="1353647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8871;p75">
              <a:extLst>
                <a:ext uri="{FF2B5EF4-FFF2-40B4-BE49-F238E27FC236}">
                  <a16:creationId xmlns:a16="http://schemas.microsoft.com/office/drawing/2014/main" id="{FFF18853-44D5-447A-9A8C-7A2E00178BC0}"/>
                </a:ext>
              </a:extLst>
            </p:cNvPr>
            <p:cNvSpPr/>
            <p:nvPr/>
          </p:nvSpPr>
          <p:spPr>
            <a:xfrm>
              <a:off x="1385160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8872;p75">
              <a:extLst>
                <a:ext uri="{FF2B5EF4-FFF2-40B4-BE49-F238E27FC236}">
                  <a16:creationId xmlns:a16="http://schemas.microsoft.com/office/drawing/2014/main" id="{91C9D9EB-43EA-4CD5-80B2-FC8890DB7F58}"/>
                </a:ext>
              </a:extLst>
            </p:cNvPr>
            <p:cNvSpPr/>
            <p:nvPr/>
          </p:nvSpPr>
          <p:spPr>
            <a:xfrm>
              <a:off x="142602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8873;p75">
              <a:extLst>
                <a:ext uri="{FF2B5EF4-FFF2-40B4-BE49-F238E27FC236}">
                  <a16:creationId xmlns:a16="http://schemas.microsoft.com/office/drawing/2014/main" id="{85133975-562A-4F60-8F8F-9721A36C3875}"/>
                </a:ext>
              </a:extLst>
            </p:cNvPr>
            <p:cNvSpPr/>
            <p:nvPr/>
          </p:nvSpPr>
          <p:spPr>
            <a:xfrm>
              <a:off x="1457541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8874;p75">
              <a:extLst>
                <a:ext uri="{FF2B5EF4-FFF2-40B4-BE49-F238E27FC236}">
                  <a16:creationId xmlns:a16="http://schemas.microsoft.com/office/drawing/2014/main" id="{BD35C228-09D9-4509-A8E3-F447F6FAB2BC}"/>
                </a:ext>
              </a:extLst>
            </p:cNvPr>
            <p:cNvSpPr/>
            <p:nvPr/>
          </p:nvSpPr>
          <p:spPr>
            <a:xfrm>
              <a:off x="1497222" y="2837651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8875;p75">
              <a:extLst>
                <a:ext uri="{FF2B5EF4-FFF2-40B4-BE49-F238E27FC236}">
                  <a16:creationId xmlns:a16="http://schemas.microsoft.com/office/drawing/2014/main" id="{231160F5-F544-4997-B728-009EFC4FD0A1}"/>
                </a:ext>
              </a:extLst>
            </p:cNvPr>
            <p:cNvSpPr/>
            <p:nvPr/>
          </p:nvSpPr>
          <p:spPr>
            <a:xfrm>
              <a:off x="1528735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8876;p75">
              <a:extLst>
                <a:ext uri="{FF2B5EF4-FFF2-40B4-BE49-F238E27FC236}">
                  <a16:creationId xmlns:a16="http://schemas.microsoft.com/office/drawing/2014/main" id="{9885D95E-53EA-45B1-B845-9701C21A09FB}"/>
                </a:ext>
              </a:extLst>
            </p:cNvPr>
            <p:cNvSpPr/>
            <p:nvPr/>
          </p:nvSpPr>
          <p:spPr>
            <a:xfrm>
              <a:off x="1568444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8877;p75">
              <a:extLst>
                <a:ext uri="{FF2B5EF4-FFF2-40B4-BE49-F238E27FC236}">
                  <a16:creationId xmlns:a16="http://schemas.microsoft.com/office/drawing/2014/main" id="{6B37964D-5315-4261-A4CC-2F92142BCC76}"/>
                </a:ext>
              </a:extLst>
            </p:cNvPr>
            <p:cNvSpPr/>
            <p:nvPr/>
          </p:nvSpPr>
          <p:spPr>
            <a:xfrm>
              <a:off x="1599957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8878;p75">
              <a:extLst>
                <a:ext uri="{FF2B5EF4-FFF2-40B4-BE49-F238E27FC236}">
                  <a16:creationId xmlns:a16="http://schemas.microsoft.com/office/drawing/2014/main" id="{207C021B-41C9-4D3F-A9AA-4A876871D112}"/>
                </a:ext>
              </a:extLst>
            </p:cNvPr>
            <p:cNvSpPr/>
            <p:nvPr/>
          </p:nvSpPr>
          <p:spPr>
            <a:xfrm>
              <a:off x="1639639" y="2837651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8879;p75">
              <a:extLst>
                <a:ext uri="{FF2B5EF4-FFF2-40B4-BE49-F238E27FC236}">
                  <a16:creationId xmlns:a16="http://schemas.microsoft.com/office/drawing/2014/main" id="{5F93EA9F-5D75-4FEB-A8F1-0BAB2897D9D9}"/>
                </a:ext>
              </a:extLst>
            </p:cNvPr>
            <p:cNvSpPr/>
            <p:nvPr/>
          </p:nvSpPr>
          <p:spPr>
            <a:xfrm>
              <a:off x="1672338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8880;p75">
              <a:extLst>
                <a:ext uri="{FF2B5EF4-FFF2-40B4-BE49-F238E27FC236}">
                  <a16:creationId xmlns:a16="http://schemas.microsoft.com/office/drawing/2014/main" id="{DAD40925-DDEC-41FA-BD7A-3BC1623E9A98}"/>
                </a:ext>
              </a:extLst>
            </p:cNvPr>
            <p:cNvSpPr/>
            <p:nvPr/>
          </p:nvSpPr>
          <p:spPr>
            <a:xfrm>
              <a:off x="1712020" y="2837651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8881;p75">
              <a:extLst>
                <a:ext uri="{FF2B5EF4-FFF2-40B4-BE49-F238E27FC236}">
                  <a16:creationId xmlns:a16="http://schemas.microsoft.com/office/drawing/2014/main" id="{41278964-11EF-405D-9903-860D1F56FAA6}"/>
                </a:ext>
              </a:extLst>
            </p:cNvPr>
            <p:cNvSpPr/>
            <p:nvPr/>
          </p:nvSpPr>
          <p:spPr>
            <a:xfrm>
              <a:off x="1743533" y="2837651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47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434" y="261"/>
                  </a:lnTo>
                  <a:lnTo>
                    <a:pt x="434" y="261"/>
                  </a:lnTo>
                  <a:lnTo>
                    <a:pt x="390" y="17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8882;p75">
              <a:extLst>
                <a:ext uri="{FF2B5EF4-FFF2-40B4-BE49-F238E27FC236}">
                  <a16:creationId xmlns:a16="http://schemas.microsoft.com/office/drawing/2014/main" id="{2ACF5B8D-679A-4066-98C5-AC922A143A8D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8883;p75">
              <a:extLst>
                <a:ext uri="{FF2B5EF4-FFF2-40B4-BE49-F238E27FC236}">
                  <a16:creationId xmlns:a16="http://schemas.microsoft.com/office/drawing/2014/main" id="{3C91893C-5696-4CB4-8E91-8F9DEBC7532A}"/>
                </a:ext>
              </a:extLst>
            </p:cNvPr>
            <p:cNvSpPr/>
            <p:nvPr/>
          </p:nvSpPr>
          <p:spPr>
            <a:xfrm>
              <a:off x="1736524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8884;p75">
              <a:extLst>
                <a:ext uri="{FF2B5EF4-FFF2-40B4-BE49-F238E27FC236}">
                  <a16:creationId xmlns:a16="http://schemas.microsoft.com/office/drawing/2014/main" id="{6C837A47-BF6D-4AD1-9E5C-3F41B22D9301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8885;p75">
              <a:extLst>
                <a:ext uri="{FF2B5EF4-FFF2-40B4-BE49-F238E27FC236}">
                  <a16:creationId xmlns:a16="http://schemas.microsoft.com/office/drawing/2014/main" id="{A41E1016-3478-4B6B-BA91-B7DE557858AF}"/>
                </a:ext>
              </a:extLst>
            </p:cNvPr>
            <p:cNvSpPr/>
            <p:nvPr/>
          </p:nvSpPr>
          <p:spPr>
            <a:xfrm>
              <a:off x="169684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8886;p75">
              <a:extLst>
                <a:ext uri="{FF2B5EF4-FFF2-40B4-BE49-F238E27FC236}">
                  <a16:creationId xmlns:a16="http://schemas.microsoft.com/office/drawing/2014/main" id="{206B27FB-1FCA-483A-9218-6B84E654A9D3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8887;p75">
              <a:extLst>
                <a:ext uri="{FF2B5EF4-FFF2-40B4-BE49-F238E27FC236}">
                  <a16:creationId xmlns:a16="http://schemas.microsoft.com/office/drawing/2014/main" id="{EED05415-CD41-4AB1-B0F9-550DF27D5135}"/>
                </a:ext>
              </a:extLst>
            </p:cNvPr>
            <p:cNvSpPr/>
            <p:nvPr/>
          </p:nvSpPr>
          <p:spPr>
            <a:xfrm>
              <a:off x="1665329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8888;p75">
              <a:extLst>
                <a:ext uri="{FF2B5EF4-FFF2-40B4-BE49-F238E27FC236}">
                  <a16:creationId xmlns:a16="http://schemas.microsoft.com/office/drawing/2014/main" id="{EFE01F53-668D-4417-9029-6266B383F61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8889;p75">
              <a:extLst>
                <a:ext uri="{FF2B5EF4-FFF2-40B4-BE49-F238E27FC236}">
                  <a16:creationId xmlns:a16="http://schemas.microsoft.com/office/drawing/2014/main" id="{B3B7AADA-8D69-4FC9-BC32-5CF58C95C58B}"/>
                </a:ext>
              </a:extLst>
            </p:cNvPr>
            <p:cNvSpPr/>
            <p:nvPr/>
          </p:nvSpPr>
          <p:spPr>
            <a:xfrm>
              <a:off x="1624462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8890;p75">
              <a:extLst>
                <a:ext uri="{FF2B5EF4-FFF2-40B4-BE49-F238E27FC236}">
                  <a16:creationId xmlns:a16="http://schemas.microsoft.com/office/drawing/2014/main" id="{25F1F589-6EF3-433C-A78A-A86464F05A2B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8891;p75">
              <a:extLst>
                <a:ext uri="{FF2B5EF4-FFF2-40B4-BE49-F238E27FC236}">
                  <a16:creationId xmlns:a16="http://schemas.microsoft.com/office/drawing/2014/main" id="{EDA61857-5AA4-40F1-B4DC-27333F2D75CE}"/>
                </a:ext>
              </a:extLst>
            </p:cNvPr>
            <p:cNvSpPr/>
            <p:nvPr/>
          </p:nvSpPr>
          <p:spPr>
            <a:xfrm>
              <a:off x="1592948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8892;p75">
              <a:extLst>
                <a:ext uri="{FF2B5EF4-FFF2-40B4-BE49-F238E27FC236}">
                  <a16:creationId xmlns:a16="http://schemas.microsoft.com/office/drawing/2014/main" id="{3747C36E-0573-48B7-92BD-2281F259C25E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8893;p75">
              <a:extLst>
                <a:ext uri="{FF2B5EF4-FFF2-40B4-BE49-F238E27FC236}">
                  <a16:creationId xmlns:a16="http://schemas.microsoft.com/office/drawing/2014/main" id="{4888584B-2C99-4D8B-B93E-0461B52F1D07}"/>
                </a:ext>
              </a:extLst>
            </p:cNvPr>
            <p:cNvSpPr/>
            <p:nvPr/>
          </p:nvSpPr>
          <p:spPr>
            <a:xfrm>
              <a:off x="1554426" y="2837651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8894;p75">
              <a:extLst>
                <a:ext uri="{FF2B5EF4-FFF2-40B4-BE49-F238E27FC236}">
                  <a16:creationId xmlns:a16="http://schemas.microsoft.com/office/drawing/2014/main" id="{D8C1768A-2426-40DC-8FD3-E1B5757A2501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8895;p75">
              <a:extLst>
                <a:ext uri="{FF2B5EF4-FFF2-40B4-BE49-F238E27FC236}">
                  <a16:creationId xmlns:a16="http://schemas.microsoft.com/office/drawing/2014/main" id="{DAFD2A05-A465-4FCF-AFA6-6A901EC34623}"/>
                </a:ext>
              </a:extLst>
            </p:cNvPr>
            <p:cNvSpPr/>
            <p:nvPr/>
          </p:nvSpPr>
          <p:spPr>
            <a:xfrm>
              <a:off x="1521754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8896;p75">
              <a:extLst>
                <a:ext uri="{FF2B5EF4-FFF2-40B4-BE49-F238E27FC236}">
                  <a16:creationId xmlns:a16="http://schemas.microsoft.com/office/drawing/2014/main" id="{9EEB9BA3-C8F2-4117-A2AD-9BBEFC0E9F11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8897;p75">
              <a:extLst>
                <a:ext uri="{FF2B5EF4-FFF2-40B4-BE49-F238E27FC236}">
                  <a16:creationId xmlns:a16="http://schemas.microsoft.com/office/drawing/2014/main" id="{DBBE1A5B-530D-4C53-8A80-6D0052F2AC25}"/>
                </a:ext>
              </a:extLst>
            </p:cNvPr>
            <p:cNvSpPr/>
            <p:nvPr/>
          </p:nvSpPr>
          <p:spPr>
            <a:xfrm>
              <a:off x="1482045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8898;p75">
              <a:extLst>
                <a:ext uri="{FF2B5EF4-FFF2-40B4-BE49-F238E27FC236}">
                  <a16:creationId xmlns:a16="http://schemas.microsoft.com/office/drawing/2014/main" id="{FC55FAFB-7789-4F81-B133-9A68F9715FB4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8899;p75">
              <a:extLst>
                <a:ext uri="{FF2B5EF4-FFF2-40B4-BE49-F238E27FC236}">
                  <a16:creationId xmlns:a16="http://schemas.microsoft.com/office/drawing/2014/main" id="{90E79D21-32E7-4895-8EF5-56D76EEB6FF8}"/>
                </a:ext>
              </a:extLst>
            </p:cNvPr>
            <p:cNvSpPr/>
            <p:nvPr/>
          </p:nvSpPr>
          <p:spPr>
            <a:xfrm>
              <a:off x="1450532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8900;p75">
              <a:extLst>
                <a:ext uri="{FF2B5EF4-FFF2-40B4-BE49-F238E27FC236}">
                  <a16:creationId xmlns:a16="http://schemas.microsoft.com/office/drawing/2014/main" id="{E8CF0BF0-0073-424C-BF29-C50E2D4852F1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8901;p75">
              <a:extLst>
                <a:ext uri="{FF2B5EF4-FFF2-40B4-BE49-F238E27FC236}">
                  <a16:creationId xmlns:a16="http://schemas.microsoft.com/office/drawing/2014/main" id="{10DE3D23-AE98-497B-8621-8D88EE395ED5}"/>
                </a:ext>
              </a:extLst>
            </p:cNvPr>
            <p:cNvSpPr/>
            <p:nvPr/>
          </p:nvSpPr>
          <p:spPr>
            <a:xfrm>
              <a:off x="1410850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8902;p75">
              <a:extLst>
                <a:ext uri="{FF2B5EF4-FFF2-40B4-BE49-F238E27FC236}">
                  <a16:creationId xmlns:a16="http://schemas.microsoft.com/office/drawing/2014/main" id="{4DCC7EFC-CD15-47D4-BD05-321B53E4B140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8903;p75">
              <a:extLst>
                <a:ext uri="{FF2B5EF4-FFF2-40B4-BE49-F238E27FC236}">
                  <a16:creationId xmlns:a16="http://schemas.microsoft.com/office/drawing/2014/main" id="{35DFFFC1-C31A-4B1E-9A38-BA6A67E06471}"/>
                </a:ext>
              </a:extLst>
            </p:cNvPr>
            <p:cNvSpPr/>
            <p:nvPr/>
          </p:nvSpPr>
          <p:spPr>
            <a:xfrm>
              <a:off x="1378178" y="2837651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8904;p75">
              <a:extLst>
                <a:ext uri="{FF2B5EF4-FFF2-40B4-BE49-F238E27FC236}">
                  <a16:creationId xmlns:a16="http://schemas.microsoft.com/office/drawing/2014/main" id="{08C8256D-211C-4D1E-BC5D-336327C4186C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8905;p75">
              <a:extLst>
                <a:ext uri="{FF2B5EF4-FFF2-40B4-BE49-F238E27FC236}">
                  <a16:creationId xmlns:a16="http://schemas.microsoft.com/office/drawing/2014/main" id="{1854CDAA-0CF7-4E13-B7A4-7A7DB38803E8}"/>
                </a:ext>
              </a:extLst>
            </p:cNvPr>
            <p:cNvSpPr/>
            <p:nvPr/>
          </p:nvSpPr>
          <p:spPr>
            <a:xfrm>
              <a:off x="1338469" y="2837651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8906;p75">
              <a:extLst>
                <a:ext uri="{FF2B5EF4-FFF2-40B4-BE49-F238E27FC236}">
                  <a16:creationId xmlns:a16="http://schemas.microsoft.com/office/drawing/2014/main" id="{A7452EA8-E9FA-467F-AA0D-271B01C83A52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8907;p75">
              <a:extLst>
                <a:ext uri="{FF2B5EF4-FFF2-40B4-BE49-F238E27FC236}">
                  <a16:creationId xmlns:a16="http://schemas.microsoft.com/office/drawing/2014/main" id="{C5F506DB-B83F-4922-9217-342174E26F13}"/>
                </a:ext>
              </a:extLst>
            </p:cNvPr>
            <p:cNvSpPr/>
            <p:nvPr/>
          </p:nvSpPr>
          <p:spPr>
            <a:xfrm>
              <a:off x="1306956" y="2837651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8908;p75">
              <a:extLst>
                <a:ext uri="{FF2B5EF4-FFF2-40B4-BE49-F238E27FC236}">
                  <a16:creationId xmlns:a16="http://schemas.microsoft.com/office/drawing/2014/main" id="{50162947-4744-4CB9-981B-0A205A9E3A45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8909;p75">
              <a:extLst>
                <a:ext uri="{FF2B5EF4-FFF2-40B4-BE49-F238E27FC236}">
                  <a16:creationId xmlns:a16="http://schemas.microsoft.com/office/drawing/2014/main" id="{6C01A61A-B4B4-4C35-B7D5-AE1F4EC298F9}"/>
                </a:ext>
              </a:extLst>
            </p:cNvPr>
            <p:cNvSpPr/>
            <p:nvPr/>
          </p:nvSpPr>
          <p:spPr>
            <a:xfrm>
              <a:off x="1299947" y="2800329"/>
              <a:ext cx="2372" cy="14013"/>
            </a:xfrm>
            <a:custGeom>
              <a:avLst/>
              <a:gdLst/>
              <a:ahLst/>
              <a:cxnLst/>
              <a:rect l="l" t="t" r="r" b="b"/>
              <a:pathLst>
                <a:path w="88" h="520" fill="none" extrusionOk="0">
                  <a:moveTo>
                    <a:pt x="87" y="0"/>
                  </a:moveTo>
                  <a:lnTo>
                    <a:pt x="87" y="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1" y="52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8910;p75">
              <a:extLst>
                <a:ext uri="{FF2B5EF4-FFF2-40B4-BE49-F238E27FC236}">
                  <a16:creationId xmlns:a16="http://schemas.microsoft.com/office/drawing/2014/main" id="{45499114-32FF-432A-BFC5-1A67EDD53AB2}"/>
                </a:ext>
              </a:extLst>
            </p:cNvPr>
            <p:cNvSpPr/>
            <p:nvPr/>
          </p:nvSpPr>
          <p:spPr>
            <a:xfrm>
              <a:off x="1299947" y="2799143"/>
              <a:ext cx="449462" cy="15198"/>
            </a:xfrm>
            <a:custGeom>
              <a:avLst/>
              <a:gdLst/>
              <a:ahLst/>
              <a:cxnLst/>
              <a:rect l="l" t="t" r="r" b="b"/>
              <a:pathLst>
                <a:path w="16673" h="564" extrusionOk="0">
                  <a:moveTo>
                    <a:pt x="131" y="1"/>
                  </a:move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  <a:moveTo>
                    <a:pt x="520" y="1"/>
                  </a:moveTo>
                  <a:lnTo>
                    <a:pt x="520" y="564"/>
                  </a:lnTo>
                  <a:lnTo>
                    <a:pt x="1430" y="564"/>
                  </a:lnTo>
                  <a:lnTo>
                    <a:pt x="1430" y="1"/>
                  </a:lnTo>
                  <a:close/>
                  <a:moveTo>
                    <a:pt x="1993" y="1"/>
                  </a:moveTo>
                  <a:lnTo>
                    <a:pt x="1993" y="564"/>
                  </a:lnTo>
                  <a:lnTo>
                    <a:pt x="2902" y="564"/>
                  </a:lnTo>
                  <a:lnTo>
                    <a:pt x="2902" y="1"/>
                  </a:lnTo>
                  <a:close/>
                  <a:moveTo>
                    <a:pt x="3162" y="1"/>
                  </a:moveTo>
                  <a:lnTo>
                    <a:pt x="3162" y="564"/>
                  </a:lnTo>
                  <a:lnTo>
                    <a:pt x="4114" y="564"/>
                  </a:lnTo>
                  <a:lnTo>
                    <a:pt x="4114" y="1"/>
                  </a:lnTo>
                  <a:close/>
                  <a:moveTo>
                    <a:pt x="4677" y="1"/>
                  </a:moveTo>
                  <a:lnTo>
                    <a:pt x="4677" y="564"/>
                  </a:lnTo>
                  <a:lnTo>
                    <a:pt x="5587" y="564"/>
                  </a:lnTo>
                  <a:lnTo>
                    <a:pt x="5587" y="1"/>
                  </a:lnTo>
                  <a:close/>
                  <a:moveTo>
                    <a:pt x="5847" y="1"/>
                  </a:moveTo>
                  <a:lnTo>
                    <a:pt x="5847" y="564"/>
                  </a:lnTo>
                  <a:lnTo>
                    <a:pt x="6756" y="564"/>
                  </a:lnTo>
                  <a:lnTo>
                    <a:pt x="6756" y="1"/>
                  </a:lnTo>
                  <a:close/>
                  <a:moveTo>
                    <a:pt x="7319" y="1"/>
                  </a:moveTo>
                  <a:lnTo>
                    <a:pt x="7319" y="564"/>
                  </a:lnTo>
                  <a:lnTo>
                    <a:pt x="8228" y="564"/>
                  </a:lnTo>
                  <a:lnTo>
                    <a:pt x="8228" y="1"/>
                  </a:lnTo>
                  <a:close/>
                  <a:moveTo>
                    <a:pt x="8488" y="1"/>
                  </a:moveTo>
                  <a:lnTo>
                    <a:pt x="8488" y="564"/>
                  </a:lnTo>
                  <a:lnTo>
                    <a:pt x="9441" y="564"/>
                  </a:lnTo>
                  <a:lnTo>
                    <a:pt x="9441" y="1"/>
                  </a:lnTo>
                  <a:close/>
                  <a:moveTo>
                    <a:pt x="9960" y="1"/>
                  </a:moveTo>
                  <a:lnTo>
                    <a:pt x="9960" y="564"/>
                  </a:lnTo>
                  <a:lnTo>
                    <a:pt x="10870" y="564"/>
                  </a:lnTo>
                  <a:lnTo>
                    <a:pt x="10870" y="1"/>
                  </a:lnTo>
                  <a:close/>
                  <a:moveTo>
                    <a:pt x="11129" y="1"/>
                  </a:moveTo>
                  <a:lnTo>
                    <a:pt x="11129" y="564"/>
                  </a:lnTo>
                  <a:lnTo>
                    <a:pt x="12039" y="564"/>
                  </a:lnTo>
                  <a:lnTo>
                    <a:pt x="12039" y="1"/>
                  </a:lnTo>
                  <a:close/>
                  <a:moveTo>
                    <a:pt x="12602" y="1"/>
                  </a:moveTo>
                  <a:lnTo>
                    <a:pt x="12602" y="564"/>
                  </a:lnTo>
                  <a:lnTo>
                    <a:pt x="13554" y="564"/>
                  </a:lnTo>
                  <a:lnTo>
                    <a:pt x="13554" y="1"/>
                  </a:lnTo>
                  <a:close/>
                  <a:moveTo>
                    <a:pt x="13814" y="1"/>
                  </a:moveTo>
                  <a:lnTo>
                    <a:pt x="13814" y="564"/>
                  </a:lnTo>
                  <a:lnTo>
                    <a:pt x="14723" y="564"/>
                  </a:lnTo>
                  <a:lnTo>
                    <a:pt x="14723" y="1"/>
                  </a:lnTo>
                  <a:close/>
                  <a:moveTo>
                    <a:pt x="15286" y="1"/>
                  </a:moveTo>
                  <a:lnTo>
                    <a:pt x="15286" y="564"/>
                  </a:lnTo>
                  <a:lnTo>
                    <a:pt x="16196" y="564"/>
                  </a:lnTo>
                  <a:lnTo>
                    <a:pt x="16196" y="1"/>
                  </a:lnTo>
                  <a:close/>
                  <a:moveTo>
                    <a:pt x="16456" y="1"/>
                  </a:moveTo>
                  <a:lnTo>
                    <a:pt x="16456" y="564"/>
                  </a:lnTo>
                  <a:lnTo>
                    <a:pt x="16672" y="564"/>
                  </a:lnTo>
                  <a:lnTo>
                    <a:pt x="1654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8911;p75">
              <a:extLst>
                <a:ext uri="{FF2B5EF4-FFF2-40B4-BE49-F238E27FC236}">
                  <a16:creationId xmlns:a16="http://schemas.microsoft.com/office/drawing/2014/main" id="{5B4163AD-E6D1-4A88-951C-C9E7EDFD7093}"/>
                </a:ext>
              </a:extLst>
            </p:cNvPr>
            <p:cNvSpPr/>
            <p:nvPr/>
          </p:nvSpPr>
          <p:spPr>
            <a:xfrm>
              <a:off x="1299947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8912;p75">
              <a:extLst>
                <a:ext uri="{FF2B5EF4-FFF2-40B4-BE49-F238E27FC236}">
                  <a16:creationId xmlns:a16="http://schemas.microsoft.com/office/drawing/2014/main" id="{741311BF-9629-4587-A1A1-469914B2E716}"/>
                </a:ext>
              </a:extLst>
            </p:cNvPr>
            <p:cNvSpPr/>
            <p:nvPr/>
          </p:nvSpPr>
          <p:spPr>
            <a:xfrm>
              <a:off x="1313965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8913;p75">
              <a:extLst>
                <a:ext uri="{FF2B5EF4-FFF2-40B4-BE49-F238E27FC236}">
                  <a16:creationId xmlns:a16="http://schemas.microsoft.com/office/drawing/2014/main" id="{AB7BA27C-6510-408D-B1C9-0C688FDDB2FB}"/>
                </a:ext>
              </a:extLst>
            </p:cNvPr>
            <p:cNvSpPr/>
            <p:nvPr/>
          </p:nvSpPr>
          <p:spPr>
            <a:xfrm>
              <a:off x="1353647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8914;p75">
              <a:extLst>
                <a:ext uri="{FF2B5EF4-FFF2-40B4-BE49-F238E27FC236}">
                  <a16:creationId xmlns:a16="http://schemas.microsoft.com/office/drawing/2014/main" id="{9C83C8A1-3E21-4C98-A485-1E0B7FCDDBF5}"/>
                </a:ext>
              </a:extLst>
            </p:cNvPr>
            <p:cNvSpPr/>
            <p:nvPr/>
          </p:nvSpPr>
          <p:spPr>
            <a:xfrm>
              <a:off x="1385160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8915;p75">
              <a:extLst>
                <a:ext uri="{FF2B5EF4-FFF2-40B4-BE49-F238E27FC236}">
                  <a16:creationId xmlns:a16="http://schemas.microsoft.com/office/drawing/2014/main" id="{9C1E8EE5-CC41-4C78-836F-866CF9BEE6F0}"/>
                </a:ext>
              </a:extLst>
            </p:cNvPr>
            <p:cNvSpPr/>
            <p:nvPr/>
          </p:nvSpPr>
          <p:spPr>
            <a:xfrm>
              <a:off x="142602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8916;p75">
              <a:extLst>
                <a:ext uri="{FF2B5EF4-FFF2-40B4-BE49-F238E27FC236}">
                  <a16:creationId xmlns:a16="http://schemas.microsoft.com/office/drawing/2014/main" id="{DAA255A4-0339-4F65-B1F5-F043580C1336}"/>
                </a:ext>
              </a:extLst>
            </p:cNvPr>
            <p:cNvSpPr/>
            <p:nvPr/>
          </p:nvSpPr>
          <p:spPr>
            <a:xfrm>
              <a:off x="1457541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8917;p75">
              <a:extLst>
                <a:ext uri="{FF2B5EF4-FFF2-40B4-BE49-F238E27FC236}">
                  <a16:creationId xmlns:a16="http://schemas.microsoft.com/office/drawing/2014/main" id="{97072667-7E8F-4E55-A38D-AAD49B2A1BEB}"/>
                </a:ext>
              </a:extLst>
            </p:cNvPr>
            <p:cNvSpPr/>
            <p:nvPr/>
          </p:nvSpPr>
          <p:spPr>
            <a:xfrm>
              <a:off x="1497222" y="2799143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8918;p75">
              <a:extLst>
                <a:ext uri="{FF2B5EF4-FFF2-40B4-BE49-F238E27FC236}">
                  <a16:creationId xmlns:a16="http://schemas.microsoft.com/office/drawing/2014/main" id="{03FBCF6B-E7E9-40A6-B838-63917DF0252D}"/>
                </a:ext>
              </a:extLst>
            </p:cNvPr>
            <p:cNvSpPr/>
            <p:nvPr/>
          </p:nvSpPr>
          <p:spPr>
            <a:xfrm>
              <a:off x="1528735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8919;p75">
              <a:extLst>
                <a:ext uri="{FF2B5EF4-FFF2-40B4-BE49-F238E27FC236}">
                  <a16:creationId xmlns:a16="http://schemas.microsoft.com/office/drawing/2014/main" id="{4264C1FD-B238-4A2E-8403-0CF910C3758F}"/>
                </a:ext>
              </a:extLst>
            </p:cNvPr>
            <p:cNvSpPr/>
            <p:nvPr/>
          </p:nvSpPr>
          <p:spPr>
            <a:xfrm>
              <a:off x="1568444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8920;p75">
              <a:extLst>
                <a:ext uri="{FF2B5EF4-FFF2-40B4-BE49-F238E27FC236}">
                  <a16:creationId xmlns:a16="http://schemas.microsoft.com/office/drawing/2014/main" id="{C95E569A-5361-45A4-9898-D2EF89976CC4}"/>
                </a:ext>
              </a:extLst>
            </p:cNvPr>
            <p:cNvSpPr/>
            <p:nvPr/>
          </p:nvSpPr>
          <p:spPr>
            <a:xfrm>
              <a:off x="1599957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8921;p75">
              <a:extLst>
                <a:ext uri="{FF2B5EF4-FFF2-40B4-BE49-F238E27FC236}">
                  <a16:creationId xmlns:a16="http://schemas.microsoft.com/office/drawing/2014/main" id="{8B857FA7-796C-4ED7-A7EA-3FF7244F39E4}"/>
                </a:ext>
              </a:extLst>
            </p:cNvPr>
            <p:cNvSpPr/>
            <p:nvPr/>
          </p:nvSpPr>
          <p:spPr>
            <a:xfrm>
              <a:off x="1639639" y="2799143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8922;p75">
              <a:extLst>
                <a:ext uri="{FF2B5EF4-FFF2-40B4-BE49-F238E27FC236}">
                  <a16:creationId xmlns:a16="http://schemas.microsoft.com/office/drawing/2014/main" id="{9F04DAA0-9E0C-40AC-B27D-D31097C6EBA8}"/>
                </a:ext>
              </a:extLst>
            </p:cNvPr>
            <p:cNvSpPr/>
            <p:nvPr/>
          </p:nvSpPr>
          <p:spPr>
            <a:xfrm>
              <a:off x="1672338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8923;p75">
              <a:extLst>
                <a:ext uri="{FF2B5EF4-FFF2-40B4-BE49-F238E27FC236}">
                  <a16:creationId xmlns:a16="http://schemas.microsoft.com/office/drawing/2014/main" id="{6DBF0D29-637E-4C49-B3BA-D0B5A7732091}"/>
                </a:ext>
              </a:extLst>
            </p:cNvPr>
            <p:cNvSpPr/>
            <p:nvPr/>
          </p:nvSpPr>
          <p:spPr>
            <a:xfrm>
              <a:off x="1712020" y="2799143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8924;p75">
              <a:extLst>
                <a:ext uri="{FF2B5EF4-FFF2-40B4-BE49-F238E27FC236}">
                  <a16:creationId xmlns:a16="http://schemas.microsoft.com/office/drawing/2014/main" id="{A58C5895-83BE-45E0-A417-EBA841EFBAAA}"/>
                </a:ext>
              </a:extLst>
            </p:cNvPr>
            <p:cNvSpPr/>
            <p:nvPr/>
          </p:nvSpPr>
          <p:spPr>
            <a:xfrm>
              <a:off x="1743533" y="2799143"/>
              <a:ext cx="5877" cy="15198"/>
            </a:xfrm>
            <a:custGeom>
              <a:avLst/>
              <a:gdLst/>
              <a:ahLst/>
              <a:cxnLst/>
              <a:rect l="l" t="t" r="r" b="b"/>
              <a:pathLst>
                <a:path w="218" h="564" fill="none" extrusionOk="0">
                  <a:moveTo>
                    <a:pt x="87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17" y="564"/>
                  </a:lnTo>
                  <a:lnTo>
                    <a:pt x="217" y="56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8925;p75">
              <a:extLst>
                <a:ext uri="{FF2B5EF4-FFF2-40B4-BE49-F238E27FC236}">
                  <a16:creationId xmlns:a16="http://schemas.microsoft.com/office/drawing/2014/main" id="{A303F6B8-9CAE-4115-9D79-1810EDF3BCE1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8926;p75">
              <a:extLst>
                <a:ext uri="{FF2B5EF4-FFF2-40B4-BE49-F238E27FC236}">
                  <a16:creationId xmlns:a16="http://schemas.microsoft.com/office/drawing/2014/main" id="{CC69674A-F341-42AB-A0B8-B179A36F23D6}"/>
                </a:ext>
              </a:extLst>
            </p:cNvPr>
            <p:cNvSpPr/>
            <p:nvPr/>
          </p:nvSpPr>
          <p:spPr>
            <a:xfrm>
              <a:off x="1736524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8927;p75">
              <a:extLst>
                <a:ext uri="{FF2B5EF4-FFF2-40B4-BE49-F238E27FC236}">
                  <a16:creationId xmlns:a16="http://schemas.microsoft.com/office/drawing/2014/main" id="{B23020D7-09EB-42A3-AF55-57D2EEBE1616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8928;p75">
              <a:extLst>
                <a:ext uri="{FF2B5EF4-FFF2-40B4-BE49-F238E27FC236}">
                  <a16:creationId xmlns:a16="http://schemas.microsoft.com/office/drawing/2014/main" id="{C1BF97E1-4C91-4B26-8880-D6466EBDB93E}"/>
                </a:ext>
              </a:extLst>
            </p:cNvPr>
            <p:cNvSpPr/>
            <p:nvPr/>
          </p:nvSpPr>
          <p:spPr>
            <a:xfrm>
              <a:off x="169684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8929;p75">
              <a:extLst>
                <a:ext uri="{FF2B5EF4-FFF2-40B4-BE49-F238E27FC236}">
                  <a16:creationId xmlns:a16="http://schemas.microsoft.com/office/drawing/2014/main" id="{DB04E3AC-4DE9-4CBC-BF6C-08C502A2C48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8930;p75">
              <a:extLst>
                <a:ext uri="{FF2B5EF4-FFF2-40B4-BE49-F238E27FC236}">
                  <a16:creationId xmlns:a16="http://schemas.microsoft.com/office/drawing/2014/main" id="{56635BF6-CAD2-48E2-BFA6-2A0A958B94E6}"/>
                </a:ext>
              </a:extLst>
            </p:cNvPr>
            <p:cNvSpPr/>
            <p:nvPr/>
          </p:nvSpPr>
          <p:spPr>
            <a:xfrm>
              <a:off x="1665329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8931;p75">
              <a:extLst>
                <a:ext uri="{FF2B5EF4-FFF2-40B4-BE49-F238E27FC236}">
                  <a16:creationId xmlns:a16="http://schemas.microsoft.com/office/drawing/2014/main" id="{4200B0B7-E782-4016-A59A-3C58749EC0D6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8932;p75">
              <a:extLst>
                <a:ext uri="{FF2B5EF4-FFF2-40B4-BE49-F238E27FC236}">
                  <a16:creationId xmlns:a16="http://schemas.microsoft.com/office/drawing/2014/main" id="{D98C9C1A-D994-4208-B483-B0E8DFC591BE}"/>
                </a:ext>
              </a:extLst>
            </p:cNvPr>
            <p:cNvSpPr/>
            <p:nvPr/>
          </p:nvSpPr>
          <p:spPr>
            <a:xfrm>
              <a:off x="1624462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8933;p75">
              <a:extLst>
                <a:ext uri="{FF2B5EF4-FFF2-40B4-BE49-F238E27FC236}">
                  <a16:creationId xmlns:a16="http://schemas.microsoft.com/office/drawing/2014/main" id="{7BFCCFE3-E529-44C9-8DAE-1F688C009A9A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8934;p75">
              <a:extLst>
                <a:ext uri="{FF2B5EF4-FFF2-40B4-BE49-F238E27FC236}">
                  <a16:creationId xmlns:a16="http://schemas.microsoft.com/office/drawing/2014/main" id="{3151E195-D27A-466D-89AA-017FDF7002EC}"/>
                </a:ext>
              </a:extLst>
            </p:cNvPr>
            <p:cNvSpPr/>
            <p:nvPr/>
          </p:nvSpPr>
          <p:spPr>
            <a:xfrm>
              <a:off x="1592948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8935;p75">
              <a:extLst>
                <a:ext uri="{FF2B5EF4-FFF2-40B4-BE49-F238E27FC236}">
                  <a16:creationId xmlns:a16="http://schemas.microsoft.com/office/drawing/2014/main" id="{C9AAA098-DA45-4CAE-B3AE-85619F9DE958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8936;p75">
              <a:extLst>
                <a:ext uri="{FF2B5EF4-FFF2-40B4-BE49-F238E27FC236}">
                  <a16:creationId xmlns:a16="http://schemas.microsoft.com/office/drawing/2014/main" id="{2A687F80-F151-4DCB-B8FF-1B323A9C7814}"/>
                </a:ext>
              </a:extLst>
            </p:cNvPr>
            <p:cNvSpPr/>
            <p:nvPr/>
          </p:nvSpPr>
          <p:spPr>
            <a:xfrm>
              <a:off x="1554426" y="2799143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8937;p75">
              <a:extLst>
                <a:ext uri="{FF2B5EF4-FFF2-40B4-BE49-F238E27FC236}">
                  <a16:creationId xmlns:a16="http://schemas.microsoft.com/office/drawing/2014/main" id="{6574EC4F-F695-4EC6-AC58-018677574847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8938;p75">
              <a:extLst>
                <a:ext uri="{FF2B5EF4-FFF2-40B4-BE49-F238E27FC236}">
                  <a16:creationId xmlns:a16="http://schemas.microsoft.com/office/drawing/2014/main" id="{C7D6502C-284C-41EC-83F8-FD6B52E987AB}"/>
                </a:ext>
              </a:extLst>
            </p:cNvPr>
            <p:cNvSpPr/>
            <p:nvPr/>
          </p:nvSpPr>
          <p:spPr>
            <a:xfrm>
              <a:off x="1521754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8939;p75">
              <a:extLst>
                <a:ext uri="{FF2B5EF4-FFF2-40B4-BE49-F238E27FC236}">
                  <a16:creationId xmlns:a16="http://schemas.microsoft.com/office/drawing/2014/main" id="{DAFB6CA9-8327-4897-9032-2BD41E026FA4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8940;p75">
              <a:extLst>
                <a:ext uri="{FF2B5EF4-FFF2-40B4-BE49-F238E27FC236}">
                  <a16:creationId xmlns:a16="http://schemas.microsoft.com/office/drawing/2014/main" id="{961F2D68-9C89-4980-A360-04C568E1DF99}"/>
                </a:ext>
              </a:extLst>
            </p:cNvPr>
            <p:cNvSpPr/>
            <p:nvPr/>
          </p:nvSpPr>
          <p:spPr>
            <a:xfrm>
              <a:off x="1482045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8941;p75">
              <a:extLst>
                <a:ext uri="{FF2B5EF4-FFF2-40B4-BE49-F238E27FC236}">
                  <a16:creationId xmlns:a16="http://schemas.microsoft.com/office/drawing/2014/main" id="{35C434B7-6962-43ED-B67F-1440BA935F6D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8942;p75">
              <a:extLst>
                <a:ext uri="{FF2B5EF4-FFF2-40B4-BE49-F238E27FC236}">
                  <a16:creationId xmlns:a16="http://schemas.microsoft.com/office/drawing/2014/main" id="{0E3F9534-5087-4410-873B-1B4ECF317113}"/>
                </a:ext>
              </a:extLst>
            </p:cNvPr>
            <p:cNvSpPr/>
            <p:nvPr/>
          </p:nvSpPr>
          <p:spPr>
            <a:xfrm>
              <a:off x="1450532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8943;p75">
              <a:extLst>
                <a:ext uri="{FF2B5EF4-FFF2-40B4-BE49-F238E27FC236}">
                  <a16:creationId xmlns:a16="http://schemas.microsoft.com/office/drawing/2014/main" id="{F7F4302F-7279-40D9-A8EA-C0CC27B43681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8944;p75">
              <a:extLst>
                <a:ext uri="{FF2B5EF4-FFF2-40B4-BE49-F238E27FC236}">
                  <a16:creationId xmlns:a16="http://schemas.microsoft.com/office/drawing/2014/main" id="{B4D20DFE-E5A2-4BE4-A9F5-B7E3F81187D3}"/>
                </a:ext>
              </a:extLst>
            </p:cNvPr>
            <p:cNvSpPr/>
            <p:nvPr/>
          </p:nvSpPr>
          <p:spPr>
            <a:xfrm>
              <a:off x="1410850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8945;p75">
              <a:extLst>
                <a:ext uri="{FF2B5EF4-FFF2-40B4-BE49-F238E27FC236}">
                  <a16:creationId xmlns:a16="http://schemas.microsoft.com/office/drawing/2014/main" id="{7E698C6D-0C6B-416A-A327-4D6CAC2BB150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8946;p75">
              <a:extLst>
                <a:ext uri="{FF2B5EF4-FFF2-40B4-BE49-F238E27FC236}">
                  <a16:creationId xmlns:a16="http://schemas.microsoft.com/office/drawing/2014/main" id="{3A83C0C6-0611-40CE-9861-6893FE41DC78}"/>
                </a:ext>
              </a:extLst>
            </p:cNvPr>
            <p:cNvSpPr/>
            <p:nvPr/>
          </p:nvSpPr>
          <p:spPr>
            <a:xfrm>
              <a:off x="1378178" y="2799143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8947;p75">
              <a:extLst>
                <a:ext uri="{FF2B5EF4-FFF2-40B4-BE49-F238E27FC236}">
                  <a16:creationId xmlns:a16="http://schemas.microsoft.com/office/drawing/2014/main" id="{37510BFA-B5C6-4004-8947-3CEE1A2F0087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8948;p75">
              <a:extLst>
                <a:ext uri="{FF2B5EF4-FFF2-40B4-BE49-F238E27FC236}">
                  <a16:creationId xmlns:a16="http://schemas.microsoft.com/office/drawing/2014/main" id="{920138D2-B76E-4F05-8CD1-E7672CFF3F44}"/>
                </a:ext>
              </a:extLst>
            </p:cNvPr>
            <p:cNvSpPr/>
            <p:nvPr/>
          </p:nvSpPr>
          <p:spPr>
            <a:xfrm>
              <a:off x="1338469" y="2799143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8949;p75">
              <a:extLst>
                <a:ext uri="{FF2B5EF4-FFF2-40B4-BE49-F238E27FC236}">
                  <a16:creationId xmlns:a16="http://schemas.microsoft.com/office/drawing/2014/main" id="{A8B1495C-37B3-48C6-9AD3-2EFD3503ED02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8950;p75">
              <a:extLst>
                <a:ext uri="{FF2B5EF4-FFF2-40B4-BE49-F238E27FC236}">
                  <a16:creationId xmlns:a16="http://schemas.microsoft.com/office/drawing/2014/main" id="{5852D4C5-7061-4037-87AB-C5E783F76BC3}"/>
                </a:ext>
              </a:extLst>
            </p:cNvPr>
            <p:cNvSpPr/>
            <p:nvPr/>
          </p:nvSpPr>
          <p:spPr>
            <a:xfrm>
              <a:off x="1306956" y="2799143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8951;p75">
              <a:extLst>
                <a:ext uri="{FF2B5EF4-FFF2-40B4-BE49-F238E27FC236}">
                  <a16:creationId xmlns:a16="http://schemas.microsoft.com/office/drawing/2014/main" id="{CDB0ED2D-4769-4D69-9BA1-D62520B3F27D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0"/>
                  </a:moveTo>
                  <a:lnTo>
                    <a:pt x="4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8952;p75">
              <a:extLst>
                <a:ext uri="{FF2B5EF4-FFF2-40B4-BE49-F238E27FC236}">
                  <a16:creationId xmlns:a16="http://schemas.microsoft.com/office/drawing/2014/main" id="{A338DDC4-A9E5-4238-8ABC-D7D97EC970AB}"/>
                </a:ext>
              </a:extLst>
            </p:cNvPr>
            <p:cNvSpPr/>
            <p:nvPr/>
          </p:nvSpPr>
          <p:spPr>
            <a:xfrm>
              <a:off x="1740028" y="2772304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8953;p75">
              <a:extLst>
                <a:ext uri="{FF2B5EF4-FFF2-40B4-BE49-F238E27FC236}">
                  <a16:creationId xmlns:a16="http://schemas.microsoft.com/office/drawing/2014/main" id="{07795991-D110-426F-B0E2-69BADEB6605C}"/>
                </a:ext>
              </a:extLst>
            </p:cNvPr>
            <p:cNvSpPr/>
            <p:nvPr/>
          </p:nvSpPr>
          <p:spPr>
            <a:xfrm>
              <a:off x="1738869" y="2766483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4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8954;p75">
              <a:extLst>
                <a:ext uri="{FF2B5EF4-FFF2-40B4-BE49-F238E27FC236}">
                  <a16:creationId xmlns:a16="http://schemas.microsoft.com/office/drawing/2014/main" id="{F105D85E-3E89-4AE0-92A0-C6E62C4C4CC5}"/>
                </a:ext>
              </a:extLst>
            </p:cNvPr>
            <p:cNvSpPr/>
            <p:nvPr/>
          </p:nvSpPr>
          <p:spPr>
            <a:xfrm>
              <a:off x="1313965" y="2766483"/>
              <a:ext cx="426090" cy="7033"/>
            </a:xfrm>
            <a:custGeom>
              <a:avLst/>
              <a:gdLst/>
              <a:ahLst/>
              <a:cxnLst/>
              <a:rect l="l" t="t" r="r" b="b"/>
              <a:pathLst>
                <a:path w="15806" h="261" extrusionOk="0">
                  <a:moveTo>
                    <a:pt x="0" y="0"/>
                  </a:move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260"/>
                  </a:lnTo>
                  <a:lnTo>
                    <a:pt x="2382" y="260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260"/>
                  </a:lnTo>
                  <a:lnTo>
                    <a:pt x="3594" y="260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260"/>
                  </a:lnTo>
                  <a:lnTo>
                    <a:pt x="5067" y="260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60"/>
                  </a:lnTo>
                  <a:lnTo>
                    <a:pt x="6236" y="260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260"/>
                  </a:lnTo>
                  <a:lnTo>
                    <a:pt x="7708" y="260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260"/>
                  </a:lnTo>
                  <a:lnTo>
                    <a:pt x="8921" y="260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260"/>
                  </a:lnTo>
                  <a:lnTo>
                    <a:pt x="10350" y="260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260"/>
                  </a:lnTo>
                  <a:lnTo>
                    <a:pt x="11519" y="260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260"/>
                  </a:lnTo>
                  <a:lnTo>
                    <a:pt x="13034" y="260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260"/>
                  </a:lnTo>
                  <a:lnTo>
                    <a:pt x="14203" y="260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260"/>
                  </a:lnTo>
                  <a:lnTo>
                    <a:pt x="15676" y="260"/>
                  </a:lnTo>
                  <a:lnTo>
                    <a:pt x="15676" y="0"/>
                  </a:lnTo>
                  <a:close/>
                  <a:moveTo>
                    <a:pt x="15719" y="0"/>
                  </a:moveTo>
                  <a:lnTo>
                    <a:pt x="15719" y="44"/>
                  </a:lnTo>
                  <a:lnTo>
                    <a:pt x="15762" y="130"/>
                  </a:lnTo>
                  <a:lnTo>
                    <a:pt x="15806" y="260"/>
                  </a:lnTo>
                  <a:lnTo>
                    <a:pt x="15806" y="217"/>
                  </a:lnTo>
                  <a:lnTo>
                    <a:pt x="15806" y="130"/>
                  </a:lnTo>
                  <a:lnTo>
                    <a:pt x="1576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8955;p75">
              <a:extLst>
                <a:ext uri="{FF2B5EF4-FFF2-40B4-BE49-F238E27FC236}">
                  <a16:creationId xmlns:a16="http://schemas.microsoft.com/office/drawing/2014/main" id="{15D72DDE-730E-4715-9259-8DB733040B03}"/>
                </a:ext>
              </a:extLst>
            </p:cNvPr>
            <p:cNvSpPr/>
            <p:nvPr/>
          </p:nvSpPr>
          <p:spPr>
            <a:xfrm>
              <a:off x="1313965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8956;p75">
              <a:extLst>
                <a:ext uri="{FF2B5EF4-FFF2-40B4-BE49-F238E27FC236}">
                  <a16:creationId xmlns:a16="http://schemas.microsoft.com/office/drawing/2014/main" id="{F7D69636-2C9D-451F-8EDF-886F7D101EBB}"/>
                </a:ext>
              </a:extLst>
            </p:cNvPr>
            <p:cNvSpPr/>
            <p:nvPr/>
          </p:nvSpPr>
          <p:spPr>
            <a:xfrm>
              <a:off x="1353647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8957;p75">
              <a:extLst>
                <a:ext uri="{FF2B5EF4-FFF2-40B4-BE49-F238E27FC236}">
                  <a16:creationId xmlns:a16="http://schemas.microsoft.com/office/drawing/2014/main" id="{C76B5E85-53DC-4773-88FC-60863CBF1F8D}"/>
                </a:ext>
              </a:extLst>
            </p:cNvPr>
            <p:cNvSpPr/>
            <p:nvPr/>
          </p:nvSpPr>
          <p:spPr>
            <a:xfrm>
              <a:off x="1385160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8958;p75">
              <a:extLst>
                <a:ext uri="{FF2B5EF4-FFF2-40B4-BE49-F238E27FC236}">
                  <a16:creationId xmlns:a16="http://schemas.microsoft.com/office/drawing/2014/main" id="{17908166-63B2-40DA-9993-25B174C5FEA0}"/>
                </a:ext>
              </a:extLst>
            </p:cNvPr>
            <p:cNvSpPr/>
            <p:nvPr/>
          </p:nvSpPr>
          <p:spPr>
            <a:xfrm>
              <a:off x="142602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8959;p75">
              <a:extLst>
                <a:ext uri="{FF2B5EF4-FFF2-40B4-BE49-F238E27FC236}">
                  <a16:creationId xmlns:a16="http://schemas.microsoft.com/office/drawing/2014/main" id="{5479DCDD-4DA8-4619-A5C2-E242D54BD642}"/>
                </a:ext>
              </a:extLst>
            </p:cNvPr>
            <p:cNvSpPr/>
            <p:nvPr/>
          </p:nvSpPr>
          <p:spPr>
            <a:xfrm>
              <a:off x="1457541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8960;p75">
              <a:extLst>
                <a:ext uri="{FF2B5EF4-FFF2-40B4-BE49-F238E27FC236}">
                  <a16:creationId xmlns:a16="http://schemas.microsoft.com/office/drawing/2014/main" id="{F2C494E9-4879-4153-B27F-1CB41F2533D1}"/>
                </a:ext>
              </a:extLst>
            </p:cNvPr>
            <p:cNvSpPr/>
            <p:nvPr/>
          </p:nvSpPr>
          <p:spPr>
            <a:xfrm>
              <a:off x="1497222" y="276648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8961;p75">
              <a:extLst>
                <a:ext uri="{FF2B5EF4-FFF2-40B4-BE49-F238E27FC236}">
                  <a16:creationId xmlns:a16="http://schemas.microsoft.com/office/drawing/2014/main" id="{19E19FBF-C9A9-4300-B100-78054922DD34}"/>
                </a:ext>
              </a:extLst>
            </p:cNvPr>
            <p:cNvSpPr/>
            <p:nvPr/>
          </p:nvSpPr>
          <p:spPr>
            <a:xfrm>
              <a:off x="1528735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8962;p75">
              <a:extLst>
                <a:ext uri="{FF2B5EF4-FFF2-40B4-BE49-F238E27FC236}">
                  <a16:creationId xmlns:a16="http://schemas.microsoft.com/office/drawing/2014/main" id="{492225E7-333E-4CEA-A4D7-719B19B555C9}"/>
                </a:ext>
              </a:extLst>
            </p:cNvPr>
            <p:cNvSpPr/>
            <p:nvPr/>
          </p:nvSpPr>
          <p:spPr>
            <a:xfrm>
              <a:off x="1568444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8963;p75">
              <a:extLst>
                <a:ext uri="{FF2B5EF4-FFF2-40B4-BE49-F238E27FC236}">
                  <a16:creationId xmlns:a16="http://schemas.microsoft.com/office/drawing/2014/main" id="{7A300F36-C3BE-46F1-BFC8-595078CD1FE6}"/>
                </a:ext>
              </a:extLst>
            </p:cNvPr>
            <p:cNvSpPr/>
            <p:nvPr/>
          </p:nvSpPr>
          <p:spPr>
            <a:xfrm>
              <a:off x="1599957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8964;p75">
              <a:extLst>
                <a:ext uri="{FF2B5EF4-FFF2-40B4-BE49-F238E27FC236}">
                  <a16:creationId xmlns:a16="http://schemas.microsoft.com/office/drawing/2014/main" id="{D6A9D5F0-83A5-4E5B-92FB-E41FCDE97CDC}"/>
                </a:ext>
              </a:extLst>
            </p:cNvPr>
            <p:cNvSpPr/>
            <p:nvPr/>
          </p:nvSpPr>
          <p:spPr>
            <a:xfrm>
              <a:off x="1639639" y="276648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3" y="260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8965;p75">
              <a:extLst>
                <a:ext uri="{FF2B5EF4-FFF2-40B4-BE49-F238E27FC236}">
                  <a16:creationId xmlns:a16="http://schemas.microsoft.com/office/drawing/2014/main" id="{995C336D-A40F-4683-A147-BF26B245543B}"/>
                </a:ext>
              </a:extLst>
            </p:cNvPr>
            <p:cNvSpPr/>
            <p:nvPr/>
          </p:nvSpPr>
          <p:spPr>
            <a:xfrm>
              <a:off x="1672338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09" y="260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8966;p75">
              <a:extLst>
                <a:ext uri="{FF2B5EF4-FFF2-40B4-BE49-F238E27FC236}">
                  <a16:creationId xmlns:a16="http://schemas.microsoft.com/office/drawing/2014/main" id="{FC675581-DC2E-43B8-9C1A-A822B3C87BD7}"/>
                </a:ext>
              </a:extLst>
            </p:cNvPr>
            <p:cNvSpPr/>
            <p:nvPr/>
          </p:nvSpPr>
          <p:spPr>
            <a:xfrm>
              <a:off x="1712020" y="276648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8967;p75">
              <a:extLst>
                <a:ext uri="{FF2B5EF4-FFF2-40B4-BE49-F238E27FC236}">
                  <a16:creationId xmlns:a16="http://schemas.microsoft.com/office/drawing/2014/main" id="{A9E9AF1C-B855-4E69-8B2D-A695CAEBA42F}"/>
                </a:ext>
              </a:extLst>
            </p:cNvPr>
            <p:cNvSpPr/>
            <p:nvPr/>
          </p:nvSpPr>
          <p:spPr>
            <a:xfrm>
              <a:off x="1737710" y="2766483"/>
              <a:ext cx="2345" cy="7033"/>
            </a:xfrm>
            <a:custGeom>
              <a:avLst/>
              <a:gdLst/>
              <a:ahLst/>
              <a:cxnLst/>
              <a:rect l="l" t="t" r="r" b="b"/>
              <a:pathLst>
                <a:path w="87" h="261" fill="none" extrusionOk="0">
                  <a:moveTo>
                    <a:pt x="4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3" y="13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130"/>
                  </a:lnTo>
                  <a:lnTo>
                    <a:pt x="87" y="13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8968;p75">
              <a:extLst>
                <a:ext uri="{FF2B5EF4-FFF2-40B4-BE49-F238E27FC236}">
                  <a16:creationId xmlns:a16="http://schemas.microsoft.com/office/drawing/2014/main" id="{8D185418-523C-435E-B485-63CDEF4A29AE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8969;p75">
              <a:extLst>
                <a:ext uri="{FF2B5EF4-FFF2-40B4-BE49-F238E27FC236}">
                  <a16:creationId xmlns:a16="http://schemas.microsoft.com/office/drawing/2014/main" id="{FE4B7EBA-3833-41DA-B29C-FE644EF1225B}"/>
                </a:ext>
              </a:extLst>
            </p:cNvPr>
            <p:cNvSpPr/>
            <p:nvPr/>
          </p:nvSpPr>
          <p:spPr>
            <a:xfrm>
              <a:off x="1736524" y="276648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fill="none" extrusionOk="0">
                  <a:moveTo>
                    <a:pt x="4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31" y="260"/>
                  </a:lnTo>
                  <a:lnTo>
                    <a:pt x="131" y="260"/>
                  </a:lnTo>
                  <a:lnTo>
                    <a:pt x="87" y="13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8970;p75">
              <a:extLst>
                <a:ext uri="{FF2B5EF4-FFF2-40B4-BE49-F238E27FC236}">
                  <a16:creationId xmlns:a16="http://schemas.microsoft.com/office/drawing/2014/main" id="{857799C4-9104-458C-B4B5-D26772DAD01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8971;p75">
              <a:extLst>
                <a:ext uri="{FF2B5EF4-FFF2-40B4-BE49-F238E27FC236}">
                  <a16:creationId xmlns:a16="http://schemas.microsoft.com/office/drawing/2014/main" id="{F4BCA080-0787-47A4-B17B-76276BC4CAC3}"/>
                </a:ext>
              </a:extLst>
            </p:cNvPr>
            <p:cNvSpPr/>
            <p:nvPr/>
          </p:nvSpPr>
          <p:spPr>
            <a:xfrm>
              <a:off x="169684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8972;p75">
              <a:extLst>
                <a:ext uri="{FF2B5EF4-FFF2-40B4-BE49-F238E27FC236}">
                  <a16:creationId xmlns:a16="http://schemas.microsoft.com/office/drawing/2014/main" id="{B2DB33F7-F2FE-4A4B-9AFE-DA85A2388621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8973;p75">
              <a:extLst>
                <a:ext uri="{FF2B5EF4-FFF2-40B4-BE49-F238E27FC236}">
                  <a16:creationId xmlns:a16="http://schemas.microsoft.com/office/drawing/2014/main" id="{9214F4FC-9562-436A-9D64-0093E88431D0}"/>
                </a:ext>
              </a:extLst>
            </p:cNvPr>
            <p:cNvSpPr/>
            <p:nvPr/>
          </p:nvSpPr>
          <p:spPr>
            <a:xfrm>
              <a:off x="1665329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8974;p75">
              <a:extLst>
                <a:ext uri="{FF2B5EF4-FFF2-40B4-BE49-F238E27FC236}">
                  <a16:creationId xmlns:a16="http://schemas.microsoft.com/office/drawing/2014/main" id="{2089F321-21ED-4EBE-A72E-5FD8D9B4881D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8975;p75">
              <a:extLst>
                <a:ext uri="{FF2B5EF4-FFF2-40B4-BE49-F238E27FC236}">
                  <a16:creationId xmlns:a16="http://schemas.microsoft.com/office/drawing/2014/main" id="{46309D1E-A3CB-474E-88A5-531425BF6232}"/>
                </a:ext>
              </a:extLst>
            </p:cNvPr>
            <p:cNvSpPr/>
            <p:nvPr/>
          </p:nvSpPr>
          <p:spPr>
            <a:xfrm>
              <a:off x="1624462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8976;p75">
              <a:extLst>
                <a:ext uri="{FF2B5EF4-FFF2-40B4-BE49-F238E27FC236}">
                  <a16:creationId xmlns:a16="http://schemas.microsoft.com/office/drawing/2014/main" id="{5C016927-04EE-406D-BD46-ECF6449EE8A9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8977;p75">
              <a:extLst>
                <a:ext uri="{FF2B5EF4-FFF2-40B4-BE49-F238E27FC236}">
                  <a16:creationId xmlns:a16="http://schemas.microsoft.com/office/drawing/2014/main" id="{41B685B0-0A72-49DD-9257-D51D2217750B}"/>
                </a:ext>
              </a:extLst>
            </p:cNvPr>
            <p:cNvSpPr/>
            <p:nvPr/>
          </p:nvSpPr>
          <p:spPr>
            <a:xfrm>
              <a:off x="1592948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8978;p75">
              <a:extLst>
                <a:ext uri="{FF2B5EF4-FFF2-40B4-BE49-F238E27FC236}">
                  <a16:creationId xmlns:a16="http://schemas.microsoft.com/office/drawing/2014/main" id="{EF625DC7-EAC9-4993-8D82-705CD92A784C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8979;p75">
              <a:extLst>
                <a:ext uri="{FF2B5EF4-FFF2-40B4-BE49-F238E27FC236}">
                  <a16:creationId xmlns:a16="http://schemas.microsoft.com/office/drawing/2014/main" id="{1AD4ACF6-44E3-4A1C-AF78-F424CBEC7D68}"/>
                </a:ext>
              </a:extLst>
            </p:cNvPr>
            <p:cNvSpPr/>
            <p:nvPr/>
          </p:nvSpPr>
          <p:spPr>
            <a:xfrm>
              <a:off x="1554426" y="276648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8980;p75">
              <a:extLst>
                <a:ext uri="{FF2B5EF4-FFF2-40B4-BE49-F238E27FC236}">
                  <a16:creationId xmlns:a16="http://schemas.microsoft.com/office/drawing/2014/main" id="{B6ACE0D5-10C1-4CCE-B045-AC3202109E0F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8981;p75">
              <a:extLst>
                <a:ext uri="{FF2B5EF4-FFF2-40B4-BE49-F238E27FC236}">
                  <a16:creationId xmlns:a16="http://schemas.microsoft.com/office/drawing/2014/main" id="{C3C0134B-A40C-494A-A089-F60B7491B8F3}"/>
                </a:ext>
              </a:extLst>
            </p:cNvPr>
            <p:cNvSpPr/>
            <p:nvPr/>
          </p:nvSpPr>
          <p:spPr>
            <a:xfrm>
              <a:off x="1521754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8982;p75">
              <a:extLst>
                <a:ext uri="{FF2B5EF4-FFF2-40B4-BE49-F238E27FC236}">
                  <a16:creationId xmlns:a16="http://schemas.microsoft.com/office/drawing/2014/main" id="{7716A657-4DC8-4A54-8B99-655262A2C7F8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8983;p75">
              <a:extLst>
                <a:ext uri="{FF2B5EF4-FFF2-40B4-BE49-F238E27FC236}">
                  <a16:creationId xmlns:a16="http://schemas.microsoft.com/office/drawing/2014/main" id="{183D3E36-59DC-41E3-BF09-949212080321}"/>
                </a:ext>
              </a:extLst>
            </p:cNvPr>
            <p:cNvSpPr/>
            <p:nvPr/>
          </p:nvSpPr>
          <p:spPr>
            <a:xfrm>
              <a:off x="1482045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8984;p75">
              <a:extLst>
                <a:ext uri="{FF2B5EF4-FFF2-40B4-BE49-F238E27FC236}">
                  <a16:creationId xmlns:a16="http://schemas.microsoft.com/office/drawing/2014/main" id="{C8D97187-43F1-4476-9E29-9D6445A77717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8985;p75">
              <a:extLst>
                <a:ext uri="{FF2B5EF4-FFF2-40B4-BE49-F238E27FC236}">
                  <a16:creationId xmlns:a16="http://schemas.microsoft.com/office/drawing/2014/main" id="{29EA99D2-2836-4885-B48E-69C1B38DC323}"/>
                </a:ext>
              </a:extLst>
            </p:cNvPr>
            <p:cNvSpPr/>
            <p:nvPr/>
          </p:nvSpPr>
          <p:spPr>
            <a:xfrm>
              <a:off x="1450532" y="276648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8986;p75">
              <a:extLst>
                <a:ext uri="{FF2B5EF4-FFF2-40B4-BE49-F238E27FC236}">
                  <a16:creationId xmlns:a16="http://schemas.microsoft.com/office/drawing/2014/main" id="{4DA50291-9DCA-45CB-B8A6-6FE9AC1F38C9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0"/>
                  </a:move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8987;p75">
              <a:extLst>
                <a:ext uri="{FF2B5EF4-FFF2-40B4-BE49-F238E27FC236}">
                  <a16:creationId xmlns:a16="http://schemas.microsoft.com/office/drawing/2014/main" id="{2C1C804D-E5F4-4450-8E7E-E1E7E2A41FB0}"/>
                </a:ext>
              </a:extLst>
            </p:cNvPr>
            <p:cNvSpPr/>
            <p:nvPr/>
          </p:nvSpPr>
          <p:spPr>
            <a:xfrm>
              <a:off x="1410850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563" y="260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8988;p75">
              <a:extLst>
                <a:ext uri="{FF2B5EF4-FFF2-40B4-BE49-F238E27FC236}">
                  <a16:creationId xmlns:a16="http://schemas.microsoft.com/office/drawing/2014/main" id="{FFD1F9F5-E5CB-40DC-818C-940393009739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8989;p75">
              <a:extLst>
                <a:ext uri="{FF2B5EF4-FFF2-40B4-BE49-F238E27FC236}">
                  <a16:creationId xmlns:a16="http://schemas.microsoft.com/office/drawing/2014/main" id="{AEF2D47F-FFF8-449E-9A13-F7A8F404F8D7}"/>
                </a:ext>
              </a:extLst>
            </p:cNvPr>
            <p:cNvSpPr/>
            <p:nvPr/>
          </p:nvSpPr>
          <p:spPr>
            <a:xfrm>
              <a:off x="1378178" y="276648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8990;p75">
              <a:extLst>
                <a:ext uri="{FF2B5EF4-FFF2-40B4-BE49-F238E27FC236}">
                  <a16:creationId xmlns:a16="http://schemas.microsoft.com/office/drawing/2014/main" id="{4C3B477F-9A22-4157-9966-7592805DA56F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8991;p75">
              <a:extLst>
                <a:ext uri="{FF2B5EF4-FFF2-40B4-BE49-F238E27FC236}">
                  <a16:creationId xmlns:a16="http://schemas.microsoft.com/office/drawing/2014/main" id="{EB50FC14-1C86-4031-850C-06A10B9AEA14}"/>
                </a:ext>
              </a:extLst>
            </p:cNvPr>
            <p:cNvSpPr/>
            <p:nvPr/>
          </p:nvSpPr>
          <p:spPr>
            <a:xfrm>
              <a:off x="1338469" y="276648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8992;p75">
              <a:extLst>
                <a:ext uri="{FF2B5EF4-FFF2-40B4-BE49-F238E27FC236}">
                  <a16:creationId xmlns:a16="http://schemas.microsoft.com/office/drawing/2014/main" id="{927ACA39-8FFB-4CCB-8A5A-5266A0682A2F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extrusionOk="0">
                  <a:moveTo>
                    <a:pt x="44" y="0"/>
                  </a:move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8993;p75">
              <a:extLst>
                <a:ext uri="{FF2B5EF4-FFF2-40B4-BE49-F238E27FC236}">
                  <a16:creationId xmlns:a16="http://schemas.microsoft.com/office/drawing/2014/main" id="{1C948D53-6F36-4320-9D73-096AFA276D20}"/>
                </a:ext>
              </a:extLst>
            </p:cNvPr>
            <p:cNvSpPr/>
            <p:nvPr/>
          </p:nvSpPr>
          <p:spPr>
            <a:xfrm>
              <a:off x="1308115" y="276648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0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1" y="260"/>
                  </a:lnTo>
                  <a:lnTo>
                    <a:pt x="217" y="260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8994;p75">
              <a:extLst>
                <a:ext uri="{FF2B5EF4-FFF2-40B4-BE49-F238E27FC236}">
                  <a16:creationId xmlns:a16="http://schemas.microsoft.com/office/drawing/2014/main" id="{105709A6-1E62-4736-A9E9-7B31760807C0}"/>
                </a:ext>
              </a:extLst>
            </p:cNvPr>
            <p:cNvSpPr/>
            <p:nvPr/>
          </p:nvSpPr>
          <p:spPr>
            <a:xfrm>
              <a:off x="1313965" y="2726816"/>
              <a:ext cx="419081" cy="15198"/>
            </a:xfrm>
            <a:custGeom>
              <a:avLst/>
              <a:gdLst/>
              <a:ahLst/>
              <a:cxnLst/>
              <a:rect l="l" t="t" r="r" b="b"/>
              <a:pathLst>
                <a:path w="15546" h="564" extrusionOk="0">
                  <a:moveTo>
                    <a:pt x="87" y="0"/>
                  </a:move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473" y="0"/>
                  </a:moveTo>
                  <a:lnTo>
                    <a:pt x="1473" y="563"/>
                  </a:lnTo>
                  <a:lnTo>
                    <a:pt x="2382" y="563"/>
                  </a:lnTo>
                  <a:lnTo>
                    <a:pt x="2382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94" y="563"/>
                  </a:lnTo>
                  <a:lnTo>
                    <a:pt x="3594" y="0"/>
                  </a:lnTo>
                  <a:close/>
                  <a:moveTo>
                    <a:pt x="4157" y="0"/>
                  </a:moveTo>
                  <a:lnTo>
                    <a:pt x="4157" y="563"/>
                  </a:lnTo>
                  <a:lnTo>
                    <a:pt x="5067" y="563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563"/>
                  </a:lnTo>
                  <a:lnTo>
                    <a:pt x="6236" y="563"/>
                  </a:lnTo>
                  <a:lnTo>
                    <a:pt x="6236" y="0"/>
                  </a:lnTo>
                  <a:close/>
                  <a:moveTo>
                    <a:pt x="6799" y="0"/>
                  </a:moveTo>
                  <a:lnTo>
                    <a:pt x="6799" y="563"/>
                  </a:lnTo>
                  <a:lnTo>
                    <a:pt x="7708" y="563"/>
                  </a:lnTo>
                  <a:lnTo>
                    <a:pt x="7708" y="0"/>
                  </a:lnTo>
                  <a:close/>
                  <a:moveTo>
                    <a:pt x="7968" y="0"/>
                  </a:moveTo>
                  <a:lnTo>
                    <a:pt x="7968" y="563"/>
                  </a:lnTo>
                  <a:lnTo>
                    <a:pt x="8921" y="563"/>
                  </a:lnTo>
                  <a:lnTo>
                    <a:pt x="8921" y="0"/>
                  </a:lnTo>
                  <a:close/>
                  <a:moveTo>
                    <a:pt x="9440" y="0"/>
                  </a:moveTo>
                  <a:lnTo>
                    <a:pt x="9440" y="563"/>
                  </a:lnTo>
                  <a:lnTo>
                    <a:pt x="10350" y="563"/>
                  </a:lnTo>
                  <a:lnTo>
                    <a:pt x="10350" y="0"/>
                  </a:lnTo>
                  <a:close/>
                  <a:moveTo>
                    <a:pt x="10609" y="0"/>
                  </a:moveTo>
                  <a:lnTo>
                    <a:pt x="10609" y="563"/>
                  </a:lnTo>
                  <a:lnTo>
                    <a:pt x="11519" y="563"/>
                  </a:lnTo>
                  <a:lnTo>
                    <a:pt x="11519" y="0"/>
                  </a:lnTo>
                  <a:close/>
                  <a:moveTo>
                    <a:pt x="12082" y="0"/>
                  </a:moveTo>
                  <a:lnTo>
                    <a:pt x="12082" y="563"/>
                  </a:lnTo>
                  <a:lnTo>
                    <a:pt x="13034" y="563"/>
                  </a:lnTo>
                  <a:lnTo>
                    <a:pt x="13034" y="0"/>
                  </a:lnTo>
                  <a:close/>
                  <a:moveTo>
                    <a:pt x="13294" y="0"/>
                  </a:moveTo>
                  <a:lnTo>
                    <a:pt x="13294" y="563"/>
                  </a:lnTo>
                  <a:lnTo>
                    <a:pt x="14203" y="563"/>
                  </a:lnTo>
                  <a:lnTo>
                    <a:pt x="14203" y="0"/>
                  </a:lnTo>
                  <a:close/>
                  <a:moveTo>
                    <a:pt x="14766" y="0"/>
                  </a:moveTo>
                  <a:lnTo>
                    <a:pt x="14766" y="563"/>
                  </a:lnTo>
                  <a:lnTo>
                    <a:pt x="15546" y="563"/>
                  </a:lnTo>
                  <a:lnTo>
                    <a:pt x="15503" y="303"/>
                  </a:lnTo>
                  <a:lnTo>
                    <a:pt x="15416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8995;p75">
              <a:extLst>
                <a:ext uri="{FF2B5EF4-FFF2-40B4-BE49-F238E27FC236}">
                  <a16:creationId xmlns:a16="http://schemas.microsoft.com/office/drawing/2014/main" id="{2C29BEF3-21AC-4985-8014-2CEA3E065956}"/>
                </a:ext>
              </a:extLst>
            </p:cNvPr>
            <p:cNvSpPr/>
            <p:nvPr/>
          </p:nvSpPr>
          <p:spPr>
            <a:xfrm>
              <a:off x="1313965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8996;p75">
              <a:extLst>
                <a:ext uri="{FF2B5EF4-FFF2-40B4-BE49-F238E27FC236}">
                  <a16:creationId xmlns:a16="http://schemas.microsoft.com/office/drawing/2014/main" id="{7F98BBB2-99CE-43A9-8F6F-7C4D4DD33AC1}"/>
                </a:ext>
              </a:extLst>
            </p:cNvPr>
            <p:cNvSpPr/>
            <p:nvPr/>
          </p:nvSpPr>
          <p:spPr>
            <a:xfrm>
              <a:off x="1353647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8997;p75">
              <a:extLst>
                <a:ext uri="{FF2B5EF4-FFF2-40B4-BE49-F238E27FC236}">
                  <a16:creationId xmlns:a16="http://schemas.microsoft.com/office/drawing/2014/main" id="{8BB40A96-7EDC-4586-B3E7-69E58B838BB0}"/>
                </a:ext>
              </a:extLst>
            </p:cNvPr>
            <p:cNvSpPr/>
            <p:nvPr/>
          </p:nvSpPr>
          <p:spPr>
            <a:xfrm>
              <a:off x="1385160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8998;p75">
              <a:extLst>
                <a:ext uri="{FF2B5EF4-FFF2-40B4-BE49-F238E27FC236}">
                  <a16:creationId xmlns:a16="http://schemas.microsoft.com/office/drawing/2014/main" id="{0EC54A78-25AF-45BB-96A1-8871333AD2C0}"/>
                </a:ext>
              </a:extLst>
            </p:cNvPr>
            <p:cNvSpPr/>
            <p:nvPr/>
          </p:nvSpPr>
          <p:spPr>
            <a:xfrm>
              <a:off x="142602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8999;p75">
              <a:extLst>
                <a:ext uri="{FF2B5EF4-FFF2-40B4-BE49-F238E27FC236}">
                  <a16:creationId xmlns:a16="http://schemas.microsoft.com/office/drawing/2014/main" id="{ED9D9930-927A-4192-885F-036F88FD9BE0}"/>
                </a:ext>
              </a:extLst>
            </p:cNvPr>
            <p:cNvSpPr/>
            <p:nvPr/>
          </p:nvSpPr>
          <p:spPr>
            <a:xfrm>
              <a:off x="1457541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9000;p75">
              <a:extLst>
                <a:ext uri="{FF2B5EF4-FFF2-40B4-BE49-F238E27FC236}">
                  <a16:creationId xmlns:a16="http://schemas.microsoft.com/office/drawing/2014/main" id="{0EC58459-0543-400C-95EF-C1739D682AB3}"/>
                </a:ext>
              </a:extLst>
            </p:cNvPr>
            <p:cNvSpPr/>
            <p:nvPr/>
          </p:nvSpPr>
          <p:spPr>
            <a:xfrm>
              <a:off x="1497222" y="272681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9001;p75">
              <a:extLst>
                <a:ext uri="{FF2B5EF4-FFF2-40B4-BE49-F238E27FC236}">
                  <a16:creationId xmlns:a16="http://schemas.microsoft.com/office/drawing/2014/main" id="{B8EBB6C5-E037-4CA7-A967-C8A4BA4E119D}"/>
                </a:ext>
              </a:extLst>
            </p:cNvPr>
            <p:cNvSpPr/>
            <p:nvPr/>
          </p:nvSpPr>
          <p:spPr>
            <a:xfrm>
              <a:off x="1528735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9002;p75">
              <a:extLst>
                <a:ext uri="{FF2B5EF4-FFF2-40B4-BE49-F238E27FC236}">
                  <a16:creationId xmlns:a16="http://schemas.microsoft.com/office/drawing/2014/main" id="{B9FD2434-3FE8-47D7-AD76-400C268F578E}"/>
                </a:ext>
              </a:extLst>
            </p:cNvPr>
            <p:cNvSpPr/>
            <p:nvPr/>
          </p:nvSpPr>
          <p:spPr>
            <a:xfrm>
              <a:off x="1568444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9003;p75">
              <a:extLst>
                <a:ext uri="{FF2B5EF4-FFF2-40B4-BE49-F238E27FC236}">
                  <a16:creationId xmlns:a16="http://schemas.microsoft.com/office/drawing/2014/main" id="{675AE42A-4D65-4AE7-8602-2E80789A9F7C}"/>
                </a:ext>
              </a:extLst>
            </p:cNvPr>
            <p:cNvSpPr/>
            <p:nvPr/>
          </p:nvSpPr>
          <p:spPr>
            <a:xfrm>
              <a:off x="1599957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9004;p75">
              <a:extLst>
                <a:ext uri="{FF2B5EF4-FFF2-40B4-BE49-F238E27FC236}">
                  <a16:creationId xmlns:a16="http://schemas.microsoft.com/office/drawing/2014/main" id="{03699C6C-AFBF-4DC4-9A67-B5A1352CD2E7}"/>
                </a:ext>
              </a:extLst>
            </p:cNvPr>
            <p:cNvSpPr/>
            <p:nvPr/>
          </p:nvSpPr>
          <p:spPr>
            <a:xfrm>
              <a:off x="1639639" y="272681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9005;p75">
              <a:extLst>
                <a:ext uri="{FF2B5EF4-FFF2-40B4-BE49-F238E27FC236}">
                  <a16:creationId xmlns:a16="http://schemas.microsoft.com/office/drawing/2014/main" id="{0A30DB5D-4F91-4ED7-99E3-A11390F62811}"/>
                </a:ext>
              </a:extLst>
            </p:cNvPr>
            <p:cNvSpPr/>
            <p:nvPr/>
          </p:nvSpPr>
          <p:spPr>
            <a:xfrm>
              <a:off x="1672338" y="272681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09" y="563"/>
                  </a:lnTo>
                  <a:lnTo>
                    <a:pt x="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9006;p75">
              <a:extLst>
                <a:ext uri="{FF2B5EF4-FFF2-40B4-BE49-F238E27FC236}">
                  <a16:creationId xmlns:a16="http://schemas.microsoft.com/office/drawing/2014/main" id="{9010FF18-9AEB-4457-BEC8-3BE7C9A0832C}"/>
                </a:ext>
              </a:extLst>
            </p:cNvPr>
            <p:cNvSpPr/>
            <p:nvPr/>
          </p:nvSpPr>
          <p:spPr>
            <a:xfrm>
              <a:off x="1712020" y="2726816"/>
              <a:ext cx="21027" cy="15198"/>
            </a:xfrm>
            <a:custGeom>
              <a:avLst/>
              <a:gdLst/>
              <a:ahLst/>
              <a:cxnLst/>
              <a:rect l="l" t="t" r="r" b="b"/>
              <a:pathLst>
                <a:path w="780" h="564" fill="none" extrusionOk="0">
                  <a:moveTo>
                    <a:pt x="65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780" y="563"/>
                  </a:lnTo>
                  <a:lnTo>
                    <a:pt x="780" y="563"/>
                  </a:lnTo>
                  <a:lnTo>
                    <a:pt x="737" y="303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9007;p75">
              <a:extLst>
                <a:ext uri="{FF2B5EF4-FFF2-40B4-BE49-F238E27FC236}">
                  <a16:creationId xmlns:a16="http://schemas.microsoft.com/office/drawing/2014/main" id="{A0D05D70-8AD6-4103-815E-B3C750A592D5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9008;p75">
              <a:extLst>
                <a:ext uri="{FF2B5EF4-FFF2-40B4-BE49-F238E27FC236}">
                  <a16:creationId xmlns:a16="http://schemas.microsoft.com/office/drawing/2014/main" id="{554BE4DC-A6CF-4F94-93DC-04A5D4203D7A}"/>
                </a:ext>
              </a:extLst>
            </p:cNvPr>
            <p:cNvSpPr/>
            <p:nvPr/>
          </p:nvSpPr>
          <p:spPr>
            <a:xfrm>
              <a:off x="169684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9009;p75">
              <a:extLst>
                <a:ext uri="{FF2B5EF4-FFF2-40B4-BE49-F238E27FC236}">
                  <a16:creationId xmlns:a16="http://schemas.microsoft.com/office/drawing/2014/main" id="{32457F02-703A-43E5-9549-816E2B9A2188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9010;p75">
              <a:extLst>
                <a:ext uri="{FF2B5EF4-FFF2-40B4-BE49-F238E27FC236}">
                  <a16:creationId xmlns:a16="http://schemas.microsoft.com/office/drawing/2014/main" id="{9DA4C1E9-7277-44BE-8504-AE6AEB5A2FAD}"/>
                </a:ext>
              </a:extLst>
            </p:cNvPr>
            <p:cNvSpPr/>
            <p:nvPr/>
          </p:nvSpPr>
          <p:spPr>
            <a:xfrm>
              <a:off x="1665329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9011;p75">
              <a:extLst>
                <a:ext uri="{FF2B5EF4-FFF2-40B4-BE49-F238E27FC236}">
                  <a16:creationId xmlns:a16="http://schemas.microsoft.com/office/drawing/2014/main" id="{FC340B28-9BFF-4649-A667-628558975F03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9012;p75">
              <a:extLst>
                <a:ext uri="{FF2B5EF4-FFF2-40B4-BE49-F238E27FC236}">
                  <a16:creationId xmlns:a16="http://schemas.microsoft.com/office/drawing/2014/main" id="{F31F4BDE-35DF-4FFE-9790-B1C3422BD542}"/>
                </a:ext>
              </a:extLst>
            </p:cNvPr>
            <p:cNvSpPr/>
            <p:nvPr/>
          </p:nvSpPr>
          <p:spPr>
            <a:xfrm>
              <a:off x="1624462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9013;p75">
              <a:extLst>
                <a:ext uri="{FF2B5EF4-FFF2-40B4-BE49-F238E27FC236}">
                  <a16:creationId xmlns:a16="http://schemas.microsoft.com/office/drawing/2014/main" id="{739BEEC7-2A71-441C-BA9A-F4B4242A83CC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9014;p75">
              <a:extLst>
                <a:ext uri="{FF2B5EF4-FFF2-40B4-BE49-F238E27FC236}">
                  <a16:creationId xmlns:a16="http://schemas.microsoft.com/office/drawing/2014/main" id="{CF50B8C0-5ED8-4360-9771-3308E2393AF8}"/>
                </a:ext>
              </a:extLst>
            </p:cNvPr>
            <p:cNvSpPr/>
            <p:nvPr/>
          </p:nvSpPr>
          <p:spPr>
            <a:xfrm>
              <a:off x="1592948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9015;p75">
              <a:extLst>
                <a:ext uri="{FF2B5EF4-FFF2-40B4-BE49-F238E27FC236}">
                  <a16:creationId xmlns:a16="http://schemas.microsoft.com/office/drawing/2014/main" id="{508CAB36-2147-48FB-B82A-C19F83623224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9016;p75">
              <a:extLst>
                <a:ext uri="{FF2B5EF4-FFF2-40B4-BE49-F238E27FC236}">
                  <a16:creationId xmlns:a16="http://schemas.microsoft.com/office/drawing/2014/main" id="{988D6943-2523-47E6-BCB1-4FAD807DC443}"/>
                </a:ext>
              </a:extLst>
            </p:cNvPr>
            <p:cNvSpPr/>
            <p:nvPr/>
          </p:nvSpPr>
          <p:spPr>
            <a:xfrm>
              <a:off x="1554426" y="272681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9017;p75">
              <a:extLst>
                <a:ext uri="{FF2B5EF4-FFF2-40B4-BE49-F238E27FC236}">
                  <a16:creationId xmlns:a16="http://schemas.microsoft.com/office/drawing/2014/main" id="{BF29FA14-AC07-4B22-9107-A04B07F2F6D8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9018;p75">
              <a:extLst>
                <a:ext uri="{FF2B5EF4-FFF2-40B4-BE49-F238E27FC236}">
                  <a16:creationId xmlns:a16="http://schemas.microsoft.com/office/drawing/2014/main" id="{570FF522-4FF3-49B6-954C-AD1ED6C5C953}"/>
                </a:ext>
              </a:extLst>
            </p:cNvPr>
            <p:cNvSpPr/>
            <p:nvPr/>
          </p:nvSpPr>
          <p:spPr>
            <a:xfrm>
              <a:off x="1521754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9019;p75">
              <a:extLst>
                <a:ext uri="{FF2B5EF4-FFF2-40B4-BE49-F238E27FC236}">
                  <a16:creationId xmlns:a16="http://schemas.microsoft.com/office/drawing/2014/main" id="{38F58B6B-F97D-48CC-9F59-AFE5A7CB5960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9020;p75">
              <a:extLst>
                <a:ext uri="{FF2B5EF4-FFF2-40B4-BE49-F238E27FC236}">
                  <a16:creationId xmlns:a16="http://schemas.microsoft.com/office/drawing/2014/main" id="{8815AAB6-9F74-471C-946B-1729EBA15534}"/>
                </a:ext>
              </a:extLst>
            </p:cNvPr>
            <p:cNvSpPr/>
            <p:nvPr/>
          </p:nvSpPr>
          <p:spPr>
            <a:xfrm>
              <a:off x="1482045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9021;p75">
              <a:extLst>
                <a:ext uri="{FF2B5EF4-FFF2-40B4-BE49-F238E27FC236}">
                  <a16:creationId xmlns:a16="http://schemas.microsoft.com/office/drawing/2014/main" id="{833AF764-3AB9-4702-A0BB-8AF7E3A64FAA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9022;p75">
              <a:extLst>
                <a:ext uri="{FF2B5EF4-FFF2-40B4-BE49-F238E27FC236}">
                  <a16:creationId xmlns:a16="http://schemas.microsoft.com/office/drawing/2014/main" id="{7116BD4D-1D24-4427-912F-A82791B2D4BC}"/>
                </a:ext>
              </a:extLst>
            </p:cNvPr>
            <p:cNvSpPr/>
            <p:nvPr/>
          </p:nvSpPr>
          <p:spPr>
            <a:xfrm>
              <a:off x="1450532" y="272681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9023;p75">
              <a:extLst>
                <a:ext uri="{FF2B5EF4-FFF2-40B4-BE49-F238E27FC236}">
                  <a16:creationId xmlns:a16="http://schemas.microsoft.com/office/drawing/2014/main" id="{7B9E062F-C33F-4CC0-9827-2B75E2A41B4D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0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9024;p75">
              <a:extLst>
                <a:ext uri="{FF2B5EF4-FFF2-40B4-BE49-F238E27FC236}">
                  <a16:creationId xmlns:a16="http://schemas.microsoft.com/office/drawing/2014/main" id="{A290A52E-2E28-41AC-81A8-4676826D6957}"/>
                </a:ext>
              </a:extLst>
            </p:cNvPr>
            <p:cNvSpPr/>
            <p:nvPr/>
          </p:nvSpPr>
          <p:spPr>
            <a:xfrm>
              <a:off x="1410850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9025;p75">
              <a:extLst>
                <a:ext uri="{FF2B5EF4-FFF2-40B4-BE49-F238E27FC236}">
                  <a16:creationId xmlns:a16="http://schemas.microsoft.com/office/drawing/2014/main" id="{FC528769-63A7-4934-BBCA-843A327B08DB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9026;p75">
              <a:extLst>
                <a:ext uri="{FF2B5EF4-FFF2-40B4-BE49-F238E27FC236}">
                  <a16:creationId xmlns:a16="http://schemas.microsoft.com/office/drawing/2014/main" id="{B943845A-40FF-4BC8-A020-A90EC9ED3C72}"/>
                </a:ext>
              </a:extLst>
            </p:cNvPr>
            <p:cNvSpPr/>
            <p:nvPr/>
          </p:nvSpPr>
          <p:spPr>
            <a:xfrm>
              <a:off x="1378178" y="272681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9027;p75">
              <a:extLst>
                <a:ext uri="{FF2B5EF4-FFF2-40B4-BE49-F238E27FC236}">
                  <a16:creationId xmlns:a16="http://schemas.microsoft.com/office/drawing/2014/main" id="{529281C0-9537-4D31-A5F6-F296C8A6BF17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9028;p75">
              <a:extLst>
                <a:ext uri="{FF2B5EF4-FFF2-40B4-BE49-F238E27FC236}">
                  <a16:creationId xmlns:a16="http://schemas.microsoft.com/office/drawing/2014/main" id="{09DB7ED6-9BB8-4CD0-8D61-0D11716EF51D}"/>
                </a:ext>
              </a:extLst>
            </p:cNvPr>
            <p:cNvSpPr/>
            <p:nvPr/>
          </p:nvSpPr>
          <p:spPr>
            <a:xfrm>
              <a:off x="1338469" y="272681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9029;p75">
              <a:extLst>
                <a:ext uri="{FF2B5EF4-FFF2-40B4-BE49-F238E27FC236}">
                  <a16:creationId xmlns:a16="http://schemas.microsoft.com/office/drawing/2014/main" id="{E847C164-BA80-483F-B8D6-736B0BC36D5D}"/>
                </a:ext>
              </a:extLst>
            </p:cNvPr>
            <p:cNvSpPr/>
            <p:nvPr/>
          </p:nvSpPr>
          <p:spPr>
            <a:xfrm>
              <a:off x="1722533" y="2695288"/>
              <a:ext cx="1186" cy="7033"/>
            </a:xfrm>
            <a:custGeom>
              <a:avLst/>
              <a:gdLst/>
              <a:ahLst/>
              <a:cxnLst/>
              <a:rect l="l" t="t" r="r" b="b"/>
              <a:pathLst>
                <a:path w="44" h="261" extrusionOk="0">
                  <a:moveTo>
                    <a:pt x="43" y="217"/>
                  </a:moveTo>
                  <a:lnTo>
                    <a:pt x="43" y="217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61"/>
                  </a:lnTo>
                  <a:lnTo>
                    <a:pt x="43" y="217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9030;p75">
              <a:extLst>
                <a:ext uri="{FF2B5EF4-FFF2-40B4-BE49-F238E27FC236}">
                  <a16:creationId xmlns:a16="http://schemas.microsoft.com/office/drawing/2014/main" id="{B324D8E5-8E75-4435-8D09-8EAE972B0624}"/>
                </a:ext>
              </a:extLst>
            </p:cNvPr>
            <p:cNvSpPr/>
            <p:nvPr/>
          </p:nvSpPr>
          <p:spPr>
            <a:xfrm>
              <a:off x="1723692" y="2701135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9031;p75">
              <a:extLst>
                <a:ext uri="{FF2B5EF4-FFF2-40B4-BE49-F238E27FC236}">
                  <a16:creationId xmlns:a16="http://schemas.microsoft.com/office/drawing/2014/main" id="{BF959E12-57C4-4CD4-B2EB-DD20B32FA803}"/>
                </a:ext>
              </a:extLst>
            </p:cNvPr>
            <p:cNvSpPr/>
            <p:nvPr/>
          </p:nvSpPr>
          <p:spPr>
            <a:xfrm>
              <a:off x="1722533" y="2695288"/>
              <a:ext cx="27" cy="1213"/>
            </a:xfrm>
            <a:custGeom>
              <a:avLst/>
              <a:gdLst/>
              <a:ahLst/>
              <a:cxnLst/>
              <a:rect l="l" t="t" r="r" b="b"/>
              <a:pathLst>
                <a:path w="1" h="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9032;p75">
              <a:extLst>
                <a:ext uri="{FF2B5EF4-FFF2-40B4-BE49-F238E27FC236}">
                  <a16:creationId xmlns:a16="http://schemas.microsoft.com/office/drawing/2014/main" id="{883A45CA-684B-4409-B2FD-DCA05CAD526A}"/>
                </a:ext>
              </a:extLst>
            </p:cNvPr>
            <p:cNvSpPr/>
            <p:nvPr/>
          </p:nvSpPr>
          <p:spPr>
            <a:xfrm>
              <a:off x="1322133" y="2695288"/>
              <a:ext cx="401586" cy="7033"/>
            </a:xfrm>
            <a:custGeom>
              <a:avLst/>
              <a:gdLst/>
              <a:ahLst/>
              <a:cxnLst/>
              <a:rect l="l" t="t" r="r" b="b"/>
              <a:pathLst>
                <a:path w="14897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  <a:close/>
                  <a:moveTo>
                    <a:pt x="1170" y="1"/>
                  </a:moveTo>
                  <a:lnTo>
                    <a:pt x="1170" y="261"/>
                  </a:lnTo>
                  <a:lnTo>
                    <a:pt x="2079" y="261"/>
                  </a:lnTo>
                  <a:lnTo>
                    <a:pt x="2079" y="1"/>
                  </a:lnTo>
                  <a:close/>
                  <a:moveTo>
                    <a:pt x="2339" y="1"/>
                  </a:moveTo>
                  <a:lnTo>
                    <a:pt x="2339" y="261"/>
                  </a:lnTo>
                  <a:lnTo>
                    <a:pt x="3291" y="261"/>
                  </a:lnTo>
                  <a:lnTo>
                    <a:pt x="3291" y="1"/>
                  </a:lnTo>
                  <a:close/>
                  <a:moveTo>
                    <a:pt x="3854" y="1"/>
                  </a:moveTo>
                  <a:lnTo>
                    <a:pt x="3854" y="261"/>
                  </a:lnTo>
                  <a:lnTo>
                    <a:pt x="4764" y="261"/>
                  </a:lnTo>
                  <a:lnTo>
                    <a:pt x="4764" y="1"/>
                  </a:lnTo>
                  <a:close/>
                  <a:moveTo>
                    <a:pt x="5024" y="1"/>
                  </a:moveTo>
                  <a:lnTo>
                    <a:pt x="5024" y="261"/>
                  </a:lnTo>
                  <a:lnTo>
                    <a:pt x="5933" y="261"/>
                  </a:lnTo>
                  <a:lnTo>
                    <a:pt x="5933" y="1"/>
                  </a:lnTo>
                  <a:close/>
                  <a:moveTo>
                    <a:pt x="6496" y="1"/>
                  </a:moveTo>
                  <a:lnTo>
                    <a:pt x="6496" y="261"/>
                  </a:lnTo>
                  <a:lnTo>
                    <a:pt x="7405" y="261"/>
                  </a:lnTo>
                  <a:lnTo>
                    <a:pt x="7405" y="1"/>
                  </a:lnTo>
                  <a:close/>
                  <a:moveTo>
                    <a:pt x="7665" y="1"/>
                  </a:moveTo>
                  <a:lnTo>
                    <a:pt x="7665" y="261"/>
                  </a:lnTo>
                  <a:lnTo>
                    <a:pt x="8618" y="261"/>
                  </a:lnTo>
                  <a:lnTo>
                    <a:pt x="8618" y="1"/>
                  </a:lnTo>
                  <a:close/>
                  <a:moveTo>
                    <a:pt x="9137" y="1"/>
                  </a:moveTo>
                  <a:lnTo>
                    <a:pt x="9137" y="261"/>
                  </a:lnTo>
                  <a:lnTo>
                    <a:pt x="10047" y="261"/>
                  </a:lnTo>
                  <a:lnTo>
                    <a:pt x="10047" y="1"/>
                  </a:lnTo>
                  <a:close/>
                  <a:moveTo>
                    <a:pt x="10306" y="1"/>
                  </a:moveTo>
                  <a:lnTo>
                    <a:pt x="10306" y="261"/>
                  </a:lnTo>
                  <a:lnTo>
                    <a:pt x="11216" y="261"/>
                  </a:lnTo>
                  <a:lnTo>
                    <a:pt x="11216" y="1"/>
                  </a:lnTo>
                  <a:close/>
                  <a:moveTo>
                    <a:pt x="11779" y="1"/>
                  </a:moveTo>
                  <a:lnTo>
                    <a:pt x="11779" y="261"/>
                  </a:lnTo>
                  <a:lnTo>
                    <a:pt x="12731" y="261"/>
                  </a:lnTo>
                  <a:lnTo>
                    <a:pt x="12731" y="1"/>
                  </a:lnTo>
                  <a:close/>
                  <a:moveTo>
                    <a:pt x="12991" y="1"/>
                  </a:moveTo>
                  <a:lnTo>
                    <a:pt x="12991" y="261"/>
                  </a:lnTo>
                  <a:lnTo>
                    <a:pt x="13900" y="261"/>
                  </a:lnTo>
                  <a:lnTo>
                    <a:pt x="13900" y="1"/>
                  </a:lnTo>
                  <a:close/>
                  <a:moveTo>
                    <a:pt x="14463" y="1"/>
                  </a:moveTo>
                  <a:lnTo>
                    <a:pt x="14463" y="261"/>
                  </a:lnTo>
                  <a:lnTo>
                    <a:pt x="14896" y="261"/>
                  </a:lnTo>
                  <a:lnTo>
                    <a:pt x="14896" y="217"/>
                  </a:lnTo>
                  <a:lnTo>
                    <a:pt x="14853" y="44"/>
                  </a:lnTo>
                  <a:lnTo>
                    <a:pt x="1485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9033;p75">
              <a:extLst>
                <a:ext uri="{FF2B5EF4-FFF2-40B4-BE49-F238E27FC236}">
                  <a16:creationId xmlns:a16="http://schemas.microsoft.com/office/drawing/2014/main" id="{6686588F-2853-487A-A045-A416BFA89DA0}"/>
                </a:ext>
              </a:extLst>
            </p:cNvPr>
            <p:cNvSpPr/>
            <p:nvPr/>
          </p:nvSpPr>
          <p:spPr>
            <a:xfrm>
              <a:off x="1322133" y="2695288"/>
              <a:ext cx="16363" cy="7033"/>
            </a:xfrm>
            <a:custGeom>
              <a:avLst/>
              <a:gdLst/>
              <a:ahLst/>
              <a:cxnLst/>
              <a:rect l="l" t="t" r="r" b="b"/>
              <a:pathLst>
                <a:path w="607" h="261" fill="none" extrusionOk="0">
                  <a:moveTo>
                    <a:pt x="607" y="1"/>
                  </a:moveTo>
                  <a:lnTo>
                    <a:pt x="44" y="1"/>
                  </a:lnTo>
                  <a:lnTo>
                    <a:pt x="1" y="261"/>
                  </a:lnTo>
                  <a:lnTo>
                    <a:pt x="607" y="261"/>
                  </a:lnTo>
                  <a:lnTo>
                    <a:pt x="6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9034;p75">
              <a:extLst>
                <a:ext uri="{FF2B5EF4-FFF2-40B4-BE49-F238E27FC236}">
                  <a16:creationId xmlns:a16="http://schemas.microsoft.com/office/drawing/2014/main" id="{C9974591-F86E-4DE6-8BB3-971131606DB2}"/>
                </a:ext>
              </a:extLst>
            </p:cNvPr>
            <p:cNvSpPr/>
            <p:nvPr/>
          </p:nvSpPr>
          <p:spPr>
            <a:xfrm>
              <a:off x="1353647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9035;p75">
              <a:extLst>
                <a:ext uri="{FF2B5EF4-FFF2-40B4-BE49-F238E27FC236}">
                  <a16:creationId xmlns:a16="http://schemas.microsoft.com/office/drawing/2014/main" id="{D368C5C6-3A69-401E-B521-5E15FCC918A5}"/>
                </a:ext>
              </a:extLst>
            </p:cNvPr>
            <p:cNvSpPr/>
            <p:nvPr/>
          </p:nvSpPr>
          <p:spPr>
            <a:xfrm>
              <a:off x="1385160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9036;p75">
              <a:extLst>
                <a:ext uri="{FF2B5EF4-FFF2-40B4-BE49-F238E27FC236}">
                  <a16:creationId xmlns:a16="http://schemas.microsoft.com/office/drawing/2014/main" id="{0A3C79E8-B92F-4311-8484-24BABD30B28B}"/>
                </a:ext>
              </a:extLst>
            </p:cNvPr>
            <p:cNvSpPr/>
            <p:nvPr/>
          </p:nvSpPr>
          <p:spPr>
            <a:xfrm>
              <a:off x="142602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9037;p75">
              <a:extLst>
                <a:ext uri="{FF2B5EF4-FFF2-40B4-BE49-F238E27FC236}">
                  <a16:creationId xmlns:a16="http://schemas.microsoft.com/office/drawing/2014/main" id="{98A08A6A-41D0-4FCB-8E45-EDF08CF4CA90}"/>
                </a:ext>
              </a:extLst>
            </p:cNvPr>
            <p:cNvSpPr/>
            <p:nvPr/>
          </p:nvSpPr>
          <p:spPr>
            <a:xfrm>
              <a:off x="1457541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9038;p75">
              <a:extLst>
                <a:ext uri="{FF2B5EF4-FFF2-40B4-BE49-F238E27FC236}">
                  <a16:creationId xmlns:a16="http://schemas.microsoft.com/office/drawing/2014/main" id="{8777236F-EBCB-4E21-8DB4-00F27897A86D}"/>
                </a:ext>
              </a:extLst>
            </p:cNvPr>
            <p:cNvSpPr/>
            <p:nvPr/>
          </p:nvSpPr>
          <p:spPr>
            <a:xfrm>
              <a:off x="1497222" y="2695288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9039;p75">
              <a:extLst>
                <a:ext uri="{FF2B5EF4-FFF2-40B4-BE49-F238E27FC236}">
                  <a16:creationId xmlns:a16="http://schemas.microsoft.com/office/drawing/2014/main" id="{4D754E39-35E6-4950-B7F8-B09F878A7C03}"/>
                </a:ext>
              </a:extLst>
            </p:cNvPr>
            <p:cNvSpPr/>
            <p:nvPr/>
          </p:nvSpPr>
          <p:spPr>
            <a:xfrm>
              <a:off x="1528735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9040;p75">
              <a:extLst>
                <a:ext uri="{FF2B5EF4-FFF2-40B4-BE49-F238E27FC236}">
                  <a16:creationId xmlns:a16="http://schemas.microsoft.com/office/drawing/2014/main" id="{EB0C7AE4-A490-4245-B4A1-CB429FFB533F}"/>
                </a:ext>
              </a:extLst>
            </p:cNvPr>
            <p:cNvSpPr/>
            <p:nvPr/>
          </p:nvSpPr>
          <p:spPr>
            <a:xfrm>
              <a:off x="1568444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9041;p75">
              <a:extLst>
                <a:ext uri="{FF2B5EF4-FFF2-40B4-BE49-F238E27FC236}">
                  <a16:creationId xmlns:a16="http://schemas.microsoft.com/office/drawing/2014/main" id="{2CBB0A35-D52B-4356-AC09-06E403CA5451}"/>
                </a:ext>
              </a:extLst>
            </p:cNvPr>
            <p:cNvSpPr/>
            <p:nvPr/>
          </p:nvSpPr>
          <p:spPr>
            <a:xfrm>
              <a:off x="1599957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9042;p75">
              <a:extLst>
                <a:ext uri="{FF2B5EF4-FFF2-40B4-BE49-F238E27FC236}">
                  <a16:creationId xmlns:a16="http://schemas.microsoft.com/office/drawing/2014/main" id="{F659952D-86F7-4E9A-8D7E-2F1461B1041D}"/>
                </a:ext>
              </a:extLst>
            </p:cNvPr>
            <p:cNvSpPr/>
            <p:nvPr/>
          </p:nvSpPr>
          <p:spPr>
            <a:xfrm>
              <a:off x="1639639" y="2695288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9043;p75">
              <a:extLst>
                <a:ext uri="{FF2B5EF4-FFF2-40B4-BE49-F238E27FC236}">
                  <a16:creationId xmlns:a16="http://schemas.microsoft.com/office/drawing/2014/main" id="{67EAB610-0D86-4B9F-BA0B-9B3C298D0111}"/>
                </a:ext>
              </a:extLst>
            </p:cNvPr>
            <p:cNvSpPr/>
            <p:nvPr/>
          </p:nvSpPr>
          <p:spPr>
            <a:xfrm>
              <a:off x="1672338" y="2695288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09" y="261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9044;p75">
              <a:extLst>
                <a:ext uri="{FF2B5EF4-FFF2-40B4-BE49-F238E27FC236}">
                  <a16:creationId xmlns:a16="http://schemas.microsoft.com/office/drawing/2014/main" id="{ABD17F42-5634-4707-A8CA-06E6ECF07E51}"/>
                </a:ext>
              </a:extLst>
            </p:cNvPr>
            <p:cNvSpPr/>
            <p:nvPr/>
          </p:nvSpPr>
          <p:spPr>
            <a:xfrm>
              <a:off x="1712020" y="2695288"/>
              <a:ext cx="11700" cy="7033"/>
            </a:xfrm>
            <a:custGeom>
              <a:avLst/>
              <a:gdLst/>
              <a:ahLst/>
              <a:cxnLst/>
              <a:rect l="l" t="t" r="r" b="b"/>
              <a:pathLst>
                <a:path w="434" h="261" fill="none" extrusionOk="0">
                  <a:moveTo>
                    <a:pt x="39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433" y="261"/>
                  </a:lnTo>
                  <a:lnTo>
                    <a:pt x="433" y="261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9045;p75">
              <a:extLst>
                <a:ext uri="{FF2B5EF4-FFF2-40B4-BE49-F238E27FC236}">
                  <a16:creationId xmlns:a16="http://schemas.microsoft.com/office/drawing/2014/main" id="{AD57A9A2-6A27-41AD-B19D-39ADFD45CA0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9046;p75">
              <a:extLst>
                <a:ext uri="{FF2B5EF4-FFF2-40B4-BE49-F238E27FC236}">
                  <a16:creationId xmlns:a16="http://schemas.microsoft.com/office/drawing/2014/main" id="{38422164-5F9E-49CF-9277-ACB3020E0AAB}"/>
                </a:ext>
              </a:extLst>
            </p:cNvPr>
            <p:cNvSpPr/>
            <p:nvPr/>
          </p:nvSpPr>
          <p:spPr>
            <a:xfrm>
              <a:off x="169684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9047;p75">
              <a:extLst>
                <a:ext uri="{FF2B5EF4-FFF2-40B4-BE49-F238E27FC236}">
                  <a16:creationId xmlns:a16="http://schemas.microsoft.com/office/drawing/2014/main" id="{FBD10ADA-649F-4F16-8066-82447AF4B732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9048;p75">
              <a:extLst>
                <a:ext uri="{FF2B5EF4-FFF2-40B4-BE49-F238E27FC236}">
                  <a16:creationId xmlns:a16="http://schemas.microsoft.com/office/drawing/2014/main" id="{6021A763-8A1A-4C2C-A210-80C07B313D40}"/>
                </a:ext>
              </a:extLst>
            </p:cNvPr>
            <p:cNvSpPr/>
            <p:nvPr/>
          </p:nvSpPr>
          <p:spPr>
            <a:xfrm>
              <a:off x="1665329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9049;p75">
              <a:extLst>
                <a:ext uri="{FF2B5EF4-FFF2-40B4-BE49-F238E27FC236}">
                  <a16:creationId xmlns:a16="http://schemas.microsoft.com/office/drawing/2014/main" id="{F2EE0B22-6A63-4C6F-87EF-6904B3E73684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9050;p75">
              <a:extLst>
                <a:ext uri="{FF2B5EF4-FFF2-40B4-BE49-F238E27FC236}">
                  <a16:creationId xmlns:a16="http://schemas.microsoft.com/office/drawing/2014/main" id="{56DEB327-3D72-4556-943D-94FBFCF44186}"/>
                </a:ext>
              </a:extLst>
            </p:cNvPr>
            <p:cNvSpPr/>
            <p:nvPr/>
          </p:nvSpPr>
          <p:spPr>
            <a:xfrm>
              <a:off x="1624462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9051;p75">
              <a:extLst>
                <a:ext uri="{FF2B5EF4-FFF2-40B4-BE49-F238E27FC236}">
                  <a16:creationId xmlns:a16="http://schemas.microsoft.com/office/drawing/2014/main" id="{F73636AC-8D37-4D62-924F-C9F919E68E07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9052;p75">
              <a:extLst>
                <a:ext uri="{FF2B5EF4-FFF2-40B4-BE49-F238E27FC236}">
                  <a16:creationId xmlns:a16="http://schemas.microsoft.com/office/drawing/2014/main" id="{68E4BA2C-739E-4E57-B991-0087C1CDD4BF}"/>
                </a:ext>
              </a:extLst>
            </p:cNvPr>
            <p:cNvSpPr/>
            <p:nvPr/>
          </p:nvSpPr>
          <p:spPr>
            <a:xfrm>
              <a:off x="1592948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9053;p75">
              <a:extLst>
                <a:ext uri="{FF2B5EF4-FFF2-40B4-BE49-F238E27FC236}">
                  <a16:creationId xmlns:a16="http://schemas.microsoft.com/office/drawing/2014/main" id="{9DDBDFDF-B994-46C1-AB14-E9E821B448AA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9054;p75">
              <a:extLst>
                <a:ext uri="{FF2B5EF4-FFF2-40B4-BE49-F238E27FC236}">
                  <a16:creationId xmlns:a16="http://schemas.microsoft.com/office/drawing/2014/main" id="{D3D9D03F-6827-425D-84B6-652AC1845EE7}"/>
                </a:ext>
              </a:extLst>
            </p:cNvPr>
            <p:cNvSpPr/>
            <p:nvPr/>
          </p:nvSpPr>
          <p:spPr>
            <a:xfrm>
              <a:off x="1554426" y="2695288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9055;p75">
              <a:extLst>
                <a:ext uri="{FF2B5EF4-FFF2-40B4-BE49-F238E27FC236}">
                  <a16:creationId xmlns:a16="http://schemas.microsoft.com/office/drawing/2014/main" id="{51510C01-C85F-43C5-BAB2-63D86913D084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9056;p75">
              <a:extLst>
                <a:ext uri="{FF2B5EF4-FFF2-40B4-BE49-F238E27FC236}">
                  <a16:creationId xmlns:a16="http://schemas.microsoft.com/office/drawing/2014/main" id="{2032F56C-0CC7-4074-A316-1AC1D385B8FC}"/>
                </a:ext>
              </a:extLst>
            </p:cNvPr>
            <p:cNvSpPr/>
            <p:nvPr/>
          </p:nvSpPr>
          <p:spPr>
            <a:xfrm>
              <a:off x="1521754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9057;p75">
              <a:extLst>
                <a:ext uri="{FF2B5EF4-FFF2-40B4-BE49-F238E27FC236}">
                  <a16:creationId xmlns:a16="http://schemas.microsoft.com/office/drawing/2014/main" id="{092F7937-4715-4A48-918C-5070059E720F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9058;p75">
              <a:extLst>
                <a:ext uri="{FF2B5EF4-FFF2-40B4-BE49-F238E27FC236}">
                  <a16:creationId xmlns:a16="http://schemas.microsoft.com/office/drawing/2014/main" id="{384F8DA9-2F66-4D31-A771-8C2DD6690AB6}"/>
                </a:ext>
              </a:extLst>
            </p:cNvPr>
            <p:cNvSpPr/>
            <p:nvPr/>
          </p:nvSpPr>
          <p:spPr>
            <a:xfrm>
              <a:off x="1482045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9059;p75">
              <a:extLst>
                <a:ext uri="{FF2B5EF4-FFF2-40B4-BE49-F238E27FC236}">
                  <a16:creationId xmlns:a16="http://schemas.microsoft.com/office/drawing/2014/main" id="{B132AD75-F041-4C1D-AC0E-765E59872384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9060;p75">
              <a:extLst>
                <a:ext uri="{FF2B5EF4-FFF2-40B4-BE49-F238E27FC236}">
                  <a16:creationId xmlns:a16="http://schemas.microsoft.com/office/drawing/2014/main" id="{07C31561-83C8-4304-AE29-05ACCCB849F5}"/>
                </a:ext>
              </a:extLst>
            </p:cNvPr>
            <p:cNvSpPr/>
            <p:nvPr/>
          </p:nvSpPr>
          <p:spPr>
            <a:xfrm>
              <a:off x="1450532" y="2695288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9061;p75">
              <a:extLst>
                <a:ext uri="{FF2B5EF4-FFF2-40B4-BE49-F238E27FC236}">
                  <a16:creationId xmlns:a16="http://schemas.microsoft.com/office/drawing/2014/main" id="{DD8733A0-C6A8-47AC-A949-3716EDAEB8DF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9062;p75">
              <a:extLst>
                <a:ext uri="{FF2B5EF4-FFF2-40B4-BE49-F238E27FC236}">
                  <a16:creationId xmlns:a16="http://schemas.microsoft.com/office/drawing/2014/main" id="{74194FF9-A887-4904-971E-87BDC4A6E732}"/>
                </a:ext>
              </a:extLst>
            </p:cNvPr>
            <p:cNvSpPr/>
            <p:nvPr/>
          </p:nvSpPr>
          <p:spPr>
            <a:xfrm>
              <a:off x="1410850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9063;p75">
              <a:extLst>
                <a:ext uri="{FF2B5EF4-FFF2-40B4-BE49-F238E27FC236}">
                  <a16:creationId xmlns:a16="http://schemas.microsoft.com/office/drawing/2014/main" id="{1FE4E0DA-A049-4A39-A067-C8F711DD7DAB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9064;p75">
              <a:extLst>
                <a:ext uri="{FF2B5EF4-FFF2-40B4-BE49-F238E27FC236}">
                  <a16:creationId xmlns:a16="http://schemas.microsoft.com/office/drawing/2014/main" id="{6823B9BF-BFB6-44C4-A451-E7A148F7F69F}"/>
                </a:ext>
              </a:extLst>
            </p:cNvPr>
            <p:cNvSpPr/>
            <p:nvPr/>
          </p:nvSpPr>
          <p:spPr>
            <a:xfrm>
              <a:off x="1378178" y="2695288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9065;p75">
              <a:extLst>
                <a:ext uri="{FF2B5EF4-FFF2-40B4-BE49-F238E27FC236}">
                  <a16:creationId xmlns:a16="http://schemas.microsoft.com/office/drawing/2014/main" id="{3CC02D2D-9765-406D-86B4-9BCCEA30E8BA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9066;p75">
              <a:extLst>
                <a:ext uri="{FF2B5EF4-FFF2-40B4-BE49-F238E27FC236}">
                  <a16:creationId xmlns:a16="http://schemas.microsoft.com/office/drawing/2014/main" id="{D2DB16E5-49CA-44B7-AF68-F7736F5CCEF7}"/>
                </a:ext>
              </a:extLst>
            </p:cNvPr>
            <p:cNvSpPr/>
            <p:nvPr/>
          </p:nvSpPr>
          <p:spPr>
            <a:xfrm>
              <a:off x="1338469" y="2695288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9067;p75">
              <a:extLst>
                <a:ext uri="{FF2B5EF4-FFF2-40B4-BE49-F238E27FC236}">
                  <a16:creationId xmlns:a16="http://schemas.microsoft.com/office/drawing/2014/main" id="{59650C65-D6EF-41E4-BBA1-492EE3D65FBC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9068;p75">
              <a:extLst>
                <a:ext uri="{FF2B5EF4-FFF2-40B4-BE49-F238E27FC236}">
                  <a16:creationId xmlns:a16="http://schemas.microsoft.com/office/drawing/2014/main" id="{F3049080-9F29-4AF0-B872-2038D6DBF96A}"/>
                </a:ext>
              </a:extLst>
            </p:cNvPr>
            <p:cNvSpPr/>
            <p:nvPr/>
          </p:nvSpPr>
          <p:spPr>
            <a:xfrm>
              <a:off x="1712020" y="2655621"/>
              <a:ext cx="1186" cy="3530"/>
            </a:xfrm>
            <a:custGeom>
              <a:avLst/>
              <a:gdLst/>
              <a:ahLst/>
              <a:cxnLst/>
              <a:rect l="l" t="t" r="r" b="b"/>
              <a:pathLst>
                <a:path w="44" h="1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9069;p75">
              <a:extLst>
                <a:ext uri="{FF2B5EF4-FFF2-40B4-BE49-F238E27FC236}">
                  <a16:creationId xmlns:a16="http://schemas.microsoft.com/office/drawing/2014/main" id="{C4AD1C83-FA07-4A88-88F1-7F498B6D7CEA}"/>
                </a:ext>
              </a:extLst>
            </p:cNvPr>
            <p:cNvSpPr/>
            <p:nvPr/>
          </p:nvSpPr>
          <p:spPr>
            <a:xfrm>
              <a:off x="1329142" y="2655621"/>
              <a:ext cx="386409" cy="15198"/>
            </a:xfrm>
            <a:custGeom>
              <a:avLst/>
              <a:gdLst/>
              <a:ahLst/>
              <a:cxnLst/>
              <a:rect l="l" t="t" r="r" b="b"/>
              <a:pathLst>
                <a:path w="14334" h="564" extrusionOk="0">
                  <a:moveTo>
                    <a:pt x="130" y="1"/>
                  </a:move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  <a:close/>
                  <a:moveTo>
                    <a:pt x="910" y="1"/>
                  </a:moveTo>
                  <a:lnTo>
                    <a:pt x="910" y="564"/>
                  </a:lnTo>
                  <a:lnTo>
                    <a:pt x="1819" y="564"/>
                  </a:lnTo>
                  <a:lnTo>
                    <a:pt x="1819" y="1"/>
                  </a:lnTo>
                  <a:close/>
                  <a:moveTo>
                    <a:pt x="2079" y="1"/>
                  </a:moveTo>
                  <a:lnTo>
                    <a:pt x="2079" y="564"/>
                  </a:lnTo>
                  <a:lnTo>
                    <a:pt x="3031" y="564"/>
                  </a:lnTo>
                  <a:lnTo>
                    <a:pt x="3031" y="1"/>
                  </a:lnTo>
                  <a:close/>
                  <a:moveTo>
                    <a:pt x="3594" y="1"/>
                  </a:moveTo>
                  <a:lnTo>
                    <a:pt x="3594" y="564"/>
                  </a:lnTo>
                  <a:lnTo>
                    <a:pt x="4504" y="564"/>
                  </a:lnTo>
                  <a:lnTo>
                    <a:pt x="4504" y="1"/>
                  </a:lnTo>
                  <a:close/>
                  <a:moveTo>
                    <a:pt x="4764" y="1"/>
                  </a:moveTo>
                  <a:lnTo>
                    <a:pt x="4764" y="564"/>
                  </a:lnTo>
                  <a:lnTo>
                    <a:pt x="5673" y="564"/>
                  </a:lnTo>
                  <a:lnTo>
                    <a:pt x="5673" y="1"/>
                  </a:lnTo>
                  <a:close/>
                  <a:moveTo>
                    <a:pt x="6236" y="1"/>
                  </a:moveTo>
                  <a:lnTo>
                    <a:pt x="6236" y="564"/>
                  </a:lnTo>
                  <a:lnTo>
                    <a:pt x="7145" y="564"/>
                  </a:lnTo>
                  <a:lnTo>
                    <a:pt x="7145" y="1"/>
                  </a:lnTo>
                  <a:close/>
                  <a:moveTo>
                    <a:pt x="7405" y="1"/>
                  </a:moveTo>
                  <a:lnTo>
                    <a:pt x="7405" y="564"/>
                  </a:lnTo>
                  <a:lnTo>
                    <a:pt x="8358" y="564"/>
                  </a:lnTo>
                  <a:lnTo>
                    <a:pt x="8358" y="1"/>
                  </a:lnTo>
                  <a:close/>
                  <a:moveTo>
                    <a:pt x="8877" y="1"/>
                  </a:moveTo>
                  <a:lnTo>
                    <a:pt x="8877" y="564"/>
                  </a:lnTo>
                  <a:lnTo>
                    <a:pt x="9787" y="564"/>
                  </a:lnTo>
                  <a:lnTo>
                    <a:pt x="9787" y="1"/>
                  </a:lnTo>
                  <a:close/>
                  <a:moveTo>
                    <a:pt x="10046" y="1"/>
                  </a:moveTo>
                  <a:lnTo>
                    <a:pt x="10046" y="564"/>
                  </a:lnTo>
                  <a:lnTo>
                    <a:pt x="10956" y="564"/>
                  </a:lnTo>
                  <a:lnTo>
                    <a:pt x="10956" y="1"/>
                  </a:lnTo>
                  <a:close/>
                  <a:moveTo>
                    <a:pt x="11519" y="1"/>
                  </a:moveTo>
                  <a:lnTo>
                    <a:pt x="11519" y="564"/>
                  </a:lnTo>
                  <a:lnTo>
                    <a:pt x="12471" y="564"/>
                  </a:lnTo>
                  <a:lnTo>
                    <a:pt x="12471" y="1"/>
                  </a:lnTo>
                  <a:close/>
                  <a:moveTo>
                    <a:pt x="12731" y="1"/>
                  </a:moveTo>
                  <a:lnTo>
                    <a:pt x="12731" y="564"/>
                  </a:lnTo>
                  <a:lnTo>
                    <a:pt x="13640" y="564"/>
                  </a:lnTo>
                  <a:lnTo>
                    <a:pt x="13640" y="1"/>
                  </a:lnTo>
                  <a:close/>
                  <a:moveTo>
                    <a:pt x="14203" y="1"/>
                  </a:moveTo>
                  <a:lnTo>
                    <a:pt x="14203" y="564"/>
                  </a:lnTo>
                  <a:lnTo>
                    <a:pt x="14333" y="564"/>
                  </a:lnTo>
                  <a:lnTo>
                    <a:pt x="14247" y="131"/>
                  </a:lnTo>
                  <a:lnTo>
                    <a:pt x="14203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9070;p75">
              <a:extLst>
                <a:ext uri="{FF2B5EF4-FFF2-40B4-BE49-F238E27FC236}">
                  <a16:creationId xmlns:a16="http://schemas.microsoft.com/office/drawing/2014/main" id="{C8B71273-D81E-43D8-A11A-1519D065A3FC}"/>
                </a:ext>
              </a:extLst>
            </p:cNvPr>
            <p:cNvSpPr/>
            <p:nvPr/>
          </p:nvSpPr>
          <p:spPr>
            <a:xfrm>
              <a:off x="1329142" y="2655621"/>
              <a:ext cx="9354" cy="15198"/>
            </a:xfrm>
            <a:custGeom>
              <a:avLst/>
              <a:gdLst/>
              <a:ahLst/>
              <a:cxnLst/>
              <a:rect l="l" t="t" r="r" b="b"/>
              <a:pathLst>
                <a:path w="347" h="564" fill="none" extrusionOk="0">
                  <a:moveTo>
                    <a:pt x="347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261"/>
                  </a:lnTo>
                  <a:lnTo>
                    <a:pt x="0" y="564"/>
                  </a:lnTo>
                  <a:lnTo>
                    <a:pt x="347" y="564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9071;p75">
              <a:extLst>
                <a:ext uri="{FF2B5EF4-FFF2-40B4-BE49-F238E27FC236}">
                  <a16:creationId xmlns:a16="http://schemas.microsoft.com/office/drawing/2014/main" id="{2320A202-83F1-40F7-8D0F-06E6F100B990}"/>
                </a:ext>
              </a:extLst>
            </p:cNvPr>
            <p:cNvSpPr/>
            <p:nvPr/>
          </p:nvSpPr>
          <p:spPr>
            <a:xfrm>
              <a:off x="1353647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9072;p75">
              <a:extLst>
                <a:ext uri="{FF2B5EF4-FFF2-40B4-BE49-F238E27FC236}">
                  <a16:creationId xmlns:a16="http://schemas.microsoft.com/office/drawing/2014/main" id="{6EC9E83A-B9E9-42FF-B390-59F6D92C724A}"/>
                </a:ext>
              </a:extLst>
            </p:cNvPr>
            <p:cNvSpPr/>
            <p:nvPr/>
          </p:nvSpPr>
          <p:spPr>
            <a:xfrm>
              <a:off x="1385160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9073;p75">
              <a:extLst>
                <a:ext uri="{FF2B5EF4-FFF2-40B4-BE49-F238E27FC236}">
                  <a16:creationId xmlns:a16="http://schemas.microsoft.com/office/drawing/2014/main" id="{C00080A1-483B-4C91-9BEF-1B30226DBE11}"/>
                </a:ext>
              </a:extLst>
            </p:cNvPr>
            <p:cNvSpPr/>
            <p:nvPr/>
          </p:nvSpPr>
          <p:spPr>
            <a:xfrm>
              <a:off x="142602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9074;p75">
              <a:extLst>
                <a:ext uri="{FF2B5EF4-FFF2-40B4-BE49-F238E27FC236}">
                  <a16:creationId xmlns:a16="http://schemas.microsoft.com/office/drawing/2014/main" id="{D34B1B23-1291-4CEB-96A6-EC468302E37C}"/>
                </a:ext>
              </a:extLst>
            </p:cNvPr>
            <p:cNvSpPr/>
            <p:nvPr/>
          </p:nvSpPr>
          <p:spPr>
            <a:xfrm>
              <a:off x="1457541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9075;p75">
              <a:extLst>
                <a:ext uri="{FF2B5EF4-FFF2-40B4-BE49-F238E27FC236}">
                  <a16:creationId xmlns:a16="http://schemas.microsoft.com/office/drawing/2014/main" id="{7864636D-89A4-4E36-82D7-55B690004CB7}"/>
                </a:ext>
              </a:extLst>
            </p:cNvPr>
            <p:cNvSpPr/>
            <p:nvPr/>
          </p:nvSpPr>
          <p:spPr>
            <a:xfrm>
              <a:off x="1497222" y="2655621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9076;p75">
              <a:extLst>
                <a:ext uri="{FF2B5EF4-FFF2-40B4-BE49-F238E27FC236}">
                  <a16:creationId xmlns:a16="http://schemas.microsoft.com/office/drawing/2014/main" id="{18EF6278-5BCB-4065-BBBE-CAE284C23FBE}"/>
                </a:ext>
              </a:extLst>
            </p:cNvPr>
            <p:cNvSpPr/>
            <p:nvPr/>
          </p:nvSpPr>
          <p:spPr>
            <a:xfrm>
              <a:off x="1528735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9077;p75">
              <a:extLst>
                <a:ext uri="{FF2B5EF4-FFF2-40B4-BE49-F238E27FC236}">
                  <a16:creationId xmlns:a16="http://schemas.microsoft.com/office/drawing/2014/main" id="{A745BD64-9B70-4342-915E-AC39C7F10CD4}"/>
                </a:ext>
              </a:extLst>
            </p:cNvPr>
            <p:cNvSpPr/>
            <p:nvPr/>
          </p:nvSpPr>
          <p:spPr>
            <a:xfrm>
              <a:off x="1568444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9078;p75">
              <a:extLst>
                <a:ext uri="{FF2B5EF4-FFF2-40B4-BE49-F238E27FC236}">
                  <a16:creationId xmlns:a16="http://schemas.microsoft.com/office/drawing/2014/main" id="{915E734A-E3DB-4BCD-8FA2-4ADDAC63CA42}"/>
                </a:ext>
              </a:extLst>
            </p:cNvPr>
            <p:cNvSpPr/>
            <p:nvPr/>
          </p:nvSpPr>
          <p:spPr>
            <a:xfrm>
              <a:off x="1599957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9079;p75">
              <a:extLst>
                <a:ext uri="{FF2B5EF4-FFF2-40B4-BE49-F238E27FC236}">
                  <a16:creationId xmlns:a16="http://schemas.microsoft.com/office/drawing/2014/main" id="{5736714E-537D-4D85-B697-ECD59AA19F93}"/>
                </a:ext>
              </a:extLst>
            </p:cNvPr>
            <p:cNvSpPr/>
            <p:nvPr/>
          </p:nvSpPr>
          <p:spPr>
            <a:xfrm>
              <a:off x="1639639" y="2655621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9080;p75">
              <a:extLst>
                <a:ext uri="{FF2B5EF4-FFF2-40B4-BE49-F238E27FC236}">
                  <a16:creationId xmlns:a16="http://schemas.microsoft.com/office/drawing/2014/main" id="{52F00B5E-42F5-4DFE-91DC-B3B3571EDF1E}"/>
                </a:ext>
              </a:extLst>
            </p:cNvPr>
            <p:cNvSpPr/>
            <p:nvPr/>
          </p:nvSpPr>
          <p:spPr>
            <a:xfrm>
              <a:off x="1672338" y="2655621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9081;p75">
              <a:extLst>
                <a:ext uri="{FF2B5EF4-FFF2-40B4-BE49-F238E27FC236}">
                  <a16:creationId xmlns:a16="http://schemas.microsoft.com/office/drawing/2014/main" id="{A4C3FBAF-AD35-45B9-87FB-2443C5F3DBDB}"/>
                </a:ext>
              </a:extLst>
            </p:cNvPr>
            <p:cNvSpPr/>
            <p:nvPr/>
          </p:nvSpPr>
          <p:spPr>
            <a:xfrm>
              <a:off x="1712020" y="2655621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130" y="564"/>
                  </a:lnTo>
                  <a:lnTo>
                    <a:pt x="130" y="564"/>
                  </a:lnTo>
                  <a:lnTo>
                    <a:pt x="44" y="131"/>
                  </a:lnTo>
                  <a:lnTo>
                    <a:pt x="44" y="1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9082;p75">
              <a:extLst>
                <a:ext uri="{FF2B5EF4-FFF2-40B4-BE49-F238E27FC236}">
                  <a16:creationId xmlns:a16="http://schemas.microsoft.com/office/drawing/2014/main" id="{5730E8A7-2AFC-4313-9A5F-F8E015D9B872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9083;p75">
              <a:extLst>
                <a:ext uri="{FF2B5EF4-FFF2-40B4-BE49-F238E27FC236}">
                  <a16:creationId xmlns:a16="http://schemas.microsoft.com/office/drawing/2014/main" id="{03DC71FA-C6E6-4FB7-9790-3812F3DA9B6E}"/>
                </a:ext>
              </a:extLst>
            </p:cNvPr>
            <p:cNvSpPr/>
            <p:nvPr/>
          </p:nvSpPr>
          <p:spPr>
            <a:xfrm>
              <a:off x="169684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9084;p75">
              <a:extLst>
                <a:ext uri="{FF2B5EF4-FFF2-40B4-BE49-F238E27FC236}">
                  <a16:creationId xmlns:a16="http://schemas.microsoft.com/office/drawing/2014/main" id="{5BC062E5-A00A-4852-9DCE-14A49ECE410A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9085;p75">
              <a:extLst>
                <a:ext uri="{FF2B5EF4-FFF2-40B4-BE49-F238E27FC236}">
                  <a16:creationId xmlns:a16="http://schemas.microsoft.com/office/drawing/2014/main" id="{29A505AC-61BB-479A-8476-5E34719961AE}"/>
                </a:ext>
              </a:extLst>
            </p:cNvPr>
            <p:cNvSpPr/>
            <p:nvPr/>
          </p:nvSpPr>
          <p:spPr>
            <a:xfrm>
              <a:off x="1665329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9086;p75">
              <a:extLst>
                <a:ext uri="{FF2B5EF4-FFF2-40B4-BE49-F238E27FC236}">
                  <a16:creationId xmlns:a16="http://schemas.microsoft.com/office/drawing/2014/main" id="{C6F391E9-29DF-4DF8-99A5-E1ED2ED22E43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9087;p75">
              <a:extLst>
                <a:ext uri="{FF2B5EF4-FFF2-40B4-BE49-F238E27FC236}">
                  <a16:creationId xmlns:a16="http://schemas.microsoft.com/office/drawing/2014/main" id="{5C553762-B4BC-40EB-8EF9-EAF0D18523C0}"/>
                </a:ext>
              </a:extLst>
            </p:cNvPr>
            <p:cNvSpPr/>
            <p:nvPr/>
          </p:nvSpPr>
          <p:spPr>
            <a:xfrm>
              <a:off x="1624462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9088;p75">
              <a:extLst>
                <a:ext uri="{FF2B5EF4-FFF2-40B4-BE49-F238E27FC236}">
                  <a16:creationId xmlns:a16="http://schemas.microsoft.com/office/drawing/2014/main" id="{5118FC8D-99CE-4026-8661-F43003B486FB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9089;p75">
              <a:extLst>
                <a:ext uri="{FF2B5EF4-FFF2-40B4-BE49-F238E27FC236}">
                  <a16:creationId xmlns:a16="http://schemas.microsoft.com/office/drawing/2014/main" id="{5A32A24E-94F3-4092-BB54-F24AFA7B895A}"/>
                </a:ext>
              </a:extLst>
            </p:cNvPr>
            <p:cNvSpPr/>
            <p:nvPr/>
          </p:nvSpPr>
          <p:spPr>
            <a:xfrm>
              <a:off x="1592948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9090;p75">
              <a:extLst>
                <a:ext uri="{FF2B5EF4-FFF2-40B4-BE49-F238E27FC236}">
                  <a16:creationId xmlns:a16="http://schemas.microsoft.com/office/drawing/2014/main" id="{A767D284-12A3-4A0B-9818-9DDFC4B926C8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9091;p75">
              <a:extLst>
                <a:ext uri="{FF2B5EF4-FFF2-40B4-BE49-F238E27FC236}">
                  <a16:creationId xmlns:a16="http://schemas.microsoft.com/office/drawing/2014/main" id="{C754DCCF-CB2D-46F8-B2DA-9CC40A9B1E76}"/>
                </a:ext>
              </a:extLst>
            </p:cNvPr>
            <p:cNvSpPr/>
            <p:nvPr/>
          </p:nvSpPr>
          <p:spPr>
            <a:xfrm>
              <a:off x="1554426" y="2655621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9092;p75">
              <a:extLst>
                <a:ext uri="{FF2B5EF4-FFF2-40B4-BE49-F238E27FC236}">
                  <a16:creationId xmlns:a16="http://schemas.microsoft.com/office/drawing/2014/main" id="{4E656BD7-3300-4CF3-957B-3F8976FC55F8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9093;p75">
              <a:extLst>
                <a:ext uri="{FF2B5EF4-FFF2-40B4-BE49-F238E27FC236}">
                  <a16:creationId xmlns:a16="http://schemas.microsoft.com/office/drawing/2014/main" id="{20959D3B-606F-4085-A4DF-E4604DE561EE}"/>
                </a:ext>
              </a:extLst>
            </p:cNvPr>
            <p:cNvSpPr/>
            <p:nvPr/>
          </p:nvSpPr>
          <p:spPr>
            <a:xfrm>
              <a:off x="1521754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9094;p75">
              <a:extLst>
                <a:ext uri="{FF2B5EF4-FFF2-40B4-BE49-F238E27FC236}">
                  <a16:creationId xmlns:a16="http://schemas.microsoft.com/office/drawing/2014/main" id="{915240F0-3871-4220-98CF-34C155219E42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9095;p75">
              <a:extLst>
                <a:ext uri="{FF2B5EF4-FFF2-40B4-BE49-F238E27FC236}">
                  <a16:creationId xmlns:a16="http://schemas.microsoft.com/office/drawing/2014/main" id="{73661013-B13F-4DE4-AC78-A315F7141E26}"/>
                </a:ext>
              </a:extLst>
            </p:cNvPr>
            <p:cNvSpPr/>
            <p:nvPr/>
          </p:nvSpPr>
          <p:spPr>
            <a:xfrm>
              <a:off x="1482045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9096;p75">
              <a:extLst>
                <a:ext uri="{FF2B5EF4-FFF2-40B4-BE49-F238E27FC236}">
                  <a16:creationId xmlns:a16="http://schemas.microsoft.com/office/drawing/2014/main" id="{2678D3A2-B2E1-4581-BD31-8091125A12E5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9097;p75">
              <a:extLst>
                <a:ext uri="{FF2B5EF4-FFF2-40B4-BE49-F238E27FC236}">
                  <a16:creationId xmlns:a16="http://schemas.microsoft.com/office/drawing/2014/main" id="{68923B29-0E17-4A2F-80A7-552CE2740912}"/>
                </a:ext>
              </a:extLst>
            </p:cNvPr>
            <p:cNvSpPr/>
            <p:nvPr/>
          </p:nvSpPr>
          <p:spPr>
            <a:xfrm>
              <a:off x="1450532" y="2655621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9098;p75">
              <a:extLst>
                <a:ext uri="{FF2B5EF4-FFF2-40B4-BE49-F238E27FC236}">
                  <a16:creationId xmlns:a16="http://schemas.microsoft.com/office/drawing/2014/main" id="{5C6B944F-CB3B-4825-95ED-92DF5EF63B3F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9099;p75">
              <a:extLst>
                <a:ext uri="{FF2B5EF4-FFF2-40B4-BE49-F238E27FC236}">
                  <a16:creationId xmlns:a16="http://schemas.microsoft.com/office/drawing/2014/main" id="{109AD2C0-A590-4B2E-A317-705F0658B478}"/>
                </a:ext>
              </a:extLst>
            </p:cNvPr>
            <p:cNvSpPr/>
            <p:nvPr/>
          </p:nvSpPr>
          <p:spPr>
            <a:xfrm>
              <a:off x="1410850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9100;p75">
              <a:extLst>
                <a:ext uri="{FF2B5EF4-FFF2-40B4-BE49-F238E27FC236}">
                  <a16:creationId xmlns:a16="http://schemas.microsoft.com/office/drawing/2014/main" id="{01D514FD-FBD2-48DF-B459-6EC1342892E4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9101;p75">
              <a:extLst>
                <a:ext uri="{FF2B5EF4-FFF2-40B4-BE49-F238E27FC236}">
                  <a16:creationId xmlns:a16="http://schemas.microsoft.com/office/drawing/2014/main" id="{06150476-A5A8-4BFA-A81B-A8E04D386C23}"/>
                </a:ext>
              </a:extLst>
            </p:cNvPr>
            <p:cNvSpPr/>
            <p:nvPr/>
          </p:nvSpPr>
          <p:spPr>
            <a:xfrm>
              <a:off x="1378178" y="2655621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9102;p75">
              <a:extLst>
                <a:ext uri="{FF2B5EF4-FFF2-40B4-BE49-F238E27FC236}">
                  <a16:creationId xmlns:a16="http://schemas.microsoft.com/office/drawing/2014/main" id="{E037C521-389C-4F47-A162-135D2381F481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9103;p75">
              <a:extLst>
                <a:ext uri="{FF2B5EF4-FFF2-40B4-BE49-F238E27FC236}">
                  <a16:creationId xmlns:a16="http://schemas.microsoft.com/office/drawing/2014/main" id="{A422244B-2293-4BF1-A66B-12696198554A}"/>
                </a:ext>
              </a:extLst>
            </p:cNvPr>
            <p:cNvSpPr/>
            <p:nvPr/>
          </p:nvSpPr>
          <p:spPr>
            <a:xfrm>
              <a:off x="1338469" y="2655621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9104;p75">
              <a:extLst>
                <a:ext uri="{FF2B5EF4-FFF2-40B4-BE49-F238E27FC236}">
                  <a16:creationId xmlns:a16="http://schemas.microsoft.com/office/drawing/2014/main" id="{8BF81E9D-A626-4807-993E-42874CA43D8A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9105;p75">
              <a:extLst>
                <a:ext uri="{FF2B5EF4-FFF2-40B4-BE49-F238E27FC236}">
                  <a16:creationId xmlns:a16="http://schemas.microsoft.com/office/drawing/2014/main" id="{0A62C946-16F0-41B6-93C0-3E9324988B11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9106;p75">
              <a:extLst>
                <a:ext uri="{FF2B5EF4-FFF2-40B4-BE49-F238E27FC236}">
                  <a16:creationId xmlns:a16="http://schemas.microsoft.com/office/drawing/2014/main" id="{BF0AD731-4465-48C4-8CCF-9CF0BF5E24B8}"/>
                </a:ext>
              </a:extLst>
            </p:cNvPr>
            <p:cNvSpPr/>
            <p:nvPr/>
          </p:nvSpPr>
          <p:spPr>
            <a:xfrm>
              <a:off x="1337310" y="2624119"/>
              <a:ext cx="359559" cy="5875"/>
            </a:xfrm>
            <a:custGeom>
              <a:avLst/>
              <a:gdLst/>
              <a:ahLst/>
              <a:cxnLst/>
              <a:rect l="l" t="t" r="r" b="b"/>
              <a:pathLst>
                <a:path w="13338" h="218" extrusionOk="0">
                  <a:moveTo>
                    <a:pt x="44" y="130"/>
                  </a:moveTo>
                  <a:lnTo>
                    <a:pt x="0" y="217"/>
                  </a:lnTo>
                  <a:lnTo>
                    <a:pt x="44" y="217"/>
                  </a:lnTo>
                  <a:lnTo>
                    <a:pt x="44" y="130"/>
                  </a:lnTo>
                  <a:close/>
                  <a:moveTo>
                    <a:pt x="607" y="1"/>
                  </a:moveTo>
                  <a:lnTo>
                    <a:pt x="607" y="217"/>
                  </a:lnTo>
                  <a:lnTo>
                    <a:pt x="1516" y="217"/>
                  </a:lnTo>
                  <a:lnTo>
                    <a:pt x="1516" y="1"/>
                  </a:lnTo>
                  <a:close/>
                  <a:moveTo>
                    <a:pt x="1776" y="1"/>
                  </a:moveTo>
                  <a:lnTo>
                    <a:pt x="1776" y="217"/>
                  </a:lnTo>
                  <a:lnTo>
                    <a:pt x="2728" y="217"/>
                  </a:lnTo>
                  <a:lnTo>
                    <a:pt x="2728" y="1"/>
                  </a:lnTo>
                  <a:close/>
                  <a:moveTo>
                    <a:pt x="3291" y="1"/>
                  </a:moveTo>
                  <a:lnTo>
                    <a:pt x="3291" y="217"/>
                  </a:lnTo>
                  <a:lnTo>
                    <a:pt x="4201" y="217"/>
                  </a:lnTo>
                  <a:lnTo>
                    <a:pt x="4201" y="1"/>
                  </a:lnTo>
                  <a:close/>
                  <a:moveTo>
                    <a:pt x="4461" y="1"/>
                  </a:moveTo>
                  <a:lnTo>
                    <a:pt x="4461" y="217"/>
                  </a:lnTo>
                  <a:lnTo>
                    <a:pt x="5370" y="217"/>
                  </a:lnTo>
                  <a:lnTo>
                    <a:pt x="5370" y="1"/>
                  </a:lnTo>
                  <a:close/>
                  <a:moveTo>
                    <a:pt x="5933" y="1"/>
                  </a:moveTo>
                  <a:lnTo>
                    <a:pt x="5933" y="217"/>
                  </a:lnTo>
                  <a:lnTo>
                    <a:pt x="6842" y="217"/>
                  </a:lnTo>
                  <a:lnTo>
                    <a:pt x="6842" y="1"/>
                  </a:lnTo>
                  <a:close/>
                  <a:moveTo>
                    <a:pt x="7102" y="1"/>
                  </a:moveTo>
                  <a:lnTo>
                    <a:pt x="7102" y="217"/>
                  </a:lnTo>
                  <a:lnTo>
                    <a:pt x="8055" y="217"/>
                  </a:lnTo>
                  <a:lnTo>
                    <a:pt x="8055" y="1"/>
                  </a:lnTo>
                  <a:close/>
                  <a:moveTo>
                    <a:pt x="8574" y="1"/>
                  </a:moveTo>
                  <a:lnTo>
                    <a:pt x="8574" y="217"/>
                  </a:lnTo>
                  <a:lnTo>
                    <a:pt x="9484" y="217"/>
                  </a:lnTo>
                  <a:lnTo>
                    <a:pt x="9484" y="1"/>
                  </a:lnTo>
                  <a:close/>
                  <a:moveTo>
                    <a:pt x="9743" y="1"/>
                  </a:moveTo>
                  <a:lnTo>
                    <a:pt x="9743" y="217"/>
                  </a:lnTo>
                  <a:lnTo>
                    <a:pt x="10653" y="217"/>
                  </a:lnTo>
                  <a:lnTo>
                    <a:pt x="10653" y="1"/>
                  </a:lnTo>
                  <a:close/>
                  <a:moveTo>
                    <a:pt x="11216" y="1"/>
                  </a:moveTo>
                  <a:lnTo>
                    <a:pt x="11216" y="217"/>
                  </a:lnTo>
                  <a:lnTo>
                    <a:pt x="12168" y="217"/>
                  </a:lnTo>
                  <a:lnTo>
                    <a:pt x="12168" y="1"/>
                  </a:lnTo>
                  <a:close/>
                  <a:moveTo>
                    <a:pt x="12428" y="1"/>
                  </a:moveTo>
                  <a:lnTo>
                    <a:pt x="12428" y="217"/>
                  </a:lnTo>
                  <a:lnTo>
                    <a:pt x="13337" y="217"/>
                  </a:lnTo>
                  <a:lnTo>
                    <a:pt x="13337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9107;p75">
              <a:extLst>
                <a:ext uri="{FF2B5EF4-FFF2-40B4-BE49-F238E27FC236}">
                  <a16:creationId xmlns:a16="http://schemas.microsoft.com/office/drawing/2014/main" id="{E2240A85-CA49-4D32-AF58-63039346BBD0}"/>
                </a:ext>
              </a:extLst>
            </p:cNvPr>
            <p:cNvSpPr/>
            <p:nvPr/>
          </p:nvSpPr>
          <p:spPr>
            <a:xfrm>
              <a:off x="1337310" y="2627622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44" y="0"/>
                  </a:moveTo>
                  <a:lnTo>
                    <a:pt x="44" y="0"/>
                  </a:lnTo>
                  <a:lnTo>
                    <a:pt x="0" y="87"/>
                  </a:lnTo>
                  <a:lnTo>
                    <a:pt x="44" y="87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9108;p75">
              <a:extLst>
                <a:ext uri="{FF2B5EF4-FFF2-40B4-BE49-F238E27FC236}">
                  <a16:creationId xmlns:a16="http://schemas.microsoft.com/office/drawing/2014/main" id="{B237BB61-E4E6-4782-9D84-D435D003832C}"/>
                </a:ext>
              </a:extLst>
            </p:cNvPr>
            <p:cNvSpPr/>
            <p:nvPr/>
          </p:nvSpPr>
          <p:spPr>
            <a:xfrm>
              <a:off x="1338469" y="2624119"/>
              <a:ext cx="1213" cy="27"/>
            </a:xfrm>
            <a:custGeom>
              <a:avLst/>
              <a:gdLst/>
              <a:ahLst/>
              <a:cxnLst/>
              <a:rect l="l" t="t" r="r" b="b"/>
              <a:pathLst>
                <a:path w="45" h="1" fill="none" extrusionOk="0">
                  <a:moveTo>
                    <a:pt x="4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9109;p75">
              <a:extLst>
                <a:ext uri="{FF2B5EF4-FFF2-40B4-BE49-F238E27FC236}">
                  <a16:creationId xmlns:a16="http://schemas.microsoft.com/office/drawing/2014/main" id="{A1678592-C023-4CF7-872F-114A6790D25F}"/>
                </a:ext>
              </a:extLst>
            </p:cNvPr>
            <p:cNvSpPr/>
            <p:nvPr/>
          </p:nvSpPr>
          <p:spPr>
            <a:xfrm>
              <a:off x="1353647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9110;p75">
              <a:extLst>
                <a:ext uri="{FF2B5EF4-FFF2-40B4-BE49-F238E27FC236}">
                  <a16:creationId xmlns:a16="http://schemas.microsoft.com/office/drawing/2014/main" id="{3AC5DA8D-B936-4505-B107-52CE8B8FB5BD}"/>
                </a:ext>
              </a:extLst>
            </p:cNvPr>
            <p:cNvSpPr/>
            <p:nvPr/>
          </p:nvSpPr>
          <p:spPr>
            <a:xfrm>
              <a:off x="1385160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9111;p75">
              <a:extLst>
                <a:ext uri="{FF2B5EF4-FFF2-40B4-BE49-F238E27FC236}">
                  <a16:creationId xmlns:a16="http://schemas.microsoft.com/office/drawing/2014/main" id="{4D4935E6-AD7F-40D1-B670-FE7448559890}"/>
                </a:ext>
              </a:extLst>
            </p:cNvPr>
            <p:cNvSpPr/>
            <p:nvPr/>
          </p:nvSpPr>
          <p:spPr>
            <a:xfrm>
              <a:off x="142602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9112;p75">
              <a:extLst>
                <a:ext uri="{FF2B5EF4-FFF2-40B4-BE49-F238E27FC236}">
                  <a16:creationId xmlns:a16="http://schemas.microsoft.com/office/drawing/2014/main" id="{4D333276-5BFE-4EB3-A37A-3A41D3FBD11B}"/>
                </a:ext>
              </a:extLst>
            </p:cNvPr>
            <p:cNvSpPr/>
            <p:nvPr/>
          </p:nvSpPr>
          <p:spPr>
            <a:xfrm>
              <a:off x="1457541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9113;p75">
              <a:extLst>
                <a:ext uri="{FF2B5EF4-FFF2-40B4-BE49-F238E27FC236}">
                  <a16:creationId xmlns:a16="http://schemas.microsoft.com/office/drawing/2014/main" id="{3E777FEE-7B02-43B2-B58C-ACA724A4D1F0}"/>
                </a:ext>
              </a:extLst>
            </p:cNvPr>
            <p:cNvSpPr/>
            <p:nvPr/>
          </p:nvSpPr>
          <p:spPr>
            <a:xfrm>
              <a:off x="1497222" y="2624119"/>
              <a:ext cx="24558" cy="5875"/>
            </a:xfrm>
            <a:custGeom>
              <a:avLst/>
              <a:gdLst/>
              <a:ahLst/>
              <a:cxnLst/>
              <a:rect l="l" t="t" r="r" b="b"/>
              <a:pathLst>
                <a:path w="911" h="218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9114;p75">
              <a:extLst>
                <a:ext uri="{FF2B5EF4-FFF2-40B4-BE49-F238E27FC236}">
                  <a16:creationId xmlns:a16="http://schemas.microsoft.com/office/drawing/2014/main" id="{771118AF-8F7F-4100-BB90-307B5A01CF57}"/>
                </a:ext>
              </a:extLst>
            </p:cNvPr>
            <p:cNvSpPr/>
            <p:nvPr/>
          </p:nvSpPr>
          <p:spPr>
            <a:xfrm>
              <a:off x="1528735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9115;p75">
              <a:extLst>
                <a:ext uri="{FF2B5EF4-FFF2-40B4-BE49-F238E27FC236}">
                  <a16:creationId xmlns:a16="http://schemas.microsoft.com/office/drawing/2014/main" id="{26EA0EC0-B234-4A25-97E8-2C554DB99E94}"/>
                </a:ext>
              </a:extLst>
            </p:cNvPr>
            <p:cNvSpPr/>
            <p:nvPr/>
          </p:nvSpPr>
          <p:spPr>
            <a:xfrm>
              <a:off x="1568444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9116;p75">
              <a:extLst>
                <a:ext uri="{FF2B5EF4-FFF2-40B4-BE49-F238E27FC236}">
                  <a16:creationId xmlns:a16="http://schemas.microsoft.com/office/drawing/2014/main" id="{133EE4B2-BD77-427C-BD52-3577838A852E}"/>
                </a:ext>
              </a:extLst>
            </p:cNvPr>
            <p:cNvSpPr/>
            <p:nvPr/>
          </p:nvSpPr>
          <p:spPr>
            <a:xfrm>
              <a:off x="1599957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9117;p75">
              <a:extLst>
                <a:ext uri="{FF2B5EF4-FFF2-40B4-BE49-F238E27FC236}">
                  <a16:creationId xmlns:a16="http://schemas.microsoft.com/office/drawing/2014/main" id="{F3FE49FB-1B6C-44B0-910C-B465394886BB}"/>
                </a:ext>
              </a:extLst>
            </p:cNvPr>
            <p:cNvSpPr/>
            <p:nvPr/>
          </p:nvSpPr>
          <p:spPr>
            <a:xfrm>
              <a:off x="1639639" y="2624119"/>
              <a:ext cx="25717" cy="5875"/>
            </a:xfrm>
            <a:custGeom>
              <a:avLst/>
              <a:gdLst/>
              <a:ahLst/>
              <a:cxnLst/>
              <a:rect l="l" t="t" r="r" b="b"/>
              <a:pathLst>
                <a:path w="954" h="218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9118;p75">
              <a:extLst>
                <a:ext uri="{FF2B5EF4-FFF2-40B4-BE49-F238E27FC236}">
                  <a16:creationId xmlns:a16="http://schemas.microsoft.com/office/drawing/2014/main" id="{654A3B85-8EF2-48B4-8F02-BCFC3EF0AAAA}"/>
                </a:ext>
              </a:extLst>
            </p:cNvPr>
            <p:cNvSpPr/>
            <p:nvPr/>
          </p:nvSpPr>
          <p:spPr>
            <a:xfrm>
              <a:off x="1672338" y="2624119"/>
              <a:ext cx="24531" cy="5875"/>
            </a:xfrm>
            <a:custGeom>
              <a:avLst/>
              <a:gdLst/>
              <a:ahLst/>
              <a:cxnLst/>
              <a:rect l="l" t="t" r="r" b="b"/>
              <a:pathLst>
                <a:path w="910" h="218" fill="none" extrusionOk="0">
                  <a:moveTo>
                    <a:pt x="909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909" y="217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9119;p75">
              <a:extLst>
                <a:ext uri="{FF2B5EF4-FFF2-40B4-BE49-F238E27FC236}">
                  <a16:creationId xmlns:a16="http://schemas.microsoft.com/office/drawing/2014/main" id="{AC4D9766-FD1E-4FD0-B076-20B628D2E688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9120;p75">
              <a:extLst>
                <a:ext uri="{FF2B5EF4-FFF2-40B4-BE49-F238E27FC236}">
                  <a16:creationId xmlns:a16="http://schemas.microsoft.com/office/drawing/2014/main" id="{6F57FDA1-0A04-4F84-8C1A-2B1868A35901}"/>
                </a:ext>
              </a:extLst>
            </p:cNvPr>
            <p:cNvSpPr/>
            <p:nvPr/>
          </p:nvSpPr>
          <p:spPr>
            <a:xfrm>
              <a:off x="1703851" y="2624119"/>
              <a:ext cx="1186" cy="2371"/>
            </a:xfrm>
            <a:custGeom>
              <a:avLst/>
              <a:gdLst/>
              <a:ahLst/>
              <a:cxnLst/>
              <a:rect l="l" t="t" r="r" b="b"/>
              <a:pathLst>
                <a:path w="44" h="8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9121;p75">
              <a:extLst>
                <a:ext uri="{FF2B5EF4-FFF2-40B4-BE49-F238E27FC236}">
                  <a16:creationId xmlns:a16="http://schemas.microsoft.com/office/drawing/2014/main" id="{8A539A77-32A3-405E-8F78-99D40BC0BC73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extrusionOk="0">
                  <a:moveTo>
                    <a:pt x="0" y="1"/>
                  </a:moveTo>
                  <a:lnTo>
                    <a:pt x="0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9122;p75">
              <a:extLst>
                <a:ext uri="{FF2B5EF4-FFF2-40B4-BE49-F238E27FC236}">
                  <a16:creationId xmlns:a16="http://schemas.microsoft.com/office/drawing/2014/main" id="{B8DF04DB-5B94-4B6F-9BF0-B7101F0C98F5}"/>
                </a:ext>
              </a:extLst>
            </p:cNvPr>
            <p:cNvSpPr/>
            <p:nvPr/>
          </p:nvSpPr>
          <p:spPr>
            <a:xfrm>
              <a:off x="1696842" y="2624119"/>
              <a:ext cx="9354" cy="5875"/>
            </a:xfrm>
            <a:custGeom>
              <a:avLst/>
              <a:gdLst/>
              <a:ahLst/>
              <a:cxnLst/>
              <a:rect l="l" t="t" r="r" b="b"/>
              <a:pathLst>
                <a:path w="347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347" y="217"/>
                  </a:lnTo>
                  <a:lnTo>
                    <a:pt x="347" y="217"/>
                  </a:lnTo>
                  <a:lnTo>
                    <a:pt x="304" y="87"/>
                  </a:lnTo>
                  <a:lnTo>
                    <a:pt x="304" y="8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9123;p75">
              <a:extLst>
                <a:ext uri="{FF2B5EF4-FFF2-40B4-BE49-F238E27FC236}">
                  <a16:creationId xmlns:a16="http://schemas.microsoft.com/office/drawing/2014/main" id="{87C1B00B-3CA4-4C99-BDBE-918427A8ADBA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9124;p75">
              <a:extLst>
                <a:ext uri="{FF2B5EF4-FFF2-40B4-BE49-F238E27FC236}">
                  <a16:creationId xmlns:a16="http://schemas.microsoft.com/office/drawing/2014/main" id="{E699431D-D843-4872-8D43-8EC733889BE5}"/>
                </a:ext>
              </a:extLst>
            </p:cNvPr>
            <p:cNvSpPr/>
            <p:nvPr/>
          </p:nvSpPr>
          <p:spPr>
            <a:xfrm>
              <a:off x="1665329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9125;p75">
              <a:extLst>
                <a:ext uri="{FF2B5EF4-FFF2-40B4-BE49-F238E27FC236}">
                  <a16:creationId xmlns:a16="http://schemas.microsoft.com/office/drawing/2014/main" id="{39BB5A40-3AC0-44E1-95A0-210FE036B088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9126;p75">
              <a:extLst>
                <a:ext uri="{FF2B5EF4-FFF2-40B4-BE49-F238E27FC236}">
                  <a16:creationId xmlns:a16="http://schemas.microsoft.com/office/drawing/2014/main" id="{AA215AF3-1A88-4F62-93B1-5AB9CE0E5EFD}"/>
                </a:ext>
              </a:extLst>
            </p:cNvPr>
            <p:cNvSpPr/>
            <p:nvPr/>
          </p:nvSpPr>
          <p:spPr>
            <a:xfrm>
              <a:off x="1624462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9127;p75">
              <a:extLst>
                <a:ext uri="{FF2B5EF4-FFF2-40B4-BE49-F238E27FC236}">
                  <a16:creationId xmlns:a16="http://schemas.microsoft.com/office/drawing/2014/main" id="{29369AF8-3B08-4F17-B53A-D2CD43A1E2FB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9128;p75">
              <a:extLst>
                <a:ext uri="{FF2B5EF4-FFF2-40B4-BE49-F238E27FC236}">
                  <a16:creationId xmlns:a16="http://schemas.microsoft.com/office/drawing/2014/main" id="{01BB2EFA-4CEF-48E1-8121-F657F9B8C5C0}"/>
                </a:ext>
              </a:extLst>
            </p:cNvPr>
            <p:cNvSpPr/>
            <p:nvPr/>
          </p:nvSpPr>
          <p:spPr>
            <a:xfrm>
              <a:off x="1592948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9129;p75">
              <a:extLst>
                <a:ext uri="{FF2B5EF4-FFF2-40B4-BE49-F238E27FC236}">
                  <a16:creationId xmlns:a16="http://schemas.microsoft.com/office/drawing/2014/main" id="{9A306827-C40C-48EB-9D13-31084C92034D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9130;p75">
              <a:extLst>
                <a:ext uri="{FF2B5EF4-FFF2-40B4-BE49-F238E27FC236}">
                  <a16:creationId xmlns:a16="http://schemas.microsoft.com/office/drawing/2014/main" id="{32AF2C08-CFBE-46F2-AB92-BC24C4954F08}"/>
                </a:ext>
              </a:extLst>
            </p:cNvPr>
            <p:cNvSpPr/>
            <p:nvPr/>
          </p:nvSpPr>
          <p:spPr>
            <a:xfrm>
              <a:off x="1554426" y="2624119"/>
              <a:ext cx="14045" cy="5875"/>
            </a:xfrm>
            <a:custGeom>
              <a:avLst/>
              <a:gdLst/>
              <a:ahLst/>
              <a:cxnLst/>
              <a:rect l="l" t="t" r="r" b="b"/>
              <a:pathLst>
                <a:path w="521" h="218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9131;p75">
              <a:extLst>
                <a:ext uri="{FF2B5EF4-FFF2-40B4-BE49-F238E27FC236}">
                  <a16:creationId xmlns:a16="http://schemas.microsoft.com/office/drawing/2014/main" id="{08743A49-0077-4FEE-A3BF-85E7A234C8C4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9132;p75">
              <a:extLst>
                <a:ext uri="{FF2B5EF4-FFF2-40B4-BE49-F238E27FC236}">
                  <a16:creationId xmlns:a16="http://schemas.microsoft.com/office/drawing/2014/main" id="{2DDACE24-A71D-41E6-8595-8E14DE45DFBF}"/>
                </a:ext>
              </a:extLst>
            </p:cNvPr>
            <p:cNvSpPr/>
            <p:nvPr/>
          </p:nvSpPr>
          <p:spPr>
            <a:xfrm>
              <a:off x="1521754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9133;p75">
              <a:extLst>
                <a:ext uri="{FF2B5EF4-FFF2-40B4-BE49-F238E27FC236}">
                  <a16:creationId xmlns:a16="http://schemas.microsoft.com/office/drawing/2014/main" id="{F467AFEA-9300-4833-8BA5-CECE02B9F96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9134;p75">
              <a:extLst>
                <a:ext uri="{FF2B5EF4-FFF2-40B4-BE49-F238E27FC236}">
                  <a16:creationId xmlns:a16="http://schemas.microsoft.com/office/drawing/2014/main" id="{5EAB497A-F516-481A-B574-4406AAFBD6EE}"/>
                </a:ext>
              </a:extLst>
            </p:cNvPr>
            <p:cNvSpPr/>
            <p:nvPr/>
          </p:nvSpPr>
          <p:spPr>
            <a:xfrm>
              <a:off x="1482045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9135;p75">
              <a:extLst>
                <a:ext uri="{FF2B5EF4-FFF2-40B4-BE49-F238E27FC236}">
                  <a16:creationId xmlns:a16="http://schemas.microsoft.com/office/drawing/2014/main" id="{E7E5B97F-F108-44D6-9090-3D8A5F0A7BFA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extrusionOk="0">
                  <a:moveTo>
                    <a:pt x="1" y="1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9136;p75">
              <a:extLst>
                <a:ext uri="{FF2B5EF4-FFF2-40B4-BE49-F238E27FC236}">
                  <a16:creationId xmlns:a16="http://schemas.microsoft.com/office/drawing/2014/main" id="{31FD541F-A5A7-4C77-9FD1-E037DF1004BD}"/>
                </a:ext>
              </a:extLst>
            </p:cNvPr>
            <p:cNvSpPr/>
            <p:nvPr/>
          </p:nvSpPr>
          <p:spPr>
            <a:xfrm>
              <a:off x="1450532" y="2624119"/>
              <a:ext cx="7036" cy="5875"/>
            </a:xfrm>
            <a:custGeom>
              <a:avLst/>
              <a:gdLst/>
              <a:ahLst/>
              <a:cxnLst/>
              <a:rect l="l" t="t" r="r" b="b"/>
              <a:pathLst>
                <a:path w="261" h="218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9137;p75">
              <a:extLst>
                <a:ext uri="{FF2B5EF4-FFF2-40B4-BE49-F238E27FC236}">
                  <a16:creationId xmlns:a16="http://schemas.microsoft.com/office/drawing/2014/main" id="{DC6AD4BD-E229-47CE-B1F7-D3291D8092C9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0" y="1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9138;p75">
              <a:extLst>
                <a:ext uri="{FF2B5EF4-FFF2-40B4-BE49-F238E27FC236}">
                  <a16:creationId xmlns:a16="http://schemas.microsoft.com/office/drawing/2014/main" id="{33C0E1D4-E2D2-462A-A1CF-5C8825A2075F}"/>
                </a:ext>
              </a:extLst>
            </p:cNvPr>
            <p:cNvSpPr/>
            <p:nvPr/>
          </p:nvSpPr>
          <p:spPr>
            <a:xfrm>
              <a:off x="1410850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9139;p75">
              <a:extLst>
                <a:ext uri="{FF2B5EF4-FFF2-40B4-BE49-F238E27FC236}">
                  <a16:creationId xmlns:a16="http://schemas.microsoft.com/office/drawing/2014/main" id="{5FBE5C2A-8FDA-424E-90EA-B1BD44D2A505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extrusionOk="0">
                  <a:moveTo>
                    <a:pt x="0" y="1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9140;p75">
              <a:extLst>
                <a:ext uri="{FF2B5EF4-FFF2-40B4-BE49-F238E27FC236}">
                  <a16:creationId xmlns:a16="http://schemas.microsoft.com/office/drawing/2014/main" id="{A419EC05-C4AC-4858-B187-0D6F4E63BAF4}"/>
                </a:ext>
              </a:extLst>
            </p:cNvPr>
            <p:cNvSpPr/>
            <p:nvPr/>
          </p:nvSpPr>
          <p:spPr>
            <a:xfrm>
              <a:off x="1378178" y="2624119"/>
              <a:ext cx="7009" cy="5875"/>
            </a:xfrm>
            <a:custGeom>
              <a:avLst/>
              <a:gdLst/>
              <a:ahLst/>
              <a:cxnLst/>
              <a:rect l="l" t="t" r="r" b="b"/>
              <a:pathLst>
                <a:path w="260" h="218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9141;p75">
              <a:extLst>
                <a:ext uri="{FF2B5EF4-FFF2-40B4-BE49-F238E27FC236}">
                  <a16:creationId xmlns:a16="http://schemas.microsoft.com/office/drawing/2014/main" id="{1276826D-4A17-4513-AB8A-CDC6420AEF2F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9142;p75">
              <a:extLst>
                <a:ext uri="{FF2B5EF4-FFF2-40B4-BE49-F238E27FC236}">
                  <a16:creationId xmlns:a16="http://schemas.microsoft.com/office/drawing/2014/main" id="{551DDEF3-B5C5-49B2-A202-F33FC96C0C25}"/>
                </a:ext>
              </a:extLst>
            </p:cNvPr>
            <p:cNvSpPr/>
            <p:nvPr/>
          </p:nvSpPr>
          <p:spPr>
            <a:xfrm>
              <a:off x="1338469" y="2624119"/>
              <a:ext cx="27" cy="2371"/>
            </a:xfrm>
            <a:custGeom>
              <a:avLst/>
              <a:gdLst/>
              <a:ahLst/>
              <a:cxnLst/>
              <a:rect l="l" t="t" r="r" b="b"/>
              <a:pathLst>
                <a:path w="1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9143;p75">
              <a:extLst>
                <a:ext uri="{FF2B5EF4-FFF2-40B4-BE49-F238E27FC236}">
                  <a16:creationId xmlns:a16="http://schemas.microsoft.com/office/drawing/2014/main" id="{9830DA6A-71E9-45D6-B83E-2DEA5766BCFC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extrusionOk="0">
                  <a:moveTo>
                    <a:pt x="1" y="1"/>
                  </a:moveTo>
                  <a:lnTo>
                    <a:pt x="1" y="87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9144;p75">
              <a:extLst>
                <a:ext uri="{FF2B5EF4-FFF2-40B4-BE49-F238E27FC236}">
                  <a16:creationId xmlns:a16="http://schemas.microsoft.com/office/drawing/2014/main" id="{A4833716-BFE7-4033-BC1B-CFD7EADFC207}"/>
                </a:ext>
              </a:extLst>
            </p:cNvPr>
            <p:cNvSpPr/>
            <p:nvPr/>
          </p:nvSpPr>
          <p:spPr>
            <a:xfrm>
              <a:off x="1338469" y="2624119"/>
              <a:ext cx="15204" cy="5875"/>
            </a:xfrm>
            <a:custGeom>
              <a:avLst/>
              <a:gdLst/>
              <a:ahLst/>
              <a:cxnLst/>
              <a:rect l="l" t="t" r="r" b="b"/>
              <a:pathLst>
                <a:path w="564" h="218" fill="none" extrusionOk="0">
                  <a:moveTo>
                    <a:pt x="564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87"/>
                  </a:lnTo>
                  <a:lnTo>
                    <a:pt x="1" y="130"/>
                  </a:lnTo>
                  <a:lnTo>
                    <a:pt x="1" y="13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9145;p75">
              <a:extLst>
                <a:ext uri="{FF2B5EF4-FFF2-40B4-BE49-F238E27FC236}">
                  <a16:creationId xmlns:a16="http://schemas.microsoft.com/office/drawing/2014/main" id="{823A748F-1C84-4227-95FA-2867F339FEA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9146;p75">
              <a:extLst>
                <a:ext uri="{FF2B5EF4-FFF2-40B4-BE49-F238E27FC236}">
                  <a16:creationId xmlns:a16="http://schemas.microsoft.com/office/drawing/2014/main" id="{CCAFB341-05FF-4D26-A095-6C1387DB888C}"/>
                </a:ext>
              </a:extLst>
            </p:cNvPr>
            <p:cNvSpPr/>
            <p:nvPr/>
          </p:nvSpPr>
          <p:spPr>
            <a:xfrm>
              <a:off x="1346638" y="2583267"/>
              <a:ext cx="2372" cy="10536"/>
            </a:xfrm>
            <a:custGeom>
              <a:avLst/>
              <a:gdLst/>
              <a:ahLst/>
              <a:cxnLst/>
              <a:rect l="l" t="t" r="r" b="b"/>
              <a:pathLst>
                <a:path w="88" h="391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87" y="1"/>
                  </a:lnTo>
                  <a:lnTo>
                    <a:pt x="1" y="391"/>
                  </a:lnTo>
                  <a:lnTo>
                    <a:pt x="1" y="391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9147;p75">
              <a:extLst>
                <a:ext uri="{FF2B5EF4-FFF2-40B4-BE49-F238E27FC236}">
                  <a16:creationId xmlns:a16="http://schemas.microsoft.com/office/drawing/2014/main" id="{51B37C42-58EE-4263-AAD6-2398EB9ED7DA}"/>
                </a:ext>
              </a:extLst>
            </p:cNvPr>
            <p:cNvSpPr/>
            <p:nvPr/>
          </p:nvSpPr>
          <p:spPr>
            <a:xfrm>
              <a:off x="1345829" y="2583267"/>
              <a:ext cx="351041" cy="15198"/>
            </a:xfrm>
            <a:custGeom>
              <a:avLst/>
              <a:gdLst/>
              <a:ahLst/>
              <a:cxnLst/>
              <a:rect l="l" t="t" r="r" b="b"/>
              <a:pathLst>
                <a:path w="13022" h="564" extrusionOk="0">
                  <a:moveTo>
                    <a:pt x="117" y="1"/>
                  </a:moveTo>
                  <a:lnTo>
                    <a:pt x="31" y="391"/>
                  </a:lnTo>
                  <a:lnTo>
                    <a:pt x="1" y="512"/>
                  </a:lnTo>
                  <a:lnTo>
                    <a:pt x="117" y="44"/>
                  </a:lnTo>
                  <a:lnTo>
                    <a:pt x="117" y="1"/>
                  </a:lnTo>
                  <a:close/>
                  <a:moveTo>
                    <a:pt x="291" y="1"/>
                  </a:moveTo>
                  <a:lnTo>
                    <a:pt x="291" y="564"/>
                  </a:lnTo>
                  <a:lnTo>
                    <a:pt x="1200" y="564"/>
                  </a:lnTo>
                  <a:lnTo>
                    <a:pt x="1200" y="1"/>
                  </a:lnTo>
                  <a:close/>
                  <a:moveTo>
                    <a:pt x="1460" y="1"/>
                  </a:moveTo>
                  <a:lnTo>
                    <a:pt x="1460" y="564"/>
                  </a:lnTo>
                  <a:lnTo>
                    <a:pt x="2412" y="564"/>
                  </a:lnTo>
                  <a:lnTo>
                    <a:pt x="2412" y="1"/>
                  </a:lnTo>
                  <a:close/>
                  <a:moveTo>
                    <a:pt x="2975" y="1"/>
                  </a:moveTo>
                  <a:lnTo>
                    <a:pt x="2975" y="564"/>
                  </a:lnTo>
                  <a:lnTo>
                    <a:pt x="3885" y="564"/>
                  </a:lnTo>
                  <a:lnTo>
                    <a:pt x="3885" y="1"/>
                  </a:lnTo>
                  <a:close/>
                  <a:moveTo>
                    <a:pt x="4145" y="1"/>
                  </a:moveTo>
                  <a:lnTo>
                    <a:pt x="4145" y="564"/>
                  </a:lnTo>
                  <a:lnTo>
                    <a:pt x="5054" y="564"/>
                  </a:lnTo>
                  <a:lnTo>
                    <a:pt x="5054" y="1"/>
                  </a:lnTo>
                  <a:close/>
                  <a:moveTo>
                    <a:pt x="5617" y="1"/>
                  </a:moveTo>
                  <a:lnTo>
                    <a:pt x="5617" y="564"/>
                  </a:lnTo>
                  <a:lnTo>
                    <a:pt x="6526" y="564"/>
                  </a:lnTo>
                  <a:lnTo>
                    <a:pt x="6526" y="1"/>
                  </a:lnTo>
                  <a:close/>
                  <a:moveTo>
                    <a:pt x="6786" y="1"/>
                  </a:moveTo>
                  <a:lnTo>
                    <a:pt x="6786" y="564"/>
                  </a:lnTo>
                  <a:lnTo>
                    <a:pt x="7739" y="564"/>
                  </a:lnTo>
                  <a:lnTo>
                    <a:pt x="7739" y="1"/>
                  </a:lnTo>
                  <a:close/>
                  <a:moveTo>
                    <a:pt x="8258" y="1"/>
                  </a:moveTo>
                  <a:lnTo>
                    <a:pt x="8258" y="564"/>
                  </a:lnTo>
                  <a:lnTo>
                    <a:pt x="9168" y="564"/>
                  </a:lnTo>
                  <a:lnTo>
                    <a:pt x="9168" y="1"/>
                  </a:lnTo>
                  <a:close/>
                  <a:moveTo>
                    <a:pt x="9427" y="1"/>
                  </a:moveTo>
                  <a:lnTo>
                    <a:pt x="9427" y="564"/>
                  </a:lnTo>
                  <a:lnTo>
                    <a:pt x="10337" y="564"/>
                  </a:lnTo>
                  <a:lnTo>
                    <a:pt x="10337" y="1"/>
                  </a:lnTo>
                  <a:close/>
                  <a:moveTo>
                    <a:pt x="10900" y="1"/>
                  </a:moveTo>
                  <a:lnTo>
                    <a:pt x="10900" y="564"/>
                  </a:lnTo>
                  <a:lnTo>
                    <a:pt x="11852" y="564"/>
                  </a:lnTo>
                  <a:lnTo>
                    <a:pt x="11852" y="1"/>
                  </a:lnTo>
                  <a:close/>
                  <a:moveTo>
                    <a:pt x="12112" y="1"/>
                  </a:moveTo>
                  <a:lnTo>
                    <a:pt x="12112" y="564"/>
                  </a:lnTo>
                  <a:lnTo>
                    <a:pt x="13021" y="564"/>
                  </a:lnTo>
                  <a:lnTo>
                    <a:pt x="13021" y="521"/>
                  </a:lnTo>
                  <a:lnTo>
                    <a:pt x="12978" y="477"/>
                  </a:lnTo>
                  <a:lnTo>
                    <a:pt x="1289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9148;p75">
              <a:extLst>
                <a:ext uri="{FF2B5EF4-FFF2-40B4-BE49-F238E27FC236}">
                  <a16:creationId xmlns:a16="http://schemas.microsoft.com/office/drawing/2014/main" id="{0A86817A-218F-468C-ABE8-685ECB1718F9}"/>
                </a:ext>
              </a:extLst>
            </p:cNvPr>
            <p:cNvSpPr/>
            <p:nvPr/>
          </p:nvSpPr>
          <p:spPr>
            <a:xfrm>
              <a:off x="1345478" y="2583267"/>
              <a:ext cx="3531" cy="15198"/>
            </a:xfrm>
            <a:custGeom>
              <a:avLst/>
              <a:gdLst/>
              <a:ahLst/>
              <a:cxnLst/>
              <a:rect l="l" t="t" r="r" b="b"/>
              <a:pathLst>
                <a:path w="131" h="564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9149;p75">
              <a:extLst>
                <a:ext uri="{FF2B5EF4-FFF2-40B4-BE49-F238E27FC236}">
                  <a16:creationId xmlns:a16="http://schemas.microsoft.com/office/drawing/2014/main" id="{5E4692F7-CA42-4714-A0A4-9BEB5DA02737}"/>
                </a:ext>
              </a:extLst>
            </p:cNvPr>
            <p:cNvSpPr/>
            <p:nvPr/>
          </p:nvSpPr>
          <p:spPr>
            <a:xfrm>
              <a:off x="1353647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9150;p75">
              <a:extLst>
                <a:ext uri="{FF2B5EF4-FFF2-40B4-BE49-F238E27FC236}">
                  <a16:creationId xmlns:a16="http://schemas.microsoft.com/office/drawing/2014/main" id="{4C5AF30D-874D-415E-8F36-52E2EACD8D7C}"/>
                </a:ext>
              </a:extLst>
            </p:cNvPr>
            <p:cNvSpPr/>
            <p:nvPr/>
          </p:nvSpPr>
          <p:spPr>
            <a:xfrm>
              <a:off x="1385160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9151;p75">
              <a:extLst>
                <a:ext uri="{FF2B5EF4-FFF2-40B4-BE49-F238E27FC236}">
                  <a16:creationId xmlns:a16="http://schemas.microsoft.com/office/drawing/2014/main" id="{9E2105C5-D552-48B0-BA1C-0B675C20E677}"/>
                </a:ext>
              </a:extLst>
            </p:cNvPr>
            <p:cNvSpPr/>
            <p:nvPr/>
          </p:nvSpPr>
          <p:spPr>
            <a:xfrm>
              <a:off x="142602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9152;p75">
              <a:extLst>
                <a:ext uri="{FF2B5EF4-FFF2-40B4-BE49-F238E27FC236}">
                  <a16:creationId xmlns:a16="http://schemas.microsoft.com/office/drawing/2014/main" id="{B4AD8070-CBA0-4CA6-AE6E-A1B092F0B416}"/>
                </a:ext>
              </a:extLst>
            </p:cNvPr>
            <p:cNvSpPr/>
            <p:nvPr/>
          </p:nvSpPr>
          <p:spPr>
            <a:xfrm>
              <a:off x="1457541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9153;p75">
              <a:extLst>
                <a:ext uri="{FF2B5EF4-FFF2-40B4-BE49-F238E27FC236}">
                  <a16:creationId xmlns:a16="http://schemas.microsoft.com/office/drawing/2014/main" id="{A7F8825C-8A4F-4C05-84D1-3F389B54D759}"/>
                </a:ext>
              </a:extLst>
            </p:cNvPr>
            <p:cNvSpPr/>
            <p:nvPr/>
          </p:nvSpPr>
          <p:spPr>
            <a:xfrm>
              <a:off x="1497222" y="2583267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9154;p75">
              <a:extLst>
                <a:ext uri="{FF2B5EF4-FFF2-40B4-BE49-F238E27FC236}">
                  <a16:creationId xmlns:a16="http://schemas.microsoft.com/office/drawing/2014/main" id="{B02483CC-CA0F-4AA3-B558-67040DB99E86}"/>
                </a:ext>
              </a:extLst>
            </p:cNvPr>
            <p:cNvSpPr/>
            <p:nvPr/>
          </p:nvSpPr>
          <p:spPr>
            <a:xfrm>
              <a:off x="1528735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9155;p75">
              <a:extLst>
                <a:ext uri="{FF2B5EF4-FFF2-40B4-BE49-F238E27FC236}">
                  <a16:creationId xmlns:a16="http://schemas.microsoft.com/office/drawing/2014/main" id="{40F5D116-8928-458A-808D-EFCDB974D201}"/>
                </a:ext>
              </a:extLst>
            </p:cNvPr>
            <p:cNvSpPr/>
            <p:nvPr/>
          </p:nvSpPr>
          <p:spPr>
            <a:xfrm>
              <a:off x="1568444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9156;p75">
              <a:extLst>
                <a:ext uri="{FF2B5EF4-FFF2-40B4-BE49-F238E27FC236}">
                  <a16:creationId xmlns:a16="http://schemas.microsoft.com/office/drawing/2014/main" id="{5A8CCBF6-9929-4F5A-89FE-7571368E9D5D}"/>
                </a:ext>
              </a:extLst>
            </p:cNvPr>
            <p:cNvSpPr/>
            <p:nvPr/>
          </p:nvSpPr>
          <p:spPr>
            <a:xfrm>
              <a:off x="1599957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9157;p75">
              <a:extLst>
                <a:ext uri="{FF2B5EF4-FFF2-40B4-BE49-F238E27FC236}">
                  <a16:creationId xmlns:a16="http://schemas.microsoft.com/office/drawing/2014/main" id="{9EE07332-6CD0-4BAE-9877-BFE2A920978A}"/>
                </a:ext>
              </a:extLst>
            </p:cNvPr>
            <p:cNvSpPr/>
            <p:nvPr/>
          </p:nvSpPr>
          <p:spPr>
            <a:xfrm>
              <a:off x="1639639" y="2583267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3" y="564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9158;p75">
              <a:extLst>
                <a:ext uri="{FF2B5EF4-FFF2-40B4-BE49-F238E27FC236}">
                  <a16:creationId xmlns:a16="http://schemas.microsoft.com/office/drawing/2014/main" id="{B613BAB9-96C5-405A-A332-E09B43643AF7}"/>
                </a:ext>
              </a:extLst>
            </p:cNvPr>
            <p:cNvSpPr/>
            <p:nvPr/>
          </p:nvSpPr>
          <p:spPr>
            <a:xfrm>
              <a:off x="1672338" y="2583267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78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09" y="564"/>
                  </a:lnTo>
                  <a:lnTo>
                    <a:pt x="909" y="521"/>
                  </a:lnTo>
                  <a:lnTo>
                    <a:pt x="909" y="521"/>
                  </a:lnTo>
                  <a:lnTo>
                    <a:pt x="866" y="477"/>
                  </a:lnTo>
                  <a:lnTo>
                    <a:pt x="866" y="477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9159;p75">
              <a:extLst>
                <a:ext uri="{FF2B5EF4-FFF2-40B4-BE49-F238E27FC236}">
                  <a16:creationId xmlns:a16="http://schemas.microsoft.com/office/drawing/2014/main" id="{87E63C8D-1439-4554-B785-79C0FB077A06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9160;p75">
              <a:extLst>
                <a:ext uri="{FF2B5EF4-FFF2-40B4-BE49-F238E27FC236}">
                  <a16:creationId xmlns:a16="http://schemas.microsoft.com/office/drawing/2014/main" id="{7DE8931F-A6CD-4E75-8B99-CB2504FA96F8}"/>
                </a:ext>
              </a:extLst>
            </p:cNvPr>
            <p:cNvSpPr/>
            <p:nvPr/>
          </p:nvSpPr>
          <p:spPr>
            <a:xfrm>
              <a:off x="1696842" y="259728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1"/>
                  </a:moveTo>
                  <a:lnTo>
                    <a:pt x="0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9161;p75">
              <a:extLst>
                <a:ext uri="{FF2B5EF4-FFF2-40B4-BE49-F238E27FC236}">
                  <a16:creationId xmlns:a16="http://schemas.microsoft.com/office/drawing/2014/main" id="{804D6956-70C3-48EC-93A4-715E21A2C2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9162;p75">
              <a:extLst>
                <a:ext uri="{FF2B5EF4-FFF2-40B4-BE49-F238E27FC236}">
                  <a16:creationId xmlns:a16="http://schemas.microsoft.com/office/drawing/2014/main" id="{DAD38124-57FD-49B1-BBFB-5EC9F1075B7A}"/>
                </a:ext>
              </a:extLst>
            </p:cNvPr>
            <p:cNvSpPr/>
            <p:nvPr/>
          </p:nvSpPr>
          <p:spPr>
            <a:xfrm>
              <a:off x="1665329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9163;p75">
              <a:extLst>
                <a:ext uri="{FF2B5EF4-FFF2-40B4-BE49-F238E27FC236}">
                  <a16:creationId xmlns:a16="http://schemas.microsoft.com/office/drawing/2014/main" id="{D905025D-7B65-4271-B88A-B94008C6ECF4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9164;p75">
              <a:extLst>
                <a:ext uri="{FF2B5EF4-FFF2-40B4-BE49-F238E27FC236}">
                  <a16:creationId xmlns:a16="http://schemas.microsoft.com/office/drawing/2014/main" id="{BE7D5DF5-26A1-4E2F-9FDE-6FED2A7066FE}"/>
                </a:ext>
              </a:extLst>
            </p:cNvPr>
            <p:cNvSpPr/>
            <p:nvPr/>
          </p:nvSpPr>
          <p:spPr>
            <a:xfrm>
              <a:off x="1624462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9165;p75">
              <a:extLst>
                <a:ext uri="{FF2B5EF4-FFF2-40B4-BE49-F238E27FC236}">
                  <a16:creationId xmlns:a16="http://schemas.microsoft.com/office/drawing/2014/main" id="{D9E81DA7-C87C-4FCF-9418-F54012B295D3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9166;p75">
              <a:extLst>
                <a:ext uri="{FF2B5EF4-FFF2-40B4-BE49-F238E27FC236}">
                  <a16:creationId xmlns:a16="http://schemas.microsoft.com/office/drawing/2014/main" id="{41735D75-5A3B-46BF-AAF5-E1BB9B4A293C}"/>
                </a:ext>
              </a:extLst>
            </p:cNvPr>
            <p:cNvSpPr/>
            <p:nvPr/>
          </p:nvSpPr>
          <p:spPr>
            <a:xfrm>
              <a:off x="1592948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9167;p75">
              <a:extLst>
                <a:ext uri="{FF2B5EF4-FFF2-40B4-BE49-F238E27FC236}">
                  <a16:creationId xmlns:a16="http://schemas.microsoft.com/office/drawing/2014/main" id="{6F73F434-AB82-41E7-9016-13B827C8A011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9168;p75">
              <a:extLst>
                <a:ext uri="{FF2B5EF4-FFF2-40B4-BE49-F238E27FC236}">
                  <a16:creationId xmlns:a16="http://schemas.microsoft.com/office/drawing/2014/main" id="{0A7F07CB-64E5-457F-AC5A-C8B42A074E08}"/>
                </a:ext>
              </a:extLst>
            </p:cNvPr>
            <p:cNvSpPr/>
            <p:nvPr/>
          </p:nvSpPr>
          <p:spPr>
            <a:xfrm>
              <a:off x="1554426" y="2583267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9169;p75">
              <a:extLst>
                <a:ext uri="{FF2B5EF4-FFF2-40B4-BE49-F238E27FC236}">
                  <a16:creationId xmlns:a16="http://schemas.microsoft.com/office/drawing/2014/main" id="{BF8E06C1-9BCA-4131-A06F-6BC01D9613C2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9170;p75">
              <a:extLst>
                <a:ext uri="{FF2B5EF4-FFF2-40B4-BE49-F238E27FC236}">
                  <a16:creationId xmlns:a16="http://schemas.microsoft.com/office/drawing/2014/main" id="{7C3BF1DB-2A51-45F4-A296-5B9A8B56F3A8}"/>
                </a:ext>
              </a:extLst>
            </p:cNvPr>
            <p:cNvSpPr/>
            <p:nvPr/>
          </p:nvSpPr>
          <p:spPr>
            <a:xfrm>
              <a:off x="1521754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9171;p75">
              <a:extLst>
                <a:ext uri="{FF2B5EF4-FFF2-40B4-BE49-F238E27FC236}">
                  <a16:creationId xmlns:a16="http://schemas.microsoft.com/office/drawing/2014/main" id="{F46945DA-4B7E-47CF-BF84-DF969FFC1712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9172;p75">
              <a:extLst>
                <a:ext uri="{FF2B5EF4-FFF2-40B4-BE49-F238E27FC236}">
                  <a16:creationId xmlns:a16="http://schemas.microsoft.com/office/drawing/2014/main" id="{DC2D2284-F6F1-4943-B0AD-09BC32FFB607}"/>
                </a:ext>
              </a:extLst>
            </p:cNvPr>
            <p:cNvSpPr/>
            <p:nvPr/>
          </p:nvSpPr>
          <p:spPr>
            <a:xfrm>
              <a:off x="1482045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9173;p75">
              <a:extLst>
                <a:ext uri="{FF2B5EF4-FFF2-40B4-BE49-F238E27FC236}">
                  <a16:creationId xmlns:a16="http://schemas.microsoft.com/office/drawing/2014/main" id="{1983A180-2AAC-4F4F-93FB-0812F8AE0260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9174;p75">
              <a:extLst>
                <a:ext uri="{FF2B5EF4-FFF2-40B4-BE49-F238E27FC236}">
                  <a16:creationId xmlns:a16="http://schemas.microsoft.com/office/drawing/2014/main" id="{EB0CC617-7CD7-4FB5-B256-80268F86997B}"/>
                </a:ext>
              </a:extLst>
            </p:cNvPr>
            <p:cNvSpPr/>
            <p:nvPr/>
          </p:nvSpPr>
          <p:spPr>
            <a:xfrm>
              <a:off x="1450532" y="2583267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9175;p75">
              <a:extLst>
                <a:ext uri="{FF2B5EF4-FFF2-40B4-BE49-F238E27FC236}">
                  <a16:creationId xmlns:a16="http://schemas.microsoft.com/office/drawing/2014/main" id="{E0BB68E5-B5EA-4B85-A5DA-6F99F4267CE7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9176;p75">
              <a:extLst>
                <a:ext uri="{FF2B5EF4-FFF2-40B4-BE49-F238E27FC236}">
                  <a16:creationId xmlns:a16="http://schemas.microsoft.com/office/drawing/2014/main" id="{42C4AAB4-67E4-47C3-805F-765C714AA3CD}"/>
                </a:ext>
              </a:extLst>
            </p:cNvPr>
            <p:cNvSpPr/>
            <p:nvPr/>
          </p:nvSpPr>
          <p:spPr>
            <a:xfrm>
              <a:off x="1410850" y="2583267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9177;p75">
              <a:extLst>
                <a:ext uri="{FF2B5EF4-FFF2-40B4-BE49-F238E27FC236}">
                  <a16:creationId xmlns:a16="http://schemas.microsoft.com/office/drawing/2014/main" id="{0968346C-B37F-46B1-916A-CC54ABC7B919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9178;p75">
              <a:extLst>
                <a:ext uri="{FF2B5EF4-FFF2-40B4-BE49-F238E27FC236}">
                  <a16:creationId xmlns:a16="http://schemas.microsoft.com/office/drawing/2014/main" id="{72EF8F59-20A7-46EC-BD55-FD151DA6A09A}"/>
                </a:ext>
              </a:extLst>
            </p:cNvPr>
            <p:cNvSpPr/>
            <p:nvPr/>
          </p:nvSpPr>
          <p:spPr>
            <a:xfrm>
              <a:off x="1378178" y="2583267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9179;p75">
              <a:extLst>
                <a:ext uri="{FF2B5EF4-FFF2-40B4-BE49-F238E27FC236}">
                  <a16:creationId xmlns:a16="http://schemas.microsoft.com/office/drawing/2014/main" id="{BE8426DE-1B32-45BF-A257-631D9F1262E7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extrusionOk="0">
                  <a:moveTo>
                    <a:pt x="130" y="1"/>
                  </a:move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9180;p75">
              <a:extLst>
                <a:ext uri="{FF2B5EF4-FFF2-40B4-BE49-F238E27FC236}">
                  <a16:creationId xmlns:a16="http://schemas.microsoft.com/office/drawing/2014/main" id="{CCD6FC79-F1B2-4455-B498-FC044CAAFF46}"/>
                </a:ext>
              </a:extLst>
            </p:cNvPr>
            <p:cNvSpPr/>
            <p:nvPr/>
          </p:nvSpPr>
          <p:spPr>
            <a:xfrm>
              <a:off x="1345478" y="2583267"/>
              <a:ext cx="8195" cy="15198"/>
            </a:xfrm>
            <a:custGeom>
              <a:avLst/>
              <a:gdLst/>
              <a:ahLst/>
              <a:cxnLst/>
              <a:rect l="l" t="t" r="r" b="b"/>
              <a:pathLst>
                <a:path w="304" h="564" fill="none" extrusionOk="0">
                  <a:moveTo>
                    <a:pt x="304" y="1"/>
                  </a:moveTo>
                  <a:lnTo>
                    <a:pt x="130" y="1"/>
                  </a:lnTo>
                  <a:lnTo>
                    <a:pt x="130" y="1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" y="564"/>
                  </a:lnTo>
                  <a:lnTo>
                    <a:pt x="304" y="564"/>
                  </a:lnTo>
                  <a:lnTo>
                    <a:pt x="3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9181;p75">
              <a:extLst>
                <a:ext uri="{FF2B5EF4-FFF2-40B4-BE49-F238E27FC236}">
                  <a16:creationId xmlns:a16="http://schemas.microsoft.com/office/drawing/2014/main" id="{D6A75EE0-3443-4F7E-A299-9B017A263854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9182;p75">
              <a:extLst>
                <a:ext uri="{FF2B5EF4-FFF2-40B4-BE49-F238E27FC236}">
                  <a16:creationId xmlns:a16="http://schemas.microsoft.com/office/drawing/2014/main" id="{9D261719-3C25-4FD4-A6C9-850B4C8A5E0F}"/>
                </a:ext>
              </a:extLst>
            </p:cNvPr>
            <p:cNvSpPr/>
            <p:nvPr/>
          </p:nvSpPr>
          <p:spPr>
            <a:xfrm>
              <a:off x="1686329" y="2557613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9183;p75">
              <a:extLst>
                <a:ext uri="{FF2B5EF4-FFF2-40B4-BE49-F238E27FC236}">
                  <a16:creationId xmlns:a16="http://schemas.microsoft.com/office/drawing/2014/main" id="{4909C50D-5FDE-4A68-BB37-EED21510B6F2}"/>
                </a:ext>
              </a:extLst>
            </p:cNvPr>
            <p:cNvSpPr/>
            <p:nvPr/>
          </p:nvSpPr>
          <p:spPr>
            <a:xfrm>
              <a:off x="1357151" y="2551765"/>
              <a:ext cx="329205" cy="7033"/>
            </a:xfrm>
            <a:custGeom>
              <a:avLst/>
              <a:gdLst/>
              <a:ahLst/>
              <a:cxnLst/>
              <a:rect l="l" t="t" r="r" b="b"/>
              <a:pathLst>
                <a:path w="12212" h="261" extrusionOk="0">
                  <a:moveTo>
                    <a:pt x="44" y="1"/>
                  </a:move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  <a:close/>
                  <a:moveTo>
                    <a:pt x="1040" y="1"/>
                  </a:moveTo>
                  <a:lnTo>
                    <a:pt x="1040" y="261"/>
                  </a:lnTo>
                  <a:lnTo>
                    <a:pt x="1992" y="261"/>
                  </a:lnTo>
                  <a:lnTo>
                    <a:pt x="1992" y="1"/>
                  </a:lnTo>
                  <a:close/>
                  <a:moveTo>
                    <a:pt x="2555" y="1"/>
                  </a:moveTo>
                  <a:lnTo>
                    <a:pt x="2555" y="261"/>
                  </a:lnTo>
                  <a:lnTo>
                    <a:pt x="3465" y="261"/>
                  </a:lnTo>
                  <a:lnTo>
                    <a:pt x="3465" y="1"/>
                  </a:lnTo>
                  <a:close/>
                  <a:moveTo>
                    <a:pt x="3725" y="1"/>
                  </a:moveTo>
                  <a:lnTo>
                    <a:pt x="3725" y="261"/>
                  </a:lnTo>
                  <a:lnTo>
                    <a:pt x="4634" y="261"/>
                  </a:lnTo>
                  <a:lnTo>
                    <a:pt x="4634" y="1"/>
                  </a:lnTo>
                  <a:close/>
                  <a:moveTo>
                    <a:pt x="5197" y="1"/>
                  </a:moveTo>
                  <a:lnTo>
                    <a:pt x="5197" y="261"/>
                  </a:lnTo>
                  <a:lnTo>
                    <a:pt x="6106" y="261"/>
                  </a:lnTo>
                  <a:lnTo>
                    <a:pt x="6106" y="1"/>
                  </a:lnTo>
                  <a:close/>
                  <a:moveTo>
                    <a:pt x="6366" y="1"/>
                  </a:moveTo>
                  <a:lnTo>
                    <a:pt x="6366" y="261"/>
                  </a:lnTo>
                  <a:lnTo>
                    <a:pt x="7319" y="261"/>
                  </a:lnTo>
                  <a:lnTo>
                    <a:pt x="7319" y="1"/>
                  </a:lnTo>
                  <a:close/>
                  <a:moveTo>
                    <a:pt x="7838" y="1"/>
                  </a:moveTo>
                  <a:lnTo>
                    <a:pt x="7838" y="261"/>
                  </a:lnTo>
                  <a:lnTo>
                    <a:pt x="8748" y="261"/>
                  </a:lnTo>
                  <a:lnTo>
                    <a:pt x="8748" y="1"/>
                  </a:lnTo>
                  <a:close/>
                  <a:moveTo>
                    <a:pt x="9007" y="1"/>
                  </a:moveTo>
                  <a:lnTo>
                    <a:pt x="9007" y="261"/>
                  </a:lnTo>
                  <a:lnTo>
                    <a:pt x="9917" y="261"/>
                  </a:lnTo>
                  <a:lnTo>
                    <a:pt x="9917" y="1"/>
                  </a:lnTo>
                  <a:close/>
                  <a:moveTo>
                    <a:pt x="10480" y="1"/>
                  </a:moveTo>
                  <a:lnTo>
                    <a:pt x="10480" y="261"/>
                  </a:lnTo>
                  <a:lnTo>
                    <a:pt x="11432" y="261"/>
                  </a:lnTo>
                  <a:lnTo>
                    <a:pt x="11432" y="1"/>
                  </a:lnTo>
                  <a:close/>
                  <a:moveTo>
                    <a:pt x="11692" y="1"/>
                  </a:moveTo>
                  <a:lnTo>
                    <a:pt x="11692" y="261"/>
                  </a:lnTo>
                  <a:lnTo>
                    <a:pt x="12212" y="261"/>
                  </a:lnTo>
                  <a:lnTo>
                    <a:pt x="12212" y="217"/>
                  </a:lnTo>
                  <a:lnTo>
                    <a:pt x="12168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9184;p75">
              <a:extLst>
                <a:ext uri="{FF2B5EF4-FFF2-40B4-BE49-F238E27FC236}">
                  <a16:creationId xmlns:a16="http://schemas.microsoft.com/office/drawing/2014/main" id="{43AFF365-F180-4CDD-89CD-61B2590FEC9C}"/>
                </a:ext>
              </a:extLst>
            </p:cNvPr>
            <p:cNvSpPr/>
            <p:nvPr/>
          </p:nvSpPr>
          <p:spPr>
            <a:xfrm>
              <a:off x="1357151" y="2551765"/>
              <a:ext cx="21054" cy="7033"/>
            </a:xfrm>
            <a:custGeom>
              <a:avLst/>
              <a:gdLst/>
              <a:ahLst/>
              <a:cxnLst/>
              <a:rect l="l" t="t" r="r" b="b"/>
              <a:pathLst>
                <a:path w="781" h="261" fill="none" extrusionOk="0">
                  <a:moveTo>
                    <a:pt x="780" y="1"/>
                  </a:moveTo>
                  <a:lnTo>
                    <a:pt x="44" y="1"/>
                  </a:lnTo>
                  <a:lnTo>
                    <a:pt x="44" y="1"/>
                  </a:lnTo>
                  <a:lnTo>
                    <a:pt x="1" y="261"/>
                  </a:lnTo>
                  <a:lnTo>
                    <a:pt x="780" y="261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9185;p75">
              <a:extLst>
                <a:ext uri="{FF2B5EF4-FFF2-40B4-BE49-F238E27FC236}">
                  <a16:creationId xmlns:a16="http://schemas.microsoft.com/office/drawing/2014/main" id="{474E9809-3999-4A89-B11E-AE83E26A95E8}"/>
                </a:ext>
              </a:extLst>
            </p:cNvPr>
            <p:cNvSpPr/>
            <p:nvPr/>
          </p:nvSpPr>
          <p:spPr>
            <a:xfrm>
              <a:off x="1385160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9186;p75">
              <a:extLst>
                <a:ext uri="{FF2B5EF4-FFF2-40B4-BE49-F238E27FC236}">
                  <a16:creationId xmlns:a16="http://schemas.microsoft.com/office/drawing/2014/main" id="{E7DFD297-134A-442F-B4BF-69090B9A5E71}"/>
                </a:ext>
              </a:extLst>
            </p:cNvPr>
            <p:cNvSpPr/>
            <p:nvPr/>
          </p:nvSpPr>
          <p:spPr>
            <a:xfrm>
              <a:off x="142602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9187;p75">
              <a:extLst>
                <a:ext uri="{FF2B5EF4-FFF2-40B4-BE49-F238E27FC236}">
                  <a16:creationId xmlns:a16="http://schemas.microsoft.com/office/drawing/2014/main" id="{FF6848C2-7C0D-408A-9224-259BFC6D602E}"/>
                </a:ext>
              </a:extLst>
            </p:cNvPr>
            <p:cNvSpPr/>
            <p:nvPr/>
          </p:nvSpPr>
          <p:spPr>
            <a:xfrm>
              <a:off x="1457541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9188;p75">
              <a:extLst>
                <a:ext uri="{FF2B5EF4-FFF2-40B4-BE49-F238E27FC236}">
                  <a16:creationId xmlns:a16="http://schemas.microsoft.com/office/drawing/2014/main" id="{7617222B-4C78-4EC9-96EC-9EC254EC8991}"/>
                </a:ext>
              </a:extLst>
            </p:cNvPr>
            <p:cNvSpPr/>
            <p:nvPr/>
          </p:nvSpPr>
          <p:spPr>
            <a:xfrm>
              <a:off x="1497222" y="2551765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9189;p75">
              <a:extLst>
                <a:ext uri="{FF2B5EF4-FFF2-40B4-BE49-F238E27FC236}">
                  <a16:creationId xmlns:a16="http://schemas.microsoft.com/office/drawing/2014/main" id="{F2191224-3944-4771-9E6B-8FF1E38D011C}"/>
                </a:ext>
              </a:extLst>
            </p:cNvPr>
            <p:cNvSpPr/>
            <p:nvPr/>
          </p:nvSpPr>
          <p:spPr>
            <a:xfrm>
              <a:off x="1528735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9190;p75">
              <a:extLst>
                <a:ext uri="{FF2B5EF4-FFF2-40B4-BE49-F238E27FC236}">
                  <a16:creationId xmlns:a16="http://schemas.microsoft.com/office/drawing/2014/main" id="{96207394-AE11-4669-9162-F2AE410DFDF5}"/>
                </a:ext>
              </a:extLst>
            </p:cNvPr>
            <p:cNvSpPr/>
            <p:nvPr/>
          </p:nvSpPr>
          <p:spPr>
            <a:xfrm>
              <a:off x="1568444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9191;p75">
              <a:extLst>
                <a:ext uri="{FF2B5EF4-FFF2-40B4-BE49-F238E27FC236}">
                  <a16:creationId xmlns:a16="http://schemas.microsoft.com/office/drawing/2014/main" id="{E40B13E3-4611-445F-84FC-92D4185FFB14}"/>
                </a:ext>
              </a:extLst>
            </p:cNvPr>
            <p:cNvSpPr/>
            <p:nvPr/>
          </p:nvSpPr>
          <p:spPr>
            <a:xfrm>
              <a:off x="1599957" y="2551765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9192;p75">
              <a:extLst>
                <a:ext uri="{FF2B5EF4-FFF2-40B4-BE49-F238E27FC236}">
                  <a16:creationId xmlns:a16="http://schemas.microsoft.com/office/drawing/2014/main" id="{B1005596-15F9-45C3-8D42-CB783749838A}"/>
                </a:ext>
              </a:extLst>
            </p:cNvPr>
            <p:cNvSpPr/>
            <p:nvPr/>
          </p:nvSpPr>
          <p:spPr>
            <a:xfrm>
              <a:off x="1639639" y="2551765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3" y="261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9193;p75">
              <a:extLst>
                <a:ext uri="{FF2B5EF4-FFF2-40B4-BE49-F238E27FC236}">
                  <a16:creationId xmlns:a16="http://schemas.microsoft.com/office/drawing/2014/main" id="{4662EEA4-8EE6-4F04-A682-4792DC0C7E05}"/>
                </a:ext>
              </a:extLst>
            </p:cNvPr>
            <p:cNvSpPr/>
            <p:nvPr/>
          </p:nvSpPr>
          <p:spPr>
            <a:xfrm>
              <a:off x="1672338" y="2551765"/>
              <a:ext cx="14018" cy="7033"/>
            </a:xfrm>
            <a:custGeom>
              <a:avLst/>
              <a:gdLst/>
              <a:ahLst/>
              <a:cxnLst/>
              <a:rect l="l" t="t" r="r" b="b"/>
              <a:pathLst>
                <a:path w="520" h="261" fill="none" extrusionOk="0">
                  <a:moveTo>
                    <a:pt x="476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520" y="217"/>
                  </a:lnTo>
                  <a:lnTo>
                    <a:pt x="520" y="217"/>
                  </a:lnTo>
                  <a:lnTo>
                    <a:pt x="4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9194;p75">
              <a:extLst>
                <a:ext uri="{FF2B5EF4-FFF2-40B4-BE49-F238E27FC236}">
                  <a16:creationId xmlns:a16="http://schemas.microsoft.com/office/drawing/2014/main" id="{094CF4E5-41BA-417D-9174-9213E0925521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9195;p75">
              <a:extLst>
                <a:ext uri="{FF2B5EF4-FFF2-40B4-BE49-F238E27FC236}">
                  <a16:creationId xmlns:a16="http://schemas.microsoft.com/office/drawing/2014/main" id="{FA80A370-829D-4067-BF0F-C47F625B38EF}"/>
                </a:ext>
              </a:extLst>
            </p:cNvPr>
            <p:cNvSpPr/>
            <p:nvPr/>
          </p:nvSpPr>
          <p:spPr>
            <a:xfrm>
              <a:off x="1665329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9196;p75">
              <a:extLst>
                <a:ext uri="{FF2B5EF4-FFF2-40B4-BE49-F238E27FC236}">
                  <a16:creationId xmlns:a16="http://schemas.microsoft.com/office/drawing/2014/main" id="{E7A6F644-179F-4637-AB3C-416EF9D4B7F2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9197;p75">
              <a:extLst>
                <a:ext uri="{FF2B5EF4-FFF2-40B4-BE49-F238E27FC236}">
                  <a16:creationId xmlns:a16="http://schemas.microsoft.com/office/drawing/2014/main" id="{7275183D-F766-4ADE-88AF-923B38E2DF37}"/>
                </a:ext>
              </a:extLst>
            </p:cNvPr>
            <p:cNvSpPr/>
            <p:nvPr/>
          </p:nvSpPr>
          <p:spPr>
            <a:xfrm>
              <a:off x="1624462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9198;p75">
              <a:extLst>
                <a:ext uri="{FF2B5EF4-FFF2-40B4-BE49-F238E27FC236}">
                  <a16:creationId xmlns:a16="http://schemas.microsoft.com/office/drawing/2014/main" id="{3556E81A-8A4B-4970-BAEC-D0649CE23FA2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9199;p75">
              <a:extLst>
                <a:ext uri="{FF2B5EF4-FFF2-40B4-BE49-F238E27FC236}">
                  <a16:creationId xmlns:a16="http://schemas.microsoft.com/office/drawing/2014/main" id="{1F9C7504-50C4-420F-A882-D9E1F8324E2B}"/>
                </a:ext>
              </a:extLst>
            </p:cNvPr>
            <p:cNvSpPr/>
            <p:nvPr/>
          </p:nvSpPr>
          <p:spPr>
            <a:xfrm>
              <a:off x="1592948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9200;p75">
              <a:extLst>
                <a:ext uri="{FF2B5EF4-FFF2-40B4-BE49-F238E27FC236}">
                  <a16:creationId xmlns:a16="http://schemas.microsoft.com/office/drawing/2014/main" id="{DCD80B37-10F9-4C59-9E29-5646753059F2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9201;p75">
              <a:extLst>
                <a:ext uri="{FF2B5EF4-FFF2-40B4-BE49-F238E27FC236}">
                  <a16:creationId xmlns:a16="http://schemas.microsoft.com/office/drawing/2014/main" id="{D6C0CE22-4C7B-4E81-BF82-86CA7FF41D14}"/>
                </a:ext>
              </a:extLst>
            </p:cNvPr>
            <p:cNvSpPr/>
            <p:nvPr/>
          </p:nvSpPr>
          <p:spPr>
            <a:xfrm>
              <a:off x="1554426" y="2551765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9202;p75">
              <a:extLst>
                <a:ext uri="{FF2B5EF4-FFF2-40B4-BE49-F238E27FC236}">
                  <a16:creationId xmlns:a16="http://schemas.microsoft.com/office/drawing/2014/main" id="{43ACF2D6-3ECD-4639-8883-01E2CB7584C8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9203;p75">
              <a:extLst>
                <a:ext uri="{FF2B5EF4-FFF2-40B4-BE49-F238E27FC236}">
                  <a16:creationId xmlns:a16="http://schemas.microsoft.com/office/drawing/2014/main" id="{5CD37FC6-0A56-49D8-B337-98211877C3B1}"/>
                </a:ext>
              </a:extLst>
            </p:cNvPr>
            <p:cNvSpPr/>
            <p:nvPr/>
          </p:nvSpPr>
          <p:spPr>
            <a:xfrm>
              <a:off x="1521754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9204;p75">
              <a:extLst>
                <a:ext uri="{FF2B5EF4-FFF2-40B4-BE49-F238E27FC236}">
                  <a16:creationId xmlns:a16="http://schemas.microsoft.com/office/drawing/2014/main" id="{E3F2E59A-1A0A-4875-9B5B-AD4F0F7894B5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9205;p75">
              <a:extLst>
                <a:ext uri="{FF2B5EF4-FFF2-40B4-BE49-F238E27FC236}">
                  <a16:creationId xmlns:a16="http://schemas.microsoft.com/office/drawing/2014/main" id="{98CF0C05-3176-4C6C-AA04-94FDAC9BC07D}"/>
                </a:ext>
              </a:extLst>
            </p:cNvPr>
            <p:cNvSpPr/>
            <p:nvPr/>
          </p:nvSpPr>
          <p:spPr>
            <a:xfrm>
              <a:off x="1482045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9206;p75">
              <a:extLst>
                <a:ext uri="{FF2B5EF4-FFF2-40B4-BE49-F238E27FC236}">
                  <a16:creationId xmlns:a16="http://schemas.microsoft.com/office/drawing/2014/main" id="{401E9508-B005-41C9-8684-72170D18F80E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9207;p75">
              <a:extLst>
                <a:ext uri="{FF2B5EF4-FFF2-40B4-BE49-F238E27FC236}">
                  <a16:creationId xmlns:a16="http://schemas.microsoft.com/office/drawing/2014/main" id="{64EC7EEB-A72E-4A3A-8C5D-2DF6490EE407}"/>
                </a:ext>
              </a:extLst>
            </p:cNvPr>
            <p:cNvSpPr/>
            <p:nvPr/>
          </p:nvSpPr>
          <p:spPr>
            <a:xfrm>
              <a:off x="1450532" y="2551765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9208;p75">
              <a:extLst>
                <a:ext uri="{FF2B5EF4-FFF2-40B4-BE49-F238E27FC236}">
                  <a16:creationId xmlns:a16="http://schemas.microsoft.com/office/drawing/2014/main" id="{8D3BE4F8-FD06-4AD4-A9B6-0739955D6720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9209;p75">
              <a:extLst>
                <a:ext uri="{FF2B5EF4-FFF2-40B4-BE49-F238E27FC236}">
                  <a16:creationId xmlns:a16="http://schemas.microsoft.com/office/drawing/2014/main" id="{61063939-46AB-4569-AA34-040F0E9F70AD}"/>
                </a:ext>
              </a:extLst>
            </p:cNvPr>
            <p:cNvSpPr/>
            <p:nvPr/>
          </p:nvSpPr>
          <p:spPr>
            <a:xfrm>
              <a:off x="1410850" y="2551765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9210;p75">
              <a:extLst>
                <a:ext uri="{FF2B5EF4-FFF2-40B4-BE49-F238E27FC236}">
                  <a16:creationId xmlns:a16="http://schemas.microsoft.com/office/drawing/2014/main" id="{B48133CA-7B51-449B-9E23-18776B297806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9211;p75">
              <a:extLst>
                <a:ext uri="{FF2B5EF4-FFF2-40B4-BE49-F238E27FC236}">
                  <a16:creationId xmlns:a16="http://schemas.microsoft.com/office/drawing/2014/main" id="{43CF50D2-8E5F-4E15-BDE9-B0E28203C632}"/>
                </a:ext>
              </a:extLst>
            </p:cNvPr>
            <p:cNvSpPr/>
            <p:nvPr/>
          </p:nvSpPr>
          <p:spPr>
            <a:xfrm>
              <a:off x="1378178" y="2551765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9212;p75">
              <a:extLst>
                <a:ext uri="{FF2B5EF4-FFF2-40B4-BE49-F238E27FC236}">
                  <a16:creationId xmlns:a16="http://schemas.microsoft.com/office/drawing/2014/main" id="{A1D82AC2-67A7-4C85-A8ED-1C8FA3C9DBCE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9213;p75">
              <a:extLst>
                <a:ext uri="{FF2B5EF4-FFF2-40B4-BE49-F238E27FC236}">
                  <a16:creationId xmlns:a16="http://schemas.microsoft.com/office/drawing/2014/main" id="{E640DE21-9E34-4898-9E49-634411719B48}"/>
                </a:ext>
              </a:extLst>
            </p:cNvPr>
            <p:cNvSpPr/>
            <p:nvPr/>
          </p:nvSpPr>
          <p:spPr>
            <a:xfrm>
              <a:off x="1366505" y="2513257"/>
              <a:ext cx="2345" cy="8192"/>
            </a:xfrm>
            <a:custGeom>
              <a:avLst/>
              <a:gdLst/>
              <a:ahLst/>
              <a:cxnLst/>
              <a:rect l="l" t="t" r="r" b="b"/>
              <a:pathLst>
                <a:path w="87" h="304" fill="none" extrusionOk="0">
                  <a:moveTo>
                    <a:pt x="87" y="1"/>
                  </a:moveTo>
                  <a:lnTo>
                    <a:pt x="87" y="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9214;p75">
              <a:extLst>
                <a:ext uri="{FF2B5EF4-FFF2-40B4-BE49-F238E27FC236}">
                  <a16:creationId xmlns:a16="http://schemas.microsoft.com/office/drawing/2014/main" id="{2AE34571-7EE5-41B6-84A2-879FD194051B}"/>
                </a:ext>
              </a:extLst>
            </p:cNvPr>
            <p:cNvSpPr/>
            <p:nvPr/>
          </p:nvSpPr>
          <p:spPr>
            <a:xfrm>
              <a:off x="1365319" y="2512098"/>
              <a:ext cx="312869" cy="15198"/>
            </a:xfrm>
            <a:custGeom>
              <a:avLst/>
              <a:gdLst/>
              <a:ahLst/>
              <a:cxnLst/>
              <a:rect l="l" t="t" r="r" b="b"/>
              <a:pathLst>
                <a:path w="11606" h="564" extrusionOk="0">
                  <a:moveTo>
                    <a:pt x="174" y="1"/>
                  </a:moveTo>
                  <a:lnTo>
                    <a:pt x="131" y="44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  <a:close/>
                  <a:moveTo>
                    <a:pt x="737" y="1"/>
                  </a:moveTo>
                  <a:lnTo>
                    <a:pt x="737" y="563"/>
                  </a:lnTo>
                  <a:lnTo>
                    <a:pt x="1689" y="563"/>
                  </a:lnTo>
                  <a:lnTo>
                    <a:pt x="1689" y="1"/>
                  </a:lnTo>
                  <a:close/>
                  <a:moveTo>
                    <a:pt x="2252" y="1"/>
                  </a:moveTo>
                  <a:lnTo>
                    <a:pt x="2252" y="563"/>
                  </a:lnTo>
                  <a:lnTo>
                    <a:pt x="3162" y="563"/>
                  </a:lnTo>
                  <a:lnTo>
                    <a:pt x="3162" y="1"/>
                  </a:lnTo>
                  <a:close/>
                  <a:moveTo>
                    <a:pt x="3422" y="1"/>
                  </a:moveTo>
                  <a:lnTo>
                    <a:pt x="3422" y="563"/>
                  </a:lnTo>
                  <a:lnTo>
                    <a:pt x="4331" y="563"/>
                  </a:lnTo>
                  <a:lnTo>
                    <a:pt x="4331" y="1"/>
                  </a:lnTo>
                  <a:close/>
                  <a:moveTo>
                    <a:pt x="4894" y="1"/>
                  </a:moveTo>
                  <a:lnTo>
                    <a:pt x="4894" y="563"/>
                  </a:lnTo>
                  <a:lnTo>
                    <a:pt x="5803" y="563"/>
                  </a:lnTo>
                  <a:lnTo>
                    <a:pt x="5803" y="1"/>
                  </a:lnTo>
                  <a:close/>
                  <a:moveTo>
                    <a:pt x="6063" y="1"/>
                  </a:moveTo>
                  <a:lnTo>
                    <a:pt x="6063" y="563"/>
                  </a:lnTo>
                  <a:lnTo>
                    <a:pt x="7016" y="563"/>
                  </a:lnTo>
                  <a:lnTo>
                    <a:pt x="7016" y="1"/>
                  </a:lnTo>
                  <a:close/>
                  <a:moveTo>
                    <a:pt x="7535" y="1"/>
                  </a:moveTo>
                  <a:lnTo>
                    <a:pt x="7535" y="563"/>
                  </a:lnTo>
                  <a:lnTo>
                    <a:pt x="8445" y="563"/>
                  </a:lnTo>
                  <a:lnTo>
                    <a:pt x="8445" y="1"/>
                  </a:lnTo>
                  <a:close/>
                  <a:moveTo>
                    <a:pt x="8704" y="1"/>
                  </a:moveTo>
                  <a:lnTo>
                    <a:pt x="8704" y="563"/>
                  </a:lnTo>
                  <a:lnTo>
                    <a:pt x="9614" y="563"/>
                  </a:lnTo>
                  <a:lnTo>
                    <a:pt x="9614" y="1"/>
                  </a:lnTo>
                  <a:close/>
                  <a:moveTo>
                    <a:pt x="10177" y="1"/>
                  </a:moveTo>
                  <a:lnTo>
                    <a:pt x="10177" y="563"/>
                  </a:lnTo>
                  <a:lnTo>
                    <a:pt x="11129" y="563"/>
                  </a:lnTo>
                  <a:lnTo>
                    <a:pt x="11129" y="1"/>
                  </a:lnTo>
                  <a:close/>
                  <a:moveTo>
                    <a:pt x="11389" y="1"/>
                  </a:moveTo>
                  <a:lnTo>
                    <a:pt x="11389" y="563"/>
                  </a:lnTo>
                  <a:lnTo>
                    <a:pt x="11606" y="563"/>
                  </a:lnTo>
                  <a:lnTo>
                    <a:pt x="11432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9215;p75">
              <a:extLst>
                <a:ext uri="{FF2B5EF4-FFF2-40B4-BE49-F238E27FC236}">
                  <a16:creationId xmlns:a16="http://schemas.microsoft.com/office/drawing/2014/main" id="{394E7055-C79A-436F-89B0-AC2929E4A8AF}"/>
                </a:ext>
              </a:extLst>
            </p:cNvPr>
            <p:cNvSpPr/>
            <p:nvPr/>
          </p:nvSpPr>
          <p:spPr>
            <a:xfrm>
              <a:off x="1365319" y="2512098"/>
              <a:ext cx="12886" cy="15198"/>
            </a:xfrm>
            <a:custGeom>
              <a:avLst/>
              <a:gdLst/>
              <a:ahLst/>
              <a:cxnLst/>
              <a:rect l="l" t="t" r="r" b="b"/>
              <a:pathLst>
                <a:path w="478" h="564" fill="none" extrusionOk="0">
                  <a:moveTo>
                    <a:pt x="477" y="1"/>
                  </a:moveTo>
                  <a:lnTo>
                    <a:pt x="174" y="1"/>
                  </a:lnTo>
                  <a:lnTo>
                    <a:pt x="174" y="1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44" y="347"/>
                  </a:lnTo>
                  <a:lnTo>
                    <a:pt x="44" y="347"/>
                  </a:lnTo>
                  <a:lnTo>
                    <a:pt x="1" y="563"/>
                  </a:lnTo>
                  <a:lnTo>
                    <a:pt x="477" y="563"/>
                  </a:lnTo>
                  <a:lnTo>
                    <a:pt x="4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9216;p75">
              <a:extLst>
                <a:ext uri="{FF2B5EF4-FFF2-40B4-BE49-F238E27FC236}">
                  <a16:creationId xmlns:a16="http://schemas.microsoft.com/office/drawing/2014/main" id="{AA7FBCB6-0A6A-45E8-8977-AD13E501B851}"/>
                </a:ext>
              </a:extLst>
            </p:cNvPr>
            <p:cNvSpPr/>
            <p:nvPr/>
          </p:nvSpPr>
          <p:spPr>
            <a:xfrm>
              <a:off x="1385160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9217;p75">
              <a:extLst>
                <a:ext uri="{FF2B5EF4-FFF2-40B4-BE49-F238E27FC236}">
                  <a16:creationId xmlns:a16="http://schemas.microsoft.com/office/drawing/2014/main" id="{CD16FEBC-95CB-47D3-A319-9E9EFDA8BA0B}"/>
                </a:ext>
              </a:extLst>
            </p:cNvPr>
            <p:cNvSpPr/>
            <p:nvPr/>
          </p:nvSpPr>
          <p:spPr>
            <a:xfrm>
              <a:off x="142602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9218;p75">
              <a:extLst>
                <a:ext uri="{FF2B5EF4-FFF2-40B4-BE49-F238E27FC236}">
                  <a16:creationId xmlns:a16="http://schemas.microsoft.com/office/drawing/2014/main" id="{BFD539D2-527C-4A0E-9747-C9DA78160272}"/>
                </a:ext>
              </a:extLst>
            </p:cNvPr>
            <p:cNvSpPr/>
            <p:nvPr/>
          </p:nvSpPr>
          <p:spPr>
            <a:xfrm>
              <a:off x="1457541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9219;p75">
              <a:extLst>
                <a:ext uri="{FF2B5EF4-FFF2-40B4-BE49-F238E27FC236}">
                  <a16:creationId xmlns:a16="http://schemas.microsoft.com/office/drawing/2014/main" id="{37983238-A431-4729-8370-1C25528BB103}"/>
                </a:ext>
              </a:extLst>
            </p:cNvPr>
            <p:cNvSpPr/>
            <p:nvPr/>
          </p:nvSpPr>
          <p:spPr>
            <a:xfrm>
              <a:off x="1497222" y="2512098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9220;p75">
              <a:extLst>
                <a:ext uri="{FF2B5EF4-FFF2-40B4-BE49-F238E27FC236}">
                  <a16:creationId xmlns:a16="http://schemas.microsoft.com/office/drawing/2014/main" id="{C42D6F5B-89E7-4382-AE8F-6BA09D50EC26}"/>
                </a:ext>
              </a:extLst>
            </p:cNvPr>
            <p:cNvSpPr/>
            <p:nvPr/>
          </p:nvSpPr>
          <p:spPr>
            <a:xfrm>
              <a:off x="1528735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9221;p75">
              <a:extLst>
                <a:ext uri="{FF2B5EF4-FFF2-40B4-BE49-F238E27FC236}">
                  <a16:creationId xmlns:a16="http://schemas.microsoft.com/office/drawing/2014/main" id="{4E837DED-548D-4B20-887B-54B2B4C9917A}"/>
                </a:ext>
              </a:extLst>
            </p:cNvPr>
            <p:cNvSpPr/>
            <p:nvPr/>
          </p:nvSpPr>
          <p:spPr>
            <a:xfrm>
              <a:off x="1568444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9222;p75">
              <a:extLst>
                <a:ext uri="{FF2B5EF4-FFF2-40B4-BE49-F238E27FC236}">
                  <a16:creationId xmlns:a16="http://schemas.microsoft.com/office/drawing/2014/main" id="{8DCE8EA2-0BD6-4558-A60A-AC5FB24CE878}"/>
                </a:ext>
              </a:extLst>
            </p:cNvPr>
            <p:cNvSpPr/>
            <p:nvPr/>
          </p:nvSpPr>
          <p:spPr>
            <a:xfrm>
              <a:off x="1599957" y="2512098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9223;p75">
              <a:extLst>
                <a:ext uri="{FF2B5EF4-FFF2-40B4-BE49-F238E27FC236}">
                  <a16:creationId xmlns:a16="http://schemas.microsoft.com/office/drawing/2014/main" id="{AFA8DCB2-9128-4AE3-943A-20EA1E607187}"/>
                </a:ext>
              </a:extLst>
            </p:cNvPr>
            <p:cNvSpPr/>
            <p:nvPr/>
          </p:nvSpPr>
          <p:spPr>
            <a:xfrm>
              <a:off x="1639639" y="2512098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3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953" y="563"/>
                  </a:lnTo>
                  <a:lnTo>
                    <a:pt x="9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9224;p75">
              <a:extLst>
                <a:ext uri="{FF2B5EF4-FFF2-40B4-BE49-F238E27FC236}">
                  <a16:creationId xmlns:a16="http://schemas.microsoft.com/office/drawing/2014/main" id="{306BCDA5-8B0F-463C-BC06-18983C49E9BF}"/>
                </a:ext>
              </a:extLst>
            </p:cNvPr>
            <p:cNvSpPr/>
            <p:nvPr/>
          </p:nvSpPr>
          <p:spPr>
            <a:xfrm>
              <a:off x="1672338" y="2512098"/>
              <a:ext cx="5850" cy="15198"/>
            </a:xfrm>
            <a:custGeom>
              <a:avLst/>
              <a:gdLst/>
              <a:ahLst/>
              <a:cxnLst/>
              <a:rect l="l" t="t" r="r" b="b"/>
              <a:pathLst>
                <a:path w="217" h="564" fill="none" extrusionOk="0">
                  <a:moveTo>
                    <a:pt x="4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17" y="563"/>
                  </a:lnTo>
                  <a:lnTo>
                    <a:pt x="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9225;p75">
              <a:extLst>
                <a:ext uri="{FF2B5EF4-FFF2-40B4-BE49-F238E27FC236}">
                  <a16:creationId xmlns:a16="http://schemas.microsoft.com/office/drawing/2014/main" id="{654A1CD8-823E-421E-9490-F0F6A24F6A72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9226;p75">
              <a:extLst>
                <a:ext uri="{FF2B5EF4-FFF2-40B4-BE49-F238E27FC236}">
                  <a16:creationId xmlns:a16="http://schemas.microsoft.com/office/drawing/2014/main" id="{D7C5749D-9451-4835-81E8-33666B9CAB47}"/>
                </a:ext>
              </a:extLst>
            </p:cNvPr>
            <p:cNvSpPr/>
            <p:nvPr/>
          </p:nvSpPr>
          <p:spPr>
            <a:xfrm>
              <a:off x="1665329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9227;p75">
              <a:extLst>
                <a:ext uri="{FF2B5EF4-FFF2-40B4-BE49-F238E27FC236}">
                  <a16:creationId xmlns:a16="http://schemas.microsoft.com/office/drawing/2014/main" id="{C218D79D-2E96-4370-926F-F18D6033EF52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9228;p75">
              <a:extLst>
                <a:ext uri="{FF2B5EF4-FFF2-40B4-BE49-F238E27FC236}">
                  <a16:creationId xmlns:a16="http://schemas.microsoft.com/office/drawing/2014/main" id="{D271FB7E-8E5E-4374-AAC8-AC5FA65D027E}"/>
                </a:ext>
              </a:extLst>
            </p:cNvPr>
            <p:cNvSpPr/>
            <p:nvPr/>
          </p:nvSpPr>
          <p:spPr>
            <a:xfrm>
              <a:off x="1624462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9229;p75">
              <a:extLst>
                <a:ext uri="{FF2B5EF4-FFF2-40B4-BE49-F238E27FC236}">
                  <a16:creationId xmlns:a16="http://schemas.microsoft.com/office/drawing/2014/main" id="{FF1903DB-3F07-4285-96AF-449AB03BCAD3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9230;p75">
              <a:extLst>
                <a:ext uri="{FF2B5EF4-FFF2-40B4-BE49-F238E27FC236}">
                  <a16:creationId xmlns:a16="http://schemas.microsoft.com/office/drawing/2014/main" id="{A252C844-9B2E-4A47-9F46-0740EED03BA8}"/>
                </a:ext>
              </a:extLst>
            </p:cNvPr>
            <p:cNvSpPr/>
            <p:nvPr/>
          </p:nvSpPr>
          <p:spPr>
            <a:xfrm>
              <a:off x="1592948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9231;p75">
              <a:extLst>
                <a:ext uri="{FF2B5EF4-FFF2-40B4-BE49-F238E27FC236}">
                  <a16:creationId xmlns:a16="http://schemas.microsoft.com/office/drawing/2014/main" id="{1CA1305A-52FE-47EA-A370-F8B91B346C1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9232;p75">
              <a:extLst>
                <a:ext uri="{FF2B5EF4-FFF2-40B4-BE49-F238E27FC236}">
                  <a16:creationId xmlns:a16="http://schemas.microsoft.com/office/drawing/2014/main" id="{6472EFC4-F7C5-4D0E-BA53-EE040C78BC0B}"/>
                </a:ext>
              </a:extLst>
            </p:cNvPr>
            <p:cNvSpPr/>
            <p:nvPr/>
          </p:nvSpPr>
          <p:spPr>
            <a:xfrm>
              <a:off x="1554426" y="2512098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9233;p75">
              <a:extLst>
                <a:ext uri="{FF2B5EF4-FFF2-40B4-BE49-F238E27FC236}">
                  <a16:creationId xmlns:a16="http://schemas.microsoft.com/office/drawing/2014/main" id="{93A528BC-093E-423E-A8C3-3B1C0E0AC61F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9234;p75">
              <a:extLst>
                <a:ext uri="{FF2B5EF4-FFF2-40B4-BE49-F238E27FC236}">
                  <a16:creationId xmlns:a16="http://schemas.microsoft.com/office/drawing/2014/main" id="{FE309A8F-7478-4AA1-B620-B499EF6AECCA}"/>
                </a:ext>
              </a:extLst>
            </p:cNvPr>
            <p:cNvSpPr/>
            <p:nvPr/>
          </p:nvSpPr>
          <p:spPr>
            <a:xfrm>
              <a:off x="1521754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9235;p75">
              <a:extLst>
                <a:ext uri="{FF2B5EF4-FFF2-40B4-BE49-F238E27FC236}">
                  <a16:creationId xmlns:a16="http://schemas.microsoft.com/office/drawing/2014/main" id="{058B73D9-2BD9-47E7-90CE-05401AACF4DF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9236;p75">
              <a:extLst>
                <a:ext uri="{FF2B5EF4-FFF2-40B4-BE49-F238E27FC236}">
                  <a16:creationId xmlns:a16="http://schemas.microsoft.com/office/drawing/2014/main" id="{4B04AD04-22B2-48CF-8464-2961A246F17A}"/>
                </a:ext>
              </a:extLst>
            </p:cNvPr>
            <p:cNvSpPr/>
            <p:nvPr/>
          </p:nvSpPr>
          <p:spPr>
            <a:xfrm>
              <a:off x="1482045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9237;p75">
              <a:extLst>
                <a:ext uri="{FF2B5EF4-FFF2-40B4-BE49-F238E27FC236}">
                  <a16:creationId xmlns:a16="http://schemas.microsoft.com/office/drawing/2014/main" id="{A9FE5351-EEA7-4C7B-8ECA-778B099FF9E2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9238;p75">
              <a:extLst>
                <a:ext uri="{FF2B5EF4-FFF2-40B4-BE49-F238E27FC236}">
                  <a16:creationId xmlns:a16="http://schemas.microsoft.com/office/drawing/2014/main" id="{2A261E80-EAB9-463F-884E-4F2BD797C7E7}"/>
                </a:ext>
              </a:extLst>
            </p:cNvPr>
            <p:cNvSpPr/>
            <p:nvPr/>
          </p:nvSpPr>
          <p:spPr>
            <a:xfrm>
              <a:off x="1450532" y="2512098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9239;p75">
              <a:extLst>
                <a:ext uri="{FF2B5EF4-FFF2-40B4-BE49-F238E27FC236}">
                  <a16:creationId xmlns:a16="http://schemas.microsoft.com/office/drawing/2014/main" id="{AD7CAD15-815A-4F2D-B20F-E7C9D95DBD9D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9240;p75">
              <a:extLst>
                <a:ext uri="{FF2B5EF4-FFF2-40B4-BE49-F238E27FC236}">
                  <a16:creationId xmlns:a16="http://schemas.microsoft.com/office/drawing/2014/main" id="{6B0DDEC7-58DB-45D0-93F5-0B088EC62D86}"/>
                </a:ext>
              </a:extLst>
            </p:cNvPr>
            <p:cNvSpPr/>
            <p:nvPr/>
          </p:nvSpPr>
          <p:spPr>
            <a:xfrm>
              <a:off x="1410850" y="2512098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563" y="563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9241;p75">
              <a:extLst>
                <a:ext uri="{FF2B5EF4-FFF2-40B4-BE49-F238E27FC236}">
                  <a16:creationId xmlns:a16="http://schemas.microsoft.com/office/drawing/2014/main" id="{4498C563-E72B-41CD-B529-6BCCBA2C3A2E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9242;p75">
              <a:extLst>
                <a:ext uri="{FF2B5EF4-FFF2-40B4-BE49-F238E27FC236}">
                  <a16:creationId xmlns:a16="http://schemas.microsoft.com/office/drawing/2014/main" id="{4C59F37F-9272-47F0-A6E2-3E6C85626E6C}"/>
                </a:ext>
              </a:extLst>
            </p:cNvPr>
            <p:cNvSpPr/>
            <p:nvPr/>
          </p:nvSpPr>
          <p:spPr>
            <a:xfrm>
              <a:off x="1378178" y="2512098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9243;p75">
              <a:extLst>
                <a:ext uri="{FF2B5EF4-FFF2-40B4-BE49-F238E27FC236}">
                  <a16:creationId xmlns:a16="http://schemas.microsoft.com/office/drawing/2014/main" id="{31627329-7AE1-434F-8457-5559E54408B6}"/>
                </a:ext>
              </a:extLst>
            </p:cNvPr>
            <p:cNvSpPr/>
            <p:nvPr/>
          </p:nvSpPr>
          <p:spPr>
            <a:xfrm>
              <a:off x="1385160" y="2480597"/>
              <a:ext cx="280196" cy="5848"/>
            </a:xfrm>
            <a:custGeom>
              <a:avLst/>
              <a:gdLst/>
              <a:ahLst/>
              <a:cxnLst/>
              <a:rect l="l" t="t" r="r" b="b"/>
              <a:pathLst>
                <a:path w="1039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  <a:close/>
                  <a:moveTo>
                    <a:pt x="1516" y="0"/>
                  </a:moveTo>
                  <a:lnTo>
                    <a:pt x="1516" y="217"/>
                  </a:lnTo>
                  <a:lnTo>
                    <a:pt x="2426" y="217"/>
                  </a:lnTo>
                  <a:lnTo>
                    <a:pt x="2426" y="0"/>
                  </a:lnTo>
                  <a:close/>
                  <a:moveTo>
                    <a:pt x="2686" y="0"/>
                  </a:moveTo>
                  <a:lnTo>
                    <a:pt x="2686" y="217"/>
                  </a:lnTo>
                  <a:lnTo>
                    <a:pt x="3595" y="217"/>
                  </a:lnTo>
                  <a:lnTo>
                    <a:pt x="3595" y="0"/>
                  </a:lnTo>
                  <a:close/>
                  <a:moveTo>
                    <a:pt x="4158" y="0"/>
                  </a:moveTo>
                  <a:lnTo>
                    <a:pt x="4158" y="217"/>
                  </a:lnTo>
                  <a:lnTo>
                    <a:pt x="5067" y="217"/>
                  </a:lnTo>
                  <a:lnTo>
                    <a:pt x="5067" y="0"/>
                  </a:lnTo>
                  <a:close/>
                  <a:moveTo>
                    <a:pt x="5327" y="0"/>
                  </a:moveTo>
                  <a:lnTo>
                    <a:pt x="5327" y="217"/>
                  </a:lnTo>
                  <a:lnTo>
                    <a:pt x="6280" y="217"/>
                  </a:lnTo>
                  <a:lnTo>
                    <a:pt x="6280" y="0"/>
                  </a:lnTo>
                  <a:close/>
                  <a:moveTo>
                    <a:pt x="6799" y="0"/>
                  </a:moveTo>
                  <a:lnTo>
                    <a:pt x="6799" y="217"/>
                  </a:lnTo>
                  <a:lnTo>
                    <a:pt x="7709" y="217"/>
                  </a:lnTo>
                  <a:lnTo>
                    <a:pt x="7709" y="0"/>
                  </a:lnTo>
                  <a:close/>
                  <a:moveTo>
                    <a:pt x="7968" y="0"/>
                  </a:moveTo>
                  <a:lnTo>
                    <a:pt x="7968" y="217"/>
                  </a:lnTo>
                  <a:lnTo>
                    <a:pt x="8878" y="217"/>
                  </a:lnTo>
                  <a:lnTo>
                    <a:pt x="8878" y="0"/>
                  </a:lnTo>
                  <a:close/>
                  <a:moveTo>
                    <a:pt x="9441" y="0"/>
                  </a:moveTo>
                  <a:lnTo>
                    <a:pt x="9441" y="217"/>
                  </a:lnTo>
                  <a:lnTo>
                    <a:pt x="10393" y="217"/>
                  </a:lnTo>
                  <a:lnTo>
                    <a:pt x="1030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9244;p75">
              <a:extLst>
                <a:ext uri="{FF2B5EF4-FFF2-40B4-BE49-F238E27FC236}">
                  <a16:creationId xmlns:a16="http://schemas.microsoft.com/office/drawing/2014/main" id="{0675CAAB-70C3-4816-B113-0E48C0379FF8}"/>
                </a:ext>
              </a:extLst>
            </p:cNvPr>
            <p:cNvSpPr/>
            <p:nvPr/>
          </p:nvSpPr>
          <p:spPr>
            <a:xfrm>
              <a:off x="1378178" y="2485259"/>
              <a:ext cx="27" cy="1186"/>
            </a:xfrm>
            <a:custGeom>
              <a:avLst/>
              <a:gdLst/>
              <a:ahLst/>
              <a:cxnLst/>
              <a:rect l="l" t="t" r="r" b="b"/>
              <a:pathLst>
                <a:path w="1" h="4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9245;p75">
              <a:extLst>
                <a:ext uri="{FF2B5EF4-FFF2-40B4-BE49-F238E27FC236}">
                  <a16:creationId xmlns:a16="http://schemas.microsoft.com/office/drawing/2014/main" id="{EF6B4528-65EB-4EF1-B383-DE31B9920F68}"/>
                </a:ext>
              </a:extLst>
            </p:cNvPr>
            <p:cNvSpPr/>
            <p:nvPr/>
          </p:nvSpPr>
          <p:spPr>
            <a:xfrm>
              <a:off x="1385160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3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9246;p75">
              <a:extLst>
                <a:ext uri="{FF2B5EF4-FFF2-40B4-BE49-F238E27FC236}">
                  <a16:creationId xmlns:a16="http://schemas.microsoft.com/office/drawing/2014/main" id="{262BB607-2E87-4891-B2ED-22ABE79D3468}"/>
                </a:ext>
              </a:extLst>
            </p:cNvPr>
            <p:cNvSpPr/>
            <p:nvPr/>
          </p:nvSpPr>
          <p:spPr>
            <a:xfrm>
              <a:off x="142602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9247;p75">
              <a:extLst>
                <a:ext uri="{FF2B5EF4-FFF2-40B4-BE49-F238E27FC236}">
                  <a16:creationId xmlns:a16="http://schemas.microsoft.com/office/drawing/2014/main" id="{77A7F197-44E7-41AB-A0B7-DFF82C545D59}"/>
                </a:ext>
              </a:extLst>
            </p:cNvPr>
            <p:cNvSpPr/>
            <p:nvPr/>
          </p:nvSpPr>
          <p:spPr>
            <a:xfrm>
              <a:off x="1457541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9248;p75">
              <a:extLst>
                <a:ext uri="{FF2B5EF4-FFF2-40B4-BE49-F238E27FC236}">
                  <a16:creationId xmlns:a16="http://schemas.microsoft.com/office/drawing/2014/main" id="{6334FBDD-BC10-44C4-8A0F-F4F836F20B1E}"/>
                </a:ext>
              </a:extLst>
            </p:cNvPr>
            <p:cNvSpPr/>
            <p:nvPr/>
          </p:nvSpPr>
          <p:spPr>
            <a:xfrm>
              <a:off x="1497222" y="2480597"/>
              <a:ext cx="24558" cy="5848"/>
            </a:xfrm>
            <a:custGeom>
              <a:avLst/>
              <a:gdLst/>
              <a:ahLst/>
              <a:cxnLst/>
              <a:rect l="l" t="t" r="r" b="b"/>
              <a:pathLst>
                <a:path w="911" h="217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9249;p75">
              <a:extLst>
                <a:ext uri="{FF2B5EF4-FFF2-40B4-BE49-F238E27FC236}">
                  <a16:creationId xmlns:a16="http://schemas.microsoft.com/office/drawing/2014/main" id="{8054D9AB-2CE2-4D62-8896-8C65BA4631D8}"/>
                </a:ext>
              </a:extLst>
            </p:cNvPr>
            <p:cNvSpPr/>
            <p:nvPr/>
          </p:nvSpPr>
          <p:spPr>
            <a:xfrm>
              <a:off x="1528735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4" y="217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9250;p75">
              <a:extLst>
                <a:ext uri="{FF2B5EF4-FFF2-40B4-BE49-F238E27FC236}">
                  <a16:creationId xmlns:a16="http://schemas.microsoft.com/office/drawing/2014/main" id="{22197BF1-BA17-43D4-AC3B-7DBB2CC8DF17}"/>
                </a:ext>
              </a:extLst>
            </p:cNvPr>
            <p:cNvSpPr/>
            <p:nvPr/>
          </p:nvSpPr>
          <p:spPr>
            <a:xfrm>
              <a:off x="1568444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9251;p75">
              <a:extLst>
                <a:ext uri="{FF2B5EF4-FFF2-40B4-BE49-F238E27FC236}">
                  <a16:creationId xmlns:a16="http://schemas.microsoft.com/office/drawing/2014/main" id="{2F25C69B-5676-4F60-80B1-41452DC039BA}"/>
                </a:ext>
              </a:extLst>
            </p:cNvPr>
            <p:cNvSpPr/>
            <p:nvPr/>
          </p:nvSpPr>
          <p:spPr>
            <a:xfrm>
              <a:off x="1599957" y="2480597"/>
              <a:ext cx="24531" cy="5848"/>
            </a:xfrm>
            <a:custGeom>
              <a:avLst/>
              <a:gdLst/>
              <a:ahLst/>
              <a:cxnLst/>
              <a:rect l="l" t="t" r="r" b="b"/>
              <a:pathLst>
                <a:path w="910" h="217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910" y="217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9252;p75">
              <a:extLst>
                <a:ext uri="{FF2B5EF4-FFF2-40B4-BE49-F238E27FC236}">
                  <a16:creationId xmlns:a16="http://schemas.microsoft.com/office/drawing/2014/main" id="{CF76461C-C3C7-4E94-B4B3-E9CEF3EB0DCA}"/>
                </a:ext>
              </a:extLst>
            </p:cNvPr>
            <p:cNvSpPr/>
            <p:nvPr/>
          </p:nvSpPr>
          <p:spPr>
            <a:xfrm>
              <a:off x="1639639" y="2480597"/>
              <a:ext cx="25717" cy="5848"/>
            </a:xfrm>
            <a:custGeom>
              <a:avLst/>
              <a:gdLst/>
              <a:ahLst/>
              <a:cxnLst/>
              <a:rect l="l" t="t" r="r" b="b"/>
              <a:pathLst>
                <a:path w="954" h="217" fill="none" extrusionOk="0">
                  <a:moveTo>
                    <a:pt x="867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953" y="217"/>
                  </a:lnTo>
                  <a:lnTo>
                    <a:pt x="8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9253;p75">
              <a:extLst>
                <a:ext uri="{FF2B5EF4-FFF2-40B4-BE49-F238E27FC236}">
                  <a16:creationId xmlns:a16="http://schemas.microsoft.com/office/drawing/2014/main" id="{3470BDDB-E93A-4419-AB92-32C1B28B3F4D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9254;p75">
              <a:extLst>
                <a:ext uri="{FF2B5EF4-FFF2-40B4-BE49-F238E27FC236}">
                  <a16:creationId xmlns:a16="http://schemas.microsoft.com/office/drawing/2014/main" id="{AFCE9FA5-D903-45C4-B73A-B2421C97BFE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9255;p75">
              <a:extLst>
                <a:ext uri="{FF2B5EF4-FFF2-40B4-BE49-F238E27FC236}">
                  <a16:creationId xmlns:a16="http://schemas.microsoft.com/office/drawing/2014/main" id="{D81135C8-29CC-447F-B16D-7B94FEA87F72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9256;p75">
              <a:extLst>
                <a:ext uri="{FF2B5EF4-FFF2-40B4-BE49-F238E27FC236}">
                  <a16:creationId xmlns:a16="http://schemas.microsoft.com/office/drawing/2014/main" id="{90700231-F04D-43C8-AFC2-9336FEFA3DB1}"/>
                </a:ext>
              </a:extLst>
            </p:cNvPr>
            <p:cNvSpPr/>
            <p:nvPr/>
          </p:nvSpPr>
          <p:spPr>
            <a:xfrm>
              <a:off x="1665329" y="24864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9257;p75">
              <a:extLst>
                <a:ext uri="{FF2B5EF4-FFF2-40B4-BE49-F238E27FC236}">
                  <a16:creationId xmlns:a16="http://schemas.microsoft.com/office/drawing/2014/main" id="{13C1054D-FC58-4526-9761-D173CAEC4D56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9258;p75">
              <a:extLst>
                <a:ext uri="{FF2B5EF4-FFF2-40B4-BE49-F238E27FC236}">
                  <a16:creationId xmlns:a16="http://schemas.microsoft.com/office/drawing/2014/main" id="{32BDAD26-9DE7-4C0F-8F5B-EE922E27AA33}"/>
                </a:ext>
              </a:extLst>
            </p:cNvPr>
            <p:cNvSpPr/>
            <p:nvPr/>
          </p:nvSpPr>
          <p:spPr>
            <a:xfrm>
              <a:off x="1624462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9259;p75">
              <a:extLst>
                <a:ext uri="{FF2B5EF4-FFF2-40B4-BE49-F238E27FC236}">
                  <a16:creationId xmlns:a16="http://schemas.microsoft.com/office/drawing/2014/main" id="{B2E1826C-4683-482D-A90E-13E9BC0EEE8A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9260;p75">
              <a:extLst>
                <a:ext uri="{FF2B5EF4-FFF2-40B4-BE49-F238E27FC236}">
                  <a16:creationId xmlns:a16="http://schemas.microsoft.com/office/drawing/2014/main" id="{B2C06BCF-5D06-45C2-BFB4-BBF18578BA26}"/>
                </a:ext>
              </a:extLst>
            </p:cNvPr>
            <p:cNvSpPr/>
            <p:nvPr/>
          </p:nvSpPr>
          <p:spPr>
            <a:xfrm>
              <a:off x="1592948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9261;p75">
              <a:extLst>
                <a:ext uri="{FF2B5EF4-FFF2-40B4-BE49-F238E27FC236}">
                  <a16:creationId xmlns:a16="http://schemas.microsoft.com/office/drawing/2014/main" id="{A58A2F85-50A9-41AE-B709-85FFA8D4DE56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9262;p75">
              <a:extLst>
                <a:ext uri="{FF2B5EF4-FFF2-40B4-BE49-F238E27FC236}">
                  <a16:creationId xmlns:a16="http://schemas.microsoft.com/office/drawing/2014/main" id="{84F691B3-7828-4450-B800-67A996B69BFC}"/>
                </a:ext>
              </a:extLst>
            </p:cNvPr>
            <p:cNvSpPr/>
            <p:nvPr/>
          </p:nvSpPr>
          <p:spPr>
            <a:xfrm>
              <a:off x="1554426" y="2480597"/>
              <a:ext cx="14045" cy="5848"/>
            </a:xfrm>
            <a:custGeom>
              <a:avLst/>
              <a:gdLst/>
              <a:ahLst/>
              <a:cxnLst/>
              <a:rect l="l" t="t" r="r" b="b"/>
              <a:pathLst>
                <a:path w="521" h="217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20" y="217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9263;p75">
              <a:extLst>
                <a:ext uri="{FF2B5EF4-FFF2-40B4-BE49-F238E27FC236}">
                  <a16:creationId xmlns:a16="http://schemas.microsoft.com/office/drawing/2014/main" id="{1B440878-AA1C-4175-B2FF-4773EB7DA63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0" y="0"/>
                  </a:move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9264;p75">
              <a:extLst>
                <a:ext uri="{FF2B5EF4-FFF2-40B4-BE49-F238E27FC236}">
                  <a16:creationId xmlns:a16="http://schemas.microsoft.com/office/drawing/2014/main" id="{C82484D5-86E8-46A1-B538-42A1FA9C740F}"/>
                </a:ext>
              </a:extLst>
            </p:cNvPr>
            <p:cNvSpPr/>
            <p:nvPr/>
          </p:nvSpPr>
          <p:spPr>
            <a:xfrm>
              <a:off x="1521754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9265;p75">
              <a:extLst>
                <a:ext uri="{FF2B5EF4-FFF2-40B4-BE49-F238E27FC236}">
                  <a16:creationId xmlns:a16="http://schemas.microsoft.com/office/drawing/2014/main" id="{447997CF-A369-4DE1-8540-7AB1B4EC2FC2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1" y="0"/>
                  </a:move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9266;p75">
              <a:extLst>
                <a:ext uri="{FF2B5EF4-FFF2-40B4-BE49-F238E27FC236}">
                  <a16:creationId xmlns:a16="http://schemas.microsoft.com/office/drawing/2014/main" id="{B74FB0C3-7879-44A4-9AFD-2D2062CF73A1}"/>
                </a:ext>
              </a:extLst>
            </p:cNvPr>
            <p:cNvSpPr/>
            <p:nvPr/>
          </p:nvSpPr>
          <p:spPr>
            <a:xfrm>
              <a:off x="1482045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564" y="217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9267;p75">
              <a:extLst>
                <a:ext uri="{FF2B5EF4-FFF2-40B4-BE49-F238E27FC236}">
                  <a16:creationId xmlns:a16="http://schemas.microsoft.com/office/drawing/2014/main" id="{C30C8D6C-694D-42F5-A123-E5CCC09CE030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extrusionOk="0">
                  <a:moveTo>
                    <a:pt x="1" y="0"/>
                  </a:move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9268;p75">
              <a:extLst>
                <a:ext uri="{FF2B5EF4-FFF2-40B4-BE49-F238E27FC236}">
                  <a16:creationId xmlns:a16="http://schemas.microsoft.com/office/drawing/2014/main" id="{F506A530-3BD2-44C7-A522-C8AAB406545D}"/>
                </a:ext>
              </a:extLst>
            </p:cNvPr>
            <p:cNvSpPr/>
            <p:nvPr/>
          </p:nvSpPr>
          <p:spPr>
            <a:xfrm>
              <a:off x="1450532" y="2480597"/>
              <a:ext cx="7036" cy="5848"/>
            </a:xfrm>
            <a:custGeom>
              <a:avLst/>
              <a:gdLst/>
              <a:ahLst/>
              <a:cxnLst/>
              <a:rect l="l" t="t" r="r" b="b"/>
              <a:pathLst>
                <a:path w="261" h="217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217"/>
                  </a:lnTo>
                  <a:lnTo>
                    <a:pt x="261" y="217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9269;p75">
              <a:extLst>
                <a:ext uri="{FF2B5EF4-FFF2-40B4-BE49-F238E27FC236}">
                  <a16:creationId xmlns:a16="http://schemas.microsoft.com/office/drawing/2014/main" id="{57F15308-E6AE-424A-84CA-22EA8984AD8B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extrusionOk="0">
                  <a:moveTo>
                    <a:pt x="0" y="0"/>
                  </a:move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9270;p75">
              <a:extLst>
                <a:ext uri="{FF2B5EF4-FFF2-40B4-BE49-F238E27FC236}">
                  <a16:creationId xmlns:a16="http://schemas.microsoft.com/office/drawing/2014/main" id="{87D8FAC0-80F1-40B4-B83F-E9BF7948FAC0}"/>
                </a:ext>
              </a:extLst>
            </p:cNvPr>
            <p:cNvSpPr/>
            <p:nvPr/>
          </p:nvSpPr>
          <p:spPr>
            <a:xfrm>
              <a:off x="1410850" y="2480597"/>
              <a:ext cx="15204" cy="5848"/>
            </a:xfrm>
            <a:custGeom>
              <a:avLst/>
              <a:gdLst/>
              <a:ahLst/>
              <a:cxnLst/>
              <a:rect l="l" t="t" r="r" b="b"/>
              <a:pathLst>
                <a:path w="564" h="217" fill="none" extrusionOk="0">
                  <a:moveTo>
                    <a:pt x="563" y="0"/>
                  </a:moveTo>
                  <a:lnTo>
                    <a:pt x="0" y="0"/>
                  </a:lnTo>
                  <a:lnTo>
                    <a:pt x="0" y="217"/>
                  </a:lnTo>
                  <a:lnTo>
                    <a:pt x="563" y="217"/>
                  </a:lnTo>
                  <a:lnTo>
                    <a:pt x="5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9271;p75">
              <a:extLst>
                <a:ext uri="{FF2B5EF4-FFF2-40B4-BE49-F238E27FC236}">
                  <a16:creationId xmlns:a16="http://schemas.microsoft.com/office/drawing/2014/main" id="{AC45C62B-6618-472E-814D-77D073F557FB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extrusionOk="0">
                  <a:moveTo>
                    <a:pt x="87" y="0"/>
                  </a:move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9272;p75">
              <a:extLst>
                <a:ext uri="{FF2B5EF4-FFF2-40B4-BE49-F238E27FC236}">
                  <a16:creationId xmlns:a16="http://schemas.microsoft.com/office/drawing/2014/main" id="{A435DF60-D695-4D70-8645-01EF00FA67CE}"/>
                </a:ext>
              </a:extLst>
            </p:cNvPr>
            <p:cNvSpPr/>
            <p:nvPr/>
          </p:nvSpPr>
          <p:spPr>
            <a:xfrm>
              <a:off x="1378178" y="2480597"/>
              <a:ext cx="7009" cy="5848"/>
            </a:xfrm>
            <a:custGeom>
              <a:avLst/>
              <a:gdLst/>
              <a:ahLst/>
              <a:cxnLst/>
              <a:rect l="l" t="t" r="r" b="b"/>
              <a:pathLst>
                <a:path w="260" h="217" fill="none" extrusionOk="0">
                  <a:moveTo>
                    <a:pt x="260" y="0"/>
                  </a:moveTo>
                  <a:lnTo>
                    <a:pt x="87" y="0"/>
                  </a:lnTo>
                  <a:lnTo>
                    <a:pt x="0" y="174"/>
                  </a:lnTo>
                  <a:lnTo>
                    <a:pt x="0" y="217"/>
                  </a:lnTo>
                  <a:lnTo>
                    <a:pt x="260" y="217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9273;p75">
              <a:extLst>
                <a:ext uri="{FF2B5EF4-FFF2-40B4-BE49-F238E27FC236}">
                  <a16:creationId xmlns:a16="http://schemas.microsoft.com/office/drawing/2014/main" id="{DAA4CB8B-A8CF-43E8-8859-3C5D183DEA67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9274;p75">
              <a:extLst>
                <a:ext uri="{FF2B5EF4-FFF2-40B4-BE49-F238E27FC236}">
                  <a16:creationId xmlns:a16="http://schemas.microsoft.com/office/drawing/2014/main" id="{DFC345AE-EFC5-438A-83C8-BEE476D27D04}"/>
                </a:ext>
              </a:extLst>
            </p:cNvPr>
            <p:cNvSpPr/>
            <p:nvPr/>
          </p:nvSpPr>
          <p:spPr>
            <a:xfrm>
              <a:off x="1388664" y="24549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9275;p75">
              <a:extLst>
                <a:ext uri="{FF2B5EF4-FFF2-40B4-BE49-F238E27FC236}">
                  <a16:creationId xmlns:a16="http://schemas.microsoft.com/office/drawing/2014/main" id="{40957EBD-4BE9-46BB-8807-4A53A2EC5A59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9276;p75">
              <a:extLst>
                <a:ext uri="{FF2B5EF4-FFF2-40B4-BE49-F238E27FC236}">
                  <a16:creationId xmlns:a16="http://schemas.microsoft.com/office/drawing/2014/main" id="{3ACFE8F0-7D49-455E-BD61-5F84856BFA9B}"/>
                </a:ext>
              </a:extLst>
            </p:cNvPr>
            <p:cNvSpPr/>
            <p:nvPr/>
          </p:nvSpPr>
          <p:spPr>
            <a:xfrm>
              <a:off x="1388664" y="2443248"/>
              <a:ext cx="4691" cy="11695"/>
            </a:xfrm>
            <a:custGeom>
              <a:avLst/>
              <a:gdLst/>
              <a:ahLst/>
              <a:cxnLst/>
              <a:rect l="l" t="t" r="r" b="b"/>
              <a:pathLst>
                <a:path w="174" h="434" fill="none" extrusionOk="0">
                  <a:moveTo>
                    <a:pt x="174" y="1"/>
                  </a:moveTo>
                  <a:lnTo>
                    <a:pt x="174" y="1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9277;p75">
              <a:extLst>
                <a:ext uri="{FF2B5EF4-FFF2-40B4-BE49-F238E27FC236}">
                  <a16:creationId xmlns:a16="http://schemas.microsoft.com/office/drawing/2014/main" id="{CE046946-F31D-4FA7-9DCC-63E378458721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9278;p75">
              <a:extLst>
                <a:ext uri="{FF2B5EF4-FFF2-40B4-BE49-F238E27FC236}">
                  <a16:creationId xmlns:a16="http://schemas.microsoft.com/office/drawing/2014/main" id="{A61732F2-B609-44B1-955D-176E6546C3E7}"/>
                </a:ext>
              </a:extLst>
            </p:cNvPr>
            <p:cNvSpPr/>
            <p:nvPr/>
          </p:nvSpPr>
          <p:spPr>
            <a:xfrm>
              <a:off x="1650152" y="2439744"/>
              <a:ext cx="4691" cy="14040"/>
            </a:xfrm>
            <a:custGeom>
              <a:avLst/>
              <a:gdLst/>
              <a:ahLst/>
              <a:cxnLst/>
              <a:rect l="l" t="t" r="r" b="b"/>
              <a:pathLst>
                <a:path w="174" h="5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74" y="520"/>
                  </a:lnTo>
                  <a:lnTo>
                    <a:pt x="174" y="5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9279;p75">
              <a:extLst>
                <a:ext uri="{FF2B5EF4-FFF2-40B4-BE49-F238E27FC236}">
                  <a16:creationId xmlns:a16="http://schemas.microsoft.com/office/drawing/2014/main" id="{6C2068C1-2E35-4163-9C26-19EF93ED6370}"/>
                </a:ext>
              </a:extLst>
            </p:cNvPr>
            <p:cNvSpPr/>
            <p:nvPr/>
          </p:nvSpPr>
          <p:spPr>
            <a:xfrm>
              <a:off x="1388664" y="2439744"/>
              <a:ext cx="266178" cy="15198"/>
            </a:xfrm>
            <a:custGeom>
              <a:avLst/>
              <a:gdLst/>
              <a:ahLst/>
              <a:cxnLst/>
              <a:rect l="l" t="t" r="r" b="b"/>
              <a:pathLst>
                <a:path w="9874" h="564" extrusionOk="0">
                  <a:moveTo>
                    <a:pt x="217" y="1"/>
                  </a:moveTo>
                  <a:lnTo>
                    <a:pt x="174" y="131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  <a:close/>
                  <a:moveTo>
                    <a:pt x="1386" y="1"/>
                  </a:moveTo>
                  <a:lnTo>
                    <a:pt x="1386" y="564"/>
                  </a:lnTo>
                  <a:lnTo>
                    <a:pt x="2296" y="564"/>
                  </a:lnTo>
                  <a:lnTo>
                    <a:pt x="2296" y="1"/>
                  </a:lnTo>
                  <a:close/>
                  <a:moveTo>
                    <a:pt x="2556" y="1"/>
                  </a:moveTo>
                  <a:lnTo>
                    <a:pt x="2556" y="564"/>
                  </a:lnTo>
                  <a:lnTo>
                    <a:pt x="3465" y="564"/>
                  </a:lnTo>
                  <a:lnTo>
                    <a:pt x="3465" y="1"/>
                  </a:lnTo>
                  <a:close/>
                  <a:moveTo>
                    <a:pt x="4028" y="1"/>
                  </a:moveTo>
                  <a:lnTo>
                    <a:pt x="4028" y="564"/>
                  </a:lnTo>
                  <a:lnTo>
                    <a:pt x="4937" y="564"/>
                  </a:lnTo>
                  <a:lnTo>
                    <a:pt x="4937" y="1"/>
                  </a:lnTo>
                  <a:close/>
                  <a:moveTo>
                    <a:pt x="5197" y="1"/>
                  </a:moveTo>
                  <a:lnTo>
                    <a:pt x="5197" y="564"/>
                  </a:lnTo>
                  <a:lnTo>
                    <a:pt x="6150" y="564"/>
                  </a:lnTo>
                  <a:lnTo>
                    <a:pt x="6150" y="1"/>
                  </a:lnTo>
                  <a:close/>
                  <a:moveTo>
                    <a:pt x="6669" y="1"/>
                  </a:moveTo>
                  <a:lnTo>
                    <a:pt x="6669" y="564"/>
                  </a:lnTo>
                  <a:lnTo>
                    <a:pt x="7579" y="564"/>
                  </a:lnTo>
                  <a:lnTo>
                    <a:pt x="7579" y="1"/>
                  </a:lnTo>
                  <a:close/>
                  <a:moveTo>
                    <a:pt x="7838" y="1"/>
                  </a:moveTo>
                  <a:lnTo>
                    <a:pt x="7838" y="564"/>
                  </a:lnTo>
                  <a:lnTo>
                    <a:pt x="8748" y="564"/>
                  </a:lnTo>
                  <a:lnTo>
                    <a:pt x="8748" y="1"/>
                  </a:lnTo>
                  <a:close/>
                  <a:moveTo>
                    <a:pt x="9311" y="1"/>
                  </a:moveTo>
                  <a:lnTo>
                    <a:pt x="9311" y="564"/>
                  </a:lnTo>
                  <a:lnTo>
                    <a:pt x="9874" y="564"/>
                  </a:lnTo>
                  <a:lnTo>
                    <a:pt x="9874" y="520"/>
                  </a:lnTo>
                  <a:lnTo>
                    <a:pt x="970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9280;p75">
              <a:extLst>
                <a:ext uri="{FF2B5EF4-FFF2-40B4-BE49-F238E27FC236}">
                  <a16:creationId xmlns:a16="http://schemas.microsoft.com/office/drawing/2014/main" id="{B9CAADFD-4813-49C6-BDED-9B8F3AAB88AF}"/>
                </a:ext>
              </a:extLst>
            </p:cNvPr>
            <p:cNvSpPr/>
            <p:nvPr/>
          </p:nvSpPr>
          <p:spPr>
            <a:xfrm>
              <a:off x="1388664" y="2439744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823" y="1"/>
                  </a:moveTo>
                  <a:lnTo>
                    <a:pt x="217" y="1"/>
                  </a:lnTo>
                  <a:lnTo>
                    <a:pt x="217" y="1"/>
                  </a:lnTo>
                  <a:lnTo>
                    <a:pt x="174" y="131"/>
                  </a:lnTo>
                  <a:lnTo>
                    <a:pt x="174" y="131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1" y="564"/>
                  </a:lnTo>
                  <a:lnTo>
                    <a:pt x="823" y="564"/>
                  </a:lnTo>
                  <a:lnTo>
                    <a:pt x="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9281;p75">
              <a:extLst>
                <a:ext uri="{FF2B5EF4-FFF2-40B4-BE49-F238E27FC236}">
                  <a16:creationId xmlns:a16="http://schemas.microsoft.com/office/drawing/2014/main" id="{E8E0F6F5-60DB-4B5D-8B67-863812A18E43}"/>
                </a:ext>
              </a:extLst>
            </p:cNvPr>
            <p:cNvSpPr/>
            <p:nvPr/>
          </p:nvSpPr>
          <p:spPr>
            <a:xfrm>
              <a:off x="142602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9282;p75">
              <a:extLst>
                <a:ext uri="{FF2B5EF4-FFF2-40B4-BE49-F238E27FC236}">
                  <a16:creationId xmlns:a16="http://schemas.microsoft.com/office/drawing/2014/main" id="{04FBCF5D-C9D0-4A95-B29B-68BFC22D19E9}"/>
                </a:ext>
              </a:extLst>
            </p:cNvPr>
            <p:cNvSpPr/>
            <p:nvPr/>
          </p:nvSpPr>
          <p:spPr>
            <a:xfrm>
              <a:off x="1457541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9283;p75">
              <a:extLst>
                <a:ext uri="{FF2B5EF4-FFF2-40B4-BE49-F238E27FC236}">
                  <a16:creationId xmlns:a16="http://schemas.microsoft.com/office/drawing/2014/main" id="{431BD4B1-29E5-4524-9830-42A1327B31B8}"/>
                </a:ext>
              </a:extLst>
            </p:cNvPr>
            <p:cNvSpPr/>
            <p:nvPr/>
          </p:nvSpPr>
          <p:spPr>
            <a:xfrm>
              <a:off x="1497222" y="2439744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9284;p75">
              <a:extLst>
                <a:ext uri="{FF2B5EF4-FFF2-40B4-BE49-F238E27FC236}">
                  <a16:creationId xmlns:a16="http://schemas.microsoft.com/office/drawing/2014/main" id="{CD5F39E7-C470-44F6-869F-A9C9CB3E8B57}"/>
                </a:ext>
              </a:extLst>
            </p:cNvPr>
            <p:cNvSpPr/>
            <p:nvPr/>
          </p:nvSpPr>
          <p:spPr>
            <a:xfrm>
              <a:off x="1528735" y="2439744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954" y="564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9285;p75">
              <a:extLst>
                <a:ext uri="{FF2B5EF4-FFF2-40B4-BE49-F238E27FC236}">
                  <a16:creationId xmlns:a16="http://schemas.microsoft.com/office/drawing/2014/main" id="{4A6F810B-4443-4F41-B3FF-F02333713A52}"/>
                </a:ext>
              </a:extLst>
            </p:cNvPr>
            <p:cNvSpPr/>
            <p:nvPr/>
          </p:nvSpPr>
          <p:spPr>
            <a:xfrm>
              <a:off x="1568444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9286;p75">
              <a:extLst>
                <a:ext uri="{FF2B5EF4-FFF2-40B4-BE49-F238E27FC236}">
                  <a16:creationId xmlns:a16="http://schemas.microsoft.com/office/drawing/2014/main" id="{F2F7B5E6-0853-490F-92D4-832F0D69B886}"/>
                </a:ext>
              </a:extLst>
            </p:cNvPr>
            <p:cNvSpPr/>
            <p:nvPr/>
          </p:nvSpPr>
          <p:spPr>
            <a:xfrm>
              <a:off x="1599957" y="2439744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910" y="564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9287;p75">
              <a:extLst>
                <a:ext uri="{FF2B5EF4-FFF2-40B4-BE49-F238E27FC236}">
                  <a16:creationId xmlns:a16="http://schemas.microsoft.com/office/drawing/2014/main" id="{FA821B53-A713-4F77-BE72-82834328A042}"/>
                </a:ext>
              </a:extLst>
            </p:cNvPr>
            <p:cNvSpPr/>
            <p:nvPr/>
          </p:nvSpPr>
          <p:spPr>
            <a:xfrm>
              <a:off x="1639639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564"/>
                  </a:lnTo>
                  <a:lnTo>
                    <a:pt x="564" y="520"/>
                  </a:lnTo>
                  <a:lnTo>
                    <a:pt x="564" y="520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9288;p75">
              <a:extLst>
                <a:ext uri="{FF2B5EF4-FFF2-40B4-BE49-F238E27FC236}">
                  <a16:creationId xmlns:a16="http://schemas.microsoft.com/office/drawing/2014/main" id="{4C0A5AEE-2A05-46A6-A2C9-EB90AF115C00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9289;p75">
              <a:extLst>
                <a:ext uri="{FF2B5EF4-FFF2-40B4-BE49-F238E27FC236}">
                  <a16:creationId xmlns:a16="http://schemas.microsoft.com/office/drawing/2014/main" id="{F11F303B-2F98-468B-BC0F-B258D54092FD}"/>
                </a:ext>
              </a:extLst>
            </p:cNvPr>
            <p:cNvSpPr/>
            <p:nvPr/>
          </p:nvSpPr>
          <p:spPr>
            <a:xfrm>
              <a:off x="1624462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9290;p75">
              <a:extLst>
                <a:ext uri="{FF2B5EF4-FFF2-40B4-BE49-F238E27FC236}">
                  <a16:creationId xmlns:a16="http://schemas.microsoft.com/office/drawing/2014/main" id="{A3B9E132-F76C-4BF2-9BAC-13EFAAB7B63F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9291;p75">
              <a:extLst>
                <a:ext uri="{FF2B5EF4-FFF2-40B4-BE49-F238E27FC236}">
                  <a16:creationId xmlns:a16="http://schemas.microsoft.com/office/drawing/2014/main" id="{342622AA-9D52-4346-9D03-AA48905CBAB2}"/>
                </a:ext>
              </a:extLst>
            </p:cNvPr>
            <p:cNvSpPr/>
            <p:nvPr/>
          </p:nvSpPr>
          <p:spPr>
            <a:xfrm>
              <a:off x="1592948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9292;p75">
              <a:extLst>
                <a:ext uri="{FF2B5EF4-FFF2-40B4-BE49-F238E27FC236}">
                  <a16:creationId xmlns:a16="http://schemas.microsoft.com/office/drawing/2014/main" id="{F1DCDA40-371E-4E99-8DCE-30C48B4B38BF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9293;p75">
              <a:extLst>
                <a:ext uri="{FF2B5EF4-FFF2-40B4-BE49-F238E27FC236}">
                  <a16:creationId xmlns:a16="http://schemas.microsoft.com/office/drawing/2014/main" id="{323D1B8F-3AC8-4F25-B017-43EC85774FC7}"/>
                </a:ext>
              </a:extLst>
            </p:cNvPr>
            <p:cNvSpPr/>
            <p:nvPr/>
          </p:nvSpPr>
          <p:spPr>
            <a:xfrm>
              <a:off x="1554426" y="2439744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20" y="564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9294;p75">
              <a:extLst>
                <a:ext uri="{FF2B5EF4-FFF2-40B4-BE49-F238E27FC236}">
                  <a16:creationId xmlns:a16="http://schemas.microsoft.com/office/drawing/2014/main" id="{8BC6AA32-1A06-4CB3-B4DA-9F76D201C01F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1"/>
                  </a:move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9295;p75">
              <a:extLst>
                <a:ext uri="{FF2B5EF4-FFF2-40B4-BE49-F238E27FC236}">
                  <a16:creationId xmlns:a16="http://schemas.microsoft.com/office/drawing/2014/main" id="{5796FE10-23D2-4C93-BC63-BF21C169EA78}"/>
                </a:ext>
              </a:extLst>
            </p:cNvPr>
            <p:cNvSpPr/>
            <p:nvPr/>
          </p:nvSpPr>
          <p:spPr>
            <a:xfrm>
              <a:off x="1521754" y="2439744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260" y="564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9296;p75">
              <a:extLst>
                <a:ext uri="{FF2B5EF4-FFF2-40B4-BE49-F238E27FC236}">
                  <a16:creationId xmlns:a16="http://schemas.microsoft.com/office/drawing/2014/main" id="{048B5ED7-005B-4906-9533-80EBB5D1E061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1"/>
                  </a:move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9297;p75">
              <a:extLst>
                <a:ext uri="{FF2B5EF4-FFF2-40B4-BE49-F238E27FC236}">
                  <a16:creationId xmlns:a16="http://schemas.microsoft.com/office/drawing/2014/main" id="{03B58884-2DA3-4187-B72E-009111251D42}"/>
                </a:ext>
              </a:extLst>
            </p:cNvPr>
            <p:cNvSpPr/>
            <p:nvPr/>
          </p:nvSpPr>
          <p:spPr>
            <a:xfrm>
              <a:off x="1482045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564" y="564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9298;p75">
              <a:extLst>
                <a:ext uri="{FF2B5EF4-FFF2-40B4-BE49-F238E27FC236}">
                  <a16:creationId xmlns:a16="http://schemas.microsoft.com/office/drawing/2014/main" id="{AA7E8533-C936-480F-8DA5-81465A36D977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1"/>
                  </a:move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9299;p75">
              <a:extLst>
                <a:ext uri="{FF2B5EF4-FFF2-40B4-BE49-F238E27FC236}">
                  <a16:creationId xmlns:a16="http://schemas.microsoft.com/office/drawing/2014/main" id="{E5373743-3ED7-4D69-8D5F-CF47785D4692}"/>
                </a:ext>
              </a:extLst>
            </p:cNvPr>
            <p:cNvSpPr/>
            <p:nvPr/>
          </p:nvSpPr>
          <p:spPr>
            <a:xfrm>
              <a:off x="1450532" y="2439744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564"/>
                  </a:lnTo>
                  <a:lnTo>
                    <a:pt x="261" y="564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9300;p75">
              <a:extLst>
                <a:ext uri="{FF2B5EF4-FFF2-40B4-BE49-F238E27FC236}">
                  <a16:creationId xmlns:a16="http://schemas.microsoft.com/office/drawing/2014/main" id="{8C97D718-C381-4D75-AEE0-2C18BCF86A21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0" y="1"/>
                  </a:move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9301;p75">
              <a:extLst>
                <a:ext uri="{FF2B5EF4-FFF2-40B4-BE49-F238E27FC236}">
                  <a16:creationId xmlns:a16="http://schemas.microsoft.com/office/drawing/2014/main" id="{D22FB5CA-6E2A-4C1B-8C35-31FE5674B9B7}"/>
                </a:ext>
              </a:extLst>
            </p:cNvPr>
            <p:cNvSpPr/>
            <p:nvPr/>
          </p:nvSpPr>
          <p:spPr>
            <a:xfrm>
              <a:off x="1410850" y="2439744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564"/>
                  </a:lnTo>
                  <a:lnTo>
                    <a:pt x="563" y="564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9302;p75">
              <a:extLst>
                <a:ext uri="{FF2B5EF4-FFF2-40B4-BE49-F238E27FC236}">
                  <a16:creationId xmlns:a16="http://schemas.microsoft.com/office/drawing/2014/main" id="{BC16C328-CEF2-42B0-B314-39E89011D241}"/>
                </a:ext>
              </a:extLst>
            </p:cNvPr>
            <p:cNvSpPr/>
            <p:nvPr/>
          </p:nvSpPr>
          <p:spPr>
            <a:xfrm>
              <a:off x="1636134" y="2408243"/>
              <a:ext cx="3531" cy="7033"/>
            </a:xfrm>
            <a:custGeom>
              <a:avLst/>
              <a:gdLst/>
              <a:ahLst/>
              <a:cxnLst/>
              <a:rect l="l" t="t" r="r" b="b"/>
              <a:pathLst>
                <a:path w="131" h="261" extrusionOk="0">
                  <a:moveTo>
                    <a:pt x="87" y="217"/>
                  </a:moveTo>
                  <a:lnTo>
                    <a:pt x="87" y="217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131" y="261"/>
                  </a:lnTo>
                  <a:lnTo>
                    <a:pt x="87" y="21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B8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9303;p75">
              <a:extLst>
                <a:ext uri="{FF2B5EF4-FFF2-40B4-BE49-F238E27FC236}">
                  <a16:creationId xmlns:a16="http://schemas.microsoft.com/office/drawing/2014/main" id="{79770B29-2D5D-47E0-B8A6-8673BF08ECE0}"/>
                </a:ext>
              </a:extLst>
            </p:cNvPr>
            <p:cNvSpPr/>
            <p:nvPr/>
          </p:nvSpPr>
          <p:spPr>
            <a:xfrm>
              <a:off x="1638479" y="2414090"/>
              <a:ext cx="1186" cy="1186"/>
            </a:xfrm>
            <a:custGeom>
              <a:avLst/>
              <a:gdLst/>
              <a:ahLst/>
              <a:cxnLst/>
              <a:rect l="l" t="t" r="r" b="b"/>
              <a:pathLst>
                <a:path w="44" h="4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4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9304;p75">
              <a:extLst>
                <a:ext uri="{FF2B5EF4-FFF2-40B4-BE49-F238E27FC236}">
                  <a16:creationId xmlns:a16="http://schemas.microsoft.com/office/drawing/2014/main" id="{9D12DCBF-833B-4707-93F0-FAECBB902303}"/>
                </a:ext>
              </a:extLst>
            </p:cNvPr>
            <p:cNvSpPr/>
            <p:nvPr/>
          </p:nvSpPr>
          <p:spPr>
            <a:xfrm>
              <a:off x="1636134" y="2408243"/>
              <a:ext cx="1213" cy="2371"/>
            </a:xfrm>
            <a:custGeom>
              <a:avLst/>
              <a:gdLst/>
              <a:ahLst/>
              <a:cxnLst/>
              <a:rect l="l" t="t" r="r" b="b"/>
              <a:pathLst>
                <a:path w="45" h="8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4" y="87"/>
                  </a:lnTo>
                  <a:lnTo>
                    <a:pt x="44" y="8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9305;p75">
              <a:extLst>
                <a:ext uri="{FF2B5EF4-FFF2-40B4-BE49-F238E27FC236}">
                  <a16:creationId xmlns:a16="http://schemas.microsoft.com/office/drawing/2014/main" id="{AFC5B23F-0162-4EC5-AFE3-670F3CB0BAA9}"/>
                </a:ext>
              </a:extLst>
            </p:cNvPr>
            <p:cNvSpPr/>
            <p:nvPr/>
          </p:nvSpPr>
          <p:spPr>
            <a:xfrm>
              <a:off x="1405001" y="2408243"/>
              <a:ext cx="234665" cy="7033"/>
            </a:xfrm>
            <a:custGeom>
              <a:avLst/>
              <a:gdLst/>
              <a:ahLst/>
              <a:cxnLst/>
              <a:rect l="l" t="t" r="r" b="b"/>
              <a:pathLst>
                <a:path w="8705" h="261" extrusionOk="0">
                  <a:moveTo>
                    <a:pt x="131" y="1"/>
                  </a:move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  <a:close/>
                  <a:moveTo>
                    <a:pt x="780" y="1"/>
                  </a:moveTo>
                  <a:lnTo>
                    <a:pt x="780" y="261"/>
                  </a:lnTo>
                  <a:lnTo>
                    <a:pt x="1690" y="261"/>
                  </a:lnTo>
                  <a:lnTo>
                    <a:pt x="1690" y="1"/>
                  </a:lnTo>
                  <a:close/>
                  <a:moveTo>
                    <a:pt x="1950" y="1"/>
                  </a:moveTo>
                  <a:lnTo>
                    <a:pt x="1950" y="261"/>
                  </a:lnTo>
                  <a:lnTo>
                    <a:pt x="2859" y="261"/>
                  </a:lnTo>
                  <a:lnTo>
                    <a:pt x="2859" y="1"/>
                  </a:lnTo>
                  <a:close/>
                  <a:moveTo>
                    <a:pt x="3422" y="1"/>
                  </a:moveTo>
                  <a:lnTo>
                    <a:pt x="3422" y="261"/>
                  </a:lnTo>
                  <a:lnTo>
                    <a:pt x="4331" y="261"/>
                  </a:lnTo>
                  <a:lnTo>
                    <a:pt x="4331" y="1"/>
                  </a:lnTo>
                  <a:close/>
                  <a:moveTo>
                    <a:pt x="4591" y="1"/>
                  </a:moveTo>
                  <a:lnTo>
                    <a:pt x="4591" y="261"/>
                  </a:lnTo>
                  <a:lnTo>
                    <a:pt x="5544" y="261"/>
                  </a:lnTo>
                  <a:lnTo>
                    <a:pt x="5544" y="1"/>
                  </a:lnTo>
                  <a:close/>
                  <a:moveTo>
                    <a:pt x="6063" y="1"/>
                  </a:moveTo>
                  <a:lnTo>
                    <a:pt x="6063" y="261"/>
                  </a:lnTo>
                  <a:lnTo>
                    <a:pt x="6973" y="261"/>
                  </a:lnTo>
                  <a:lnTo>
                    <a:pt x="6973" y="1"/>
                  </a:lnTo>
                  <a:close/>
                  <a:moveTo>
                    <a:pt x="7232" y="1"/>
                  </a:moveTo>
                  <a:lnTo>
                    <a:pt x="7232" y="261"/>
                  </a:lnTo>
                  <a:lnTo>
                    <a:pt x="8142" y="261"/>
                  </a:lnTo>
                  <a:lnTo>
                    <a:pt x="8142" y="1"/>
                  </a:lnTo>
                  <a:close/>
                  <a:moveTo>
                    <a:pt x="8531" y="1"/>
                  </a:moveTo>
                  <a:lnTo>
                    <a:pt x="8531" y="44"/>
                  </a:lnTo>
                  <a:lnTo>
                    <a:pt x="8661" y="261"/>
                  </a:lnTo>
                  <a:lnTo>
                    <a:pt x="8705" y="261"/>
                  </a:lnTo>
                  <a:lnTo>
                    <a:pt x="8661" y="217"/>
                  </a:lnTo>
                  <a:lnTo>
                    <a:pt x="8618" y="87"/>
                  </a:lnTo>
                  <a:lnTo>
                    <a:pt x="8575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9306;p75">
              <a:extLst>
                <a:ext uri="{FF2B5EF4-FFF2-40B4-BE49-F238E27FC236}">
                  <a16:creationId xmlns:a16="http://schemas.microsoft.com/office/drawing/2014/main" id="{910817CF-CC5A-410A-96F2-EACDA12B7E9E}"/>
                </a:ext>
              </a:extLst>
            </p:cNvPr>
            <p:cNvSpPr/>
            <p:nvPr/>
          </p:nvSpPr>
          <p:spPr>
            <a:xfrm>
              <a:off x="1405001" y="2408243"/>
              <a:ext cx="5877" cy="7033"/>
            </a:xfrm>
            <a:custGeom>
              <a:avLst/>
              <a:gdLst/>
              <a:ahLst/>
              <a:cxnLst/>
              <a:rect l="l" t="t" r="r" b="b"/>
              <a:pathLst>
                <a:path w="218" h="261" fill="none" extrusionOk="0">
                  <a:moveTo>
                    <a:pt x="217" y="1"/>
                  </a:moveTo>
                  <a:lnTo>
                    <a:pt x="131" y="1"/>
                  </a:lnTo>
                  <a:lnTo>
                    <a:pt x="131" y="1"/>
                  </a:lnTo>
                  <a:lnTo>
                    <a:pt x="1" y="261"/>
                  </a:lnTo>
                  <a:lnTo>
                    <a:pt x="217" y="261"/>
                  </a:lnTo>
                  <a:lnTo>
                    <a:pt x="2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9307;p75">
              <a:extLst>
                <a:ext uri="{FF2B5EF4-FFF2-40B4-BE49-F238E27FC236}">
                  <a16:creationId xmlns:a16="http://schemas.microsoft.com/office/drawing/2014/main" id="{B1655F6D-F489-4E08-A3E0-705E2333012C}"/>
                </a:ext>
              </a:extLst>
            </p:cNvPr>
            <p:cNvSpPr/>
            <p:nvPr/>
          </p:nvSpPr>
          <p:spPr>
            <a:xfrm>
              <a:off x="142602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9308;p75">
              <a:extLst>
                <a:ext uri="{FF2B5EF4-FFF2-40B4-BE49-F238E27FC236}">
                  <a16:creationId xmlns:a16="http://schemas.microsoft.com/office/drawing/2014/main" id="{7265A65D-BCB7-4219-9FA4-B15DC428A1BA}"/>
                </a:ext>
              </a:extLst>
            </p:cNvPr>
            <p:cNvSpPr/>
            <p:nvPr/>
          </p:nvSpPr>
          <p:spPr>
            <a:xfrm>
              <a:off x="1457541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9309;p75">
              <a:extLst>
                <a:ext uri="{FF2B5EF4-FFF2-40B4-BE49-F238E27FC236}">
                  <a16:creationId xmlns:a16="http://schemas.microsoft.com/office/drawing/2014/main" id="{3825EDF0-3407-42B1-9D05-6CE48646076F}"/>
                </a:ext>
              </a:extLst>
            </p:cNvPr>
            <p:cNvSpPr/>
            <p:nvPr/>
          </p:nvSpPr>
          <p:spPr>
            <a:xfrm>
              <a:off x="1497222" y="2408243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9310;p75">
              <a:extLst>
                <a:ext uri="{FF2B5EF4-FFF2-40B4-BE49-F238E27FC236}">
                  <a16:creationId xmlns:a16="http://schemas.microsoft.com/office/drawing/2014/main" id="{C35CEA40-5C6D-4A4D-8E39-166F853657B9}"/>
                </a:ext>
              </a:extLst>
            </p:cNvPr>
            <p:cNvSpPr/>
            <p:nvPr/>
          </p:nvSpPr>
          <p:spPr>
            <a:xfrm>
              <a:off x="1528735" y="2408243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954" y="261"/>
                  </a:lnTo>
                  <a:lnTo>
                    <a:pt x="95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9311;p75">
              <a:extLst>
                <a:ext uri="{FF2B5EF4-FFF2-40B4-BE49-F238E27FC236}">
                  <a16:creationId xmlns:a16="http://schemas.microsoft.com/office/drawing/2014/main" id="{2B91549C-9218-46A3-9208-E4A4D2A0B2A2}"/>
                </a:ext>
              </a:extLst>
            </p:cNvPr>
            <p:cNvSpPr/>
            <p:nvPr/>
          </p:nvSpPr>
          <p:spPr>
            <a:xfrm>
              <a:off x="1568444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9312;p75">
              <a:extLst>
                <a:ext uri="{FF2B5EF4-FFF2-40B4-BE49-F238E27FC236}">
                  <a16:creationId xmlns:a16="http://schemas.microsoft.com/office/drawing/2014/main" id="{30D79695-B2E0-411D-99D1-7735DBC367CF}"/>
                </a:ext>
              </a:extLst>
            </p:cNvPr>
            <p:cNvSpPr/>
            <p:nvPr/>
          </p:nvSpPr>
          <p:spPr>
            <a:xfrm>
              <a:off x="1599957" y="2408243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910" y="261"/>
                  </a:lnTo>
                  <a:lnTo>
                    <a:pt x="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9313;p75">
              <a:extLst>
                <a:ext uri="{FF2B5EF4-FFF2-40B4-BE49-F238E27FC236}">
                  <a16:creationId xmlns:a16="http://schemas.microsoft.com/office/drawing/2014/main" id="{B3DBF2F8-6CD4-44A6-9D5D-9B71711ADCC9}"/>
                </a:ext>
              </a:extLst>
            </p:cNvPr>
            <p:cNvSpPr/>
            <p:nvPr/>
          </p:nvSpPr>
          <p:spPr>
            <a:xfrm>
              <a:off x="1634975" y="2408243"/>
              <a:ext cx="4691" cy="7033"/>
            </a:xfrm>
            <a:custGeom>
              <a:avLst/>
              <a:gdLst/>
              <a:ahLst/>
              <a:cxnLst/>
              <a:rect l="l" t="t" r="r" b="b"/>
              <a:pathLst>
                <a:path w="174" h="261" fill="none" extrusionOk="0">
                  <a:moveTo>
                    <a:pt x="44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30" y="261"/>
                  </a:lnTo>
                  <a:lnTo>
                    <a:pt x="174" y="261"/>
                  </a:lnTo>
                  <a:lnTo>
                    <a:pt x="174" y="261"/>
                  </a:lnTo>
                  <a:lnTo>
                    <a:pt x="130" y="217"/>
                  </a:lnTo>
                  <a:lnTo>
                    <a:pt x="130" y="217"/>
                  </a:lnTo>
                  <a:lnTo>
                    <a:pt x="87" y="87"/>
                  </a:lnTo>
                  <a:lnTo>
                    <a:pt x="87" y="87"/>
                  </a:lnTo>
                  <a:lnTo>
                    <a:pt x="44" y="1"/>
                  </a:lnTo>
                  <a:lnTo>
                    <a:pt x="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9314;p75">
              <a:extLst>
                <a:ext uri="{FF2B5EF4-FFF2-40B4-BE49-F238E27FC236}">
                  <a16:creationId xmlns:a16="http://schemas.microsoft.com/office/drawing/2014/main" id="{EFB7EE87-D169-42A4-9CA5-4529D9835E26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9315;p75">
              <a:extLst>
                <a:ext uri="{FF2B5EF4-FFF2-40B4-BE49-F238E27FC236}">
                  <a16:creationId xmlns:a16="http://schemas.microsoft.com/office/drawing/2014/main" id="{383654E3-14EF-448E-9D23-D0239248AE6E}"/>
                </a:ext>
              </a:extLst>
            </p:cNvPr>
            <p:cNvSpPr/>
            <p:nvPr/>
          </p:nvSpPr>
          <p:spPr>
            <a:xfrm>
              <a:off x="1624462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39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261"/>
                  </a:lnTo>
                  <a:lnTo>
                    <a:pt x="390" y="44"/>
                  </a:lnTo>
                  <a:lnTo>
                    <a:pt x="390" y="44"/>
                  </a:lnTo>
                  <a:lnTo>
                    <a:pt x="3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9316;p75">
              <a:extLst>
                <a:ext uri="{FF2B5EF4-FFF2-40B4-BE49-F238E27FC236}">
                  <a16:creationId xmlns:a16="http://schemas.microsoft.com/office/drawing/2014/main" id="{0CE7178D-8F32-4722-AFF2-8200BBFF8060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9317;p75">
              <a:extLst>
                <a:ext uri="{FF2B5EF4-FFF2-40B4-BE49-F238E27FC236}">
                  <a16:creationId xmlns:a16="http://schemas.microsoft.com/office/drawing/2014/main" id="{F4D549D8-D61F-4E37-837B-A4C5E042EA0D}"/>
                </a:ext>
              </a:extLst>
            </p:cNvPr>
            <p:cNvSpPr/>
            <p:nvPr/>
          </p:nvSpPr>
          <p:spPr>
            <a:xfrm>
              <a:off x="1592948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9318;p75">
              <a:extLst>
                <a:ext uri="{FF2B5EF4-FFF2-40B4-BE49-F238E27FC236}">
                  <a16:creationId xmlns:a16="http://schemas.microsoft.com/office/drawing/2014/main" id="{63813B4D-2E14-472C-8397-A3A35B7688DB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9319;p75">
              <a:extLst>
                <a:ext uri="{FF2B5EF4-FFF2-40B4-BE49-F238E27FC236}">
                  <a16:creationId xmlns:a16="http://schemas.microsoft.com/office/drawing/2014/main" id="{727D2158-5726-4C3B-9FE6-63156B91E3D0}"/>
                </a:ext>
              </a:extLst>
            </p:cNvPr>
            <p:cNvSpPr/>
            <p:nvPr/>
          </p:nvSpPr>
          <p:spPr>
            <a:xfrm>
              <a:off x="1554426" y="2408243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20" y="261"/>
                  </a:lnTo>
                  <a:lnTo>
                    <a:pt x="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9320;p75">
              <a:extLst>
                <a:ext uri="{FF2B5EF4-FFF2-40B4-BE49-F238E27FC236}">
                  <a16:creationId xmlns:a16="http://schemas.microsoft.com/office/drawing/2014/main" id="{BF657D33-EE3B-4F1E-8361-4C6CC93EF3F6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1"/>
                  </a:move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9321;p75">
              <a:extLst>
                <a:ext uri="{FF2B5EF4-FFF2-40B4-BE49-F238E27FC236}">
                  <a16:creationId xmlns:a16="http://schemas.microsoft.com/office/drawing/2014/main" id="{715DFE20-599D-42C3-93B7-9560C3B30130}"/>
                </a:ext>
              </a:extLst>
            </p:cNvPr>
            <p:cNvSpPr/>
            <p:nvPr/>
          </p:nvSpPr>
          <p:spPr>
            <a:xfrm>
              <a:off x="1521754" y="2408243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260" y="261"/>
                  </a:lnTo>
                  <a:lnTo>
                    <a:pt x="2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9322;p75">
              <a:extLst>
                <a:ext uri="{FF2B5EF4-FFF2-40B4-BE49-F238E27FC236}">
                  <a16:creationId xmlns:a16="http://schemas.microsoft.com/office/drawing/2014/main" id="{B6551DCB-9ABC-4E6B-9C09-D389F937320E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1"/>
                  </a:move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9323;p75">
              <a:extLst>
                <a:ext uri="{FF2B5EF4-FFF2-40B4-BE49-F238E27FC236}">
                  <a16:creationId xmlns:a16="http://schemas.microsoft.com/office/drawing/2014/main" id="{08B65AC9-2514-4BAB-B18F-0F28C1939504}"/>
                </a:ext>
              </a:extLst>
            </p:cNvPr>
            <p:cNvSpPr/>
            <p:nvPr/>
          </p:nvSpPr>
          <p:spPr>
            <a:xfrm>
              <a:off x="1482045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564" y="261"/>
                  </a:lnTo>
                  <a:lnTo>
                    <a:pt x="5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9324;p75">
              <a:extLst>
                <a:ext uri="{FF2B5EF4-FFF2-40B4-BE49-F238E27FC236}">
                  <a16:creationId xmlns:a16="http://schemas.microsoft.com/office/drawing/2014/main" id="{EC9D81DD-F466-4835-B6C9-6632903FF535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" y="1"/>
                  </a:move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9325;p75">
              <a:extLst>
                <a:ext uri="{FF2B5EF4-FFF2-40B4-BE49-F238E27FC236}">
                  <a16:creationId xmlns:a16="http://schemas.microsoft.com/office/drawing/2014/main" id="{F8C81B21-2F34-4349-8578-276C43783076}"/>
                </a:ext>
              </a:extLst>
            </p:cNvPr>
            <p:cNvSpPr/>
            <p:nvPr/>
          </p:nvSpPr>
          <p:spPr>
            <a:xfrm>
              <a:off x="1450532" y="2408243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261"/>
                  </a:lnTo>
                  <a:lnTo>
                    <a:pt x="261" y="261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9326;p75">
              <a:extLst>
                <a:ext uri="{FF2B5EF4-FFF2-40B4-BE49-F238E27FC236}">
                  <a16:creationId xmlns:a16="http://schemas.microsoft.com/office/drawing/2014/main" id="{BCC55DAC-6047-47F9-AA08-D3C357307FCE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0" y="1"/>
                  </a:move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9327;p75">
              <a:extLst>
                <a:ext uri="{FF2B5EF4-FFF2-40B4-BE49-F238E27FC236}">
                  <a16:creationId xmlns:a16="http://schemas.microsoft.com/office/drawing/2014/main" id="{7D2F33D4-5AD6-4137-BE49-46C23AC4BCAA}"/>
                </a:ext>
              </a:extLst>
            </p:cNvPr>
            <p:cNvSpPr/>
            <p:nvPr/>
          </p:nvSpPr>
          <p:spPr>
            <a:xfrm>
              <a:off x="1410850" y="2408243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3" y="1"/>
                  </a:moveTo>
                  <a:lnTo>
                    <a:pt x="0" y="1"/>
                  </a:lnTo>
                  <a:lnTo>
                    <a:pt x="0" y="261"/>
                  </a:lnTo>
                  <a:lnTo>
                    <a:pt x="563" y="261"/>
                  </a:lnTo>
                  <a:lnTo>
                    <a:pt x="5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9328;p75">
              <a:extLst>
                <a:ext uri="{FF2B5EF4-FFF2-40B4-BE49-F238E27FC236}">
                  <a16:creationId xmlns:a16="http://schemas.microsoft.com/office/drawing/2014/main" id="{F252F491-5111-43FD-9E0C-57734FC6DA2D}"/>
                </a:ext>
              </a:extLst>
            </p:cNvPr>
            <p:cNvSpPr/>
            <p:nvPr/>
          </p:nvSpPr>
          <p:spPr>
            <a:xfrm>
              <a:off x="1426027" y="2368576"/>
              <a:ext cx="196143" cy="15198"/>
            </a:xfrm>
            <a:custGeom>
              <a:avLst/>
              <a:gdLst/>
              <a:ahLst/>
              <a:cxnLst/>
              <a:rect l="l" t="t" r="r" b="b"/>
              <a:pathLst>
                <a:path w="7276" h="564" extrusionOk="0">
                  <a:moveTo>
                    <a:pt x="130" y="0"/>
                  </a:move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  <a:close/>
                  <a:moveTo>
                    <a:pt x="1170" y="0"/>
                  </a:moveTo>
                  <a:lnTo>
                    <a:pt x="1170" y="563"/>
                  </a:lnTo>
                  <a:lnTo>
                    <a:pt x="2079" y="563"/>
                  </a:lnTo>
                  <a:lnTo>
                    <a:pt x="2079" y="0"/>
                  </a:lnTo>
                  <a:close/>
                  <a:moveTo>
                    <a:pt x="2642" y="0"/>
                  </a:moveTo>
                  <a:lnTo>
                    <a:pt x="2642" y="563"/>
                  </a:lnTo>
                  <a:lnTo>
                    <a:pt x="3551" y="563"/>
                  </a:lnTo>
                  <a:lnTo>
                    <a:pt x="3551" y="0"/>
                  </a:lnTo>
                  <a:close/>
                  <a:moveTo>
                    <a:pt x="3811" y="0"/>
                  </a:moveTo>
                  <a:lnTo>
                    <a:pt x="3811" y="563"/>
                  </a:lnTo>
                  <a:lnTo>
                    <a:pt x="4764" y="563"/>
                  </a:lnTo>
                  <a:lnTo>
                    <a:pt x="4764" y="0"/>
                  </a:lnTo>
                  <a:close/>
                  <a:moveTo>
                    <a:pt x="5283" y="0"/>
                  </a:moveTo>
                  <a:lnTo>
                    <a:pt x="5283" y="563"/>
                  </a:lnTo>
                  <a:lnTo>
                    <a:pt x="6193" y="563"/>
                  </a:lnTo>
                  <a:lnTo>
                    <a:pt x="6193" y="0"/>
                  </a:lnTo>
                  <a:close/>
                  <a:moveTo>
                    <a:pt x="6452" y="0"/>
                  </a:moveTo>
                  <a:lnTo>
                    <a:pt x="6452" y="563"/>
                  </a:lnTo>
                  <a:lnTo>
                    <a:pt x="7275" y="563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9329;p75">
              <a:extLst>
                <a:ext uri="{FF2B5EF4-FFF2-40B4-BE49-F238E27FC236}">
                  <a16:creationId xmlns:a16="http://schemas.microsoft.com/office/drawing/2014/main" id="{7B0BF93D-3F9E-44B9-8018-0BDF25859397}"/>
                </a:ext>
              </a:extLst>
            </p:cNvPr>
            <p:cNvSpPr/>
            <p:nvPr/>
          </p:nvSpPr>
          <p:spPr>
            <a:xfrm>
              <a:off x="1426027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30" y="0"/>
                  </a:lnTo>
                  <a:lnTo>
                    <a:pt x="130" y="0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6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9330;p75">
              <a:extLst>
                <a:ext uri="{FF2B5EF4-FFF2-40B4-BE49-F238E27FC236}">
                  <a16:creationId xmlns:a16="http://schemas.microsoft.com/office/drawing/2014/main" id="{8DC0129D-168A-4DE3-BC2B-4BF8E8E558B4}"/>
                </a:ext>
              </a:extLst>
            </p:cNvPr>
            <p:cNvSpPr/>
            <p:nvPr/>
          </p:nvSpPr>
          <p:spPr>
            <a:xfrm>
              <a:off x="1457541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9331;p75">
              <a:extLst>
                <a:ext uri="{FF2B5EF4-FFF2-40B4-BE49-F238E27FC236}">
                  <a16:creationId xmlns:a16="http://schemas.microsoft.com/office/drawing/2014/main" id="{F87EB306-44D7-45F0-BB7F-FC6295D15495}"/>
                </a:ext>
              </a:extLst>
            </p:cNvPr>
            <p:cNvSpPr/>
            <p:nvPr/>
          </p:nvSpPr>
          <p:spPr>
            <a:xfrm>
              <a:off x="1497222" y="2368576"/>
              <a:ext cx="24558" cy="15198"/>
            </a:xfrm>
            <a:custGeom>
              <a:avLst/>
              <a:gdLst/>
              <a:ahLst/>
              <a:cxnLst/>
              <a:rect l="l" t="t" r="r" b="b"/>
              <a:pathLst>
                <a:path w="911" h="564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9332;p75">
              <a:extLst>
                <a:ext uri="{FF2B5EF4-FFF2-40B4-BE49-F238E27FC236}">
                  <a16:creationId xmlns:a16="http://schemas.microsoft.com/office/drawing/2014/main" id="{37B5AFE3-C81F-4BD5-BACC-9ABE05FB0B60}"/>
                </a:ext>
              </a:extLst>
            </p:cNvPr>
            <p:cNvSpPr/>
            <p:nvPr/>
          </p:nvSpPr>
          <p:spPr>
            <a:xfrm>
              <a:off x="1528735" y="2368576"/>
              <a:ext cx="25717" cy="15198"/>
            </a:xfrm>
            <a:custGeom>
              <a:avLst/>
              <a:gdLst/>
              <a:ahLst/>
              <a:cxnLst/>
              <a:rect l="l" t="t" r="r" b="b"/>
              <a:pathLst>
                <a:path w="954" h="564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954" y="563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9333;p75">
              <a:extLst>
                <a:ext uri="{FF2B5EF4-FFF2-40B4-BE49-F238E27FC236}">
                  <a16:creationId xmlns:a16="http://schemas.microsoft.com/office/drawing/2014/main" id="{1114B989-1917-4315-869E-6AD23D626A85}"/>
                </a:ext>
              </a:extLst>
            </p:cNvPr>
            <p:cNvSpPr/>
            <p:nvPr/>
          </p:nvSpPr>
          <p:spPr>
            <a:xfrm>
              <a:off x="1568444" y="2368576"/>
              <a:ext cx="24531" cy="15198"/>
            </a:xfrm>
            <a:custGeom>
              <a:avLst/>
              <a:gdLst/>
              <a:ahLst/>
              <a:cxnLst/>
              <a:rect l="l" t="t" r="r" b="b"/>
              <a:pathLst>
                <a:path w="910" h="564" fill="none" extrusionOk="0">
                  <a:moveTo>
                    <a:pt x="91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910" y="563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9334;p75">
              <a:extLst>
                <a:ext uri="{FF2B5EF4-FFF2-40B4-BE49-F238E27FC236}">
                  <a16:creationId xmlns:a16="http://schemas.microsoft.com/office/drawing/2014/main" id="{03A818F6-F996-45DE-B8E7-0E6FAB8553B9}"/>
                </a:ext>
              </a:extLst>
            </p:cNvPr>
            <p:cNvSpPr/>
            <p:nvPr/>
          </p:nvSpPr>
          <p:spPr>
            <a:xfrm>
              <a:off x="1599957" y="2368576"/>
              <a:ext cx="22213" cy="15198"/>
            </a:xfrm>
            <a:custGeom>
              <a:avLst/>
              <a:gdLst/>
              <a:ahLst/>
              <a:cxnLst/>
              <a:rect l="l" t="t" r="r" b="b"/>
              <a:pathLst>
                <a:path w="824" h="564" fill="none" extrusionOk="0">
                  <a:moveTo>
                    <a:pt x="52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823" y="563"/>
                  </a:lnTo>
                  <a:lnTo>
                    <a:pt x="823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9335;p75">
              <a:extLst>
                <a:ext uri="{FF2B5EF4-FFF2-40B4-BE49-F238E27FC236}">
                  <a16:creationId xmlns:a16="http://schemas.microsoft.com/office/drawing/2014/main" id="{D290AA01-6B15-483B-A17D-576C1D78D0B4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9336;p75">
              <a:extLst>
                <a:ext uri="{FF2B5EF4-FFF2-40B4-BE49-F238E27FC236}">
                  <a16:creationId xmlns:a16="http://schemas.microsoft.com/office/drawing/2014/main" id="{4C67D619-2B1F-4FF8-BBB7-4672DE96191D}"/>
                </a:ext>
              </a:extLst>
            </p:cNvPr>
            <p:cNvSpPr/>
            <p:nvPr/>
          </p:nvSpPr>
          <p:spPr>
            <a:xfrm>
              <a:off x="1592948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9337;p75">
              <a:extLst>
                <a:ext uri="{FF2B5EF4-FFF2-40B4-BE49-F238E27FC236}">
                  <a16:creationId xmlns:a16="http://schemas.microsoft.com/office/drawing/2014/main" id="{9236C70E-F26F-4362-8D42-0B5493973DB7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9338;p75">
              <a:extLst>
                <a:ext uri="{FF2B5EF4-FFF2-40B4-BE49-F238E27FC236}">
                  <a16:creationId xmlns:a16="http://schemas.microsoft.com/office/drawing/2014/main" id="{92F568B1-F958-4634-B7B5-25EAC0E5A3BA}"/>
                </a:ext>
              </a:extLst>
            </p:cNvPr>
            <p:cNvSpPr/>
            <p:nvPr/>
          </p:nvSpPr>
          <p:spPr>
            <a:xfrm>
              <a:off x="1554426" y="2368576"/>
              <a:ext cx="14045" cy="15198"/>
            </a:xfrm>
            <a:custGeom>
              <a:avLst/>
              <a:gdLst/>
              <a:ahLst/>
              <a:cxnLst/>
              <a:rect l="l" t="t" r="r" b="b"/>
              <a:pathLst>
                <a:path w="521" h="564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20" y="563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9339;p75">
              <a:extLst>
                <a:ext uri="{FF2B5EF4-FFF2-40B4-BE49-F238E27FC236}">
                  <a16:creationId xmlns:a16="http://schemas.microsoft.com/office/drawing/2014/main" id="{37D8169B-DB30-419C-B50D-EBC58DF4D523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extrusionOk="0">
                  <a:moveTo>
                    <a:pt x="0" y="0"/>
                  </a:move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9340;p75">
              <a:extLst>
                <a:ext uri="{FF2B5EF4-FFF2-40B4-BE49-F238E27FC236}">
                  <a16:creationId xmlns:a16="http://schemas.microsoft.com/office/drawing/2014/main" id="{022C9931-A4EC-4FEA-BB0E-13D304C4496E}"/>
                </a:ext>
              </a:extLst>
            </p:cNvPr>
            <p:cNvSpPr/>
            <p:nvPr/>
          </p:nvSpPr>
          <p:spPr>
            <a:xfrm>
              <a:off x="1521754" y="2368576"/>
              <a:ext cx="7009" cy="15198"/>
            </a:xfrm>
            <a:custGeom>
              <a:avLst/>
              <a:gdLst/>
              <a:ahLst/>
              <a:cxnLst/>
              <a:rect l="l" t="t" r="r" b="b"/>
              <a:pathLst>
                <a:path w="260" h="564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260" y="563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9341;p75">
              <a:extLst>
                <a:ext uri="{FF2B5EF4-FFF2-40B4-BE49-F238E27FC236}">
                  <a16:creationId xmlns:a16="http://schemas.microsoft.com/office/drawing/2014/main" id="{91E3BCE2-3DBB-4DD8-849A-BDBDD7DB2E67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1" y="0"/>
                  </a:move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9342;p75">
              <a:extLst>
                <a:ext uri="{FF2B5EF4-FFF2-40B4-BE49-F238E27FC236}">
                  <a16:creationId xmlns:a16="http://schemas.microsoft.com/office/drawing/2014/main" id="{CF29BCB4-A890-4628-A4AB-2B36BA31BACC}"/>
                </a:ext>
              </a:extLst>
            </p:cNvPr>
            <p:cNvSpPr/>
            <p:nvPr/>
          </p:nvSpPr>
          <p:spPr>
            <a:xfrm>
              <a:off x="1482045" y="2368576"/>
              <a:ext cx="15204" cy="15198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564" y="563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9343;p75">
              <a:extLst>
                <a:ext uri="{FF2B5EF4-FFF2-40B4-BE49-F238E27FC236}">
                  <a16:creationId xmlns:a16="http://schemas.microsoft.com/office/drawing/2014/main" id="{B1F1C7AD-3A40-42E4-BC2A-16A3A16AED6B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extrusionOk="0">
                  <a:moveTo>
                    <a:pt x="1" y="0"/>
                  </a:move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9344;p75">
              <a:extLst>
                <a:ext uri="{FF2B5EF4-FFF2-40B4-BE49-F238E27FC236}">
                  <a16:creationId xmlns:a16="http://schemas.microsoft.com/office/drawing/2014/main" id="{23D45B90-19C2-4132-96BE-2CF272957C2E}"/>
                </a:ext>
              </a:extLst>
            </p:cNvPr>
            <p:cNvSpPr/>
            <p:nvPr/>
          </p:nvSpPr>
          <p:spPr>
            <a:xfrm>
              <a:off x="1450532" y="2368576"/>
              <a:ext cx="7036" cy="15198"/>
            </a:xfrm>
            <a:custGeom>
              <a:avLst/>
              <a:gdLst/>
              <a:ahLst/>
              <a:cxnLst/>
              <a:rect l="l" t="t" r="r" b="b"/>
              <a:pathLst>
                <a:path w="261" h="564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563"/>
                  </a:lnTo>
                  <a:lnTo>
                    <a:pt x="261" y="563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9345;p75">
              <a:extLst>
                <a:ext uri="{FF2B5EF4-FFF2-40B4-BE49-F238E27FC236}">
                  <a16:creationId xmlns:a16="http://schemas.microsoft.com/office/drawing/2014/main" id="{1B61B8AB-DB91-4545-ABEF-4684259A2E0F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extrusionOk="0">
                  <a:moveTo>
                    <a:pt x="217" y="0"/>
                  </a:move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9346;p75">
              <a:extLst>
                <a:ext uri="{FF2B5EF4-FFF2-40B4-BE49-F238E27FC236}">
                  <a16:creationId xmlns:a16="http://schemas.microsoft.com/office/drawing/2014/main" id="{6C449C17-571F-4736-A78B-6339C899FAB1}"/>
                </a:ext>
              </a:extLst>
            </p:cNvPr>
            <p:cNvSpPr/>
            <p:nvPr/>
          </p:nvSpPr>
          <p:spPr>
            <a:xfrm>
              <a:off x="1420178" y="2375582"/>
              <a:ext cx="5877" cy="8192"/>
            </a:xfrm>
            <a:custGeom>
              <a:avLst/>
              <a:gdLst/>
              <a:ahLst/>
              <a:cxnLst/>
              <a:rect l="l" t="t" r="r" b="b"/>
              <a:pathLst>
                <a:path w="218" h="30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88" y="130"/>
                  </a:lnTo>
                  <a:lnTo>
                    <a:pt x="1" y="303"/>
                  </a:lnTo>
                  <a:lnTo>
                    <a:pt x="217" y="30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9347;p75">
              <a:extLst>
                <a:ext uri="{FF2B5EF4-FFF2-40B4-BE49-F238E27FC236}">
                  <a16:creationId xmlns:a16="http://schemas.microsoft.com/office/drawing/2014/main" id="{6FF62063-DC5F-4EFE-B7F3-16560761A395}"/>
                </a:ext>
              </a:extLst>
            </p:cNvPr>
            <p:cNvSpPr/>
            <p:nvPr/>
          </p:nvSpPr>
          <p:spPr>
            <a:xfrm>
              <a:off x="1445868" y="2337074"/>
              <a:ext cx="150612" cy="7033"/>
            </a:xfrm>
            <a:custGeom>
              <a:avLst/>
              <a:gdLst/>
              <a:ahLst/>
              <a:cxnLst/>
              <a:rect l="l" t="t" r="r" b="b"/>
              <a:pathLst>
                <a:path w="5587" h="261" extrusionOk="0">
                  <a:moveTo>
                    <a:pt x="217" y="0"/>
                  </a:move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260" y="0"/>
                  </a:lnTo>
                  <a:close/>
                  <a:moveTo>
                    <a:pt x="434" y="0"/>
                  </a:moveTo>
                  <a:lnTo>
                    <a:pt x="434" y="260"/>
                  </a:lnTo>
                  <a:lnTo>
                    <a:pt x="1343" y="260"/>
                  </a:lnTo>
                  <a:lnTo>
                    <a:pt x="1343" y="0"/>
                  </a:lnTo>
                  <a:close/>
                  <a:moveTo>
                    <a:pt x="1906" y="0"/>
                  </a:moveTo>
                  <a:lnTo>
                    <a:pt x="1906" y="260"/>
                  </a:lnTo>
                  <a:lnTo>
                    <a:pt x="2815" y="260"/>
                  </a:lnTo>
                  <a:lnTo>
                    <a:pt x="2815" y="0"/>
                  </a:lnTo>
                  <a:close/>
                  <a:moveTo>
                    <a:pt x="3075" y="0"/>
                  </a:moveTo>
                  <a:lnTo>
                    <a:pt x="3075" y="260"/>
                  </a:lnTo>
                  <a:lnTo>
                    <a:pt x="4028" y="260"/>
                  </a:lnTo>
                  <a:lnTo>
                    <a:pt x="4028" y="0"/>
                  </a:lnTo>
                  <a:close/>
                  <a:moveTo>
                    <a:pt x="4547" y="0"/>
                  </a:moveTo>
                  <a:lnTo>
                    <a:pt x="4547" y="260"/>
                  </a:lnTo>
                  <a:lnTo>
                    <a:pt x="5457" y="260"/>
                  </a:lnTo>
                  <a:lnTo>
                    <a:pt x="5457" y="173"/>
                  </a:lnTo>
                  <a:lnTo>
                    <a:pt x="5587" y="260"/>
                  </a:lnTo>
                  <a:lnTo>
                    <a:pt x="5500" y="130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9348;p75">
              <a:extLst>
                <a:ext uri="{FF2B5EF4-FFF2-40B4-BE49-F238E27FC236}">
                  <a16:creationId xmlns:a16="http://schemas.microsoft.com/office/drawing/2014/main" id="{ED5015C7-CEB7-466E-B9FC-8E0FE436B108}"/>
                </a:ext>
              </a:extLst>
            </p:cNvPr>
            <p:cNvSpPr/>
            <p:nvPr/>
          </p:nvSpPr>
          <p:spPr>
            <a:xfrm>
              <a:off x="1445868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217" y="0"/>
                  </a:lnTo>
                  <a:lnTo>
                    <a:pt x="217" y="0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" y="260"/>
                  </a:lnTo>
                  <a:lnTo>
                    <a:pt x="174" y="26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9349;p75">
              <a:extLst>
                <a:ext uri="{FF2B5EF4-FFF2-40B4-BE49-F238E27FC236}">
                  <a16:creationId xmlns:a16="http://schemas.microsoft.com/office/drawing/2014/main" id="{9B628046-4D2D-4D74-98A3-6D40CC885DB1}"/>
                </a:ext>
              </a:extLst>
            </p:cNvPr>
            <p:cNvSpPr/>
            <p:nvPr/>
          </p:nvSpPr>
          <p:spPr>
            <a:xfrm>
              <a:off x="1457541" y="2337074"/>
              <a:ext cx="24531" cy="7033"/>
            </a:xfrm>
            <a:custGeom>
              <a:avLst/>
              <a:gdLst/>
              <a:ahLst/>
              <a:cxnLst/>
              <a:rect l="l" t="t" r="r" b="b"/>
              <a:pathLst>
                <a:path w="910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9350;p75">
              <a:extLst>
                <a:ext uri="{FF2B5EF4-FFF2-40B4-BE49-F238E27FC236}">
                  <a16:creationId xmlns:a16="http://schemas.microsoft.com/office/drawing/2014/main" id="{599BF083-8228-4003-85E2-4A3766116428}"/>
                </a:ext>
              </a:extLst>
            </p:cNvPr>
            <p:cNvSpPr/>
            <p:nvPr/>
          </p:nvSpPr>
          <p:spPr>
            <a:xfrm>
              <a:off x="1497222" y="2337074"/>
              <a:ext cx="24558" cy="7033"/>
            </a:xfrm>
            <a:custGeom>
              <a:avLst/>
              <a:gdLst/>
              <a:ahLst/>
              <a:cxnLst/>
              <a:rect l="l" t="t" r="r" b="b"/>
              <a:pathLst>
                <a:path w="911" h="261" fill="none" extrusionOk="0">
                  <a:moveTo>
                    <a:pt x="91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10" y="260"/>
                  </a:lnTo>
                  <a:lnTo>
                    <a:pt x="9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9351;p75">
              <a:extLst>
                <a:ext uri="{FF2B5EF4-FFF2-40B4-BE49-F238E27FC236}">
                  <a16:creationId xmlns:a16="http://schemas.microsoft.com/office/drawing/2014/main" id="{702BFDDA-01CB-4915-9D1C-7CFCF713703E}"/>
                </a:ext>
              </a:extLst>
            </p:cNvPr>
            <p:cNvSpPr/>
            <p:nvPr/>
          </p:nvSpPr>
          <p:spPr>
            <a:xfrm>
              <a:off x="1528735" y="2337074"/>
              <a:ext cx="25717" cy="7033"/>
            </a:xfrm>
            <a:custGeom>
              <a:avLst/>
              <a:gdLst/>
              <a:ahLst/>
              <a:cxnLst/>
              <a:rect l="l" t="t" r="r" b="b"/>
              <a:pathLst>
                <a:path w="954" h="261" fill="none" extrusionOk="0">
                  <a:moveTo>
                    <a:pt x="95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954" y="260"/>
                  </a:lnTo>
                  <a:lnTo>
                    <a:pt x="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9352;p75">
              <a:extLst>
                <a:ext uri="{FF2B5EF4-FFF2-40B4-BE49-F238E27FC236}">
                  <a16:creationId xmlns:a16="http://schemas.microsoft.com/office/drawing/2014/main" id="{0C90E040-56B4-44A3-90E1-0DE6B5DE9ECF}"/>
                </a:ext>
              </a:extLst>
            </p:cNvPr>
            <p:cNvSpPr/>
            <p:nvPr/>
          </p:nvSpPr>
          <p:spPr>
            <a:xfrm>
              <a:off x="1568444" y="2337074"/>
              <a:ext cx="28036" cy="7033"/>
            </a:xfrm>
            <a:custGeom>
              <a:avLst/>
              <a:gdLst/>
              <a:ahLst/>
              <a:cxnLst/>
              <a:rect l="l" t="t" r="r" b="b"/>
              <a:pathLst>
                <a:path w="1040" h="261" fill="none" extrusionOk="0">
                  <a:moveTo>
                    <a:pt x="866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910" y="260"/>
                  </a:lnTo>
                  <a:lnTo>
                    <a:pt x="910" y="173"/>
                  </a:lnTo>
                  <a:lnTo>
                    <a:pt x="1040" y="260"/>
                  </a:lnTo>
                  <a:lnTo>
                    <a:pt x="953" y="130"/>
                  </a:lnTo>
                  <a:lnTo>
                    <a:pt x="8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9353;p75">
              <a:extLst>
                <a:ext uri="{FF2B5EF4-FFF2-40B4-BE49-F238E27FC236}">
                  <a16:creationId xmlns:a16="http://schemas.microsoft.com/office/drawing/2014/main" id="{77758D81-24F1-452F-BF4A-2B3962C4DE4E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9354;p75">
              <a:extLst>
                <a:ext uri="{FF2B5EF4-FFF2-40B4-BE49-F238E27FC236}">
                  <a16:creationId xmlns:a16="http://schemas.microsoft.com/office/drawing/2014/main" id="{016547B7-042F-4AC4-893B-86B419D2847B}"/>
                </a:ext>
              </a:extLst>
            </p:cNvPr>
            <p:cNvSpPr/>
            <p:nvPr/>
          </p:nvSpPr>
          <p:spPr>
            <a:xfrm>
              <a:off x="1592948" y="2341736"/>
              <a:ext cx="3531" cy="2371"/>
            </a:xfrm>
            <a:custGeom>
              <a:avLst/>
              <a:gdLst/>
              <a:ahLst/>
              <a:cxnLst/>
              <a:rect l="l" t="t" r="r" b="b"/>
              <a:pathLst>
                <a:path w="131" h="88" fill="none" extrusionOk="0">
                  <a:moveTo>
                    <a:pt x="1" y="0"/>
                  </a:moveTo>
                  <a:lnTo>
                    <a:pt x="1" y="87"/>
                  </a:lnTo>
                  <a:lnTo>
                    <a:pt x="13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9355;p75">
              <a:extLst>
                <a:ext uri="{FF2B5EF4-FFF2-40B4-BE49-F238E27FC236}">
                  <a16:creationId xmlns:a16="http://schemas.microsoft.com/office/drawing/2014/main" id="{13914FC3-89DE-4407-BBDC-10C8E1652A28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9356;p75">
              <a:extLst>
                <a:ext uri="{FF2B5EF4-FFF2-40B4-BE49-F238E27FC236}">
                  <a16:creationId xmlns:a16="http://schemas.microsoft.com/office/drawing/2014/main" id="{E042C6E4-2722-4BD2-8FF8-67BC431ACCC6}"/>
                </a:ext>
              </a:extLst>
            </p:cNvPr>
            <p:cNvSpPr/>
            <p:nvPr/>
          </p:nvSpPr>
          <p:spPr>
            <a:xfrm>
              <a:off x="1554426" y="2337074"/>
              <a:ext cx="14045" cy="7033"/>
            </a:xfrm>
            <a:custGeom>
              <a:avLst/>
              <a:gdLst/>
              <a:ahLst/>
              <a:cxnLst/>
              <a:rect l="l" t="t" r="r" b="b"/>
              <a:pathLst>
                <a:path w="521" h="261" fill="none" extrusionOk="0">
                  <a:moveTo>
                    <a:pt x="520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20" y="260"/>
                  </a:lnTo>
                  <a:lnTo>
                    <a:pt x="5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9357;p75">
              <a:extLst>
                <a:ext uri="{FF2B5EF4-FFF2-40B4-BE49-F238E27FC236}">
                  <a16:creationId xmlns:a16="http://schemas.microsoft.com/office/drawing/2014/main" id="{1C8FFD5F-26A5-4450-908A-7B3E4F804FA3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9358;p75">
              <a:extLst>
                <a:ext uri="{FF2B5EF4-FFF2-40B4-BE49-F238E27FC236}">
                  <a16:creationId xmlns:a16="http://schemas.microsoft.com/office/drawing/2014/main" id="{D92CA2F8-557E-4C26-975A-4453A5945871}"/>
                </a:ext>
              </a:extLst>
            </p:cNvPr>
            <p:cNvSpPr/>
            <p:nvPr/>
          </p:nvSpPr>
          <p:spPr>
            <a:xfrm>
              <a:off x="1521754" y="2337074"/>
              <a:ext cx="7009" cy="7033"/>
            </a:xfrm>
            <a:custGeom>
              <a:avLst/>
              <a:gdLst/>
              <a:ahLst/>
              <a:cxnLst/>
              <a:rect l="l" t="t" r="r" b="b"/>
              <a:pathLst>
                <a:path w="260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9359;p75">
              <a:extLst>
                <a:ext uri="{FF2B5EF4-FFF2-40B4-BE49-F238E27FC236}">
                  <a16:creationId xmlns:a16="http://schemas.microsoft.com/office/drawing/2014/main" id="{760D057C-D024-4360-BEF6-369CF33A6D71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extrusionOk="0">
                  <a:moveTo>
                    <a:pt x="1" y="0"/>
                  </a:move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9360;p75">
              <a:extLst>
                <a:ext uri="{FF2B5EF4-FFF2-40B4-BE49-F238E27FC236}">
                  <a16:creationId xmlns:a16="http://schemas.microsoft.com/office/drawing/2014/main" id="{363D25A5-1BBD-46E2-8836-25CD1B3DFEBB}"/>
                </a:ext>
              </a:extLst>
            </p:cNvPr>
            <p:cNvSpPr/>
            <p:nvPr/>
          </p:nvSpPr>
          <p:spPr>
            <a:xfrm>
              <a:off x="1482045" y="2337074"/>
              <a:ext cx="15204" cy="7033"/>
            </a:xfrm>
            <a:custGeom>
              <a:avLst/>
              <a:gdLst/>
              <a:ahLst/>
              <a:cxnLst/>
              <a:rect l="l" t="t" r="r" b="b"/>
              <a:pathLst>
                <a:path w="564" h="261" fill="none" extrusionOk="0">
                  <a:moveTo>
                    <a:pt x="564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564" y="260"/>
                  </a:lnTo>
                  <a:lnTo>
                    <a:pt x="5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9361;p75">
              <a:extLst>
                <a:ext uri="{FF2B5EF4-FFF2-40B4-BE49-F238E27FC236}">
                  <a16:creationId xmlns:a16="http://schemas.microsoft.com/office/drawing/2014/main" id="{CA3071D6-3C00-413B-BB8E-5227F16E00BE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87" y="0"/>
                  </a:move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BD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9362;p75">
              <a:extLst>
                <a:ext uri="{FF2B5EF4-FFF2-40B4-BE49-F238E27FC236}">
                  <a16:creationId xmlns:a16="http://schemas.microsoft.com/office/drawing/2014/main" id="{FDDB458E-7353-4ABA-A031-805ACEB1C4C8}"/>
                </a:ext>
              </a:extLst>
            </p:cNvPr>
            <p:cNvSpPr/>
            <p:nvPr/>
          </p:nvSpPr>
          <p:spPr>
            <a:xfrm>
              <a:off x="1450532" y="2337074"/>
              <a:ext cx="7036" cy="7033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87"/>
                  </a:lnTo>
                  <a:lnTo>
                    <a:pt x="1" y="260"/>
                  </a:lnTo>
                  <a:lnTo>
                    <a:pt x="261" y="26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9363;p75">
              <a:extLst>
                <a:ext uri="{FF2B5EF4-FFF2-40B4-BE49-F238E27FC236}">
                  <a16:creationId xmlns:a16="http://schemas.microsoft.com/office/drawing/2014/main" id="{E7EAD9F9-A3ED-4201-82E1-B4922011C3EA}"/>
                </a:ext>
              </a:extLst>
            </p:cNvPr>
            <p:cNvSpPr/>
            <p:nvPr/>
          </p:nvSpPr>
          <p:spPr>
            <a:xfrm>
              <a:off x="1541594" y="2390754"/>
              <a:ext cx="49036" cy="61871"/>
            </a:xfrm>
            <a:custGeom>
              <a:avLst/>
              <a:gdLst/>
              <a:ahLst/>
              <a:cxnLst/>
              <a:rect l="l" t="t" r="r" b="b"/>
              <a:pathLst>
                <a:path w="1819" h="2296" extrusionOk="0">
                  <a:moveTo>
                    <a:pt x="693" y="0"/>
                  </a:moveTo>
                  <a:lnTo>
                    <a:pt x="0" y="1429"/>
                  </a:lnTo>
                  <a:lnTo>
                    <a:pt x="607" y="2295"/>
                  </a:lnTo>
                  <a:lnTo>
                    <a:pt x="1646" y="2122"/>
                  </a:lnTo>
                  <a:lnTo>
                    <a:pt x="1819" y="99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9364;p75">
              <a:extLst>
                <a:ext uri="{FF2B5EF4-FFF2-40B4-BE49-F238E27FC236}">
                  <a16:creationId xmlns:a16="http://schemas.microsoft.com/office/drawing/2014/main" id="{D50DDAF0-AE9B-46B4-916D-A1334EB83D43}"/>
                </a:ext>
              </a:extLst>
            </p:cNvPr>
            <p:cNvSpPr/>
            <p:nvPr/>
          </p:nvSpPr>
          <p:spPr>
            <a:xfrm>
              <a:off x="1557930" y="2446751"/>
              <a:ext cx="344382" cy="334930"/>
            </a:xfrm>
            <a:custGeom>
              <a:avLst/>
              <a:gdLst/>
              <a:ahLst/>
              <a:cxnLst/>
              <a:rect l="l" t="t" r="r" b="b"/>
              <a:pathLst>
                <a:path w="12775" h="12429" extrusionOk="0">
                  <a:moveTo>
                    <a:pt x="953" y="1"/>
                  </a:moveTo>
                  <a:lnTo>
                    <a:pt x="1" y="217"/>
                  </a:lnTo>
                  <a:lnTo>
                    <a:pt x="130" y="1386"/>
                  </a:lnTo>
                  <a:lnTo>
                    <a:pt x="260" y="2642"/>
                  </a:lnTo>
                  <a:lnTo>
                    <a:pt x="520" y="4158"/>
                  </a:lnTo>
                  <a:lnTo>
                    <a:pt x="693" y="4937"/>
                  </a:lnTo>
                  <a:lnTo>
                    <a:pt x="867" y="5803"/>
                  </a:lnTo>
                  <a:lnTo>
                    <a:pt x="1126" y="6626"/>
                  </a:lnTo>
                  <a:lnTo>
                    <a:pt x="1386" y="7449"/>
                  </a:lnTo>
                  <a:lnTo>
                    <a:pt x="1689" y="8228"/>
                  </a:lnTo>
                  <a:lnTo>
                    <a:pt x="2079" y="8921"/>
                  </a:lnTo>
                  <a:lnTo>
                    <a:pt x="2469" y="9614"/>
                  </a:lnTo>
                  <a:lnTo>
                    <a:pt x="2945" y="10177"/>
                  </a:lnTo>
                  <a:lnTo>
                    <a:pt x="3421" y="10653"/>
                  </a:lnTo>
                  <a:lnTo>
                    <a:pt x="3941" y="11086"/>
                  </a:lnTo>
                  <a:lnTo>
                    <a:pt x="4504" y="11432"/>
                  </a:lnTo>
                  <a:lnTo>
                    <a:pt x="5024" y="11692"/>
                  </a:lnTo>
                  <a:lnTo>
                    <a:pt x="5587" y="11952"/>
                  </a:lnTo>
                  <a:lnTo>
                    <a:pt x="6106" y="12125"/>
                  </a:lnTo>
                  <a:lnTo>
                    <a:pt x="6669" y="12255"/>
                  </a:lnTo>
                  <a:lnTo>
                    <a:pt x="7145" y="12342"/>
                  </a:lnTo>
                  <a:lnTo>
                    <a:pt x="8055" y="12428"/>
                  </a:lnTo>
                  <a:lnTo>
                    <a:pt x="9267" y="12428"/>
                  </a:lnTo>
                  <a:lnTo>
                    <a:pt x="9484" y="12385"/>
                  </a:lnTo>
                  <a:lnTo>
                    <a:pt x="12775" y="10826"/>
                  </a:lnTo>
                  <a:lnTo>
                    <a:pt x="10047" y="8878"/>
                  </a:lnTo>
                  <a:lnTo>
                    <a:pt x="9527" y="8834"/>
                  </a:lnTo>
                  <a:lnTo>
                    <a:pt x="8964" y="8791"/>
                  </a:lnTo>
                  <a:lnTo>
                    <a:pt x="8271" y="8661"/>
                  </a:lnTo>
                  <a:lnTo>
                    <a:pt x="7492" y="8488"/>
                  </a:lnTo>
                  <a:lnTo>
                    <a:pt x="6669" y="8228"/>
                  </a:lnTo>
                  <a:lnTo>
                    <a:pt x="6236" y="8055"/>
                  </a:lnTo>
                  <a:lnTo>
                    <a:pt x="5846" y="7882"/>
                  </a:lnTo>
                  <a:lnTo>
                    <a:pt x="5457" y="7622"/>
                  </a:lnTo>
                  <a:lnTo>
                    <a:pt x="5067" y="7362"/>
                  </a:lnTo>
                  <a:lnTo>
                    <a:pt x="4720" y="7059"/>
                  </a:lnTo>
                  <a:lnTo>
                    <a:pt x="4331" y="6626"/>
                  </a:lnTo>
                  <a:lnTo>
                    <a:pt x="3984" y="6150"/>
                  </a:lnTo>
                  <a:lnTo>
                    <a:pt x="3595" y="5587"/>
                  </a:lnTo>
                  <a:lnTo>
                    <a:pt x="2902" y="4374"/>
                  </a:lnTo>
                  <a:lnTo>
                    <a:pt x="2296" y="3118"/>
                  </a:lnTo>
                  <a:lnTo>
                    <a:pt x="1776" y="1949"/>
                  </a:lnTo>
                  <a:lnTo>
                    <a:pt x="134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9365;p75">
              <a:extLst>
                <a:ext uri="{FF2B5EF4-FFF2-40B4-BE49-F238E27FC236}">
                  <a16:creationId xmlns:a16="http://schemas.microsoft.com/office/drawing/2014/main" id="{DF416538-5918-472D-8EC1-E96F332FB02E}"/>
                </a:ext>
              </a:extLst>
            </p:cNvPr>
            <p:cNvSpPr/>
            <p:nvPr/>
          </p:nvSpPr>
          <p:spPr>
            <a:xfrm>
              <a:off x="1459886" y="2227371"/>
              <a:ext cx="120257" cy="154059"/>
            </a:xfrm>
            <a:custGeom>
              <a:avLst/>
              <a:gdLst/>
              <a:ahLst/>
              <a:cxnLst/>
              <a:rect l="l" t="t" r="r" b="b"/>
              <a:pathLst>
                <a:path w="4461" h="5717" extrusionOk="0">
                  <a:moveTo>
                    <a:pt x="173" y="1"/>
                  </a:moveTo>
                  <a:lnTo>
                    <a:pt x="43" y="44"/>
                  </a:lnTo>
                  <a:lnTo>
                    <a:pt x="0" y="44"/>
                  </a:lnTo>
                  <a:lnTo>
                    <a:pt x="130" y="997"/>
                  </a:lnTo>
                  <a:lnTo>
                    <a:pt x="217" y="1993"/>
                  </a:lnTo>
                  <a:lnTo>
                    <a:pt x="347" y="3335"/>
                  </a:lnTo>
                  <a:lnTo>
                    <a:pt x="347" y="3725"/>
                  </a:lnTo>
                  <a:lnTo>
                    <a:pt x="390" y="3898"/>
                  </a:lnTo>
                  <a:lnTo>
                    <a:pt x="736" y="4288"/>
                  </a:lnTo>
                  <a:lnTo>
                    <a:pt x="1169" y="4678"/>
                  </a:lnTo>
                  <a:lnTo>
                    <a:pt x="1646" y="5024"/>
                  </a:lnTo>
                  <a:lnTo>
                    <a:pt x="2165" y="5327"/>
                  </a:lnTo>
                  <a:lnTo>
                    <a:pt x="2642" y="5544"/>
                  </a:lnTo>
                  <a:lnTo>
                    <a:pt x="3118" y="5673"/>
                  </a:lnTo>
                  <a:lnTo>
                    <a:pt x="3378" y="5717"/>
                  </a:lnTo>
                  <a:lnTo>
                    <a:pt x="3767" y="5717"/>
                  </a:lnTo>
                  <a:lnTo>
                    <a:pt x="3941" y="5673"/>
                  </a:lnTo>
                  <a:lnTo>
                    <a:pt x="4071" y="5587"/>
                  </a:lnTo>
                  <a:lnTo>
                    <a:pt x="4200" y="5457"/>
                  </a:lnTo>
                  <a:lnTo>
                    <a:pt x="4287" y="5327"/>
                  </a:lnTo>
                  <a:lnTo>
                    <a:pt x="4374" y="5154"/>
                  </a:lnTo>
                  <a:lnTo>
                    <a:pt x="4460" y="4807"/>
                  </a:lnTo>
                  <a:lnTo>
                    <a:pt x="4460" y="4374"/>
                  </a:lnTo>
                  <a:lnTo>
                    <a:pt x="4417" y="3985"/>
                  </a:lnTo>
                  <a:lnTo>
                    <a:pt x="4374" y="3595"/>
                  </a:lnTo>
                  <a:lnTo>
                    <a:pt x="4244" y="3032"/>
                  </a:lnTo>
                  <a:lnTo>
                    <a:pt x="4200" y="2989"/>
                  </a:lnTo>
                  <a:lnTo>
                    <a:pt x="4157" y="2859"/>
                  </a:lnTo>
                  <a:lnTo>
                    <a:pt x="4114" y="2729"/>
                  </a:lnTo>
                  <a:lnTo>
                    <a:pt x="4071" y="2123"/>
                  </a:lnTo>
                  <a:lnTo>
                    <a:pt x="4027" y="1516"/>
                  </a:lnTo>
                  <a:lnTo>
                    <a:pt x="4027" y="867"/>
                  </a:lnTo>
                  <a:lnTo>
                    <a:pt x="4071" y="261"/>
                  </a:lnTo>
                  <a:lnTo>
                    <a:pt x="2035" y="88"/>
                  </a:lnTo>
                  <a:lnTo>
                    <a:pt x="606" y="44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9366;p75">
              <a:extLst>
                <a:ext uri="{FF2B5EF4-FFF2-40B4-BE49-F238E27FC236}">
                  <a16:creationId xmlns:a16="http://schemas.microsoft.com/office/drawing/2014/main" id="{559377B6-DAFD-480A-8445-448ECDC42C80}"/>
                </a:ext>
              </a:extLst>
            </p:cNvPr>
            <p:cNvSpPr/>
            <p:nvPr/>
          </p:nvSpPr>
          <p:spPr>
            <a:xfrm>
              <a:off x="1464550" y="2227371"/>
              <a:ext cx="108585" cy="84049"/>
            </a:xfrm>
            <a:custGeom>
              <a:avLst/>
              <a:gdLst/>
              <a:ahLst/>
              <a:cxnLst/>
              <a:rect l="l" t="t" r="r" b="b"/>
              <a:pathLst>
                <a:path w="4028" h="3119" extrusionOk="0">
                  <a:moveTo>
                    <a:pt x="0" y="1"/>
                  </a:moveTo>
                  <a:lnTo>
                    <a:pt x="174" y="434"/>
                  </a:lnTo>
                  <a:lnTo>
                    <a:pt x="433" y="954"/>
                  </a:lnTo>
                  <a:lnTo>
                    <a:pt x="780" y="1516"/>
                  </a:lnTo>
                  <a:lnTo>
                    <a:pt x="1213" y="2079"/>
                  </a:lnTo>
                  <a:lnTo>
                    <a:pt x="1429" y="2339"/>
                  </a:lnTo>
                  <a:lnTo>
                    <a:pt x="1689" y="2556"/>
                  </a:lnTo>
                  <a:lnTo>
                    <a:pt x="1949" y="2729"/>
                  </a:lnTo>
                  <a:lnTo>
                    <a:pt x="2252" y="2902"/>
                  </a:lnTo>
                  <a:lnTo>
                    <a:pt x="2599" y="3032"/>
                  </a:lnTo>
                  <a:lnTo>
                    <a:pt x="2902" y="3119"/>
                  </a:lnTo>
                  <a:lnTo>
                    <a:pt x="3638" y="3119"/>
                  </a:lnTo>
                  <a:lnTo>
                    <a:pt x="3854" y="3075"/>
                  </a:lnTo>
                  <a:lnTo>
                    <a:pt x="4027" y="3032"/>
                  </a:lnTo>
                  <a:lnTo>
                    <a:pt x="4027" y="2989"/>
                  </a:lnTo>
                  <a:lnTo>
                    <a:pt x="4027" y="2945"/>
                  </a:lnTo>
                  <a:lnTo>
                    <a:pt x="3984" y="2816"/>
                  </a:lnTo>
                  <a:lnTo>
                    <a:pt x="3941" y="2729"/>
                  </a:lnTo>
                  <a:lnTo>
                    <a:pt x="3898" y="2079"/>
                  </a:lnTo>
                  <a:lnTo>
                    <a:pt x="3854" y="1473"/>
                  </a:lnTo>
                  <a:lnTo>
                    <a:pt x="3854" y="867"/>
                  </a:lnTo>
                  <a:lnTo>
                    <a:pt x="3898" y="261"/>
                  </a:lnTo>
                  <a:lnTo>
                    <a:pt x="2209" y="88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9367;p75">
              <a:extLst>
                <a:ext uri="{FF2B5EF4-FFF2-40B4-BE49-F238E27FC236}">
                  <a16:creationId xmlns:a16="http://schemas.microsoft.com/office/drawing/2014/main" id="{7C07CD9F-D56C-42DD-9DC4-2EBC3EC6D18C}"/>
                </a:ext>
              </a:extLst>
            </p:cNvPr>
            <p:cNvSpPr/>
            <p:nvPr/>
          </p:nvSpPr>
          <p:spPr>
            <a:xfrm>
              <a:off x="1424868" y="2027852"/>
              <a:ext cx="193797" cy="257888"/>
            </a:xfrm>
            <a:custGeom>
              <a:avLst/>
              <a:gdLst/>
              <a:ahLst/>
              <a:cxnLst/>
              <a:rect l="l" t="t" r="r" b="b"/>
              <a:pathLst>
                <a:path w="7189" h="9570" extrusionOk="0">
                  <a:moveTo>
                    <a:pt x="3075" y="0"/>
                  </a:moveTo>
                  <a:lnTo>
                    <a:pt x="2728" y="87"/>
                  </a:lnTo>
                  <a:lnTo>
                    <a:pt x="2338" y="173"/>
                  </a:lnTo>
                  <a:lnTo>
                    <a:pt x="1949" y="347"/>
                  </a:lnTo>
                  <a:lnTo>
                    <a:pt x="1602" y="520"/>
                  </a:lnTo>
                  <a:lnTo>
                    <a:pt x="1299" y="736"/>
                  </a:lnTo>
                  <a:lnTo>
                    <a:pt x="996" y="996"/>
                  </a:lnTo>
                  <a:lnTo>
                    <a:pt x="693" y="1256"/>
                  </a:lnTo>
                  <a:lnTo>
                    <a:pt x="476" y="1559"/>
                  </a:lnTo>
                  <a:lnTo>
                    <a:pt x="260" y="1906"/>
                  </a:lnTo>
                  <a:lnTo>
                    <a:pt x="130" y="2252"/>
                  </a:lnTo>
                  <a:lnTo>
                    <a:pt x="43" y="2642"/>
                  </a:lnTo>
                  <a:lnTo>
                    <a:pt x="0" y="2945"/>
                  </a:lnTo>
                  <a:lnTo>
                    <a:pt x="0" y="3291"/>
                  </a:lnTo>
                  <a:lnTo>
                    <a:pt x="87" y="4114"/>
                  </a:lnTo>
                  <a:lnTo>
                    <a:pt x="260" y="5067"/>
                  </a:lnTo>
                  <a:lnTo>
                    <a:pt x="520" y="6019"/>
                  </a:lnTo>
                  <a:lnTo>
                    <a:pt x="866" y="6929"/>
                  </a:lnTo>
                  <a:lnTo>
                    <a:pt x="1213" y="7751"/>
                  </a:lnTo>
                  <a:lnTo>
                    <a:pt x="1429" y="8098"/>
                  </a:lnTo>
                  <a:lnTo>
                    <a:pt x="1646" y="8401"/>
                  </a:lnTo>
                  <a:lnTo>
                    <a:pt x="1819" y="8661"/>
                  </a:lnTo>
                  <a:lnTo>
                    <a:pt x="2035" y="8834"/>
                  </a:lnTo>
                  <a:lnTo>
                    <a:pt x="2338" y="9050"/>
                  </a:lnTo>
                  <a:lnTo>
                    <a:pt x="2685" y="9224"/>
                  </a:lnTo>
                  <a:lnTo>
                    <a:pt x="2988" y="9353"/>
                  </a:lnTo>
                  <a:lnTo>
                    <a:pt x="3334" y="9483"/>
                  </a:lnTo>
                  <a:lnTo>
                    <a:pt x="3681" y="9527"/>
                  </a:lnTo>
                  <a:lnTo>
                    <a:pt x="4027" y="9570"/>
                  </a:lnTo>
                  <a:lnTo>
                    <a:pt x="4720" y="9570"/>
                  </a:lnTo>
                  <a:lnTo>
                    <a:pt x="5066" y="9483"/>
                  </a:lnTo>
                  <a:lnTo>
                    <a:pt x="5413" y="9397"/>
                  </a:lnTo>
                  <a:lnTo>
                    <a:pt x="5716" y="9267"/>
                  </a:lnTo>
                  <a:lnTo>
                    <a:pt x="6019" y="9094"/>
                  </a:lnTo>
                  <a:lnTo>
                    <a:pt x="6279" y="8877"/>
                  </a:lnTo>
                  <a:lnTo>
                    <a:pt x="6495" y="8617"/>
                  </a:lnTo>
                  <a:lnTo>
                    <a:pt x="6712" y="8314"/>
                  </a:lnTo>
                  <a:lnTo>
                    <a:pt x="6928" y="7968"/>
                  </a:lnTo>
                  <a:lnTo>
                    <a:pt x="7058" y="7621"/>
                  </a:lnTo>
                  <a:lnTo>
                    <a:pt x="7145" y="7188"/>
                  </a:lnTo>
                  <a:lnTo>
                    <a:pt x="7188" y="6669"/>
                  </a:lnTo>
                  <a:lnTo>
                    <a:pt x="7145" y="6149"/>
                  </a:lnTo>
                  <a:lnTo>
                    <a:pt x="7102" y="5543"/>
                  </a:lnTo>
                  <a:lnTo>
                    <a:pt x="7015" y="4980"/>
                  </a:lnTo>
                  <a:lnTo>
                    <a:pt x="6885" y="4374"/>
                  </a:lnTo>
                  <a:lnTo>
                    <a:pt x="6712" y="3768"/>
                  </a:lnTo>
                  <a:lnTo>
                    <a:pt x="6539" y="3161"/>
                  </a:lnTo>
                  <a:lnTo>
                    <a:pt x="6322" y="2598"/>
                  </a:lnTo>
                  <a:lnTo>
                    <a:pt x="6106" y="2079"/>
                  </a:lnTo>
                  <a:lnTo>
                    <a:pt x="5889" y="1602"/>
                  </a:lnTo>
                  <a:lnTo>
                    <a:pt x="5673" y="1169"/>
                  </a:lnTo>
                  <a:lnTo>
                    <a:pt x="5413" y="823"/>
                  </a:lnTo>
                  <a:lnTo>
                    <a:pt x="5196" y="520"/>
                  </a:lnTo>
                  <a:lnTo>
                    <a:pt x="4937" y="347"/>
                  </a:lnTo>
                  <a:lnTo>
                    <a:pt x="4590" y="217"/>
                  </a:lnTo>
                  <a:lnTo>
                    <a:pt x="4244" y="87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9368;p75">
              <a:extLst>
                <a:ext uri="{FF2B5EF4-FFF2-40B4-BE49-F238E27FC236}">
                  <a16:creationId xmlns:a16="http://schemas.microsoft.com/office/drawing/2014/main" id="{6B65FBEE-2351-44CB-A8E8-271C4B2F87D6}"/>
                </a:ext>
              </a:extLst>
            </p:cNvPr>
            <p:cNvSpPr/>
            <p:nvPr/>
          </p:nvSpPr>
          <p:spPr>
            <a:xfrm>
              <a:off x="1522913" y="2157362"/>
              <a:ext cx="2372" cy="17543"/>
            </a:xfrm>
            <a:custGeom>
              <a:avLst/>
              <a:gdLst/>
              <a:ahLst/>
              <a:cxnLst/>
              <a:rect l="l" t="t" r="r" b="b"/>
              <a:pathLst>
                <a:path w="88" h="651" extrusionOk="0">
                  <a:moveTo>
                    <a:pt x="0" y="1"/>
                  </a:moveTo>
                  <a:lnTo>
                    <a:pt x="44" y="217"/>
                  </a:lnTo>
                  <a:lnTo>
                    <a:pt x="87" y="434"/>
                  </a:lnTo>
                  <a:lnTo>
                    <a:pt x="87" y="217"/>
                  </a:lnTo>
                  <a:lnTo>
                    <a:pt x="0" y="1"/>
                  </a:lnTo>
                  <a:close/>
                  <a:moveTo>
                    <a:pt x="87" y="434"/>
                  </a:moveTo>
                  <a:lnTo>
                    <a:pt x="44" y="650"/>
                  </a:lnTo>
                  <a:lnTo>
                    <a:pt x="87" y="477"/>
                  </a:lnTo>
                  <a:lnTo>
                    <a:pt x="87" y="43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9369;p75">
              <a:extLst>
                <a:ext uri="{FF2B5EF4-FFF2-40B4-BE49-F238E27FC236}">
                  <a16:creationId xmlns:a16="http://schemas.microsoft.com/office/drawing/2014/main" id="{4EBA192F-170E-407C-868B-FECFB8D4D3BB}"/>
                </a:ext>
              </a:extLst>
            </p:cNvPr>
            <p:cNvSpPr/>
            <p:nvPr/>
          </p:nvSpPr>
          <p:spPr>
            <a:xfrm>
              <a:off x="1507736" y="2152700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260" y="1"/>
                  </a:moveTo>
                  <a:lnTo>
                    <a:pt x="130" y="44"/>
                  </a:lnTo>
                  <a:lnTo>
                    <a:pt x="44" y="174"/>
                  </a:lnTo>
                  <a:lnTo>
                    <a:pt x="1" y="347"/>
                  </a:lnTo>
                  <a:lnTo>
                    <a:pt x="44" y="477"/>
                  </a:lnTo>
                  <a:lnTo>
                    <a:pt x="87" y="650"/>
                  </a:lnTo>
                  <a:lnTo>
                    <a:pt x="174" y="780"/>
                  </a:lnTo>
                  <a:lnTo>
                    <a:pt x="304" y="867"/>
                  </a:lnTo>
                  <a:lnTo>
                    <a:pt x="434" y="867"/>
                  </a:lnTo>
                  <a:lnTo>
                    <a:pt x="563" y="780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7"/>
                  </a:lnTo>
                  <a:lnTo>
                    <a:pt x="607" y="217"/>
                  </a:lnTo>
                  <a:lnTo>
                    <a:pt x="520" y="8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9370;p75">
              <a:extLst>
                <a:ext uri="{FF2B5EF4-FFF2-40B4-BE49-F238E27FC236}">
                  <a16:creationId xmlns:a16="http://schemas.microsoft.com/office/drawing/2014/main" id="{9E7497C7-D23D-4DCA-B464-BBFC887D155E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extrusionOk="0">
                  <a:moveTo>
                    <a:pt x="1" y="44"/>
                  </a:moveTo>
                  <a:lnTo>
                    <a:pt x="44" y="260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" y="44"/>
                  </a:lnTo>
                  <a:close/>
                  <a:moveTo>
                    <a:pt x="1" y="0"/>
                  </a:moveTo>
                  <a:lnTo>
                    <a:pt x="13" y="59"/>
                  </a:lnTo>
                  <a:lnTo>
                    <a:pt x="13" y="59"/>
                  </a:lnTo>
                  <a:lnTo>
                    <a:pt x="477" y="650"/>
                  </a:lnTo>
                  <a:lnTo>
                    <a:pt x="477" y="650"/>
                  </a:lnTo>
                  <a:lnTo>
                    <a:pt x="261" y="607"/>
                  </a:lnTo>
                  <a:lnTo>
                    <a:pt x="347" y="650"/>
                  </a:lnTo>
                  <a:lnTo>
                    <a:pt x="477" y="6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9371;p75">
              <a:extLst>
                <a:ext uri="{FF2B5EF4-FFF2-40B4-BE49-F238E27FC236}">
                  <a16:creationId xmlns:a16="http://schemas.microsoft.com/office/drawing/2014/main" id="{51C87ABD-BB0B-45FE-9BD8-8CFD0973F8C2}"/>
                </a:ext>
              </a:extLst>
            </p:cNvPr>
            <p:cNvSpPr/>
            <p:nvPr/>
          </p:nvSpPr>
          <p:spPr>
            <a:xfrm>
              <a:off x="1567258" y="2145693"/>
              <a:ext cx="12886" cy="16357"/>
            </a:xfrm>
            <a:custGeom>
              <a:avLst/>
              <a:gdLst/>
              <a:ahLst/>
              <a:cxnLst/>
              <a:rect l="l" t="t" r="r" b="b"/>
              <a:pathLst>
                <a:path w="478" h="60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" y="217"/>
                  </a:lnTo>
                  <a:lnTo>
                    <a:pt x="131" y="390"/>
                  </a:lnTo>
                  <a:lnTo>
                    <a:pt x="261" y="564"/>
                  </a:lnTo>
                  <a:lnTo>
                    <a:pt x="477" y="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9372;p75">
              <a:extLst>
                <a:ext uri="{FF2B5EF4-FFF2-40B4-BE49-F238E27FC236}">
                  <a16:creationId xmlns:a16="http://schemas.microsoft.com/office/drawing/2014/main" id="{BC2999AA-84FD-4273-A331-A90CB544380C}"/>
                </a:ext>
              </a:extLst>
            </p:cNvPr>
            <p:cNvSpPr/>
            <p:nvPr/>
          </p:nvSpPr>
          <p:spPr>
            <a:xfrm>
              <a:off x="1567258" y="2144535"/>
              <a:ext cx="12886" cy="17516"/>
            </a:xfrm>
            <a:custGeom>
              <a:avLst/>
              <a:gdLst/>
              <a:ahLst/>
              <a:cxnLst/>
              <a:rect l="l" t="t" r="r" b="b"/>
              <a:pathLst>
                <a:path w="478" h="650" fill="none" extrusionOk="0">
                  <a:moveTo>
                    <a:pt x="477" y="650"/>
                  </a:moveTo>
                  <a:lnTo>
                    <a:pt x="477" y="650"/>
                  </a:lnTo>
                  <a:lnTo>
                    <a:pt x="347" y="650"/>
                  </a:lnTo>
                  <a:lnTo>
                    <a:pt x="261" y="607"/>
                  </a:lnTo>
                  <a:lnTo>
                    <a:pt x="131" y="433"/>
                  </a:lnTo>
                  <a:lnTo>
                    <a:pt x="44" y="217"/>
                  </a:lnTo>
                  <a:lnTo>
                    <a:pt x="1" y="0"/>
                  </a:lnTo>
                  <a:lnTo>
                    <a:pt x="477" y="6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9373;p75">
              <a:extLst>
                <a:ext uri="{FF2B5EF4-FFF2-40B4-BE49-F238E27FC236}">
                  <a16:creationId xmlns:a16="http://schemas.microsoft.com/office/drawing/2014/main" id="{FECC33BD-5C33-4707-A0BF-DD19F69A27F0}"/>
                </a:ext>
              </a:extLst>
            </p:cNvPr>
            <p:cNvSpPr/>
            <p:nvPr/>
          </p:nvSpPr>
          <p:spPr>
            <a:xfrm>
              <a:off x="1566099" y="2135211"/>
              <a:ext cx="17549" cy="23363"/>
            </a:xfrm>
            <a:custGeom>
              <a:avLst/>
              <a:gdLst/>
              <a:ahLst/>
              <a:cxnLst/>
              <a:rect l="l" t="t" r="r" b="b"/>
              <a:pathLst>
                <a:path w="651" h="867" extrusionOk="0">
                  <a:moveTo>
                    <a:pt x="174" y="0"/>
                  </a:moveTo>
                  <a:lnTo>
                    <a:pt x="87" y="87"/>
                  </a:lnTo>
                  <a:lnTo>
                    <a:pt x="44" y="217"/>
                  </a:lnTo>
                  <a:lnTo>
                    <a:pt x="1" y="390"/>
                  </a:lnTo>
                  <a:lnTo>
                    <a:pt x="44" y="520"/>
                  </a:lnTo>
                  <a:lnTo>
                    <a:pt x="131" y="693"/>
                  </a:lnTo>
                  <a:lnTo>
                    <a:pt x="217" y="779"/>
                  </a:lnTo>
                  <a:lnTo>
                    <a:pt x="347" y="866"/>
                  </a:lnTo>
                  <a:lnTo>
                    <a:pt x="477" y="866"/>
                  </a:lnTo>
                  <a:lnTo>
                    <a:pt x="607" y="779"/>
                  </a:lnTo>
                  <a:lnTo>
                    <a:pt x="650" y="650"/>
                  </a:lnTo>
                  <a:lnTo>
                    <a:pt x="650" y="520"/>
                  </a:lnTo>
                  <a:lnTo>
                    <a:pt x="650" y="346"/>
                  </a:lnTo>
                  <a:lnTo>
                    <a:pt x="564" y="173"/>
                  </a:lnTo>
                  <a:lnTo>
                    <a:pt x="477" y="87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9374;p75">
              <a:extLst>
                <a:ext uri="{FF2B5EF4-FFF2-40B4-BE49-F238E27FC236}">
                  <a16:creationId xmlns:a16="http://schemas.microsoft.com/office/drawing/2014/main" id="{C57C0CF7-824B-4B3E-BF57-E61B9E8EA9E6}"/>
                </a:ext>
              </a:extLst>
            </p:cNvPr>
            <p:cNvSpPr/>
            <p:nvPr/>
          </p:nvSpPr>
          <p:spPr>
            <a:xfrm>
              <a:off x="1493718" y="2124701"/>
              <a:ext cx="23372" cy="19860"/>
            </a:xfrm>
            <a:custGeom>
              <a:avLst/>
              <a:gdLst/>
              <a:ahLst/>
              <a:cxnLst/>
              <a:rect l="l" t="t" r="r" b="b"/>
              <a:pathLst>
                <a:path w="867" h="737" extrusionOk="0">
                  <a:moveTo>
                    <a:pt x="564" y="0"/>
                  </a:moveTo>
                  <a:lnTo>
                    <a:pt x="347" y="87"/>
                  </a:lnTo>
                  <a:lnTo>
                    <a:pt x="131" y="217"/>
                  </a:lnTo>
                  <a:lnTo>
                    <a:pt x="1" y="477"/>
                  </a:lnTo>
                  <a:lnTo>
                    <a:pt x="1" y="563"/>
                  </a:lnTo>
                  <a:lnTo>
                    <a:pt x="44" y="607"/>
                  </a:lnTo>
                  <a:lnTo>
                    <a:pt x="88" y="693"/>
                  </a:lnTo>
                  <a:lnTo>
                    <a:pt x="174" y="736"/>
                  </a:lnTo>
                  <a:lnTo>
                    <a:pt x="304" y="736"/>
                  </a:lnTo>
                  <a:lnTo>
                    <a:pt x="607" y="520"/>
                  </a:lnTo>
                  <a:lnTo>
                    <a:pt x="780" y="390"/>
                  </a:lnTo>
                  <a:lnTo>
                    <a:pt x="824" y="347"/>
                  </a:lnTo>
                  <a:lnTo>
                    <a:pt x="867" y="260"/>
                  </a:lnTo>
                  <a:lnTo>
                    <a:pt x="867" y="130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9375;p75">
              <a:extLst>
                <a:ext uri="{FF2B5EF4-FFF2-40B4-BE49-F238E27FC236}">
                  <a16:creationId xmlns:a16="http://schemas.microsoft.com/office/drawing/2014/main" id="{5E48D67D-C47E-4313-8EC4-0D108FC12A51}"/>
                </a:ext>
              </a:extLst>
            </p:cNvPr>
            <p:cNvSpPr/>
            <p:nvPr/>
          </p:nvSpPr>
          <p:spPr>
            <a:xfrm>
              <a:off x="1555585" y="2108371"/>
              <a:ext cx="26877" cy="14013"/>
            </a:xfrm>
            <a:custGeom>
              <a:avLst/>
              <a:gdLst/>
              <a:ahLst/>
              <a:cxnLst/>
              <a:rect l="l" t="t" r="r" b="b"/>
              <a:pathLst>
                <a:path w="997" h="520" extrusionOk="0">
                  <a:moveTo>
                    <a:pt x="304" y="0"/>
                  </a:moveTo>
                  <a:lnTo>
                    <a:pt x="174" y="43"/>
                  </a:lnTo>
                  <a:lnTo>
                    <a:pt x="88" y="130"/>
                  </a:lnTo>
                  <a:lnTo>
                    <a:pt x="1" y="217"/>
                  </a:lnTo>
                  <a:lnTo>
                    <a:pt x="1" y="347"/>
                  </a:lnTo>
                  <a:lnTo>
                    <a:pt x="44" y="433"/>
                  </a:lnTo>
                  <a:lnTo>
                    <a:pt x="261" y="520"/>
                  </a:lnTo>
                  <a:lnTo>
                    <a:pt x="824" y="520"/>
                  </a:lnTo>
                  <a:lnTo>
                    <a:pt x="867" y="476"/>
                  </a:lnTo>
                  <a:lnTo>
                    <a:pt x="910" y="476"/>
                  </a:lnTo>
                  <a:lnTo>
                    <a:pt x="954" y="390"/>
                  </a:lnTo>
                  <a:lnTo>
                    <a:pt x="997" y="303"/>
                  </a:lnTo>
                  <a:lnTo>
                    <a:pt x="954" y="260"/>
                  </a:lnTo>
                  <a:lnTo>
                    <a:pt x="910" y="173"/>
                  </a:lnTo>
                  <a:lnTo>
                    <a:pt x="694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9376;p75">
              <a:extLst>
                <a:ext uri="{FF2B5EF4-FFF2-40B4-BE49-F238E27FC236}">
                  <a16:creationId xmlns:a16="http://schemas.microsoft.com/office/drawing/2014/main" id="{00D8401B-3F8E-45F9-9CE6-4CD6B59B4831}"/>
                </a:ext>
              </a:extLst>
            </p:cNvPr>
            <p:cNvSpPr/>
            <p:nvPr/>
          </p:nvSpPr>
          <p:spPr>
            <a:xfrm>
              <a:off x="1534585" y="2225054"/>
              <a:ext cx="16363" cy="5848"/>
            </a:xfrm>
            <a:custGeom>
              <a:avLst/>
              <a:gdLst/>
              <a:ahLst/>
              <a:cxnLst/>
              <a:rect l="l" t="t" r="r" b="b"/>
              <a:pathLst>
                <a:path w="607" h="217" extrusionOk="0">
                  <a:moveTo>
                    <a:pt x="1" y="0"/>
                  </a:moveTo>
                  <a:lnTo>
                    <a:pt x="130" y="174"/>
                  </a:lnTo>
                  <a:lnTo>
                    <a:pt x="217" y="217"/>
                  </a:lnTo>
                  <a:lnTo>
                    <a:pt x="390" y="217"/>
                  </a:lnTo>
                  <a:lnTo>
                    <a:pt x="477" y="174"/>
                  </a:lnTo>
                  <a:lnTo>
                    <a:pt x="563" y="87"/>
                  </a:lnTo>
                  <a:lnTo>
                    <a:pt x="607" y="0"/>
                  </a:lnTo>
                  <a:lnTo>
                    <a:pt x="563" y="0"/>
                  </a:lnTo>
                  <a:lnTo>
                    <a:pt x="434" y="87"/>
                  </a:lnTo>
                  <a:lnTo>
                    <a:pt x="304" y="130"/>
                  </a:lnTo>
                  <a:lnTo>
                    <a:pt x="130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9377;p75">
              <a:extLst>
                <a:ext uri="{FF2B5EF4-FFF2-40B4-BE49-F238E27FC236}">
                  <a16:creationId xmlns:a16="http://schemas.microsoft.com/office/drawing/2014/main" id="{1BEF5AD6-885D-43F8-8CE4-3956033CE522}"/>
                </a:ext>
              </a:extLst>
            </p:cNvPr>
            <p:cNvSpPr/>
            <p:nvPr/>
          </p:nvSpPr>
          <p:spPr>
            <a:xfrm>
              <a:off x="1536931" y="2115350"/>
              <a:ext cx="42027" cy="93400"/>
            </a:xfrm>
            <a:custGeom>
              <a:avLst/>
              <a:gdLst/>
              <a:ahLst/>
              <a:cxnLst/>
              <a:rect l="l" t="t" r="r" b="b"/>
              <a:pathLst>
                <a:path w="1559" h="3466" extrusionOk="0">
                  <a:moveTo>
                    <a:pt x="433" y="1"/>
                  </a:moveTo>
                  <a:lnTo>
                    <a:pt x="433" y="44"/>
                  </a:lnTo>
                  <a:lnTo>
                    <a:pt x="650" y="650"/>
                  </a:lnTo>
                  <a:lnTo>
                    <a:pt x="866" y="1300"/>
                  </a:lnTo>
                  <a:lnTo>
                    <a:pt x="1083" y="1950"/>
                  </a:lnTo>
                  <a:lnTo>
                    <a:pt x="1299" y="2599"/>
                  </a:lnTo>
                  <a:lnTo>
                    <a:pt x="1299" y="2599"/>
                  </a:lnTo>
                  <a:lnTo>
                    <a:pt x="1083" y="2556"/>
                  </a:lnTo>
                  <a:lnTo>
                    <a:pt x="823" y="2556"/>
                  </a:lnTo>
                  <a:lnTo>
                    <a:pt x="909" y="2859"/>
                  </a:lnTo>
                  <a:lnTo>
                    <a:pt x="1039" y="3249"/>
                  </a:lnTo>
                  <a:lnTo>
                    <a:pt x="780" y="3292"/>
                  </a:lnTo>
                  <a:lnTo>
                    <a:pt x="520" y="3335"/>
                  </a:lnTo>
                  <a:lnTo>
                    <a:pt x="260" y="3292"/>
                  </a:lnTo>
                  <a:lnTo>
                    <a:pt x="0" y="3205"/>
                  </a:lnTo>
                  <a:lnTo>
                    <a:pt x="173" y="3335"/>
                  </a:lnTo>
                  <a:lnTo>
                    <a:pt x="347" y="3422"/>
                  </a:lnTo>
                  <a:lnTo>
                    <a:pt x="520" y="3465"/>
                  </a:lnTo>
                  <a:lnTo>
                    <a:pt x="909" y="3465"/>
                  </a:lnTo>
                  <a:lnTo>
                    <a:pt x="1083" y="3422"/>
                  </a:lnTo>
                  <a:lnTo>
                    <a:pt x="1126" y="3378"/>
                  </a:lnTo>
                  <a:lnTo>
                    <a:pt x="1169" y="3378"/>
                  </a:lnTo>
                  <a:lnTo>
                    <a:pt x="1213" y="3335"/>
                  </a:lnTo>
                  <a:lnTo>
                    <a:pt x="1213" y="3292"/>
                  </a:lnTo>
                  <a:lnTo>
                    <a:pt x="1213" y="3249"/>
                  </a:lnTo>
                  <a:lnTo>
                    <a:pt x="1213" y="3205"/>
                  </a:lnTo>
                  <a:lnTo>
                    <a:pt x="1083" y="2686"/>
                  </a:lnTo>
                  <a:lnTo>
                    <a:pt x="1386" y="2729"/>
                  </a:lnTo>
                  <a:lnTo>
                    <a:pt x="1559" y="2729"/>
                  </a:lnTo>
                  <a:lnTo>
                    <a:pt x="1559" y="2686"/>
                  </a:lnTo>
                  <a:lnTo>
                    <a:pt x="1342" y="1993"/>
                  </a:lnTo>
                  <a:lnTo>
                    <a:pt x="1083" y="1300"/>
                  </a:lnTo>
                  <a:lnTo>
                    <a:pt x="823" y="65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9378;p75">
              <a:extLst>
                <a:ext uri="{FF2B5EF4-FFF2-40B4-BE49-F238E27FC236}">
                  <a16:creationId xmlns:a16="http://schemas.microsoft.com/office/drawing/2014/main" id="{52C26FB0-BE75-4406-A1F9-6B4EDA8C93CE}"/>
                </a:ext>
              </a:extLst>
            </p:cNvPr>
            <p:cNvSpPr/>
            <p:nvPr/>
          </p:nvSpPr>
          <p:spPr>
            <a:xfrm>
              <a:off x="1536931" y="2201717"/>
              <a:ext cx="25690" cy="18702"/>
            </a:xfrm>
            <a:custGeom>
              <a:avLst/>
              <a:gdLst/>
              <a:ahLst/>
              <a:cxnLst/>
              <a:rect l="l" t="t" r="r" b="b"/>
              <a:pathLst>
                <a:path w="953" h="694" extrusionOk="0">
                  <a:moveTo>
                    <a:pt x="43" y="0"/>
                  </a:moveTo>
                  <a:lnTo>
                    <a:pt x="0" y="303"/>
                  </a:lnTo>
                  <a:lnTo>
                    <a:pt x="0" y="433"/>
                  </a:lnTo>
                  <a:lnTo>
                    <a:pt x="43" y="563"/>
                  </a:lnTo>
                  <a:lnTo>
                    <a:pt x="130" y="650"/>
                  </a:lnTo>
                  <a:lnTo>
                    <a:pt x="260" y="693"/>
                  </a:lnTo>
                  <a:lnTo>
                    <a:pt x="433" y="650"/>
                  </a:lnTo>
                  <a:lnTo>
                    <a:pt x="563" y="606"/>
                  </a:lnTo>
                  <a:lnTo>
                    <a:pt x="780" y="390"/>
                  </a:lnTo>
                  <a:lnTo>
                    <a:pt x="953" y="173"/>
                  </a:lnTo>
                  <a:lnTo>
                    <a:pt x="476" y="173"/>
                  </a:lnTo>
                  <a:lnTo>
                    <a:pt x="260" y="8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9379;p75">
              <a:extLst>
                <a:ext uri="{FF2B5EF4-FFF2-40B4-BE49-F238E27FC236}">
                  <a16:creationId xmlns:a16="http://schemas.microsoft.com/office/drawing/2014/main" id="{33018B03-D2D5-4530-9CFB-1592A6C25456}"/>
                </a:ext>
              </a:extLst>
            </p:cNvPr>
            <p:cNvSpPr/>
            <p:nvPr/>
          </p:nvSpPr>
          <p:spPr>
            <a:xfrm>
              <a:off x="1535744" y="2208724"/>
              <a:ext cx="16390" cy="10510"/>
            </a:xfrm>
            <a:custGeom>
              <a:avLst/>
              <a:gdLst/>
              <a:ahLst/>
              <a:cxnLst/>
              <a:rect l="l" t="t" r="r" b="b"/>
              <a:pathLst>
                <a:path w="608" h="390" extrusionOk="0">
                  <a:moveTo>
                    <a:pt x="1" y="0"/>
                  </a:moveTo>
                  <a:lnTo>
                    <a:pt x="1" y="130"/>
                  </a:lnTo>
                  <a:lnTo>
                    <a:pt x="44" y="260"/>
                  </a:lnTo>
                  <a:lnTo>
                    <a:pt x="131" y="346"/>
                  </a:lnTo>
                  <a:lnTo>
                    <a:pt x="261" y="390"/>
                  </a:lnTo>
                  <a:lnTo>
                    <a:pt x="434" y="390"/>
                  </a:lnTo>
                  <a:lnTo>
                    <a:pt x="607" y="303"/>
                  </a:lnTo>
                  <a:lnTo>
                    <a:pt x="477" y="173"/>
                  </a:lnTo>
                  <a:lnTo>
                    <a:pt x="347" y="87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CC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9380;p75">
              <a:extLst>
                <a:ext uri="{FF2B5EF4-FFF2-40B4-BE49-F238E27FC236}">
                  <a16:creationId xmlns:a16="http://schemas.microsoft.com/office/drawing/2014/main" id="{8AAA1E8D-D603-49C4-B1DE-C7A876D97DBE}"/>
                </a:ext>
              </a:extLst>
            </p:cNvPr>
            <p:cNvSpPr/>
            <p:nvPr/>
          </p:nvSpPr>
          <p:spPr>
            <a:xfrm>
              <a:off x="1392169" y="1968325"/>
              <a:ext cx="204311" cy="228757"/>
            </a:xfrm>
            <a:custGeom>
              <a:avLst/>
              <a:gdLst/>
              <a:ahLst/>
              <a:cxnLst/>
              <a:rect l="l" t="t" r="r" b="b"/>
              <a:pathLst>
                <a:path w="7579" h="8489" extrusionOk="0">
                  <a:moveTo>
                    <a:pt x="6236" y="1"/>
                  </a:moveTo>
                  <a:lnTo>
                    <a:pt x="6106" y="44"/>
                  </a:lnTo>
                  <a:lnTo>
                    <a:pt x="5976" y="87"/>
                  </a:lnTo>
                  <a:lnTo>
                    <a:pt x="5846" y="217"/>
                  </a:lnTo>
                  <a:lnTo>
                    <a:pt x="5760" y="347"/>
                  </a:lnTo>
                  <a:lnTo>
                    <a:pt x="5673" y="477"/>
                  </a:lnTo>
                  <a:lnTo>
                    <a:pt x="5587" y="650"/>
                  </a:lnTo>
                  <a:lnTo>
                    <a:pt x="5717" y="780"/>
                  </a:lnTo>
                  <a:lnTo>
                    <a:pt x="5846" y="910"/>
                  </a:lnTo>
                  <a:lnTo>
                    <a:pt x="5933" y="1083"/>
                  </a:lnTo>
                  <a:lnTo>
                    <a:pt x="6020" y="1257"/>
                  </a:lnTo>
                  <a:lnTo>
                    <a:pt x="6020" y="1473"/>
                  </a:lnTo>
                  <a:lnTo>
                    <a:pt x="6020" y="1646"/>
                  </a:lnTo>
                  <a:lnTo>
                    <a:pt x="5976" y="1733"/>
                  </a:lnTo>
                  <a:lnTo>
                    <a:pt x="5846" y="1776"/>
                  </a:lnTo>
                  <a:lnTo>
                    <a:pt x="5760" y="1776"/>
                  </a:lnTo>
                  <a:lnTo>
                    <a:pt x="5673" y="1690"/>
                  </a:lnTo>
                  <a:lnTo>
                    <a:pt x="5587" y="1560"/>
                  </a:lnTo>
                  <a:lnTo>
                    <a:pt x="5543" y="1300"/>
                  </a:lnTo>
                  <a:lnTo>
                    <a:pt x="5500" y="954"/>
                  </a:lnTo>
                  <a:lnTo>
                    <a:pt x="5587" y="650"/>
                  </a:lnTo>
                  <a:lnTo>
                    <a:pt x="5587" y="607"/>
                  </a:lnTo>
                  <a:lnTo>
                    <a:pt x="5543" y="607"/>
                  </a:lnTo>
                  <a:lnTo>
                    <a:pt x="5413" y="564"/>
                  </a:lnTo>
                  <a:lnTo>
                    <a:pt x="5327" y="521"/>
                  </a:lnTo>
                  <a:lnTo>
                    <a:pt x="5067" y="521"/>
                  </a:lnTo>
                  <a:lnTo>
                    <a:pt x="4850" y="607"/>
                  </a:lnTo>
                  <a:lnTo>
                    <a:pt x="4677" y="824"/>
                  </a:lnTo>
                  <a:lnTo>
                    <a:pt x="4547" y="1040"/>
                  </a:lnTo>
                  <a:lnTo>
                    <a:pt x="4417" y="1300"/>
                  </a:lnTo>
                  <a:lnTo>
                    <a:pt x="4374" y="1516"/>
                  </a:lnTo>
                  <a:lnTo>
                    <a:pt x="4331" y="1776"/>
                  </a:lnTo>
                  <a:lnTo>
                    <a:pt x="3941" y="1776"/>
                  </a:lnTo>
                  <a:lnTo>
                    <a:pt x="2988" y="1863"/>
                  </a:lnTo>
                  <a:lnTo>
                    <a:pt x="2469" y="1949"/>
                  </a:lnTo>
                  <a:lnTo>
                    <a:pt x="1993" y="2079"/>
                  </a:lnTo>
                  <a:lnTo>
                    <a:pt x="1603" y="2253"/>
                  </a:lnTo>
                  <a:lnTo>
                    <a:pt x="1430" y="2382"/>
                  </a:lnTo>
                  <a:lnTo>
                    <a:pt x="1300" y="2469"/>
                  </a:lnTo>
                  <a:lnTo>
                    <a:pt x="1127" y="2729"/>
                  </a:lnTo>
                  <a:lnTo>
                    <a:pt x="997" y="3032"/>
                  </a:lnTo>
                  <a:lnTo>
                    <a:pt x="953" y="3335"/>
                  </a:lnTo>
                  <a:lnTo>
                    <a:pt x="910" y="3638"/>
                  </a:lnTo>
                  <a:lnTo>
                    <a:pt x="823" y="3725"/>
                  </a:lnTo>
                  <a:lnTo>
                    <a:pt x="520" y="3941"/>
                  </a:lnTo>
                  <a:lnTo>
                    <a:pt x="390" y="4115"/>
                  </a:lnTo>
                  <a:lnTo>
                    <a:pt x="217" y="4288"/>
                  </a:lnTo>
                  <a:lnTo>
                    <a:pt x="87" y="4504"/>
                  </a:lnTo>
                  <a:lnTo>
                    <a:pt x="44" y="4764"/>
                  </a:lnTo>
                  <a:lnTo>
                    <a:pt x="1" y="4937"/>
                  </a:lnTo>
                  <a:lnTo>
                    <a:pt x="44" y="5154"/>
                  </a:lnTo>
                  <a:lnTo>
                    <a:pt x="174" y="5717"/>
                  </a:lnTo>
                  <a:lnTo>
                    <a:pt x="390" y="6323"/>
                  </a:lnTo>
                  <a:lnTo>
                    <a:pt x="693" y="7016"/>
                  </a:lnTo>
                  <a:lnTo>
                    <a:pt x="997" y="7622"/>
                  </a:lnTo>
                  <a:lnTo>
                    <a:pt x="1213" y="7882"/>
                  </a:lnTo>
                  <a:lnTo>
                    <a:pt x="1386" y="8098"/>
                  </a:lnTo>
                  <a:lnTo>
                    <a:pt x="1603" y="8272"/>
                  </a:lnTo>
                  <a:lnTo>
                    <a:pt x="1776" y="8401"/>
                  </a:lnTo>
                  <a:lnTo>
                    <a:pt x="1993" y="8488"/>
                  </a:lnTo>
                  <a:lnTo>
                    <a:pt x="2166" y="8445"/>
                  </a:lnTo>
                  <a:lnTo>
                    <a:pt x="2252" y="8401"/>
                  </a:lnTo>
                  <a:lnTo>
                    <a:pt x="2339" y="8272"/>
                  </a:lnTo>
                  <a:lnTo>
                    <a:pt x="2426" y="8142"/>
                  </a:lnTo>
                  <a:lnTo>
                    <a:pt x="2469" y="7968"/>
                  </a:lnTo>
                  <a:lnTo>
                    <a:pt x="2512" y="7535"/>
                  </a:lnTo>
                  <a:lnTo>
                    <a:pt x="2512" y="7016"/>
                  </a:lnTo>
                  <a:lnTo>
                    <a:pt x="2426" y="6150"/>
                  </a:lnTo>
                  <a:lnTo>
                    <a:pt x="2339" y="5760"/>
                  </a:lnTo>
                  <a:lnTo>
                    <a:pt x="2599" y="5673"/>
                  </a:lnTo>
                  <a:lnTo>
                    <a:pt x="2859" y="5587"/>
                  </a:lnTo>
                  <a:lnTo>
                    <a:pt x="3075" y="5414"/>
                  </a:lnTo>
                  <a:lnTo>
                    <a:pt x="3248" y="5240"/>
                  </a:lnTo>
                  <a:lnTo>
                    <a:pt x="3378" y="5024"/>
                  </a:lnTo>
                  <a:lnTo>
                    <a:pt x="3508" y="4807"/>
                  </a:lnTo>
                  <a:lnTo>
                    <a:pt x="3595" y="4548"/>
                  </a:lnTo>
                  <a:lnTo>
                    <a:pt x="3638" y="4288"/>
                  </a:lnTo>
                  <a:lnTo>
                    <a:pt x="4028" y="4418"/>
                  </a:lnTo>
                  <a:lnTo>
                    <a:pt x="4461" y="4504"/>
                  </a:lnTo>
                  <a:lnTo>
                    <a:pt x="4980" y="4591"/>
                  </a:lnTo>
                  <a:lnTo>
                    <a:pt x="5543" y="4591"/>
                  </a:lnTo>
                  <a:lnTo>
                    <a:pt x="5846" y="4548"/>
                  </a:lnTo>
                  <a:lnTo>
                    <a:pt x="6150" y="4461"/>
                  </a:lnTo>
                  <a:lnTo>
                    <a:pt x="6409" y="4374"/>
                  </a:lnTo>
                  <a:lnTo>
                    <a:pt x="6712" y="4244"/>
                  </a:lnTo>
                  <a:lnTo>
                    <a:pt x="6929" y="4028"/>
                  </a:lnTo>
                  <a:lnTo>
                    <a:pt x="7189" y="3811"/>
                  </a:lnTo>
                  <a:lnTo>
                    <a:pt x="7319" y="3552"/>
                  </a:lnTo>
                  <a:lnTo>
                    <a:pt x="7449" y="3292"/>
                  </a:lnTo>
                  <a:lnTo>
                    <a:pt x="7535" y="3032"/>
                  </a:lnTo>
                  <a:lnTo>
                    <a:pt x="7535" y="2729"/>
                  </a:lnTo>
                  <a:lnTo>
                    <a:pt x="7579" y="2426"/>
                  </a:lnTo>
                  <a:lnTo>
                    <a:pt x="7535" y="2123"/>
                  </a:lnTo>
                  <a:lnTo>
                    <a:pt x="7405" y="1560"/>
                  </a:lnTo>
                  <a:lnTo>
                    <a:pt x="7232" y="997"/>
                  </a:lnTo>
                  <a:lnTo>
                    <a:pt x="6972" y="521"/>
                  </a:lnTo>
                  <a:lnTo>
                    <a:pt x="6756" y="174"/>
                  </a:lnTo>
                  <a:lnTo>
                    <a:pt x="6626" y="87"/>
                  </a:lnTo>
                  <a:lnTo>
                    <a:pt x="6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9381;p75">
              <a:extLst>
                <a:ext uri="{FF2B5EF4-FFF2-40B4-BE49-F238E27FC236}">
                  <a16:creationId xmlns:a16="http://schemas.microsoft.com/office/drawing/2014/main" id="{BC150F5C-11B3-45BE-9D9E-7EA11E8FCE9D}"/>
                </a:ext>
              </a:extLst>
            </p:cNvPr>
            <p:cNvSpPr/>
            <p:nvPr/>
          </p:nvSpPr>
          <p:spPr>
            <a:xfrm>
              <a:off x="1410850" y="2162024"/>
              <a:ext cx="58390" cy="67719"/>
            </a:xfrm>
            <a:custGeom>
              <a:avLst/>
              <a:gdLst/>
              <a:ahLst/>
              <a:cxnLst/>
              <a:rect l="l" t="t" r="r" b="b"/>
              <a:pathLst>
                <a:path w="2166" h="2513" extrusionOk="0">
                  <a:moveTo>
                    <a:pt x="390" y="1"/>
                  </a:moveTo>
                  <a:lnTo>
                    <a:pt x="260" y="44"/>
                  </a:lnTo>
                  <a:lnTo>
                    <a:pt x="130" y="88"/>
                  </a:lnTo>
                  <a:lnTo>
                    <a:pt x="87" y="174"/>
                  </a:lnTo>
                  <a:lnTo>
                    <a:pt x="0" y="304"/>
                  </a:lnTo>
                  <a:lnTo>
                    <a:pt x="0" y="434"/>
                  </a:lnTo>
                  <a:lnTo>
                    <a:pt x="0" y="607"/>
                  </a:lnTo>
                  <a:lnTo>
                    <a:pt x="87" y="954"/>
                  </a:lnTo>
                  <a:lnTo>
                    <a:pt x="217" y="1387"/>
                  </a:lnTo>
                  <a:lnTo>
                    <a:pt x="477" y="1733"/>
                  </a:lnTo>
                  <a:lnTo>
                    <a:pt x="693" y="2079"/>
                  </a:lnTo>
                  <a:lnTo>
                    <a:pt x="996" y="2339"/>
                  </a:lnTo>
                  <a:lnTo>
                    <a:pt x="1126" y="2426"/>
                  </a:lnTo>
                  <a:lnTo>
                    <a:pt x="1256" y="2469"/>
                  </a:lnTo>
                  <a:lnTo>
                    <a:pt x="1429" y="2513"/>
                  </a:lnTo>
                  <a:lnTo>
                    <a:pt x="1559" y="2513"/>
                  </a:lnTo>
                  <a:lnTo>
                    <a:pt x="1689" y="2469"/>
                  </a:lnTo>
                  <a:lnTo>
                    <a:pt x="1819" y="2426"/>
                  </a:lnTo>
                  <a:lnTo>
                    <a:pt x="2036" y="2253"/>
                  </a:lnTo>
                  <a:lnTo>
                    <a:pt x="2122" y="2123"/>
                  </a:lnTo>
                  <a:lnTo>
                    <a:pt x="2166" y="1993"/>
                  </a:lnTo>
                  <a:lnTo>
                    <a:pt x="2166" y="1950"/>
                  </a:lnTo>
                  <a:lnTo>
                    <a:pt x="1776" y="867"/>
                  </a:lnTo>
                  <a:lnTo>
                    <a:pt x="1603" y="694"/>
                  </a:lnTo>
                  <a:lnTo>
                    <a:pt x="1170" y="347"/>
                  </a:lnTo>
                  <a:lnTo>
                    <a:pt x="910" y="174"/>
                  </a:lnTo>
                  <a:lnTo>
                    <a:pt x="607" y="4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9382;p75">
              <a:extLst>
                <a:ext uri="{FF2B5EF4-FFF2-40B4-BE49-F238E27FC236}">
                  <a16:creationId xmlns:a16="http://schemas.microsoft.com/office/drawing/2014/main" id="{0B810AC4-B2DA-4C3F-B3CA-7AA0D7377D2A}"/>
                </a:ext>
              </a:extLst>
            </p:cNvPr>
            <p:cNvSpPr/>
            <p:nvPr/>
          </p:nvSpPr>
          <p:spPr>
            <a:xfrm>
              <a:off x="1421364" y="2178381"/>
              <a:ext cx="36204" cy="40852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0" y="0"/>
                  </a:moveTo>
                  <a:lnTo>
                    <a:pt x="173" y="87"/>
                  </a:lnTo>
                  <a:lnTo>
                    <a:pt x="347" y="173"/>
                  </a:lnTo>
                  <a:lnTo>
                    <a:pt x="650" y="433"/>
                  </a:lnTo>
                  <a:lnTo>
                    <a:pt x="866" y="693"/>
                  </a:lnTo>
                  <a:lnTo>
                    <a:pt x="1083" y="1039"/>
                  </a:lnTo>
                  <a:lnTo>
                    <a:pt x="953" y="910"/>
                  </a:lnTo>
                  <a:lnTo>
                    <a:pt x="823" y="866"/>
                  </a:lnTo>
                  <a:lnTo>
                    <a:pt x="650" y="910"/>
                  </a:lnTo>
                  <a:lnTo>
                    <a:pt x="520" y="953"/>
                  </a:lnTo>
                  <a:lnTo>
                    <a:pt x="477" y="996"/>
                  </a:lnTo>
                  <a:lnTo>
                    <a:pt x="477" y="1039"/>
                  </a:lnTo>
                  <a:lnTo>
                    <a:pt x="606" y="996"/>
                  </a:lnTo>
                  <a:lnTo>
                    <a:pt x="736" y="996"/>
                  </a:lnTo>
                  <a:lnTo>
                    <a:pt x="866" y="1039"/>
                  </a:lnTo>
                  <a:lnTo>
                    <a:pt x="996" y="1126"/>
                  </a:lnTo>
                  <a:lnTo>
                    <a:pt x="1126" y="1299"/>
                  </a:lnTo>
                  <a:lnTo>
                    <a:pt x="1256" y="1472"/>
                  </a:lnTo>
                  <a:lnTo>
                    <a:pt x="1299" y="1516"/>
                  </a:lnTo>
                  <a:lnTo>
                    <a:pt x="1343" y="1472"/>
                  </a:lnTo>
                  <a:lnTo>
                    <a:pt x="1343" y="1429"/>
                  </a:lnTo>
                  <a:lnTo>
                    <a:pt x="1299" y="1213"/>
                  </a:lnTo>
                  <a:lnTo>
                    <a:pt x="1213" y="953"/>
                  </a:lnTo>
                  <a:lnTo>
                    <a:pt x="1083" y="693"/>
                  </a:lnTo>
                  <a:lnTo>
                    <a:pt x="910" y="477"/>
                  </a:lnTo>
                  <a:lnTo>
                    <a:pt x="736" y="303"/>
                  </a:lnTo>
                  <a:lnTo>
                    <a:pt x="520" y="130"/>
                  </a:lnTo>
                  <a:lnTo>
                    <a:pt x="26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9383;p75">
              <a:extLst>
                <a:ext uri="{FF2B5EF4-FFF2-40B4-BE49-F238E27FC236}">
                  <a16:creationId xmlns:a16="http://schemas.microsoft.com/office/drawing/2014/main" id="{063E652E-FF2E-4AE2-87B7-49D0382EEC6F}"/>
                </a:ext>
              </a:extLst>
            </p:cNvPr>
            <p:cNvSpPr/>
            <p:nvPr/>
          </p:nvSpPr>
          <p:spPr>
            <a:xfrm>
              <a:off x="1447027" y="2306732"/>
              <a:ext cx="156461" cy="143549"/>
            </a:xfrm>
            <a:custGeom>
              <a:avLst/>
              <a:gdLst/>
              <a:ahLst/>
              <a:cxnLst/>
              <a:rect l="l" t="t" r="r" b="b"/>
              <a:pathLst>
                <a:path w="5804" h="5327" extrusionOk="0">
                  <a:moveTo>
                    <a:pt x="737" y="0"/>
                  </a:moveTo>
                  <a:lnTo>
                    <a:pt x="1" y="1040"/>
                  </a:lnTo>
                  <a:lnTo>
                    <a:pt x="1733" y="3248"/>
                  </a:lnTo>
                  <a:lnTo>
                    <a:pt x="2902" y="4720"/>
                  </a:lnTo>
                  <a:lnTo>
                    <a:pt x="3292" y="5197"/>
                  </a:lnTo>
                  <a:lnTo>
                    <a:pt x="3422" y="5283"/>
                  </a:lnTo>
                  <a:lnTo>
                    <a:pt x="3465" y="5327"/>
                  </a:lnTo>
                  <a:lnTo>
                    <a:pt x="4201" y="3118"/>
                  </a:lnTo>
                  <a:lnTo>
                    <a:pt x="5803" y="4374"/>
                  </a:lnTo>
                  <a:lnTo>
                    <a:pt x="5240" y="823"/>
                  </a:lnTo>
                  <a:lnTo>
                    <a:pt x="4721" y="174"/>
                  </a:lnTo>
                  <a:lnTo>
                    <a:pt x="4028" y="2685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9384;p75">
              <a:extLst>
                <a:ext uri="{FF2B5EF4-FFF2-40B4-BE49-F238E27FC236}">
                  <a16:creationId xmlns:a16="http://schemas.microsoft.com/office/drawing/2014/main" id="{F355CCF6-9636-48D2-A53F-F92F90B530C4}"/>
                </a:ext>
              </a:extLst>
            </p:cNvPr>
            <p:cNvSpPr/>
            <p:nvPr/>
          </p:nvSpPr>
          <p:spPr>
            <a:xfrm>
              <a:off x="1451718" y="2328909"/>
              <a:ext cx="154089" cy="126033"/>
            </a:xfrm>
            <a:custGeom>
              <a:avLst/>
              <a:gdLst/>
              <a:ahLst/>
              <a:cxnLst/>
              <a:rect l="l" t="t" r="r" b="b"/>
              <a:pathLst>
                <a:path w="5716" h="4677" extrusionOk="0">
                  <a:moveTo>
                    <a:pt x="5110" y="0"/>
                  </a:moveTo>
                  <a:lnTo>
                    <a:pt x="5066" y="43"/>
                  </a:lnTo>
                  <a:lnTo>
                    <a:pt x="5066" y="347"/>
                  </a:lnTo>
                  <a:lnTo>
                    <a:pt x="5110" y="736"/>
                  </a:lnTo>
                  <a:lnTo>
                    <a:pt x="5240" y="1732"/>
                  </a:lnTo>
                  <a:lnTo>
                    <a:pt x="5499" y="3421"/>
                  </a:lnTo>
                  <a:lnTo>
                    <a:pt x="4763" y="2858"/>
                  </a:lnTo>
                  <a:lnTo>
                    <a:pt x="4027" y="2338"/>
                  </a:lnTo>
                  <a:lnTo>
                    <a:pt x="3594" y="3464"/>
                  </a:lnTo>
                  <a:lnTo>
                    <a:pt x="3291" y="4417"/>
                  </a:lnTo>
                  <a:lnTo>
                    <a:pt x="1689" y="2425"/>
                  </a:lnTo>
                  <a:lnTo>
                    <a:pt x="736" y="1256"/>
                  </a:lnTo>
                  <a:lnTo>
                    <a:pt x="43" y="476"/>
                  </a:lnTo>
                  <a:lnTo>
                    <a:pt x="0" y="476"/>
                  </a:lnTo>
                  <a:lnTo>
                    <a:pt x="736" y="1472"/>
                  </a:lnTo>
                  <a:lnTo>
                    <a:pt x="1819" y="2901"/>
                  </a:lnTo>
                  <a:lnTo>
                    <a:pt x="2815" y="4157"/>
                  </a:lnTo>
                  <a:lnTo>
                    <a:pt x="3291" y="4677"/>
                  </a:lnTo>
                  <a:lnTo>
                    <a:pt x="3724" y="3551"/>
                  </a:lnTo>
                  <a:lnTo>
                    <a:pt x="4070" y="2382"/>
                  </a:lnTo>
                  <a:lnTo>
                    <a:pt x="4980" y="3205"/>
                  </a:lnTo>
                  <a:lnTo>
                    <a:pt x="5499" y="3594"/>
                  </a:lnTo>
                  <a:lnTo>
                    <a:pt x="5673" y="3724"/>
                  </a:lnTo>
                  <a:lnTo>
                    <a:pt x="5716" y="3724"/>
                  </a:lnTo>
                  <a:lnTo>
                    <a:pt x="5586" y="2771"/>
                  </a:lnTo>
                  <a:lnTo>
                    <a:pt x="5456" y="1819"/>
                  </a:lnTo>
                  <a:lnTo>
                    <a:pt x="5283" y="910"/>
                  </a:lnTo>
                  <a:lnTo>
                    <a:pt x="5110" y="43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9385;p75">
              <a:extLst>
                <a:ext uri="{FF2B5EF4-FFF2-40B4-BE49-F238E27FC236}">
                  <a16:creationId xmlns:a16="http://schemas.microsoft.com/office/drawing/2014/main" id="{44BC2A8B-8B43-4046-9851-65AA82023C40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extrusionOk="0">
                  <a:moveTo>
                    <a:pt x="7968" y="1"/>
                  </a:moveTo>
                  <a:lnTo>
                    <a:pt x="6713" y="607"/>
                  </a:lnTo>
                  <a:lnTo>
                    <a:pt x="5544" y="1083"/>
                  </a:lnTo>
                  <a:lnTo>
                    <a:pt x="4504" y="1430"/>
                  </a:lnTo>
                  <a:lnTo>
                    <a:pt x="3552" y="1690"/>
                  </a:lnTo>
                  <a:lnTo>
                    <a:pt x="2686" y="1863"/>
                  </a:lnTo>
                  <a:lnTo>
                    <a:pt x="1949" y="1950"/>
                  </a:lnTo>
                  <a:lnTo>
                    <a:pt x="1603" y="1950"/>
                  </a:lnTo>
                  <a:lnTo>
                    <a:pt x="1300" y="1906"/>
                  </a:lnTo>
                  <a:lnTo>
                    <a:pt x="1040" y="1820"/>
                  </a:lnTo>
                  <a:lnTo>
                    <a:pt x="780" y="1733"/>
                  </a:lnTo>
                  <a:lnTo>
                    <a:pt x="564" y="1646"/>
                  </a:lnTo>
                  <a:lnTo>
                    <a:pt x="304" y="1473"/>
                  </a:lnTo>
                  <a:lnTo>
                    <a:pt x="174" y="1300"/>
                  </a:lnTo>
                  <a:lnTo>
                    <a:pt x="1" y="1083"/>
                  </a:lnTo>
                  <a:lnTo>
                    <a:pt x="4937" y="9224"/>
                  </a:lnTo>
                  <a:lnTo>
                    <a:pt x="5110" y="9397"/>
                  </a:lnTo>
                  <a:lnTo>
                    <a:pt x="5240" y="9571"/>
                  </a:lnTo>
                  <a:lnTo>
                    <a:pt x="5457" y="9744"/>
                  </a:lnTo>
                  <a:lnTo>
                    <a:pt x="5717" y="9830"/>
                  </a:lnTo>
                  <a:lnTo>
                    <a:pt x="5977" y="9917"/>
                  </a:lnTo>
                  <a:lnTo>
                    <a:pt x="6236" y="10004"/>
                  </a:lnTo>
                  <a:lnTo>
                    <a:pt x="6539" y="10047"/>
                  </a:lnTo>
                  <a:lnTo>
                    <a:pt x="6886" y="10047"/>
                  </a:lnTo>
                  <a:lnTo>
                    <a:pt x="7622" y="9960"/>
                  </a:lnTo>
                  <a:lnTo>
                    <a:pt x="8488" y="9830"/>
                  </a:lnTo>
                  <a:lnTo>
                    <a:pt x="9441" y="9527"/>
                  </a:lnTo>
                  <a:lnTo>
                    <a:pt x="10480" y="9181"/>
                  </a:lnTo>
                  <a:lnTo>
                    <a:pt x="11649" y="8705"/>
                  </a:lnTo>
                  <a:lnTo>
                    <a:pt x="12905" y="8098"/>
                  </a:lnTo>
                  <a:lnTo>
                    <a:pt x="796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9386;p75">
              <a:extLst>
                <a:ext uri="{FF2B5EF4-FFF2-40B4-BE49-F238E27FC236}">
                  <a16:creationId xmlns:a16="http://schemas.microsoft.com/office/drawing/2014/main" id="{F17BA134-775C-483D-B07C-E91D5869148E}"/>
                </a:ext>
              </a:extLst>
            </p:cNvPr>
            <p:cNvSpPr/>
            <p:nvPr/>
          </p:nvSpPr>
          <p:spPr>
            <a:xfrm>
              <a:off x="2080879" y="1767620"/>
              <a:ext cx="347887" cy="270742"/>
            </a:xfrm>
            <a:custGeom>
              <a:avLst/>
              <a:gdLst/>
              <a:ahLst/>
              <a:cxnLst/>
              <a:rect l="l" t="t" r="r" b="b"/>
              <a:pathLst>
                <a:path w="12905" h="10047" fill="none" extrusionOk="0">
                  <a:moveTo>
                    <a:pt x="4937" y="9224"/>
                  </a:moveTo>
                  <a:lnTo>
                    <a:pt x="1" y="1083"/>
                  </a:lnTo>
                  <a:lnTo>
                    <a:pt x="1" y="1083"/>
                  </a:lnTo>
                  <a:lnTo>
                    <a:pt x="174" y="1300"/>
                  </a:lnTo>
                  <a:lnTo>
                    <a:pt x="304" y="1473"/>
                  </a:lnTo>
                  <a:lnTo>
                    <a:pt x="304" y="1473"/>
                  </a:lnTo>
                  <a:lnTo>
                    <a:pt x="564" y="1646"/>
                  </a:lnTo>
                  <a:lnTo>
                    <a:pt x="780" y="1733"/>
                  </a:lnTo>
                  <a:lnTo>
                    <a:pt x="780" y="1733"/>
                  </a:lnTo>
                  <a:lnTo>
                    <a:pt x="1040" y="1820"/>
                  </a:lnTo>
                  <a:lnTo>
                    <a:pt x="1300" y="1906"/>
                  </a:lnTo>
                  <a:lnTo>
                    <a:pt x="1603" y="1950"/>
                  </a:lnTo>
                  <a:lnTo>
                    <a:pt x="1949" y="1950"/>
                  </a:lnTo>
                  <a:lnTo>
                    <a:pt x="2686" y="1863"/>
                  </a:lnTo>
                  <a:lnTo>
                    <a:pt x="3552" y="1690"/>
                  </a:lnTo>
                  <a:lnTo>
                    <a:pt x="4504" y="1430"/>
                  </a:lnTo>
                  <a:lnTo>
                    <a:pt x="5544" y="1083"/>
                  </a:lnTo>
                  <a:lnTo>
                    <a:pt x="6713" y="607"/>
                  </a:lnTo>
                  <a:lnTo>
                    <a:pt x="7968" y="1"/>
                  </a:lnTo>
                  <a:lnTo>
                    <a:pt x="12905" y="8098"/>
                  </a:lnTo>
                  <a:lnTo>
                    <a:pt x="12905" y="8098"/>
                  </a:lnTo>
                  <a:lnTo>
                    <a:pt x="11649" y="8705"/>
                  </a:lnTo>
                  <a:lnTo>
                    <a:pt x="10480" y="9181"/>
                  </a:lnTo>
                  <a:lnTo>
                    <a:pt x="9441" y="9527"/>
                  </a:lnTo>
                  <a:lnTo>
                    <a:pt x="8488" y="9830"/>
                  </a:lnTo>
                  <a:lnTo>
                    <a:pt x="7622" y="9960"/>
                  </a:lnTo>
                  <a:lnTo>
                    <a:pt x="6886" y="10047"/>
                  </a:lnTo>
                  <a:lnTo>
                    <a:pt x="6539" y="10047"/>
                  </a:lnTo>
                  <a:lnTo>
                    <a:pt x="6236" y="10004"/>
                  </a:lnTo>
                  <a:lnTo>
                    <a:pt x="5977" y="9917"/>
                  </a:lnTo>
                  <a:lnTo>
                    <a:pt x="5717" y="9830"/>
                  </a:lnTo>
                  <a:lnTo>
                    <a:pt x="5717" y="9830"/>
                  </a:lnTo>
                  <a:lnTo>
                    <a:pt x="5457" y="9744"/>
                  </a:lnTo>
                  <a:lnTo>
                    <a:pt x="5240" y="9571"/>
                  </a:lnTo>
                  <a:lnTo>
                    <a:pt x="5240" y="9571"/>
                  </a:lnTo>
                  <a:lnTo>
                    <a:pt x="5110" y="9397"/>
                  </a:lnTo>
                  <a:lnTo>
                    <a:pt x="4937" y="92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9387;p75">
              <a:extLst>
                <a:ext uri="{FF2B5EF4-FFF2-40B4-BE49-F238E27FC236}">
                  <a16:creationId xmlns:a16="http://schemas.microsoft.com/office/drawing/2014/main" id="{DA094873-3747-411B-8F14-A5950BE16D8A}"/>
                </a:ext>
              </a:extLst>
            </p:cNvPr>
            <p:cNvSpPr/>
            <p:nvPr/>
          </p:nvSpPr>
          <p:spPr>
            <a:xfrm>
              <a:off x="2097242" y="1767620"/>
              <a:ext cx="331523" cy="270742"/>
            </a:xfrm>
            <a:custGeom>
              <a:avLst/>
              <a:gdLst/>
              <a:ahLst/>
              <a:cxnLst/>
              <a:rect l="l" t="t" r="r" b="b"/>
              <a:pathLst>
                <a:path w="12298" h="10047" extrusionOk="0">
                  <a:moveTo>
                    <a:pt x="7361" y="1"/>
                  </a:moveTo>
                  <a:lnTo>
                    <a:pt x="6409" y="477"/>
                  </a:lnTo>
                  <a:lnTo>
                    <a:pt x="5499" y="867"/>
                  </a:lnTo>
                  <a:lnTo>
                    <a:pt x="4633" y="1170"/>
                  </a:lnTo>
                  <a:lnTo>
                    <a:pt x="3854" y="1473"/>
                  </a:lnTo>
                  <a:lnTo>
                    <a:pt x="3118" y="1646"/>
                  </a:lnTo>
                  <a:lnTo>
                    <a:pt x="2425" y="1820"/>
                  </a:lnTo>
                  <a:lnTo>
                    <a:pt x="1819" y="1906"/>
                  </a:lnTo>
                  <a:lnTo>
                    <a:pt x="1299" y="1950"/>
                  </a:lnTo>
                  <a:lnTo>
                    <a:pt x="693" y="1906"/>
                  </a:lnTo>
                  <a:lnTo>
                    <a:pt x="390" y="1820"/>
                  </a:lnTo>
                  <a:lnTo>
                    <a:pt x="173" y="1733"/>
                  </a:lnTo>
                  <a:lnTo>
                    <a:pt x="0" y="1646"/>
                  </a:lnTo>
                  <a:lnTo>
                    <a:pt x="3811" y="7925"/>
                  </a:lnTo>
                  <a:lnTo>
                    <a:pt x="3984" y="8272"/>
                  </a:lnTo>
                  <a:lnTo>
                    <a:pt x="4070" y="8575"/>
                  </a:lnTo>
                  <a:lnTo>
                    <a:pt x="4200" y="8921"/>
                  </a:lnTo>
                  <a:lnTo>
                    <a:pt x="4330" y="9224"/>
                  </a:lnTo>
                  <a:lnTo>
                    <a:pt x="4503" y="9397"/>
                  </a:lnTo>
                  <a:lnTo>
                    <a:pt x="4633" y="9571"/>
                  </a:lnTo>
                  <a:lnTo>
                    <a:pt x="4850" y="9744"/>
                  </a:lnTo>
                  <a:lnTo>
                    <a:pt x="5110" y="9830"/>
                  </a:lnTo>
                  <a:lnTo>
                    <a:pt x="5326" y="9917"/>
                  </a:lnTo>
                  <a:lnTo>
                    <a:pt x="5586" y="10004"/>
                  </a:lnTo>
                  <a:lnTo>
                    <a:pt x="6192" y="10047"/>
                  </a:lnTo>
                  <a:lnTo>
                    <a:pt x="6755" y="10004"/>
                  </a:lnTo>
                  <a:lnTo>
                    <a:pt x="7361" y="9917"/>
                  </a:lnTo>
                  <a:lnTo>
                    <a:pt x="8054" y="9787"/>
                  </a:lnTo>
                  <a:lnTo>
                    <a:pt x="8790" y="9571"/>
                  </a:lnTo>
                  <a:lnTo>
                    <a:pt x="9570" y="9268"/>
                  </a:lnTo>
                  <a:lnTo>
                    <a:pt x="10436" y="8964"/>
                  </a:lnTo>
                  <a:lnTo>
                    <a:pt x="11345" y="8575"/>
                  </a:lnTo>
                  <a:lnTo>
                    <a:pt x="12298" y="8098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9388;p75">
              <a:extLst>
                <a:ext uri="{FF2B5EF4-FFF2-40B4-BE49-F238E27FC236}">
                  <a16:creationId xmlns:a16="http://schemas.microsoft.com/office/drawing/2014/main" id="{BE21AB16-618C-4AF6-B32E-FEA4CF5DB3D3}"/>
                </a:ext>
              </a:extLst>
            </p:cNvPr>
            <p:cNvSpPr/>
            <p:nvPr/>
          </p:nvSpPr>
          <p:spPr>
            <a:xfrm>
              <a:off x="2080879" y="1796804"/>
              <a:ext cx="1213" cy="1186"/>
            </a:xfrm>
            <a:custGeom>
              <a:avLst/>
              <a:gdLst/>
              <a:ahLst/>
              <a:cxnLst/>
              <a:rect l="l" t="t" r="r" b="b"/>
              <a:pathLst>
                <a:path w="45" h="4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4" y="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9389;p75">
              <a:extLst>
                <a:ext uri="{FF2B5EF4-FFF2-40B4-BE49-F238E27FC236}">
                  <a16:creationId xmlns:a16="http://schemas.microsoft.com/office/drawing/2014/main" id="{67D95B2A-E2FC-42EA-9A37-98C0E55CAA3A}"/>
                </a:ext>
              </a:extLst>
            </p:cNvPr>
            <p:cNvSpPr/>
            <p:nvPr/>
          </p:nvSpPr>
          <p:spPr>
            <a:xfrm>
              <a:off x="2082065" y="1767620"/>
              <a:ext cx="346700" cy="270742"/>
            </a:xfrm>
            <a:custGeom>
              <a:avLst/>
              <a:gdLst/>
              <a:ahLst/>
              <a:cxnLst/>
              <a:rect l="l" t="t" r="r" b="b"/>
              <a:pathLst>
                <a:path w="12861" h="10047" fill="none" extrusionOk="0">
                  <a:moveTo>
                    <a:pt x="7924" y="1"/>
                  </a:moveTo>
                  <a:lnTo>
                    <a:pt x="7924" y="1"/>
                  </a:lnTo>
                  <a:lnTo>
                    <a:pt x="6972" y="477"/>
                  </a:lnTo>
                  <a:lnTo>
                    <a:pt x="6062" y="867"/>
                  </a:lnTo>
                  <a:lnTo>
                    <a:pt x="5196" y="1170"/>
                  </a:lnTo>
                  <a:lnTo>
                    <a:pt x="4417" y="1473"/>
                  </a:lnTo>
                  <a:lnTo>
                    <a:pt x="3681" y="1646"/>
                  </a:lnTo>
                  <a:lnTo>
                    <a:pt x="2988" y="1820"/>
                  </a:lnTo>
                  <a:lnTo>
                    <a:pt x="2382" y="1906"/>
                  </a:lnTo>
                  <a:lnTo>
                    <a:pt x="1862" y="1950"/>
                  </a:lnTo>
                  <a:lnTo>
                    <a:pt x="1862" y="1950"/>
                  </a:lnTo>
                  <a:lnTo>
                    <a:pt x="1256" y="1906"/>
                  </a:lnTo>
                  <a:lnTo>
                    <a:pt x="953" y="1820"/>
                  </a:lnTo>
                  <a:lnTo>
                    <a:pt x="736" y="1733"/>
                  </a:lnTo>
                  <a:lnTo>
                    <a:pt x="736" y="1733"/>
                  </a:lnTo>
                  <a:lnTo>
                    <a:pt x="563" y="1646"/>
                  </a:lnTo>
                  <a:lnTo>
                    <a:pt x="4374" y="7925"/>
                  </a:lnTo>
                  <a:lnTo>
                    <a:pt x="4374" y="7925"/>
                  </a:lnTo>
                  <a:lnTo>
                    <a:pt x="4547" y="8272"/>
                  </a:lnTo>
                  <a:lnTo>
                    <a:pt x="4633" y="8575"/>
                  </a:lnTo>
                  <a:lnTo>
                    <a:pt x="4633" y="8575"/>
                  </a:lnTo>
                  <a:lnTo>
                    <a:pt x="4763" y="8921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4893" y="9224"/>
                  </a:lnTo>
                  <a:lnTo>
                    <a:pt x="4893" y="9224"/>
                  </a:lnTo>
                  <a:lnTo>
                    <a:pt x="5066" y="9397"/>
                  </a:lnTo>
                  <a:lnTo>
                    <a:pt x="5196" y="9571"/>
                  </a:lnTo>
                  <a:lnTo>
                    <a:pt x="5196" y="9571"/>
                  </a:lnTo>
                  <a:lnTo>
                    <a:pt x="5413" y="9744"/>
                  </a:lnTo>
                  <a:lnTo>
                    <a:pt x="5673" y="9830"/>
                  </a:lnTo>
                  <a:lnTo>
                    <a:pt x="5673" y="9830"/>
                  </a:lnTo>
                  <a:lnTo>
                    <a:pt x="5889" y="9917"/>
                  </a:lnTo>
                  <a:lnTo>
                    <a:pt x="6149" y="10004"/>
                  </a:lnTo>
                  <a:lnTo>
                    <a:pt x="6755" y="10047"/>
                  </a:lnTo>
                  <a:lnTo>
                    <a:pt x="6755" y="10047"/>
                  </a:lnTo>
                  <a:lnTo>
                    <a:pt x="7318" y="10004"/>
                  </a:lnTo>
                  <a:lnTo>
                    <a:pt x="7924" y="9917"/>
                  </a:lnTo>
                  <a:lnTo>
                    <a:pt x="8617" y="9787"/>
                  </a:lnTo>
                  <a:lnTo>
                    <a:pt x="9353" y="9571"/>
                  </a:lnTo>
                  <a:lnTo>
                    <a:pt x="10133" y="9268"/>
                  </a:lnTo>
                  <a:lnTo>
                    <a:pt x="10999" y="8964"/>
                  </a:lnTo>
                  <a:lnTo>
                    <a:pt x="11908" y="8575"/>
                  </a:lnTo>
                  <a:lnTo>
                    <a:pt x="12861" y="8098"/>
                  </a:lnTo>
                  <a:lnTo>
                    <a:pt x="79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9390;p75">
              <a:extLst>
                <a:ext uri="{FF2B5EF4-FFF2-40B4-BE49-F238E27FC236}">
                  <a16:creationId xmlns:a16="http://schemas.microsoft.com/office/drawing/2014/main" id="{72F9B7F5-772A-4ED9-8141-054FCD03C09C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9391;p75">
              <a:extLst>
                <a:ext uri="{FF2B5EF4-FFF2-40B4-BE49-F238E27FC236}">
                  <a16:creationId xmlns:a16="http://schemas.microsoft.com/office/drawing/2014/main" id="{3D5464B5-F12B-46EA-A36C-15ED2CE52CFF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4937" y="8098"/>
                  </a:moveTo>
                  <a:lnTo>
                    <a:pt x="4937" y="8098"/>
                  </a:lnTo>
                  <a:lnTo>
                    <a:pt x="5110" y="8445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326" y="9094"/>
                  </a:lnTo>
                  <a:lnTo>
                    <a:pt x="5456" y="9397"/>
                  </a:lnTo>
                  <a:lnTo>
                    <a:pt x="520" y="1256"/>
                  </a:lnTo>
                  <a:lnTo>
                    <a:pt x="520" y="1256"/>
                  </a:lnTo>
                  <a:lnTo>
                    <a:pt x="390" y="99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173" y="347"/>
                  </a:lnTo>
                  <a:lnTo>
                    <a:pt x="0" y="1"/>
                  </a:lnTo>
                  <a:lnTo>
                    <a:pt x="4937" y="80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9392;p75">
              <a:extLst>
                <a:ext uri="{FF2B5EF4-FFF2-40B4-BE49-F238E27FC236}">
                  <a16:creationId xmlns:a16="http://schemas.microsoft.com/office/drawing/2014/main" id="{2BEB699A-8EF7-4490-9127-5F1B56F4F8C4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extrusionOk="0">
                  <a:moveTo>
                    <a:pt x="0" y="1"/>
                  </a:moveTo>
                  <a:lnTo>
                    <a:pt x="173" y="347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17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9393;p75">
              <a:extLst>
                <a:ext uri="{FF2B5EF4-FFF2-40B4-BE49-F238E27FC236}">
                  <a16:creationId xmlns:a16="http://schemas.microsoft.com/office/drawing/2014/main" id="{B1ACCC61-BDEB-487A-86AC-FE1DE24656F3}"/>
                </a:ext>
              </a:extLst>
            </p:cNvPr>
            <p:cNvSpPr/>
            <p:nvPr/>
          </p:nvSpPr>
          <p:spPr>
            <a:xfrm>
              <a:off x="2066888" y="1762958"/>
              <a:ext cx="147107" cy="253253"/>
            </a:xfrm>
            <a:custGeom>
              <a:avLst/>
              <a:gdLst/>
              <a:ahLst/>
              <a:cxnLst/>
              <a:rect l="l" t="t" r="r" b="b"/>
              <a:pathLst>
                <a:path w="5457" h="93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3" y="347"/>
                  </a:lnTo>
                  <a:lnTo>
                    <a:pt x="303" y="650"/>
                  </a:lnTo>
                  <a:lnTo>
                    <a:pt x="303" y="650"/>
                  </a:lnTo>
                  <a:lnTo>
                    <a:pt x="390" y="997"/>
                  </a:lnTo>
                  <a:lnTo>
                    <a:pt x="520" y="1256"/>
                  </a:lnTo>
                  <a:lnTo>
                    <a:pt x="5456" y="9397"/>
                  </a:lnTo>
                  <a:lnTo>
                    <a:pt x="5456" y="9397"/>
                  </a:lnTo>
                  <a:lnTo>
                    <a:pt x="5326" y="9094"/>
                  </a:lnTo>
                  <a:lnTo>
                    <a:pt x="5196" y="8748"/>
                  </a:lnTo>
                  <a:lnTo>
                    <a:pt x="5196" y="8748"/>
                  </a:lnTo>
                  <a:lnTo>
                    <a:pt x="5110" y="8445"/>
                  </a:lnTo>
                  <a:lnTo>
                    <a:pt x="4937" y="809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9394;p75">
              <a:extLst>
                <a:ext uri="{FF2B5EF4-FFF2-40B4-BE49-F238E27FC236}">
                  <a16:creationId xmlns:a16="http://schemas.microsoft.com/office/drawing/2014/main" id="{F91D1A4F-DB49-4A9D-AFA4-D13662794B0B}"/>
                </a:ext>
              </a:extLst>
            </p:cNvPr>
            <p:cNvSpPr/>
            <p:nvPr/>
          </p:nvSpPr>
          <p:spPr>
            <a:xfrm>
              <a:off x="1846268" y="1740807"/>
              <a:ext cx="353709" cy="276562"/>
            </a:xfrm>
            <a:custGeom>
              <a:avLst/>
              <a:gdLst/>
              <a:ahLst/>
              <a:cxnLst/>
              <a:rect l="l" t="t" r="r" b="b"/>
              <a:pathLst>
                <a:path w="13121" h="10263" extrusionOk="0">
                  <a:moveTo>
                    <a:pt x="6149" y="0"/>
                  </a:moveTo>
                  <a:lnTo>
                    <a:pt x="5413" y="87"/>
                  </a:lnTo>
                  <a:lnTo>
                    <a:pt x="4547" y="303"/>
                  </a:lnTo>
                  <a:lnTo>
                    <a:pt x="3551" y="606"/>
                  </a:lnTo>
                  <a:lnTo>
                    <a:pt x="2468" y="996"/>
                  </a:lnTo>
                  <a:lnTo>
                    <a:pt x="1299" y="1516"/>
                  </a:lnTo>
                  <a:lnTo>
                    <a:pt x="0" y="2165"/>
                  </a:lnTo>
                  <a:lnTo>
                    <a:pt x="4937" y="10263"/>
                  </a:lnTo>
                  <a:lnTo>
                    <a:pt x="6236" y="9656"/>
                  </a:lnTo>
                  <a:lnTo>
                    <a:pt x="7405" y="9093"/>
                  </a:lnTo>
                  <a:lnTo>
                    <a:pt x="8487" y="8704"/>
                  </a:lnTo>
                  <a:lnTo>
                    <a:pt x="9483" y="8401"/>
                  </a:lnTo>
                  <a:lnTo>
                    <a:pt x="10349" y="8184"/>
                  </a:lnTo>
                  <a:lnTo>
                    <a:pt x="11085" y="8097"/>
                  </a:lnTo>
                  <a:lnTo>
                    <a:pt x="11432" y="8097"/>
                  </a:lnTo>
                  <a:lnTo>
                    <a:pt x="11735" y="8141"/>
                  </a:lnTo>
                  <a:lnTo>
                    <a:pt x="12038" y="8227"/>
                  </a:lnTo>
                  <a:lnTo>
                    <a:pt x="12298" y="8314"/>
                  </a:lnTo>
                  <a:lnTo>
                    <a:pt x="12558" y="8401"/>
                  </a:lnTo>
                  <a:lnTo>
                    <a:pt x="12774" y="8530"/>
                  </a:lnTo>
                  <a:lnTo>
                    <a:pt x="12947" y="8747"/>
                  </a:lnTo>
                  <a:lnTo>
                    <a:pt x="13121" y="8964"/>
                  </a:lnTo>
                  <a:lnTo>
                    <a:pt x="8184" y="866"/>
                  </a:lnTo>
                  <a:lnTo>
                    <a:pt x="8011" y="650"/>
                  </a:lnTo>
                  <a:lnTo>
                    <a:pt x="7838" y="433"/>
                  </a:lnTo>
                  <a:lnTo>
                    <a:pt x="7621" y="303"/>
                  </a:lnTo>
                  <a:lnTo>
                    <a:pt x="7361" y="173"/>
                  </a:lnTo>
                  <a:lnTo>
                    <a:pt x="7102" y="87"/>
                  </a:lnTo>
                  <a:lnTo>
                    <a:pt x="6799" y="43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9395;p75">
              <a:extLst>
                <a:ext uri="{FF2B5EF4-FFF2-40B4-BE49-F238E27FC236}">
                  <a16:creationId xmlns:a16="http://schemas.microsoft.com/office/drawing/2014/main" id="{4F08328A-6DB0-4902-BF09-4408C3D1091B}"/>
                </a:ext>
              </a:extLst>
            </p:cNvPr>
            <p:cNvSpPr/>
            <p:nvPr/>
          </p:nvSpPr>
          <p:spPr>
            <a:xfrm>
              <a:off x="1626807" y="1848139"/>
              <a:ext cx="269683" cy="246246"/>
            </a:xfrm>
            <a:custGeom>
              <a:avLst/>
              <a:gdLst/>
              <a:ahLst/>
              <a:cxnLst/>
              <a:rect l="l" t="t" r="r" b="b"/>
              <a:pathLst>
                <a:path w="10004" h="9138" extrusionOk="0">
                  <a:moveTo>
                    <a:pt x="5456" y="1"/>
                  </a:moveTo>
                  <a:lnTo>
                    <a:pt x="4980" y="44"/>
                  </a:lnTo>
                  <a:lnTo>
                    <a:pt x="4547" y="87"/>
                  </a:lnTo>
                  <a:lnTo>
                    <a:pt x="4114" y="217"/>
                  </a:lnTo>
                  <a:lnTo>
                    <a:pt x="3681" y="347"/>
                  </a:lnTo>
                  <a:lnTo>
                    <a:pt x="3291" y="520"/>
                  </a:lnTo>
                  <a:lnTo>
                    <a:pt x="2902" y="780"/>
                  </a:lnTo>
                  <a:lnTo>
                    <a:pt x="2555" y="997"/>
                  </a:lnTo>
                  <a:lnTo>
                    <a:pt x="2209" y="1300"/>
                  </a:lnTo>
                  <a:lnTo>
                    <a:pt x="1906" y="1646"/>
                  </a:lnTo>
                  <a:lnTo>
                    <a:pt x="1646" y="1993"/>
                  </a:lnTo>
                  <a:lnTo>
                    <a:pt x="1386" y="2339"/>
                  </a:lnTo>
                  <a:lnTo>
                    <a:pt x="1170" y="2772"/>
                  </a:lnTo>
                  <a:lnTo>
                    <a:pt x="1040" y="3162"/>
                  </a:lnTo>
                  <a:lnTo>
                    <a:pt x="910" y="3638"/>
                  </a:lnTo>
                  <a:lnTo>
                    <a:pt x="823" y="4071"/>
                  </a:lnTo>
                  <a:lnTo>
                    <a:pt x="780" y="4634"/>
                  </a:lnTo>
                  <a:lnTo>
                    <a:pt x="866" y="5197"/>
                  </a:lnTo>
                  <a:lnTo>
                    <a:pt x="953" y="5760"/>
                  </a:lnTo>
                  <a:lnTo>
                    <a:pt x="1126" y="6280"/>
                  </a:lnTo>
                  <a:lnTo>
                    <a:pt x="0" y="8271"/>
                  </a:lnTo>
                  <a:lnTo>
                    <a:pt x="2295" y="7968"/>
                  </a:lnTo>
                  <a:lnTo>
                    <a:pt x="2555" y="8185"/>
                  </a:lnTo>
                  <a:lnTo>
                    <a:pt x="2858" y="8401"/>
                  </a:lnTo>
                  <a:lnTo>
                    <a:pt x="3161" y="8575"/>
                  </a:lnTo>
                  <a:lnTo>
                    <a:pt x="3508" y="8748"/>
                  </a:lnTo>
                  <a:lnTo>
                    <a:pt x="3854" y="8878"/>
                  </a:lnTo>
                  <a:lnTo>
                    <a:pt x="4201" y="9008"/>
                  </a:lnTo>
                  <a:lnTo>
                    <a:pt x="4547" y="9094"/>
                  </a:lnTo>
                  <a:lnTo>
                    <a:pt x="4937" y="9137"/>
                  </a:lnTo>
                  <a:lnTo>
                    <a:pt x="5846" y="9137"/>
                  </a:lnTo>
                  <a:lnTo>
                    <a:pt x="6279" y="9051"/>
                  </a:lnTo>
                  <a:lnTo>
                    <a:pt x="6755" y="8964"/>
                  </a:lnTo>
                  <a:lnTo>
                    <a:pt x="7145" y="8791"/>
                  </a:lnTo>
                  <a:lnTo>
                    <a:pt x="7578" y="8618"/>
                  </a:lnTo>
                  <a:lnTo>
                    <a:pt x="7925" y="8401"/>
                  </a:lnTo>
                  <a:lnTo>
                    <a:pt x="8314" y="8142"/>
                  </a:lnTo>
                  <a:lnTo>
                    <a:pt x="8617" y="7838"/>
                  </a:lnTo>
                  <a:lnTo>
                    <a:pt x="8921" y="7492"/>
                  </a:lnTo>
                  <a:lnTo>
                    <a:pt x="9180" y="7146"/>
                  </a:lnTo>
                  <a:lnTo>
                    <a:pt x="9440" y="6799"/>
                  </a:lnTo>
                  <a:lnTo>
                    <a:pt x="9613" y="6366"/>
                  </a:lnTo>
                  <a:lnTo>
                    <a:pt x="9787" y="5933"/>
                  </a:lnTo>
                  <a:lnTo>
                    <a:pt x="9873" y="5500"/>
                  </a:lnTo>
                  <a:lnTo>
                    <a:pt x="9960" y="5024"/>
                  </a:lnTo>
                  <a:lnTo>
                    <a:pt x="10003" y="4591"/>
                  </a:lnTo>
                  <a:lnTo>
                    <a:pt x="9960" y="4114"/>
                  </a:lnTo>
                  <a:lnTo>
                    <a:pt x="9873" y="3681"/>
                  </a:lnTo>
                  <a:lnTo>
                    <a:pt x="9787" y="3248"/>
                  </a:lnTo>
                  <a:lnTo>
                    <a:pt x="9613" y="2815"/>
                  </a:lnTo>
                  <a:lnTo>
                    <a:pt x="9440" y="2426"/>
                  </a:lnTo>
                  <a:lnTo>
                    <a:pt x="9224" y="2079"/>
                  </a:lnTo>
                  <a:lnTo>
                    <a:pt x="8964" y="1733"/>
                  </a:lnTo>
                  <a:lnTo>
                    <a:pt x="8661" y="1386"/>
                  </a:lnTo>
                  <a:lnTo>
                    <a:pt x="8358" y="1083"/>
                  </a:lnTo>
                  <a:lnTo>
                    <a:pt x="8011" y="824"/>
                  </a:lnTo>
                  <a:lnTo>
                    <a:pt x="7622" y="607"/>
                  </a:lnTo>
                  <a:lnTo>
                    <a:pt x="7232" y="390"/>
                  </a:lnTo>
                  <a:lnTo>
                    <a:pt x="6799" y="261"/>
                  </a:lnTo>
                  <a:lnTo>
                    <a:pt x="6366" y="131"/>
                  </a:lnTo>
                  <a:lnTo>
                    <a:pt x="5933" y="44"/>
                  </a:lnTo>
                  <a:lnTo>
                    <a:pt x="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9396;p75">
              <a:extLst>
                <a:ext uri="{FF2B5EF4-FFF2-40B4-BE49-F238E27FC236}">
                  <a16:creationId xmlns:a16="http://schemas.microsoft.com/office/drawing/2014/main" id="{4CBB46EB-38DF-4314-9DAF-B744D003F17D}"/>
                </a:ext>
              </a:extLst>
            </p:cNvPr>
            <p:cNvSpPr/>
            <p:nvPr/>
          </p:nvSpPr>
          <p:spPr>
            <a:xfrm>
              <a:off x="1622143" y="1845822"/>
              <a:ext cx="274346" cy="250908"/>
            </a:xfrm>
            <a:custGeom>
              <a:avLst/>
              <a:gdLst/>
              <a:ahLst/>
              <a:cxnLst/>
              <a:rect l="l" t="t" r="r" b="b"/>
              <a:pathLst>
                <a:path w="10177" h="9311" extrusionOk="0">
                  <a:moveTo>
                    <a:pt x="9783" y="2817"/>
                  </a:moveTo>
                  <a:lnTo>
                    <a:pt x="9873" y="3118"/>
                  </a:lnTo>
                  <a:lnTo>
                    <a:pt x="10003" y="3551"/>
                  </a:lnTo>
                  <a:lnTo>
                    <a:pt x="10090" y="4027"/>
                  </a:lnTo>
                  <a:lnTo>
                    <a:pt x="10157" y="4465"/>
                  </a:lnTo>
                  <a:lnTo>
                    <a:pt x="10133" y="4200"/>
                  </a:lnTo>
                  <a:lnTo>
                    <a:pt x="10090" y="3767"/>
                  </a:lnTo>
                  <a:lnTo>
                    <a:pt x="9960" y="3334"/>
                  </a:lnTo>
                  <a:lnTo>
                    <a:pt x="9830" y="2901"/>
                  </a:lnTo>
                  <a:lnTo>
                    <a:pt x="9783" y="2817"/>
                  </a:lnTo>
                  <a:close/>
                  <a:moveTo>
                    <a:pt x="10157" y="4465"/>
                  </a:moveTo>
                  <a:lnTo>
                    <a:pt x="10172" y="4635"/>
                  </a:lnTo>
                  <a:lnTo>
                    <a:pt x="10176" y="4590"/>
                  </a:lnTo>
                  <a:lnTo>
                    <a:pt x="10157" y="4465"/>
                  </a:lnTo>
                  <a:close/>
                  <a:moveTo>
                    <a:pt x="10172" y="4635"/>
                  </a:moveTo>
                  <a:lnTo>
                    <a:pt x="10133" y="5110"/>
                  </a:lnTo>
                  <a:lnTo>
                    <a:pt x="10176" y="4677"/>
                  </a:lnTo>
                  <a:lnTo>
                    <a:pt x="10172" y="4635"/>
                  </a:lnTo>
                  <a:close/>
                  <a:moveTo>
                    <a:pt x="5370" y="0"/>
                  </a:moveTo>
                  <a:lnTo>
                    <a:pt x="4893" y="43"/>
                  </a:lnTo>
                  <a:lnTo>
                    <a:pt x="4374" y="173"/>
                  </a:lnTo>
                  <a:lnTo>
                    <a:pt x="3854" y="303"/>
                  </a:lnTo>
                  <a:lnTo>
                    <a:pt x="3378" y="520"/>
                  </a:lnTo>
                  <a:lnTo>
                    <a:pt x="2945" y="780"/>
                  </a:lnTo>
                  <a:lnTo>
                    <a:pt x="2512" y="1126"/>
                  </a:lnTo>
                  <a:lnTo>
                    <a:pt x="2122" y="1472"/>
                  </a:lnTo>
                  <a:lnTo>
                    <a:pt x="1819" y="1862"/>
                  </a:lnTo>
                  <a:lnTo>
                    <a:pt x="1516" y="2338"/>
                  </a:lnTo>
                  <a:lnTo>
                    <a:pt x="1256" y="2815"/>
                  </a:lnTo>
                  <a:lnTo>
                    <a:pt x="1083" y="3291"/>
                  </a:lnTo>
                  <a:lnTo>
                    <a:pt x="953" y="3811"/>
                  </a:lnTo>
                  <a:lnTo>
                    <a:pt x="910" y="4330"/>
                  </a:lnTo>
                  <a:lnTo>
                    <a:pt x="866" y="4850"/>
                  </a:lnTo>
                  <a:lnTo>
                    <a:pt x="953" y="5370"/>
                  </a:lnTo>
                  <a:lnTo>
                    <a:pt x="1039" y="5889"/>
                  </a:lnTo>
                  <a:lnTo>
                    <a:pt x="1204" y="6382"/>
                  </a:lnTo>
                  <a:lnTo>
                    <a:pt x="1204" y="6382"/>
                  </a:lnTo>
                  <a:lnTo>
                    <a:pt x="87" y="8357"/>
                  </a:lnTo>
                  <a:lnTo>
                    <a:pt x="0" y="8531"/>
                  </a:lnTo>
                  <a:lnTo>
                    <a:pt x="173" y="8487"/>
                  </a:lnTo>
                  <a:lnTo>
                    <a:pt x="2444" y="8145"/>
                  </a:lnTo>
                  <a:lnTo>
                    <a:pt x="2444" y="8145"/>
                  </a:lnTo>
                  <a:lnTo>
                    <a:pt x="2901" y="8487"/>
                  </a:lnTo>
                  <a:lnTo>
                    <a:pt x="3464" y="8834"/>
                  </a:lnTo>
                  <a:lnTo>
                    <a:pt x="4071" y="9050"/>
                  </a:lnTo>
                  <a:lnTo>
                    <a:pt x="4677" y="9223"/>
                  </a:lnTo>
                  <a:lnTo>
                    <a:pt x="4980" y="9267"/>
                  </a:lnTo>
                  <a:lnTo>
                    <a:pt x="5326" y="9267"/>
                  </a:lnTo>
                  <a:lnTo>
                    <a:pt x="5629" y="9310"/>
                  </a:lnTo>
                  <a:lnTo>
                    <a:pt x="5976" y="9267"/>
                  </a:lnTo>
                  <a:lnTo>
                    <a:pt x="6582" y="9180"/>
                  </a:lnTo>
                  <a:lnTo>
                    <a:pt x="6885" y="9094"/>
                  </a:lnTo>
                  <a:lnTo>
                    <a:pt x="7188" y="8964"/>
                  </a:lnTo>
                  <a:lnTo>
                    <a:pt x="7491" y="8834"/>
                  </a:lnTo>
                  <a:lnTo>
                    <a:pt x="7795" y="8704"/>
                  </a:lnTo>
                  <a:lnTo>
                    <a:pt x="8314" y="8357"/>
                  </a:lnTo>
                  <a:lnTo>
                    <a:pt x="8790" y="7924"/>
                  </a:lnTo>
                  <a:lnTo>
                    <a:pt x="9223" y="7448"/>
                  </a:lnTo>
                  <a:lnTo>
                    <a:pt x="9570" y="6928"/>
                  </a:lnTo>
                  <a:lnTo>
                    <a:pt x="9830" y="6366"/>
                  </a:lnTo>
                  <a:lnTo>
                    <a:pt x="10046" y="5759"/>
                  </a:lnTo>
                  <a:lnTo>
                    <a:pt x="10133" y="5110"/>
                  </a:lnTo>
                  <a:lnTo>
                    <a:pt x="10003" y="5759"/>
                  </a:lnTo>
                  <a:lnTo>
                    <a:pt x="9830" y="6322"/>
                  </a:lnTo>
                  <a:lnTo>
                    <a:pt x="9527" y="6928"/>
                  </a:lnTo>
                  <a:lnTo>
                    <a:pt x="9180" y="7448"/>
                  </a:lnTo>
                  <a:lnTo>
                    <a:pt x="8747" y="7924"/>
                  </a:lnTo>
                  <a:lnTo>
                    <a:pt x="8531" y="8141"/>
                  </a:lnTo>
                  <a:lnTo>
                    <a:pt x="8271" y="8314"/>
                  </a:lnTo>
                  <a:lnTo>
                    <a:pt x="8011" y="8487"/>
                  </a:lnTo>
                  <a:lnTo>
                    <a:pt x="7751" y="8661"/>
                  </a:lnTo>
                  <a:lnTo>
                    <a:pt x="7188" y="8920"/>
                  </a:lnTo>
                  <a:lnTo>
                    <a:pt x="6582" y="9094"/>
                  </a:lnTo>
                  <a:lnTo>
                    <a:pt x="6236" y="9137"/>
                  </a:lnTo>
                  <a:lnTo>
                    <a:pt x="5933" y="9180"/>
                  </a:lnTo>
                  <a:lnTo>
                    <a:pt x="5629" y="9223"/>
                  </a:lnTo>
                  <a:lnTo>
                    <a:pt x="5326" y="9180"/>
                  </a:lnTo>
                  <a:lnTo>
                    <a:pt x="4720" y="9094"/>
                  </a:lnTo>
                  <a:lnTo>
                    <a:pt x="4114" y="8920"/>
                  </a:lnTo>
                  <a:lnTo>
                    <a:pt x="3551" y="8704"/>
                  </a:lnTo>
                  <a:lnTo>
                    <a:pt x="2988" y="8357"/>
                  </a:lnTo>
                  <a:lnTo>
                    <a:pt x="2512" y="7968"/>
                  </a:lnTo>
                  <a:lnTo>
                    <a:pt x="2468" y="7968"/>
                  </a:lnTo>
                  <a:lnTo>
                    <a:pt x="346" y="8248"/>
                  </a:lnTo>
                  <a:lnTo>
                    <a:pt x="346" y="8248"/>
                  </a:lnTo>
                  <a:lnTo>
                    <a:pt x="1386" y="6409"/>
                  </a:lnTo>
                  <a:lnTo>
                    <a:pt x="1429" y="6366"/>
                  </a:lnTo>
                  <a:lnTo>
                    <a:pt x="1386" y="6322"/>
                  </a:lnTo>
                  <a:lnTo>
                    <a:pt x="1213" y="5846"/>
                  </a:lnTo>
                  <a:lnTo>
                    <a:pt x="1126" y="5370"/>
                  </a:lnTo>
                  <a:lnTo>
                    <a:pt x="1083" y="4850"/>
                  </a:lnTo>
                  <a:lnTo>
                    <a:pt x="1083" y="4330"/>
                  </a:lnTo>
                  <a:lnTo>
                    <a:pt x="1169" y="3854"/>
                  </a:lnTo>
                  <a:lnTo>
                    <a:pt x="1256" y="3334"/>
                  </a:lnTo>
                  <a:lnTo>
                    <a:pt x="1429" y="2858"/>
                  </a:lnTo>
                  <a:lnTo>
                    <a:pt x="1689" y="2425"/>
                  </a:lnTo>
                  <a:lnTo>
                    <a:pt x="1949" y="1992"/>
                  </a:lnTo>
                  <a:lnTo>
                    <a:pt x="2295" y="1602"/>
                  </a:lnTo>
                  <a:lnTo>
                    <a:pt x="2642" y="1256"/>
                  </a:lnTo>
                  <a:lnTo>
                    <a:pt x="3031" y="910"/>
                  </a:lnTo>
                  <a:lnTo>
                    <a:pt x="3508" y="650"/>
                  </a:lnTo>
                  <a:lnTo>
                    <a:pt x="3984" y="433"/>
                  </a:lnTo>
                  <a:lnTo>
                    <a:pt x="4460" y="260"/>
                  </a:lnTo>
                  <a:lnTo>
                    <a:pt x="4937" y="173"/>
                  </a:lnTo>
                  <a:lnTo>
                    <a:pt x="5500" y="130"/>
                  </a:lnTo>
                  <a:lnTo>
                    <a:pt x="6106" y="130"/>
                  </a:lnTo>
                  <a:lnTo>
                    <a:pt x="6582" y="217"/>
                  </a:lnTo>
                  <a:lnTo>
                    <a:pt x="7015" y="303"/>
                  </a:lnTo>
                  <a:lnTo>
                    <a:pt x="7405" y="476"/>
                  </a:lnTo>
                  <a:lnTo>
                    <a:pt x="7838" y="650"/>
                  </a:lnTo>
                  <a:lnTo>
                    <a:pt x="8184" y="910"/>
                  </a:lnTo>
                  <a:lnTo>
                    <a:pt x="8531" y="1169"/>
                  </a:lnTo>
                  <a:lnTo>
                    <a:pt x="8877" y="1472"/>
                  </a:lnTo>
                  <a:lnTo>
                    <a:pt x="9137" y="1776"/>
                  </a:lnTo>
                  <a:lnTo>
                    <a:pt x="9397" y="2122"/>
                  </a:lnTo>
                  <a:lnTo>
                    <a:pt x="9613" y="2512"/>
                  </a:lnTo>
                  <a:lnTo>
                    <a:pt x="9783" y="2817"/>
                  </a:lnTo>
                  <a:lnTo>
                    <a:pt x="9743" y="2685"/>
                  </a:lnTo>
                  <a:lnTo>
                    <a:pt x="9527" y="2295"/>
                  </a:lnTo>
                  <a:lnTo>
                    <a:pt x="9267" y="1905"/>
                  </a:lnTo>
                  <a:lnTo>
                    <a:pt x="8964" y="1559"/>
                  </a:lnTo>
                  <a:lnTo>
                    <a:pt x="8661" y="1256"/>
                  </a:lnTo>
                  <a:lnTo>
                    <a:pt x="8314" y="953"/>
                  </a:lnTo>
                  <a:lnTo>
                    <a:pt x="7968" y="736"/>
                  </a:lnTo>
                  <a:lnTo>
                    <a:pt x="7578" y="476"/>
                  </a:lnTo>
                  <a:lnTo>
                    <a:pt x="7188" y="303"/>
                  </a:lnTo>
                  <a:lnTo>
                    <a:pt x="6755" y="173"/>
                  </a:lnTo>
                  <a:lnTo>
                    <a:pt x="6279" y="87"/>
                  </a:lnTo>
                  <a:lnTo>
                    <a:pt x="5846" y="43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9397;p75">
              <a:extLst>
                <a:ext uri="{FF2B5EF4-FFF2-40B4-BE49-F238E27FC236}">
                  <a16:creationId xmlns:a16="http://schemas.microsoft.com/office/drawing/2014/main" id="{70937F7E-5F3B-4B22-B8C9-F7DDD67F0FF0}"/>
                </a:ext>
              </a:extLst>
            </p:cNvPr>
            <p:cNvSpPr/>
            <p:nvPr/>
          </p:nvSpPr>
          <p:spPr>
            <a:xfrm>
              <a:off x="1705011" y="1901818"/>
              <a:ext cx="134275" cy="140046"/>
            </a:xfrm>
            <a:custGeom>
              <a:avLst/>
              <a:gdLst/>
              <a:ahLst/>
              <a:cxnLst/>
              <a:rect l="l" t="t" r="r" b="b"/>
              <a:pathLst>
                <a:path w="4981" h="5197" extrusionOk="0">
                  <a:moveTo>
                    <a:pt x="4158" y="1"/>
                  </a:moveTo>
                  <a:lnTo>
                    <a:pt x="1776" y="3725"/>
                  </a:lnTo>
                  <a:lnTo>
                    <a:pt x="650" y="2555"/>
                  </a:lnTo>
                  <a:lnTo>
                    <a:pt x="1" y="3205"/>
                  </a:lnTo>
                  <a:lnTo>
                    <a:pt x="1949" y="5197"/>
                  </a:lnTo>
                  <a:lnTo>
                    <a:pt x="4980" y="477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8" name="Google Shape;9443;p75">
            <a:extLst>
              <a:ext uri="{FF2B5EF4-FFF2-40B4-BE49-F238E27FC236}">
                <a16:creationId xmlns:a16="http://schemas.microsoft.com/office/drawing/2014/main" id="{D58E3852-B8B4-4082-89BD-F7DC00E6AB98}"/>
              </a:ext>
            </a:extLst>
          </p:cNvPr>
          <p:cNvGrpSpPr/>
          <p:nvPr/>
        </p:nvGrpSpPr>
        <p:grpSpPr>
          <a:xfrm flipH="1">
            <a:off x="-11403211" y="2612706"/>
            <a:ext cx="1478988" cy="2371476"/>
            <a:chOff x="2585173" y="1740807"/>
            <a:chExt cx="1783670" cy="2860019"/>
          </a:xfrm>
        </p:grpSpPr>
        <p:sp>
          <p:nvSpPr>
            <p:cNvPr id="3759" name="Google Shape;9444;p75">
              <a:extLst>
                <a:ext uri="{FF2B5EF4-FFF2-40B4-BE49-F238E27FC236}">
                  <a16:creationId xmlns:a16="http://schemas.microsoft.com/office/drawing/2014/main" id="{ACE3610E-B14E-4ADD-9945-A795A840CD29}"/>
                </a:ext>
              </a:extLst>
            </p:cNvPr>
            <p:cNvSpPr/>
            <p:nvPr/>
          </p:nvSpPr>
          <p:spPr>
            <a:xfrm>
              <a:off x="2655209" y="4346442"/>
              <a:ext cx="1713634" cy="254384"/>
            </a:xfrm>
            <a:custGeom>
              <a:avLst/>
              <a:gdLst/>
              <a:ahLst/>
              <a:cxnLst/>
              <a:rect l="l" t="t" r="r" b="b"/>
              <a:pathLst>
                <a:path w="63568" h="9440" extrusionOk="0">
                  <a:moveTo>
                    <a:pt x="31784" y="0"/>
                  </a:moveTo>
                  <a:lnTo>
                    <a:pt x="28536" y="43"/>
                  </a:lnTo>
                  <a:lnTo>
                    <a:pt x="25375" y="87"/>
                  </a:lnTo>
                  <a:lnTo>
                    <a:pt x="22344" y="217"/>
                  </a:lnTo>
                  <a:lnTo>
                    <a:pt x="19400" y="390"/>
                  </a:lnTo>
                  <a:lnTo>
                    <a:pt x="16628" y="563"/>
                  </a:lnTo>
                  <a:lnTo>
                    <a:pt x="13987" y="823"/>
                  </a:lnTo>
                  <a:lnTo>
                    <a:pt x="11562" y="1083"/>
                  </a:lnTo>
                  <a:lnTo>
                    <a:pt x="9310" y="1386"/>
                  </a:lnTo>
                  <a:lnTo>
                    <a:pt x="7232" y="1732"/>
                  </a:lnTo>
                  <a:lnTo>
                    <a:pt x="5413" y="2079"/>
                  </a:lnTo>
                  <a:lnTo>
                    <a:pt x="3811" y="2468"/>
                  </a:lnTo>
                  <a:lnTo>
                    <a:pt x="2469" y="2901"/>
                  </a:lnTo>
                  <a:lnTo>
                    <a:pt x="1906" y="3075"/>
                  </a:lnTo>
                  <a:lnTo>
                    <a:pt x="1429" y="3334"/>
                  </a:lnTo>
                  <a:lnTo>
                    <a:pt x="996" y="3551"/>
                  </a:lnTo>
                  <a:lnTo>
                    <a:pt x="650" y="3767"/>
                  </a:lnTo>
                  <a:lnTo>
                    <a:pt x="347" y="3984"/>
                  </a:lnTo>
                  <a:lnTo>
                    <a:pt x="130" y="4244"/>
                  </a:lnTo>
                  <a:lnTo>
                    <a:pt x="44" y="4460"/>
                  </a:lnTo>
                  <a:lnTo>
                    <a:pt x="0" y="4720"/>
                  </a:lnTo>
                  <a:lnTo>
                    <a:pt x="44" y="4937"/>
                  </a:lnTo>
                  <a:lnTo>
                    <a:pt x="130" y="5196"/>
                  </a:lnTo>
                  <a:lnTo>
                    <a:pt x="347" y="5413"/>
                  </a:lnTo>
                  <a:lnTo>
                    <a:pt x="650" y="5673"/>
                  </a:lnTo>
                  <a:lnTo>
                    <a:pt x="996" y="5889"/>
                  </a:lnTo>
                  <a:lnTo>
                    <a:pt x="1429" y="6106"/>
                  </a:lnTo>
                  <a:lnTo>
                    <a:pt x="1906" y="6322"/>
                  </a:lnTo>
                  <a:lnTo>
                    <a:pt x="2469" y="6539"/>
                  </a:lnTo>
                  <a:lnTo>
                    <a:pt x="3811" y="6972"/>
                  </a:lnTo>
                  <a:lnTo>
                    <a:pt x="5413" y="7362"/>
                  </a:lnTo>
                  <a:lnTo>
                    <a:pt x="7232" y="7708"/>
                  </a:lnTo>
                  <a:lnTo>
                    <a:pt x="9310" y="8054"/>
                  </a:lnTo>
                  <a:lnTo>
                    <a:pt x="11562" y="8357"/>
                  </a:lnTo>
                  <a:lnTo>
                    <a:pt x="13987" y="8617"/>
                  </a:lnTo>
                  <a:lnTo>
                    <a:pt x="16628" y="8877"/>
                  </a:lnTo>
                  <a:lnTo>
                    <a:pt x="19400" y="9050"/>
                  </a:lnTo>
                  <a:lnTo>
                    <a:pt x="22344" y="9223"/>
                  </a:lnTo>
                  <a:lnTo>
                    <a:pt x="25375" y="9310"/>
                  </a:lnTo>
                  <a:lnTo>
                    <a:pt x="28536" y="9397"/>
                  </a:lnTo>
                  <a:lnTo>
                    <a:pt x="31784" y="9440"/>
                  </a:lnTo>
                  <a:lnTo>
                    <a:pt x="35032" y="9397"/>
                  </a:lnTo>
                  <a:lnTo>
                    <a:pt x="38193" y="9310"/>
                  </a:lnTo>
                  <a:lnTo>
                    <a:pt x="41224" y="9223"/>
                  </a:lnTo>
                  <a:lnTo>
                    <a:pt x="44168" y="9050"/>
                  </a:lnTo>
                  <a:lnTo>
                    <a:pt x="46940" y="8877"/>
                  </a:lnTo>
                  <a:lnTo>
                    <a:pt x="49581" y="8617"/>
                  </a:lnTo>
                  <a:lnTo>
                    <a:pt x="52006" y="8357"/>
                  </a:lnTo>
                  <a:lnTo>
                    <a:pt x="54258" y="8054"/>
                  </a:lnTo>
                  <a:lnTo>
                    <a:pt x="56336" y="7708"/>
                  </a:lnTo>
                  <a:lnTo>
                    <a:pt x="58155" y="7362"/>
                  </a:lnTo>
                  <a:lnTo>
                    <a:pt x="59757" y="6972"/>
                  </a:lnTo>
                  <a:lnTo>
                    <a:pt x="61100" y="6539"/>
                  </a:lnTo>
                  <a:lnTo>
                    <a:pt x="61663" y="6322"/>
                  </a:lnTo>
                  <a:lnTo>
                    <a:pt x="62139" y="6106"/>
                  </a:lnTo>
                  <a:lnTo>
                    <a:pt x="62572" y="5889"/>
                  </a:lnTo>
                  <a:lnTo>
                    <a:pt x="62962" y="5673"/>
                  </a:lnTo>
                  <a:lnTo>
                    <a:pt x="63221" y="5413"/>
                  </a:lnTo>
                  <a:lnTo>
                    <a:pt x="63438" y="5196"/>
                  </a:lnTo>
                  <a:lnTo>
                    <a:pt x="63525" y="4937"/>
                  </a:lnTo>
                  <a:lnTo>
                    <a:pt x="63568" y="4720"/>
                  </a:lnTo>
                  <a:lnTo>
                    <a:pt x="63525" y="4460"/>
                  </a:lnTo>
                  <a:lnTo>
                    <a:pt x="63438" y="4244"/>
                  </a:lnTo>
                  <a:lnTo>
                    <a:pt x="63221" y="3984"/>
                  </a:lnTo>
                  <a:lnTo>
                    <a:pt x="62962" y="3767"/>
                  </a:lnTo>
                  <a:lnTo>
                    <a:pt x="62572" y="3551"/>
                  </a:lnTo>
                  <a:lnTo>
                    <a:pt x="62139" y="3334"/>
                  </a:lnTo>
                  <a:lnTo>
                    <a:pt x="61663" y="3075"/>
                  </a:lnTo>
                  <a:lnTo>
                    <a:pt x="61100" y="2901"/>
                  </a:lnTo>
                  <a:lnTo>
                    <a:pt x="59757" y="2468"/>
                  </a:lnTo>
                  <a:lnTo>
                    <a:pt x="58155" y="2079"/>
                  </a:lnTo>
                  <a:lnTo>
                    <a:pt x="56336" y="1732"/>
                  </a:lnTo>
                  <a:lnTo>
                    <a:pt x="54258" y="1386"/>
                  </a:lnTo>
                  <a:lnTo>
                    <a:pt x="52006" y="1083"/>
                  </a:lnTo>
                  <a:lnTo>
                    <a:pt x="49581" y="823"/>
                  </a:lnTo>
                  <a:lnTo>
                    <a:pt x="46940" y="563"/>
                  </a:lnTo>
                  <a:lnTo>
                    <a:pt x="44168" y="390"/>
                  </a:lnTo>
                  <a:lnTo>
                    <a:pt x="41224" y="217"/>
                  </a:lnTo>
                  <a:lnTo>
                    <a:pt x="38193" y="87"/>
                  </a:lnTo>
                  <a:lnTo>
                    <a:pt x="35032" y="43"/>
                  </a:lnTo>
                  <a:lnTo>
                    <a:pt x="317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9445;p75">
              <a:extLst>
                <a:ext uri="{FF2B5EF4-FFF2-40B4-BE49-F238E27FC236}">
                  <a16:creationId xmlns:a16="http://schemas.microsoft.com/office/drawing/2014/main" id="{9AE78043-1711-4C80-8183-C4CE768DC84F}"/>
                </a:ext>
              </a:extLst>
            </p:cNvPr>
            <p:cNvSpPr/>
            <p:nvPr/>
          </p:nvSpPr>
          <p:spPr>
            <a:xfrm>
              <a:off x="3175839" y="1746628"/>
              <a:ext cx="531144" cy="746823"/>
            </a:xfrm>
            <a:custGeom>
              <a:avLst/>
              <a:gdLst/>
              <a:ahLst/>
              <a:cxnLst/>
              <a:rect l="l" t="t" r="r" b="b"/>
              <a:pathLst>
                <a:path w="19703" h="27714" extrusionOk="0">
                  <a:moveTo>
                    <a:pt x="11822" y="1"/>
                  </a:moveTo>
                  <a:lnTo>
                    <a:pt x="11302" y="44"/>
                  </a:lnTo>
                  <a:lnTo>
                    <a:pt x="10782" y="174"/>
                  </a:lnTo>
                  <a:lnTo>
                    <a:pt x="10306" y="347"/>
                  </a:lnTo>
                  <a:lnTo>
                    <a:pt x="9830" y="563"/>
                  </a:lnTo>
                  <a:lnTo>
                    <a:pt x="9353" y="867"/>
                  </a:lnTo>
                  <a:lnTo>
                    <a:pt x="8834" y="1343"/>
                  </a:lnTo>
                  <a:lnTo>
                    <a:pt x="8401" y="1819"/>
                  </a:lnTo>
                  <a:lnTo>
                    <a:pt x="8011" y="2339"/>
                  </a:lnTo>
                  <a:lnTo>
                    <a:pt x="7665" y="2902"/>
                  </a:lnTo>
                  <a:lnTo>
                    <a:pt x="7405" y="3508"/>
                  </a:lnTo>
                  <a:lnTo>
                    <a:pt x="7188" y="4114"/>
                  </a:lnTo>
                  <a:lnTo>
                    <a:pt x="7015" y="4720"/>
                  </a:lnTo>
                  <a:lnTo>
                    <a:pt x="6842" y="5370"/>
                  </a:lnTo>
                  <a:lnTo>
                    <a:pt x="6625" y="6582"/>
                  </a:lnTo>
                  <a:lnTo>
                    <a:pt x="6409" y="8098"/>
                  </a:lnTo>
                  <a:lnTo>
                    <a:pt x="6236" y="8964"/>
                  </a:lnTo>
                  <a:lnTo>
                    <a:pt x="6236" y="9007"/>
                  </a:lnTo>
                  <a:lnTo>
                    <a:pt x="5933" y="10263"/>
                  </a:lnTo>
                  <a:lnTo>
                    <a:pt x="5759" y="10869"/>
                  </a:lnTo>
                  <a:lnTo>
                    <a:pt x="5543" y="11432"/>
                  </a:lnTo>
                  <a:lnTo>
                    <a:pt x="5326" y="11995"/>
                  </a:lnTo>
                  <a:lnTo>
                    <a:pt x="5023" y="12515"/>
                  </a:lnTo>
                  <a:lnTo>
                    <a:pt x="4677" y="12991"/>
                  </a:lnTo>
                  <a:lnTo>
                    <a:pt x="4244" y="13467"/>
                  </a:lnTo>
                  <a:lnTo>
                    <a:pt x="3421" y="14290"/>
                  </a:lnTo>
                  <a:lnTo>
                    <a:pt x="2598" y="15113"/>
                  </a:lnTo>
                  <a:lnTo>
                    <a:pt x="2209" y="15546"/>
                  </a:lnTo>
                  <a:lnTo>
                    <a:pt x="1819" y="15979"/>
                  </a:lnTo>
                  <a:lnTo>
                    <a:pt x="1472" y="16412"/>
                  </a:lnTo>
                  <a:lnTo>
                    <a:pt x="1126" y="16888"/>
                  </a:lnTo>
                  <a:lnTo>
                    <a:pt x="780" y="17581"/>
                  </a:lnTo>
                  <a:lnTo>
                    <a:pt x="476" y="18274"/>
                  </a:lnTo>
                  <a:lnTo>
                    <a:pt x="260" y="19053"/>
                  </a:lnTo>
                  <a:lnTo>
                    <a:pt x="87" y="19833"/>
                  </a:lnTo>
                  <a:lnTo>
                    <a:pt x="0" y="20656"/>
                  </a:lnTo>
                  <a:lnTo>
                    <a:pt x="43" y="21089"/>
                  </a:lnTo>
                  <a:lnTo>
                    <a:pt x="43" y="21522"/>
                  </a:lnTo>
                  <a:lnTo>
                    <a:pt x="130" y="21911"/>
                  </a:lnTo>
                  <a:lnTo>
                    <a:pt x="217" y="22344"/>
                  </a:lnTo>
                  <a:lnTo>
                    <a:pt x="347" y="22734"/>
                  </a:lnTo>
                  <a:lnTo>
                    <a:pt x="476" y="23124"/>
                  </a:lnTo>
                  <a:lnTo>
                    <a:pt x="736" y="23643"/>
                  </a:lnTo>
                  <a:lnTo>
                    <a:pt x="1169" y="24293"/>
                  </a:lnTo>
                  <a:lnTo>
                    <a:pt x="1386" y="24553"/>
                  </a:lnTo>
                  <a:lnTo>
                    <a:pt x="1646" y="24856"/>
                  </a:lnTo>
                  <a:lnTo>
                    <a:pt x="2382" y="25505"/>
                  </a:lnTo>
                  <a:lnTo>
                    <a:pt x="3204" y="26068"/>
                  </a:lnTo>
                  <a:lnTo>
                    <a:pt x="4027" y="26588"/>
                  </a:lnTo>
                  <a:lnTo>
                    <a:pt x="4937" y="26978"/>
                  </a:lnTo>
                  <a:lnTo>
                    <a:pt x="5846" y="27324"/>
                  </a:lnTo>
                  <a:lnTo>
                    <a:pt x="6799" y="27541"/>
                  </a:lnTo>
                  <a:lnTo>
                    <a:pt x="7751" y="27670"/>
                  </a:lnTo>
                  <a:lnTo>
                    <a:pt x="8747" y="27714"/>
                  </a:lnTo>
                  <a:lnTo>
                    <a:pt x="9353" y="27670"/>
                  </a:lnTo>
                  <a:lnTo>
                    <a:pt x="9916" y="27627"/>
                  </a:lnTo>
                  <a:lnTo>
                    <a:pt x="10523" y="27541"/>
                  </a:lnTo>
                  <a:lnTo>
                    <a:pt x="11085" y="27411"/>
                  </a:lnTo>
                  <a:lnTo>
                    <a:pt x="11735" y="27237"/>
                  </a:lnTo>
                  <a:lnTo>
                    <a:pt x="12341" y="26978"/>
                  </a:lnTo>
                  <a:lnTo>
                    <a:pt x="12947" y="26718"/>
                  </a:lnTo>
                  <a:lnTo>
                    <a:pt x="13554" y="26415"/>
                  </a:lnTo>
                  <a:lnTo>
                    <a:pt x="14117" y="26068"/>
                  </a:lnTo>
                  <a:lnTo>
                    <a:pt x="14680" y="25722"/>
                  </a:lnTo>
                  <a:lnTo>
                    <a:pt x="15199" y="25289"/>
                  </a:lnTo>
                  <a:lnTo>
                    <a:pt x="15675" y="24856"/>
                  </a:lnTo>
                  <a:lnTo>
                    <a:pt x="16108" y="24379"/>
                  </a:lnTo>
                  <a:lnTo>
                    <a:pt x="16498" y="23903"/>
                  </a:lnTo>
                  <a:lnTo>
                    <a:pt x="16888" y="23384"/>
                  </a:lnTo>
                  <a:lnTo>
                    <a:pt x="17191" y="22864"/>
                  </a:lnTo>
                  <a:lnTo>
                    <a:pt x="17581" y="22128"/>
                  </a:lnTo>
                  <a:lnTo>
                    <a:pt x="17927" y="21435"/>
                  </a:lnTo>
                  <a:lnTo>
                    <a:pt x="18230" y="20699"/>
                  </a:lnTo>
                  <a:lnTo>
                    <a:pt x="18490" y="19963"/>
                  </a:lnTo>
                  <a:lnTo>
                    <a:pt x="18750" y="19227"/>
                  </a:lnTo>
                  <a:lnTo>
                    <a:pt x="18966" y="18447"/>
                  </a:lnTo>
                  <a:lnTo>
                    <a:pt x="19183" y="17711"/>
                  </a:lnTo>
                  <a:lnTo>
                    <a:pt x="19356" y="16932"/>
                  </a:lnTo>
                  <a:lnTo>
                    <a:pt x="19486" y="16152"/>
                  </a:lnTo>
                  <a:lnTo>
                    <a:pt x="19573" y="15373"/>
                  </a:lnTo>
                  <a:lnTo>
                    <a:pt x="19659" y="14593"/>
                  </a:lnTo>
                  <a:lnTo>
                    <a:pt x="19703" y="13771"/>
                  </a:lnTo>
                  <a:lnTo>
                    <a:pt x="19703" y="12991"/>
                  </a:lnTo>
                  <a:lnTo>
                    <a:pt x="19703" y="12212"/>
                  </a:lnTo>
                  <a:lnTo>
                    <a:pt x="19659" y="11432"/>
                  </a:lnTo>
                  <a:lnTo>
                    <a:pt x="19573" y="10609"/>
                  </a:lnTo>
                  <a:lnTo>
                    <a:pt x="19529" y="10393"/>
                  </a:lnTo>
                  <a:lnTo>
                    <a:pt x="19529" y="10306"/>
                  </a:lnTo>
                  <a:lnTo>
                    <a:pt x="19529" y="10263"/>
                  </a:lnTo>
                  <a:lnTo>
                    <a:pt x="19486" y="9960"/>
                  </a:lnTo>
                  <a:lnTo>
                    <a:pt x="19270" y="8791"/>
                  </a:lnTo>
                  <a:lnTo>
                    <a:pt x="19010" y="7622"/>
                  </a:lnTo>
                  <a:lnTo>
                    <a:pt x="18707" y="6496"/>
                  </a:lnTo>
                  <a:lnTo>
                    <a:pt x="18274" y="5413"/>
                  </a:lnTo>
                  <a:lnTo>
                    <a:pt x="18274" y="5370"/>
                  </a:lnTo>
                  <a:lnTo>
                    <a:pt x="17970" y="4634"/>
                  </a:lnTo>
                  <a:lnTo>
                    <a:pt x="17581" y="3854"/>
                  </a:lnTo>
                  <a:lnTo>
                    <a:pt x="17148" y="3032"/>
                  </a:lnTo>
                  <a:lnTo>
                    <a:pt x="16628" y="2252"/>
                  </a:lnTo>
                  <a:lnTo>
                    <a:pt x="16368" y="1862"/>
                  </a:lnTo>
                  <a:lnTo>
                    <a:pt x="16022" y="1516"/>
                  </a:lnTo>
                  <a:lnTo>
                    <a:pt x="15675" y="1213"/>
                  </a:lnTo>
                  <a:lnTo>
                    <a:pt x="15242" y="910"/>
                  </a:lnTo>
                  <a:lnTo>
                    <a:pt x="14809" y="650"/>
                  </a:lnTo>
                  <a:lnTo>
                    <a:pt x="14333" y="434"/>
                  </a:lnTo>
                  <a:lnTo>
                    <a:pt x="13857" y="260"/>
                  </a:lnTo>
                  <a:lnTo>
                    <a:pt x="13337" y="130"/>
                  </a:lnTo>
                  <a:lnTo>
                    <a:pt x="12861" y="44"/>
                  </a:lnTo>
                  <a:lnTo>
                    <a:pt x="1234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9446;p75">
              <a:extLst>
                <a:ext uri="{FF2B5EF4-FFF2-40B4-BE49-F238E27FC236}">
                  <a16:creationId xmlns:a16="http://schemas.microsoft.com/office/drawing/2014/main" id="{A8D46065-432E-4C85-8C14-9C44141AF192}"/>
                </a:ext>
              </a:extLst>
            </p:cNvPr>
            <p:cNvSpPr/>
            <p:nvPr/>
          </p:nvSpPr>
          <p:spPr>
            <a:xfrm>
              <a:off x="3159476" y="1853987"/>
              <a:ext cx="213665" cy="585785"/>
            </a:xfrm>
            <a:custGeom>
              <a:avLst/>
              <a:gdLst/>
              <a:ahLst/>
              <a:cxnLst/>
              <a:rect l="l" t="t" r="r" b="b"/>
              <a:pathLst>
                <a:path w="7926" h="21738" extrusionOk="0">
                  <a:moveTo>
                    <a:pt x="7882" y="0"/>
                  </a:moveTo>
                  <a:lnTo>
                    <a:pt x="7622" y="823"/>
                  </a:lnTo>
                  <a:lnTo>
                    <a:pt x="7362" y="1646"/>
                  </a:lnTo>
                  <a:lnTo>
                    <a:pt x="6886" y="3335"/>
                  </a:lnTo>
                  <a:lnTo>
                    <a:pt x="6453" y="5023"/>
                  </a:lnTo>
                  <a:lnTo>
                    <a:pt x="6193" y="5846"/>
                  </a:lnTo>
                  <a:lnTo>
                    <a:pt x="5933" y="6669"/>
                  </a:lnTo>
                  <a:lnTo>
                    <a:pt x="5673" y="7362"/>
                  </a:lnTo>
                  <a:lnTo>
                    <a:pt x="5327" y="8011"/>
                  </a:lnTo>
                  <a:lnTo>
                    <a:pt x="4981" y="8661"/>
                  </a:lnTo>
                  <a:lnTo>
                    <a:pt x="4548" y="9267"/>
                  </a:lnTo>
                  <a:lnTo>
                    <a:pt x="4071" y="9830"/>
                  </a:lnTo>
                  <a:lnTo>
                    <a:pt x="3552" y="10349"/>
                  </a:lnTo>
                  <a:lnTo>
                    <a:pt x="2989" y="10869"/>
                  </a:lnTo>
                  <a:lnTo>
                    <a:pt x="2426" y="11389"/>
                  </a:lnTo>
                  <a:lnTo>
                    <a:pt x="1993" y="11822"/>
                  </a:lnTo>
                  <a:lnTo>
                    <a:pt x="1603" y="12255"/>
                  </a:lnTo>
                  <a:lnTo>
                    <a:pt x="1213" y="12731"/>
                  </a:lnTo>
                  <a:lnTo>
                    <a:pt x="910" y="13207"/>
                  </a:lnTo>
                  <a:lnTo>
                    <a:pt x="607" y="13727"/>
                  </a:lnTo>
                  <a:lnTo>
                    <a:pt x="391" y="14290"/>
                  </a:lnTo>
                  <a:lnTo>
                    <a:pt x="217" y="14853"/>
                  </a:lnTo>
                  <a:lnTo>
                    <a:pt x="88" y="15416"/>
                  </a:lnTo>
                  <a:lnTo>
                    <a:pt x="1" y="16022"/>
                  </a:lnTo>
                  <a:lnTo>
                    <a:pt x="1" y="16585"/>
                  </a:lnTo>
                  <a:lnTo>
                    <a:pt x="88" y="17148"/>
                  </a:lnTo>
                  <a:lnTo>
                    <a:pt x="217" y="17667"/>
                  </a:lnTo>
                  <a:lnTo>
                    <a:pt x="391" y="18187"/>
                  </a:lnTo>
                  <a:lnTo>
                    <a:pt x="650" y="18663"/>
                  </a:lnTo>
                  <a:lnTo>
                    <a:pt x="954" y="19140"/>
                  </a:lnTo>
                  <a:lnTo>
                    <a:pt x="1257" y="19529"/>
                  </a:lnTo>
                  <a:lnTo>
                    <a:pt x="1646" y="19962"/>
                  </a:lnTo>
                  <a:lnTo>
                    <a:pt x="2036" y="20309"/>
                  </a:lnTo>
                  <a:lnTo>
                    <a:pt x="2469" y="20655"/>
                  </a:lnTo>
                  <a:lnTo>
                    <a:pt x="2945" y="20915"/>
                  </a:lnTo>
                  <a:lnTo>
                    <a:pt x="3465" y="21175"/>
                  </a:lnTo>
                  <a:lnTo>
                    <a:pt x="3985" y="21435"/>
                  </a:lnTo>
                  <a:lnTo>
                    <a:pt x="4504" y="21608"/>
                  </a:lnTo>
                  <a:lnTo>
                    <a:pt x="5024" y="21738"/>
                  </a:lnTo>
                  <a:lnTo>
                    <a:pt x="5067" y="21738"/>
                  </a:lnTo>
                  <a:lnTo>
                    <a:pt x="5111" y="21695"/>
                  </a:lnTo>
                  <a:lnTo>
                    <a:pt x="5067" y="21651"/>
                  </a:lnTo>
                  <a:lnTo>
                    <a:pt x="4418" y="21435"/>
                  </a:lnTo>
                  <a:lnTo>
                    <a:pt x="3811" y="21175"/>
                  </a:lnTo>
                  <a:lnTo>
                    <a:pt x="3205" y="20872"/>
                  </a:lnTo>
                  <a:lnTo>
                    <a:pt x="2642" y="20569"/>
                  </a:lnTo>
                  <a:lnTo>
                    <a:pt x="2123" y="20179"/>
                  </a:lnTo>
                  <a:lnTo>
                    <a:pt x="1603" y="19746"/>
                  </a:lnTo>
                  <a:lnTo>
                    <a:pt x="1170" y="19270"/>
                  </a:lnTo>
                  <a:lnTo>
                    <a:pt x="824" y="18707"/>
                  </a:lnTo>
                  <a:lnTo>
                    <a:pt x="521" y="18144"/>
                  </a:lnTo>
                  <a:lnTo>
                    <a:pt x="347" y="17538"/>
                  </a:lnTo>
                  <a:lnTo>
                    <a:pt x="217" y="16888"/>
                  </a:lnTo>
                  <a:lnTo>
                    <a:pt x="217" y="16282"/>
                  </a:lnTo>
                  <a:lnTo>
                    <a:pt x="261" y="15632"/>
                  </a:lnTo>
                  <a:lnTo>
                    <a:pt x="391" y="15026"/>
                  </a:lnTo>
                  <a:lnTo>
                    <a:pt x="607" y="14377"/>
                  </a:lnTo>
                  <a:lnTo>
                    <a:pt x="867" y="13770"/>
                  </a:lnTo>
                  <a:lnTo>
                    <a:pt x="1170" y="13207"/>
                  </a:lnTo>
                  <a:lnTo>
                    <a:pt x="1560" y="12688"/>
                  </a:lnTo>
                  <a:lnTo>
                    <a:pt x="1950" y="12211"/>
                  </a:lnTo>
                  <a:lnTo>
                    <a:pt x="2426" y="11735"/>
                  </a:lnTo>
                  <a:lnTo>
                    <a:pt x="3335" y="10869"/>
                  </a:lnTo>
                  <a:lnTo>
                    <a:pt x="3811" y="10393"/>
                  </a:lnTo>
                  <a:lnTo>
                    <a:pt x="4245" y="9916"/>
                  </a:lnTo>
                  <a:lnTo>
                    <a:pt x="4678" y="9397"/>
                  </a:lnTo>
                  <a:lnTo>
                    <a:pt x="5067" y="8834"/>
                  </a:lnTo>
                  <a:lnTo>
                    <a:pt x="5414" y="8271"/>
                  </a:lnTo>
                  <a:lnTo>
                    <a:pt x="5673" y="7665"/>
                  </a:lnTo>
                  <a:lnTo>
                    <a:pt x="5933" y="7059"/>
                  </a:lnTo>
                  <a:lnTo>
                    <a:pt x="6193" y="6452"/>
                  </a:lnTo>
                  <a:lnTo>
                    <a:pt x="6583" y="5153"/>
                  </a:lnTo>
                  <a:lnTo>
                    <a:pt x="6886" y="3854"/>
                  </a:lnTo>
                  <a:lnTo>
                    <a:pt x="7232" y="2555"/>
                  </a:lnTo>
                  <a:lnTo>
                    <a:pt x="7535" y="1256"/>
                  </a:lnTo>
                  <a:lnTo>
                    <a:pt x="792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9447;p75">
              <a:extLst>
                <a:ext uri="{FF2B5EF4-FFF2-40B4-BE49-F238E27FC236}">
                  <a16:creationId xmlns:a16="http://schemas.microsoft.com/office/drawing/2014/main" id="{2E1B879A-964A-45E3-8E24-7ABCB529EB95}"/>
                </a:ext>
              </a:extLst>
            </p:cNvPr>
            <p:cNvSpPr/>
            <p:nvPr/>
          </p:nvSpPr>
          <p:spPr>
            <a:xfrm>
              <a:off x="3363759" y="1842318"/>
              <a:ext cx="346727" cy="652318"/>
            </a:xfrm>
            <a:custGeom>
              <a:avLst/>
              <a:gdLst/>
              <a:ahLst/>
              <a:cxnLst/>
              <a:rect l="l" t="t" r="r" b="b"/>
              <a:pathLst>
                <a:path w="12862" h="24207" extrusionOk="0">
                  <a:moveTo>
                    <a:pt x="10437" y="0"/>
                  </a:moveTo>
                  <a:lnTo>
                    <a:pt x="10393" y="44"/>
                  </a:lnTo>
                  <a:lnTo>
                    <a:pt x="10523" y="303"/>
                  </a:lnTo>
                  <a:lnTo>
                    <a:pt x="10870" y="1040"/>
                  </a:lnTo>
                  <a:lnTo>
                    <a:pt x="11346" y="2339"/>
                  </a:lnTo>
                  <a:lnTo>
                    <a:pt x="11779" y="3681"/>
                  </a:lnTo>
                  <a:lnTo>
                    <a:pt x="12125" y="5023"/>
                  </a:lnTo>
                  <a:lnTo>
                    <a:pt x="12428" y="6366"/>
                  </a:lnTo>
                  <a:lnTo>
                    <a:pt x="12472" y="6669"/>
                  </a:lnTo>
                  <a:lnTo>
                    <a:pt x="12472" y="6712"/>
                  </a:lnTo>
                  <a:lnTo>
                    <a:pt x="12472" y="6799"/>
                  </a:lnTo>
                  <a:lnTo>
                    <a:pt x="12515" y="7232"/>
                  </a:lnTo>
                  <a:lnTo>
                    <a:pt x="12645" y="8747"/>
                  </a:lnTo>
                  <a:lnTo>
                    <a:pt x="12688" y="10263"/>
                  </a:lnTo>
                  <a:lnTo>
                    <a:pt x="12688" y="11042"/>
                  </a:lnTo>
                  <a:lnTo>
                    <a:pt x="12645" y="11822"/>
                  </a:lnTo>
                  <a:lnTo>
                    <a:pt x="12602" y="12558"/>
                  </a:lnTo>
                  <a:lnTo>
                    <a:pt x="12515" y="13337"/>
                  </a:lnTo>
                  <a:lnTo>
                    <a:pt x="12385" y="14117"/>
                  </a:lnTo>
                  <a:lnTo>
                    <a:pt x="12212" y="14853"/>
                  </a:lnTo>
                  <a:lnTo>
                    <a:pt x="12039" y="15589"/>
                  </a:lnTo>
                  <a:lnTo>
                    <a:pt x="11822" y="16325"/>
                  </a:lnTo>
                  <a:lnTo>
                    <a:pt x="11606" y="17061"/>
                  </a:lnTo>
                  <a:lnTo>
                    <a:pt x="11303" y="17754"/>
                  </a:lnTo>
                  <a:lnTo>
                    <a:pt x="10999" y="18447"/>
                  </a:lnTo>
                  <a:lnTo>
                    <a:pt x="10696" y="19140"/>
                  </a:lnTo>
                  <a:lnTo>
                    <a:pt x="10523" y="19443"/>
                  </a:lnTo>
                  <a:lnTo>
                    <a:pt x="10133" y="20092"/>
                  </a:lnTo>
                  <a:lnTo>
                    <a:pt x="9700" y="20699"/>
                  </a:lnTo>
                  <a:lnTo>
                    <a:pt x="9224" y="21262"/>
                  </a:lnTo>
                  <a:lnTo>
                    <a:pt x="8661" y="21781"/>
                  </a:lnTo>
                  <a:lnTo>
                    <a:pt x="8098" y="22214"/>
                  </a:lnTo>
                  <a:lnTo>
                    <a:pt x="7492" y="22647"/>
                  </a:lnTo>
                  <a:lnTo>
                    <a:pt x="6842" y="23037"/>
                  </a:lnTo>
                  <a:lnTo>
                    <a:pt x="6193" y="23340"/>
                  </a:lnTo>
                  <a:lnTo>
                    <a:pt x="5630" y="23513"/>
                  </a:lnTo>
                  <a:lnTo>
                    <a:pt x="5110" y="23643"/>
                  </a:lnTo>
                  <a:lnTo>
                    <a:pt x="4547" y="23773"/>
                  </a:lnTo>
                  <a:lnTo>
                    <a:pt x="4028" y="23816"/>
                  </a:lnTo>
                  <a:lnTo>
                    <a:pt x="3032" y="23903"/>
                  </a:lnTo>
                  <a:lnTo>
                    <a:pt x="2036" y="23903"/>
                  </a:lnTo>
                  <a:lnTo>
                    <a:pt x="1040" y="23860"/>
                  </a:lnTo>
                  <a:lnTo>
                    <a:pt x="44" y="23816"/>
                  </a:lnTo>
                  <a:lnTo>
                    <a:pt x="1" y="23816"/>
                  </a:lnTo>
                  <a:lnTo>
                    <a:pt x="1" y="23860"/>
                  </a:lnTo>
                  <a:lnTo>
                    <a:pt x="44" y="23903"/>
                  </a:lnTo>
                  <a:lnTo>
                    <a:pt x="867" y="24076"/>
                  </a:lnTo>
                  <a:lnTo>
                    <a:pt x="1690" y="24163"/>
                  </a:lnTo>
                  <a:lnTo>
                    <a:pt x="2382" y="24206"/>
                  </a:lnTo>
                  <a:lnTo>
                    <a:pt x="3032" y="24206"/>
                  </a:lnTo>
                  <a:lnTo>
                    <a:pt x="3725" y="24163"/>
                  </a:lnTo>
                  <a:lnTo>
                    <a:pt x="4374" y="24076"/>
                  </a:lnTo>
                  <a:lnTo>
                    <a:pt x="5024" y="23946"/>
                  </a:lnTo>
                  <a:lnTo>
                    <a:pt x="5673" y="23773"/>
                  </a:lnTo>
                  <a:lnTo>
                    <a:pt x="6323" y="23557"/>
                  </a:lnTo>
                  <a:lnTo>
                    <a:pt x="6929" y="23297"/>
                  </a:lnTo>
                  <a:lnTo>
                    <a:pt x="7665" y="22864"/>
                  </a:lnTo>
                  <a:lnTo>
                    <a:pt x="8358" y="22387"/>
                  </a:lnTo>
                  <a:lnTo>
                    <a:pt x="8834" y="21998"/>
                  </a:lnTo>
                  <a:lnTo>
                    <a:pt x="9267" y="21565"/>
                  </a:lnTo>
                  <a:lnTo>
                    <a:pt x="9657" y="21132"/>
                  </a:lnTo>
                  <a:lnTo>
                    <a:pt x="10047" y="20655"/>
                  </a:lnTo>
                  <a:lnTo>
                    <a:pt x="10393" y="20136"/>
                  </a:lnTo>
                  <a:lnTo>
                    <a:pt x="10696" y="19616"/>
                  </a:lnTo>
                  <a:lnTo>
                    <a:pt x="10999" y="19096"/>
                  </a:lnTo>
                  <a:lnTo>
                    <a:pt x="11259" y="18533"/>
                  </a:lnTo>
                  <a:lnTo>
                    <a:pt x="11562" y="17841"/>
                  </a:lnTo>
                  <a:lnTo>
                    <a:pt x="11822" y="17105"/>
                  </a:lnTo>
                  <a:lnTo>
                    <a:pt x="12039" y="16368"/>
                  </a:lnTo>
                  <a:lnTo>
                    <a:pt x="12255" y="15632"/>
                  </a:lnTo>
                  <a:lnTo>
                    <a:pt x="12428" y="14853"/>
                  </a:lnTo>
                  <a:lnTo>
                    <a:pt x="12558" y="14117"/>
                  </a:lnTo>
                  <a:lnTo>
                    <a:pt x="12688" y="13337"/>
                  </a:lnTo>
                  <a:lnTo>
                    <a:pt x="12775" y="12558"/>
                  </a:lnTo>
                  <a:lnTo>
                    <a:pt x="12861" y="11042"/>
                  </a:lnTo>
                  <a:lnTo>
                    <a:pt x="12861" y="9483"/>
                  </a:lnTo>
                  <a:lnTo>
                    <a:pt x="12775" y="7968"/>
                  </a:lnTo>
                  <a:lnTo>
                    <a:pt x="12558" y="6452"/>
                  </a:lnTo>
                  <a:lnTo>
                    <a:pt x="12342" y="5326"/>
                  </a:lnTo>
                  <a:lnTo>
                    <a:pt x="12082" y="4244"/>
                  </a:lnTo>
                  <a:lnTo>
                    <a:pt x="11779" y="3161"/>
                  </a:lnTo>
                  <a:lnTo>
                    <a:pt x="11389" y="2079"/>
                  </a:lnTo>
                  <a:lnTo>
                    <a:pt x="10956" y="1040"/>
                  </a:lnTo>
                  <a:lnTo>
                    <a:pt x="1048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9448;p75">
              <a:extLst>
                <a:ext uri="{FF2B5EF4-FFF2-40B4-BE49-F238E27FC236}">
                  <a16:creationId xmlns:a16="http://schemas.microsoft.com/office/drawing/2014/main" id="{F5E6F2B6-6241-47A3-B979-EDE465DE2A37}"/>
                </a:ext>
              </a:extLst>
            </p:cNvPr>
            <p:cNvSpPr/>
            <p:nvPr/>
          </p:nvSpPr>
          <p:spPr>
            <a:xfrm>
              <a:off x="3145485" y="1872661"/>
              <a:ext cx="228815" cy="485432"/>
            </a:xfrm>
            <a:custGeom>
              <a:avLst/>
              <a:gdLst/>
              <a:ahLst/>
              <a:cxnLst/>
              <a:rect l="l" t="t" r="r" b="b"/>
              <a:pathLst>
                <a:path w="8488" h="18014" extrusionOk="0">
                  <a:moveTo>
                    <a:pt x="8487" y="0"/>
                  </a:moveTo>
                  <a:lnTo>
                    <a:pt x="7665" y="2901"/>
                  </a:lnTo>
                  <a:lnTo>
                    <a:pt x="7232" y="4330"/>
                  </a:lnTo>
                  <a:lnTo>
                    <a:pt x="6755" y="5759"/>
                  </a:lnTo>
                  <a:lnTo>
                    <a:pt x="6496" y="6452"/>
                  </a:lnTo>
                  <a:lnTo>
                    <a:pt x="6149" y="7102"/>
                  </a:lnTo>
                  <a:lnTo>
                    <a:pt x="5759" y="7708"/>
                  </a:lnTo>
                  <a:lnTo>
                    <a:pt x="5283" y="8271"/>
                  </a:lnTo>
                  <a:lnTo>
                    <a:pt x="4330" y="9094"/>
                  </a:lnTo>
                  <a:lnTo>
                    <a:pt x="3291" y="9873"/>
                  </a:lnTo>
                  <a:lnTo>
                    <a:pt x="2858" y="10263"/>
                  </a:lnTo>
                  <a:lnTo>
                    <a:pt x="2425" y="10652"/>
                  </a:lnTo>
                  <a:lnTo>
                    <a:pt x="2035" y="11085"/>
                  </a:lnTo>
                  <a:lnTo>
                    <a:pt x="1646" y="11518"/>
                  </a:lnTo>
                  <a:lnTo>
                    <a:pt x="1299" y="11995"/>
                  </a:lnTo>
                  <a:lnTo>
                    <a:pt x="996" y="12514"/>
                  </a:lnTo>
                  <a:lnTo>
                    <a:pt x="693" y="13034"/>
                  </a:lnTo>
                  <a:lnTo>
                    <a:pt x="477" y="13554"/>
                  </a:lnTo>
                  <a:lnTo>
                    <a:pt x="260" y="14073"/>
                  </a:lnTo>
                  <a:lnTo>
                    <a:pt x="130" y="14636"/>
                  </a:lnTo>
                  <a:lnTo>
                    <a:pt x="44" y="15199"/>
                  </a:lnTo>
                  <a:lnTo>
                    <a:pt x="0" y="15762"/>
                  </a:lnTo>
                  <a:lnTo>
                    <a:pt x="44" y="16325"/>
                  </a:lnTo>
                  <a:lnTo>
                    <a:pt x="130" y="16888"/>
                  </a:lnTo>
                  <a:lnTo>
                    <a:pt x="303" y="17451"/>
                  </a:lnTo>
                  <a:lnTo>
                    <a:pt x="563" y="18014"/>
                  </a:lnTo>
                  <a:lnTo>
                    <a:pt x="583" y="17955"/>
                  </a:lnTo>
                  <a:lnTo>
                    <a:pt x="347" y="17364"/>
                  </a:lnTo>
                  <a:lnTo>
                    <a:pt x="217" y="16715"/>
                  </a:lnTo>
                  <a:lnTo>
                    <a:pt x="130" y="16065"/>
                  </a:lnTo>
                  <a:lnTo>
                    <a:pt x="173" y="15372"/>
                  </a:lnTo>
                  <a:lnTo>
                    <a:pt x="260" y="14723"/>
                  </a:lnTo>
                  <a:lnTo>
                    <a:pt x="433" y="14073"/>
                  </a:lnTo>
                  <a:lnTo>
                    <a:pt x="693" y="13467"/>
                  </a:lnTo>
                  <a:lnTo>
                    <a:pt x="996" y="12817"/>
                  </a:lnTo>
                  <a:lnTo>
                    <a:pt x="1299" y="12298"/>
                  </a:lnTo>
                  <a:lnTo>
                    <a:pt x="1689" y="11822"/>
                  </a:lnTo>
                  <a:lnTo>
                    <a:pt x="2079" y="11345"/>
                  </a:lnTo>
                  <a:lnTo>
                    <a:pt x="2512" y="10869"/>
                  </a:lnTo>
                  <a:lnTo>
                    <a:pt x="2945" y="10479"/>
                  </a:lnTo>
                  <a:lnTo>
                    <a:pt x="3151" y="10292"/>
                  </a:lnTo>
                  <a:lnTo>
                    <a:pt x="3151" y="10292"/>
                  </a:lnTo>
                  <a:lnTo>
                    <a:pt x="3291" y="9873"/>
                  </a:lnTo>
                  <a:lnTo>
                    <a:pt x="3154" y="10289"/>
                  </a:lnTo>
                  <a:lnTo>
                    <a:pt x="3421" y="10046"/>
                  </a:lnTo>
                  <a:lnTo>
                    <a:pt x="4417" y="9267"/>
                  </a:lnTo>
                  <a:lnTo>
                    <a:pt x="4850" y="8920"/>
                  </a:lnTo>
                  <a:lnTo>
                    <a:pt x="5240" y="8574"/>
                  </a:lnTo>
                  <a:lnTo>
                    <a:pt x="5630" y="8141"/>
                  </a:lnTo>
                  <a:lnTo>
                    <a:pt x="5976" y="7708"/>
                  </a:lnTo>
                  <a:lnTo>
                    <a:pt x="6279" y="7145"/>
                  </a:lnTo>
                  <a:lnTo>
                    <a:pt x="6582" y="6582"/>
                  </a:lnTo>
                  <a:lnTo>
                    <a:pt x="6799" y="6019"/>
                  </a:lnTo>
                  <a:lnTo>
                    <a:pt x="6972" y="5413"/>
                  </a:lnTo>
                  <a:lnTo>
                    <a:pt x="7405" y="4071"/>
                  </a:lnTo>
                  <a:lnTo>
                    <a:pt x="7751" y="2728"/>
                  </a:lnTo>
                  <a:lnTo>
                    <a:pt x="8487" y="0"/>
                  </a:lnTo>
                  <a:close/>
                  <a:moveTo>
                    <a:pt x="3154" y="10289"/>
                  </a:moveTo>
                  <a:lnTo>
                    <a:pt x="3151" y="10292"/>
                  </a:lnTo>
                  <a:lnTo>
                    <a:pt x="3151" y="10292"/>
                  </a:lnTo>
                  <a:lnTo>
                    <a:pt x="583" y="17955"/>
                  </a:lnTo>
                  <a:lnTo>
                    <a:pt x="607" y="18014"/>
                  </a:lnTo>
                  <a:lnTo>
                    <a:pt x="3154" y="1028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9449;p75">
              <a:extLst>
                <a:ext uri="{FF2B5EF4-FFF2-40B4-BE49-F238E27FC236}">
                  <a16:creationId xmlns:a16="http://schemas.microsoft.com/office/drawing/2014/main" id="{AE2577DB-1828-4EE6-B955-ED667D80FD49}"/>
                </a:ext>
              </a:extLst>
            </p:cNvPr>
            <p:cNvSpPr/>
            <p:nvPr/>
          </p:nvSpPr>
          <p:spPr>
            <a:xfrm>
              <a:off x="3148989" y="1872661"/>
              <a:ext cx="225311" cy="485432"/>
            </a:xfrm>
            <a:custGeom>
              <a:avLst/>
              <a:gdLst/>
              <a:ahLst/>
              <a:cxnLst/>
              <a:rect l="l" t="t" r="r" b="b"/>
              <a:pathLst>
                <a:path w="8358" h="18014" fill="none" extrusionOk="0">
                  <a:moveTo>
                    <a:pt x="3161" y="9873"/>
                  </a:moveTo>
                  <a:lnTo>
                    <a:pt x="3161" y="9873"/>
                  </a:lnTo>
                  <a:lnTo>
                    <a:pt x="4200" y="9094"/>
                  </a:lnTo>
                  <a:lnTo>
                    <a:pt x="5153" y="8271"/>
                  </a:lnTo>
                  <a:lnTo>
                    <a:pt x="5153" y="8271"/>
                  </a:lnTo>
                  <a:lnTo>
                    <a:pt x="5629" y="7708"/>
                  </a:lnTo>
                  <a:lnTo>
                    <a:pt x="6019" y="7102"/>
                  </a:lnTo>
                  <a:lnTo>
                    <a:pt x="6366" y="6452"/>
                  </a:lnTo>
                  <a:lnTo>
                    <a:pt x="6625" y="5759"/>
                  </a:lnTo>
                  <a:lnTo>
                    <a:pt x="6625" y="5759"/>
                  </a:lnTo>
                  <a:lnTo>
                    <a:pt x="7102" y="4330"/>
                  </a:lnTo>
                  <a:lnTo>
                    <a:pt x="7535" y="2901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8357" y="0"/>
                  </a:lnTo>
                  <a:lnTo>
                    <a:pt x="7621" y="2728"/>
                  </a:lnTo>
                  <a:lnTo>
                    <a:pt x="7275" y="4071"/>
                  </a:lnTo>
                  <a:lnTo>
                    <a:pt x="6842" y="5413"/>
                  </a:lnTo>
                  <a:lnTo>
                    <a:pt x="6842" y="5413"/>
                  </a:lnTo>
                  <a:lnTo>
                    <a:pt x="6669" y="6019"/>
                  </a:lnTo>
                  <a:lnTo>
                    <a:pt x="6452" y="6582"/>
                  </a:lnTo>
                  <a:lnTo>
                    <a:pt x="6149" y="7145"/>
                  </a:lnTo>
                  <a:lnTo>
                    <a:pt x="5846" y="7708"/>
                  </a:lnTo>
                  <a:lnTo>
                    <a:pt x="5846" y="7708"/>
                  </a:lnTo>
                  <a:lnTo>
                    <a:pt x="5500" y="8141"/>
                  </a:lnTo>
                  <a:lnTo>
                    <a:pt x="5110" y="8574"/>
                  </a:lnTo>
                  <a:lnTo>
                    <a:pt x="4720" y="8920"/>
                  </a:lnTo>
                  <a:lnTo>
                    <a:pt x="4287" y="9267"/>
                  </a:lnTo>
                  <a:lnTo>
                    <a:pt x="4287" y="9267"/>
                  </a:lnTo>
                  <a:lnTo>
                    <a:pt x="3291" y="10046"/>
                  </a:lnTo>
                  <a:lnTo>
                    <a:pt x="2815" y="10479"/>
                  </a:lnTo>
                  <a:lnTo>
                    <a:pt x="2382" y="10869"/>
                  </a:lnTo>
                  <a:lnTo>
                    <a:pt x="1949" y="11345"/>
                  </a:lnTo>
                  <a:lnTo>
                    <a:pt x="1559" y="11822"/>
                  </a:lnTo>
                  <a:lnTo>
                    <a:pt x="1169" y="12298"/>
                  </a:lnTo>
                  <a:lnTo>
                    <a:pt x="866" y="12817"/>
                  </a:lnTo>
                  <a:lnTo>
                    <a:pt x="866" y="12817"/>
                  </a:lnTo>
                  <a:lnTo>
                    <a:pt x="563" y="13467"/>
                  </a:lnTo>
                  <a:lnTo>
                    <a:pt x="303" y="14073"/>
                  </a:lnTo>
                  <a:lnTo>
                    <a:pt x="130" y="14723"/>
                  </a:lnTo>
                  <a:lnTo>
                    <a:pt x="43" y="15372"/>
                  </a:lnTo>
                  <a:lnTo>
                    <a:pt x="0" y="16065"/>
                  </a:lnTo>
                  <a:lnTo>
                    <a:pt x="87" y="16715"/>
                  </a:lnTo>
                  <a:lnTo>
                    <a:pt x="217" y="17364"/>
                  </a:lnTo>
                  <a:lnTo>
                    <a:pt x="477" y="180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9450;p75">
              <a:extLst>
                <a:ext uri="{FF2B5EF4-FFF2-40B4-BE49-F238E27FC236}">
                  <a16:creationId xmlns:a16="http://schemas.microsoft.com/office/drawing/2014/main" id="{CC80B19D-3D6A-4785-89E0-73F748CB8C37}"/>
                </a:ext>
              </a:extLst>
            </p:cNvPr>
            <p:cNvSpPr/>
            <p:nvPr/>
          </p:nvSpPr>
          <p:spPr>
            <a:xfrm>
              <a:off x="3145485" y="2138687"/>
              <a:ext cx="88744" cy="219407"/>
            </a:xfrm>
            <a:custGeom>
              <a:avLst/>
              <a:gdLst/>
              <a:ahLst/>
              <a:cxnLst/>
              <a:rect l="l" t="t" r="r" b="b"/>
              <a:pathLst>
                <a:path w="3292" h="8142" fill="none" extrusionOk="0">
                  <a:moveTo>
                    <a:pt x="563" y="8142"/>
                  </a:moveTo>
                  <a:lnTo>
                    <a:pt x="563" y="8142"/>
                  </a:lnTo>
                  <a:lnTo>
                    <a:pt x="303" y="7579"/>
                  </a:lnTo>
                  <a:lnTo>
                    <a:pt x="130" y="7016"/>
                  </a:lnTo>
                  <a:lnTo>
                    <a:pt x="44" y="6453"/>
                  </a:lnTo>
                  <a:lnTo>
                    <a:pt x="0" y="5890"/>
                  </a:lnTo>
                  <a:lnTo>
                    <a:pt x="44" y="5327"/>
                  </a:lnTo>
                  <a:lnTo>
                    <a:pt x="130" y="4764"/>
                  </a:lnTo>
                  <a:lnTo>
                    <a:pt x="260" y="4201"/>
                  </a:lnTo>
                  <a:lnTo>
                    <a:pt x="477" y="3682"/>
                  </a:lnTo>
                  <a:lnTo>
                    <a:pt x="693" y="3162"/>
                  </a:lnTo>
                  <a:lnTo>
                    <a:pt x="996" y="2642"/>
                  </a:lnTo>
                  <a:lnTo>
                    <a:pt x="1299" y="2123"/>
                  </a:lnTo>
                  <a:lnTo>
                    <a:pt x="1646" y="1646"/>
                  </a:lnTo>
                  <a:lnTo>
                    <a:pt x="2035" y="1213"/>
                  </a:lnTo>
                  <a:lnTo>
                    <a:pt x="2425" y="780"/>
                  </a:lnTo>
                  <a:lnTo>
                    <a:pt x="2858" y="391"/>
                  </a:lnTo>
                  <a:lnTo>
                    <a:pt x="3291" y="1"/>
                  </a:lnTo>
                  <a:lnTo>
                    <a:pt x="563" y="8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9451;p75">
              <a:extLst>
                <a:ext uri="{FF2B5EF4-FFF2-40B4-BE49-F238E27FC236}">
                  <a16:creationId xmlns:a16="http://schemas.microsoft.com/office/drawing/2014/main" id="{A12E3850-ED9B-48D9-8BE2-61C27ED5C96F}"/>
                </a:ext>
              </a:extLst>
            </p:cNvPr>
            <p:cNvSpPr/>
            <p:nvPr/>
          </p:nvSpPr>
          <p:spPr>
            <a:xfrm>
              <a:off x="3549362" y="2064015"/>
              <a:ext cx="361904" cy="788834"/>
            </a:xfrm>
            <a:custGeom>
              <a:avLst/>
              <a:gdLst/>
              <a:ahLst/>
              <a:cxnLst/>
              <a:rect l="l" t="t" r="r" b="b"/>
              <a:pathLst>
                <a:path w="13425" h="29273" extrusionOk="0">
                  <a:moveTo>
                    <a:pt x="910" y="1"/>
                  </a:moveTo>
                  <a:lnTo>
                    <a:pt x="694" y="44"/>
                  </a:lnTo>
                  <a:lnTo>
                    <a:pt x="477" y="131"/>
                  </a:lnTo>
                  <a:lnTo>
                    <a:pt x="304" y="260"/>
                  </a:lnTo>
                  <a:lnTo>
                    <a:pt x="174" y="434"/>
                  </a:lnTo>
                  <a:lnTo>
                    <a:pt x="44" y="650"/>
                  </a:lnTo>
                  <a:lnTo>
                    <a:pt x="1" y="910"/>
                  </a:lnTo>
                  <a:lnTo>
                    <a:pt x="1" y="1170"/>
                  </a:lnTo>
                  <a:lnTo>
                    <a:pt x="44" y="1516"/>
                  </a:lnTo>
                  <a:lnTo>
                    <a:pt x="174" y="1906"/>
                  </a:lnTo>
                  <a:lnTo>
                    <a:pt x="347" y="2339"/>
                  </a:lnTo>
                  <a:lnTo>
                    <a:pt x="1863" y="5803"/>
                  </a:lnTo>
                  <a:lnTo>
                    <a:pt x="3422" y="9570"/>
                  </a:lnTo>
                  <a:lnTo>
                    <a:pt x="4114" y="11346"/>
                  </a:lnTo>
                  <a:lnTo>
                    <a:pt x="4721" y="12905"/>
                  </a:lnTo>
                  <a:lnTo>
                    <a:pt x="5154" y="14204"/>
                  </a:lnTo>
                  <a:lnTo>
                    <a:pt x="5284" y="14723"/>
                  </a:lnTo>
                  <a:lnTo>
                    <a:pt x="5370" y="15156"/>
                  </a:lnTo>
                  <a:lnTo>
                    <a:pt x="5414" y="15459"/>
                  </a:lnTo>
                  <a:lnTo>
                    <a:pt x="5327" y="15892"/>
                  </a:lnTo>
                  <a:lnTo>
                    <a:pt x="5240" y="16412"/>
                  </a:lnTo>
                  <a:lnTo>
                    <a:pt x="5067" y="17062"/>
                  </a:lnTo>
                  <a:lnTo>
                    <a:pt x="4677" y="18534"/>
                  </a:lnTo>
                  <a:lnTo>
                    <a:pt x="4201" y="20179"/>
                  </a:lnTo>
                  <a:lnTo>
                    <a:pt x="3681" y="21868"/>
                  </a:lnTo>
                  <a:lnTo>
                    <a:pt x="3205" y="23470"/>
                  </a:lnTo>
                  <a:lnTo>
                    <a:pt x="2859" y="24813"/>
                  </a:lnTo>
                  <a:lnTo>
                    <a:pt x="2729" y="25419"/>
                  </a:lnTo>
                  <a:lnTo>
                    <a:pt x="2686" y="25852"/>
                  </a:lnTo>
                  <a:lnTo>
                    <a:pt x="2686" y="26025"/>
                  </a:lnTo>
                  <a:lnTo>
                    <a:pt x="2729" y="26198"/>
                  </a:lnTo>
                  <a:lnTo>
                    <a:pt x="2815" y="26372"/>
                  </a:lnTo>
                  <a:lnTo>
                    <a:pt x="2902" y="26545"/>
                  </a:lnTo>
                  <a:lnTo>
                    <a:pt x="3248" y="26891"/>
                  </a:lnTo>
                  <a:lnTo>
                    <a:pt x="3681" y="27238"/>
                  </a:lnTo>
                  <a:lnTo>
                    <a:pt x="4201" y="27584"/>
                  </a:lnTo>
                  <a:lnTo>
                    <a:pt x="4764" y="27930"/>
                  </a:lnTo>
                  <a:lnTo>
                    <a:pt x="5414" y="28233"/>
                  </a:lnTo>
                  <a:lnTo>
                    <a:pt x="6063" y="28493"/>
                  </a:lnTo>
                  <a:lnTo>
                    <a:pt x="6756" y="28753"/>
                  </a:lnTo>
                  <a:lnTo>
                    <a:pt x="7449" y="28970"/>
                  </a:lnTo>
                  <a:lnTo>
                    <a:pt x="8098" y="29100"/>
                  </a:lnTo>
                  <a:lnTo>
                    <a:pt x="8704" y="29229"/>
                  </a:lnTo>
                  <a:lnTo>
                    <a:pt x="9224" y="29273"/>
                  </a:lnTo>
                  <a:lnTo>
                    <a:pt x="9657" y="29273"/>
                  </a:lnTo>
                  <a:lnTo>
                    <a:pt x="10004" y="29186"/>
                  </a:lnTo>
                  <a:lnTo>
                    <a:pt x="10133" y="29100"/>
                  </a:lnTo>
                  <a:lnTo>
                    <a:pt x="10220" y="29013"/>
                  </a:lnTo>
                  <a:lnTo>
                    <a:pt x="10393" y="28753"/>
                  </a:lnTo>
                  <a:lnTo>
                    <a:pt x="10566" y="28363"/>
                  </a:lnTo>
                  <a:lnTo>
                    <a:pt x="11086" y="27151"/>
                  </a:lnTo>
                  <a:lnTo>
                    <a:pt x="11649" y="25505"/>
                  </a:lnTo>
                  <a:lnTo>
                    <a:pt x="12255" y="23514"/>
                  </a:lnTo>
                  <a:lnTo>
                    <a:pt x="12515" y="22431"/>
                  </a:lnTo>
                  <a:lnTo>
                    <a:pt x="12775" y="21348"/>
                  </a:lnTo>
                  <a:lnTo>
                    <a:pt x="12991" y="20179"/>
                  </a:lnTo>
                  <a:lnTo>
                    <a:pt x="13208" y="19053"/>
                  </a:lnTo>
                  <a:lnTo>
                    <a:pt x="13338" y="17884"/>
                  </a:lnTo>
                  <a:lnTo>
                    <a:pt x="13424" y="16758"/>
                  </a:lnTo>
                  <a:lnTo>
                    <a:pt x="13424" y="15676"/>
                  </a:lnTo>
                  <a:lnTo>
                    <a:pt x="13338" y="14637"/>
                  </a:lnTo>
                  <a:lnTo>
                    <a:pt x="13295" y="14160"/>
                  </a:lnTo>
                  <a:lnTo>
                    <a:pt x="13165" y="13684"/>
                  </a:lnTo>
                  <a:lnTo>
                    <a:pt x="13035" y="13208"/>
                  </a:lnTo>
                  <a:lnTo>
                    <a:pt x="12861" y="12688"/>
                  </a:lnTo>
                  <a:lnTo>
                    <a:pt x="12385" y="11649"/>
                  </a:lnTo>
                  <a:lnTo>
                    <a:pt x="11779" y="10566"/>
                  </a:lnTo>
                  <a:lnTo>
                    <a:pt x="11086" y="9484"/>
                  </a:lnTo>
                  <a:lnTo>
                    <a:pt x="10350" y="8358"/>
                  </a:lnTo>
                  <a:lnTo>
                    <a:pt x="9527" y="7275"/>
                  </a:lnTo>
                  <a:lnTo>
                    <a:pt x="8661" y="6236"/>
                  </a:lnTo>
                  <a:lnTo>
                    <a:pt x="7752" y="5197"/>
                  </a:lnTo>
                  <a:lnTo>
                    <a:pt x="6886" y="4244"/>
                  </a:lnTo>
                  <a:lnTo>
                    <a:pt x="6020" y="3378"/>
                  </a:lnTo>
                  <a:lnTo>
                    <a:pt x="5197" y="2555"/>
                  </a:lnTo>
                  <a:lnTo>
                    <a:pt x="4418" y="1863"/>
                  </a:lnTo>
                  <a:lnTo>
                    <a:pt x="3725" y="1256"/>
                  </a:lnTo>
                  <a:lnTo>
                    <a:pt x="3162" y="823"/>
                  </a:lnTo>
                  <a:lnTo>
                    <a:pt x="2686" y="477"/>
                  </a:lnTo>
                  <a:lnTo>
                    <a:pt x="2339" y="304"/>
                  </a:lnTo>
                  <a:lnTo>
                    <a:pt x="2036" y="174"/>
                  </a:lnTo>
                  <a:lnTo>
                    <a:pt x="1733" y="87"/>
                  </a:lnTo>
                  <a:lnTo>
                    <a:pt x="1473" y="4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9452;p75">
              <a:extLst>
                <a:ext uri="{FF2B5EF4-FFF2-40B4-BE49-F238E27FC236}">
                  <a16:creationId xmlns:a16="http://schemas.microsoft.com/office/drawing/2014/main" id="{8CA11AA4-3596-4873-B8CA-9805654CF216}"/>
                </a:ext>
              </a:extLst>
            </p:cNvPr>
            <p:cNvSpPr/>
            <p:nvPr/>
          </p:nvSpPr>
          <p:spPr>
            <a:xfrm>
              <a:off x="3531866" y="2761821"/>
              <a:ext cx="293028" cy="350075"/>
            </a:xfrm>
            <a:custGeom>
              <a:avLst/>
              <a:gdLst/>
              <a:ahLst/>
              <a:cxnLst/>
              <a:rect l="l" t="t" r="r" b="b"/>
              <a:pathLst>
                <a:path w="10870" h="12991" extrusionOk="0">
                  <a:moveTo>
                    <a:pt x="4157" y="0"/>
                  </a:moveTo>
                  <a:lnTo>
                    <a:pt x="3161" y="2858"/>
                  </a:lnTo>
                  <a:lnTo>
                    <a:pt x="2035" y="5889"/>
                  </a:lnTo>
                  <a:lnTo>
                    <a:pt x="1776" y="6409"/>
                  </a:lnTo>
                  <a:lnTo>
                    <a:pt x="1429" y="6928"/>
                  </a:lnTo>
                  <a:lnTo>
                    <a:pt x="650" y="7968"/>
                  </a:lnTo>
                  <a:lnTo>
                    <a:pt x="303" y="8487"/>
                  </a:lnTo>
                  <a:lnTo>
                    <a:pt x="87" y="8964"/>
                  </a:lnTo>
                  <a:lnTo>
                    <a:pt x="44" y="9180"/>
                  </a:lnTo>
                  <a:lnTo>
                    <a:pt x="0" y="9353"/>
                  </a:lnTo>
                  <a:lnTo>
                    <a:pt x="44" y="9570"/>
                  </a:lnTo>
                  <a:lnTo>
                    <a:pt x="130" y="9700"/>
                  </a:lnTo>
                  <a:lnTo>
                    <a:pt x="217" y="9830"/>
                  </a:lnTo>
                  <a:lnTo>
                    <a:pt x="303" y="9916"/>
                  </a:lnTo>
                  <a:lnTo>
                    <a:pt x="433" y="9960"/>
                  </a:lnTo>
                  <a:lnTo>
                    <a:pt x="563" y="9960"/>
                  </a:lnTo>
                  <a:lnTo>
                    <a:pt x="780" y="9916"/>
                  </a:lnTo>
                  <a:lnTo>
                    <a:pt x="1040" y="9786"/>
                  </a:lnTo>
                  <a:lnTo>
                    <a:pt x="1256" y="9657"/>
                  </a:lnTo>
                  <a:lnTo>
                    <a:pt x="1429" y="9527"/>
                  </a:lnTo>
                  <a:lnTo>
                    <a:pt x="1602" y="9353"/>
                  </a:lnTo>
                  <a:lnTo>
                    <a:pt x="1429" y="9570"/>
                  </a:lnTo>
                  <a:lnTo>
                    <a:pt x="1299" y="9786"/>
                  </a:lnTo>
                  <a:lnTo>
                    <a:pt x="1169" y="10046"/>
                  </a:lnTo>
                  <a:lnTo>
                    <a:pt x="1083" y="10349"/>
                  </a:lnTo>
                  <a:lnTo>
                    <a:pt x="1040" y="10652"/>
                  </a:lnTo>
                  <a:lnTo>
                    <a:pt x="1083" y="10782"/>
                  </a:lnTo>
                  <a:lnTo>
                    <a:pt x="1126" y="10912"/>
                  </a:lnTo>
                  <a:lnTo>
                    <a:pt x="1213" y="11042"/>
                  </a:lnTo>
                  <a:lnTo>
                    <a:pt x="1343" y="11129"/>
                  </a:lnTo>
                  <a:lnTo>
                    <a:pt x="1516" y="11215"/>
                  </a:lnTo>
                  <a:lnTo>
                    <a:pt x="1689" y="11259"/>
                  </a:lnTo>
                  <a:lnTo>
                    <a:pt x="1992" y="11259"/>
                  </a:lnTo>
                  <a:lnTo>
                    <a:pt x="2339" y="11172"/>
                  </a:lnTo>
                  <a:lnTo>
                    <a:pt x="2642" y="10999"/>
                  </a:lnTo>
                  <a:lnTo>
                    <a:pt x="2901" y="10869"/>
                  </a:lnTo>
                  <a:lnTo>
                    <a:pt x="3118" y="10696"/>
                  </a:lnTo>
                  <a:lnTo>
                    <a:pt x="3291" y="10523"/>
                  </a:lnTo>
                  <a:lnTo>
                    <a:pt x="3161" y="10782"/>
                  </a:lnTo>
                  <a:lnTo>
                    <a:pt x="3075" y="10999"/>
                  </a:lnTo>
                  <a:lnTo>
                    <a:pt x="2988" y="11302"/>
                  </a:lnTo>
                  <a:lnTo>
                    <a:pt x="2945" y="11605"/>
                  </a:lnTo>
                  <a:lnTo>
                    <a:pt x="2988" y="11908"/>
                  </a:lnTo>
                  <a:lnTo>
                    <a:pt x="3031" y="12038"/>
                  </a:lnTo>
                  <a:lnTo>
                    <a:pt x="3075" y="12168"/>
                  </a:lnTo>
                  <a:lnTo>
                    <a:pt x="3205" y="12298"/>
                  </a:lnTo>
                  <a:lnTo>
                    <a:pt x="3335" y="12385"/>
                  </a:lnTo>
                  <a:lnTo>
                    <a:pt x="3508" y="12471"/>
                  </a:lnTo>
                  <a:lnTo>
                    <a:pt x="3984" y="12471"/>
                  </a:lnTo>
                  <a:lnTo>
                    <a:pt x="4287" y="12341"/>
                  </a:lnTo>
                  <a:lnTo>
                    <a:pt x="4547" y="12211"/>
                  </a:lnTo>
                  <a:lnTo>
                    <a:pt x="4807" y="12038"/>
                  </a:lnTo>
                  <a:lnTo>
                    <a:pt x="5023" y="11865"/>
                  </a:lnTo>
                  <a:lnTo>
                    <a:pt x="5153" y="11692"/>
                  </a:lnTo>
                  <a:lnTo>
                    <a:pt x="5110" y="11822"/>
                  </a:lnTo>
                  <a:lnTo>
                    <a:pt x="5067" y="11995"/>
                  </a:lnTo>
                  <a:lnTo>
                    <a:pt x="5023" y="12168"/>
                  </a:lnTo>
                  <a:lnTo>
                    <a:pt x="5067" y="12385"/>
                  </a:lnTo>
                  <a:lnTo>
                    <a:pt x="5153" y="12601"/>
                  </a:lnTo>
                  <a:lnTo>
                    <a:pt x="5283" y="12818"/>
                  </a:lnTo>
                  <a:lnTo>
                    <a:pt x="5586" y="12947"/>
                  </a:lnTo>
                  <a:lnTo>
                    <a:pt x="5759" y="12991"/>
                  </a:lnTo>
                  <a:lnTo>
                    <a:pt x="5933" y="12947"/>
                  </a:lnTo>
                  <a:lnTo>
                    <a:pt x="6149" y="12818"/>
                  </a:lnTo>
                  <a:lnTo>
                    <a:pt x="6366" y="12688"/>
                  </a:lnTo>
                  <a:lnTo>
                    <a:pt x="6885" y="12211"/>
                  </a:lnTo>
                  <a:lnTo>
                    <a:pt x="7362" y="11648"/>
                  </a:lnTo>
                  <a:lnTo>
                    <a:pt x="7838" y="10956"/>
                  </a:lnTo>
                  <a:lnTo>
                    <a:pt x="8271" y="10306"/>
                  </a:lnTo>
                  <a:lnTo>
                    <a:pt x="8661" y="9700"/>
                  </a:lnTo>
                  <a:lnTo>
                    <a:pt x="8920" y="9223"/>
                  </a:lnTo>
                  <a:lnTo>
                    <a:pt x="9137" y="8661"/>
                  </a:lnTo>
                  <a:lnTo>
                    <a:pt x="9440" y="7924"/>
                  </a:lnTo>
                  <a:lnTo>
                    <a:pt x="10046" y="6019"/>
                  </a:lnTo>
                  <a:lnTo>
                    <a:pt x="10869" y="3118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9453;p75">
              <a:extLst>
                <a:ext uri="{FF2B5EF4-FFF2-40B4-BE49-F238E27FC236}">
                  <a16:creationId xmlns:a16="http://schemas.microsoft.com/office/drawing/2014/main" id="{6654C5DF-19C0-4B34-83E1-0957BD7DD9A5}"/>
                </a:ext>
              </a:extLst>
            </p:cNvPr>
            <p:cNvSpPr/>
            <p:nvPr/>
          </p:nvSpPr>
          <p:spPr>
            <a:xfrm>
              <a:off x="3576212" y="2911164"/>
              <a:ext cx="68903" cy="109730"/>
            </a:xfrm>
            <a:custGeom>
              <a:avLst/>
              <a:gdLst/>
              <a:ahLst/>
              <a:cxnLst/>
              <a:rect l="l" t="t" r="r" b="b"/>
              <a:pathLst>
                <a:path w="2556" h="4072" extrusionOk="0">
                  <a:moveTo>
                    <a:pt x="2469" y="1"/>
                  </a:moveTo>
                  <a:lnTo>
                    <a:pt x="2252" y="650"/>
                  </a:lnTo>
                  <a:lnTo>
                    <a:pt x="2079" y="1213"/>
                  </a:lnTo>
                  <a:lnTo>
                    <a:pt x="1863" y="1733"/>
                  </a:lnTo>
                  <a:lnTo>
                    <a:pt x="1603" y="2209"/>
                  </a:lnTo>
                  <a:lnTo>
                    <a:pt x="1300" y="2642"/>
                  </a:lnTo>
                  <a:lnTo>
                    <a:pt x="953" y="3075"/>
                  </a:lnTo>
                  <a:lnTo>
                    <a:pt x="520" y="3508"/>
                  </a:lnTo>
                  <a:lnTo>
                    <a:pt x="44" y="3941"/>
                  </a:lnTo>
                  <a:lnTo>
                    <a:pt x="1" y="3985"/>
                  </a:lnTo>
                  <a:lnTo>
                    <a:pt x="1" y="4028"/>
                  </a:lnTo>
                  <a:lnTo>
                    <a:pt x="44" y="4071"/>
                  </a:lnTo>
                  <a:lnTo>
                    <a:pt x="87" y="4028"/>
                  </a:lnTo>
                  <a:lnTo>
                    <a:pt x="650" y="3638"/>
                  </a:lnTo>
                  <a:lnTo>
                    <a:pt x="1127" y="3205"/>
                  </a:lnTo>
                  <a:lnTo>
                    <a:pt x="1516" y="2772"/>
                  </a:lnTo>
                  <a:lnTo>
                    <a:pt x="1819" y="2296"/>
                  </a:lnTo>
                  <a:lnTo>
                    <a:pt x="2036" y="1820"/>
                  </a:lnTo>
                  <a:lnTo>
                    <a:pt x="2252" y="1257"/>
                  </a:lnTo>
                  <a:lnTo>
                    <a:pt x="2382" y="694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9454;p75">
              <a:extLst>
                <a:ext uri="{FF2B5EF4-FFF2-40B4-BE49-F238E27FC236}">
                  <a16:creationId xmlns:a16="http://schemas.microsoft.com/office/drawing/2014/main" id="{7E9D8F3E-1B3E-4D5A-8855-9FB52810249B}"/>
                </a:ext>
              </a:extLst>
            </p:cNvPr>
            <p:cNvSpPr/>
            <p:nvPr/>
          </p:nvSpPr>
          <p:spPr>
            <a:xfrm>
              <a:off x="3621743" y="2935686"/>
              <a:ext cx="72408" cy="115551"/>
            </a:xfrm>
            <a:custGeom>
              <a:avLst/>
              <a:gdLst/>
              <a:ahLst/>
              <a:cxnLst/>
              <a:rect l="l" t="t" r="r" b="b"/>
              <a:pathLst>
                <a:path w="2686" h="4288" extrusionOk="0">
                  <a:moveTo>
                    <a:pt x="2599" y="0"/>
                  </a:moveTo>
                  <a:lnTo>
                    <a:pt x="2122" y="1256"/>
                  </a:lnTo>
                  <a:lnTo>
                    <a:pt x="1862" y="1776"/>
                  </a:lnTo>
                  <a:lnTo>
                    <a:pt x="1559" y="2252"/>
                  </a:lnTo>
                  <a:lnTo>
                    <a:pt x="1256" y="2728"/>
                  </a:lnTo>
                  <a:lnTo>
                    <a:pt x="910" y="3205"/>
                  </a:lnTo>
                  <a:lnTo>
                    <a:pt x="520" y="3681"/>
                  </a:lnTo>
                  <a:lnTo>
                    <a:pt x="1" y="4200"/>
                  </a:lnTo>
                  <a:lnTo>
                    <a:pt x="1" y="4244"/>
                  </a:lnTo>
                  <a:lnTo>
                    <a:pt x="1" y="4287"/>
                  </a:lnTo>
                  <a:lnTo>
                    <a:pt x="87" y="4287"/>
                  </a:lnTo>
                  <a:lnTo>
                    <a:pt x="650" y="3811"/>
                  </a:lnTo>
                  <a:lnTo>
                    <a:pt x="1126" y="3334"/>
                  </a:lnTo>
                  <a:lnTo>
                    <a:pt x="1473" y="2858"/>
                  </a:lnTo>
                  <a:lnTo>
                    <a:pt x="1776" y="2382"/>
                  </a:lnTo>
                  <a:lnTo>
                    <a:pt x="2036" y="1862"/>
                  </a:lnTo>
                  <a:lnTo>
                    <a:pt x="2252" y="1299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9455;p75">
              <a:extLst>
                <a:ext uri="{FF2B5EF4-FFF2-40B4-BE49-F238E27FC236}">
                  <a16:creationId xmlns:a16="http://schemas.microsoft.com/office/drawing/2014/main" id="{C75217EE-0E80-49DF-9D16-632F17938809}"/>
                </a:ext>
              </a:extLst>
            </p:cNvPr>
            <p:cNvSpPr/>
            <p:nvPr/>
          </p:nvSpPr>
          <p:spPr>
            <a:xfrm>
              <a:off x="3677787" y="2955520"/>
              <a:ext cx="63054" cy="119054"/>
            </a:xfrm>
            <a:custGeom>
              <a:avLst/>
              <a:gdLst/>
              <a:ahLst/>
              <a:cxnLst/>
              <a:rect l="l" t="t" r="r" b="b"/>
              <a:pathLst>
                <a:path w="2339" h="4418" extrusionOk="0">
                  <a:moveTo>
                    <a:pt x="2252" y="0"/>
                  </a:moveTo>
                  <a:lnTo>
                    <a:pt x="2252" y="44"/>
                  </a:lnTo>
                  <a:lnTo>
                    <a:pt x="2079" y="736"/>
                  </a:lnTo>
                  <a:lnTo>
                    <a:pt x="1905" y="1343"/>
                  </a:lnTo>
                  <a:lnTo>
                    <a:pt x="1689" y="1906"/>
                  </a:lnTo>
                  <a:lnTo>
                    <a:pt x="1429" y="2382"/>
                  </a:lnTo>
                  <a:lnTo>
                    <a:pt x="1126" y="2902"/>
                  </a:lnTo>
                  <a:lnTo>
                    <a:pt x="823" y="3378"/>
                  </a:lnTo>
                  <a:lnTo>
                    <a:pt x="433" y="3897"/>
                  </a:lnTo>
                  <a:lnTo>
                    <a:pt x="0" y="4417"/>
                  </a:lnTo>
                  <a:lnTo>
                    <a:pt x="0" y="4417"/>
                  </a:lnTo>
                  <a:lnTo>
                    <a:pt x="476" y="3984"/>
                  </a:lnTo>
                  <a:lnTo>
                    <a:pt x="909" y="3508"/>
                  </a:lnTo>
                  <a:lnTo>
                    <a:pt x="1299" y="3031"/>
                  </a:lnTo>
                  <a:lnTo>
                    <a:pt x="1602" y="2469"/>
                  </a:lnTo>
                  <a:lnTo>
                    <a:pt x="1862" y="1906"/>
                  </a:lnTo>
                  <a:lnTo>
                    <a:pt x="2079" y="1299"/>
                  </a:lnTo>
                  <a:lnTo>
                    <a:pt x="2252" y="693"/>
                  </a:lnTo>
                  <a:lnTo>
                    <a:pt x="2338" y="44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9456;p75">
              <a:extLst>
                <a:ext uri="{FF2B5EF4-FFF2-40B4-BE49-F238E27FC236}">
                  <a16:creationId xmlns:a16="http://schemas.microsoft.com/office/drawing/2014/main" id="{62CBF74C-C43D-46A4-87AB-A0186E03E215}"/>
                </a:ext>
              </a:extLst>
            </p:cNvPr>
            <p:cNvSpPr/>
            <p:nvPr/>
          </p:nvSpPr>
          <p:spPr>
            <a:xfrm>
              <a:off x="3552866" y="2720969"/>
              <a:ext cx="179807" cy="224068"/>
            </a:xfrm>
            <a:custGeom>
              <a:avLst/>
              <a:gdLst/>
              <a:ahLst/>
              <a:cxnLst/>
              <a:rect l="l" t="t" r="r" b="b"/>
              <a:pathLst>
                <a:path w="6670" h="8315" extrusionOk="0">
                  <a:moveTo>
                    <a:pt x="2859" y="1"/>
                  </a:moveTo>
                  <a:lnTo>
                    <a:pt x="2296" y="693"/>
                  </a:lnTo>
                  <a:lnTo>
                    <a:pt x="1733" y="1386"/>
                  </a:lnTo>
                  <a:lnTo>
                    <a:pt x="1213" y="2079"/>
                  </a:lnTo>
                  <a:lnTo>
                    <a:pt x="694" y="2815"/>
                  </a:lnTo>
                  <a:lnTo>
                    <a:pt x="520" y="3335"/>
                  </a:lnTo>
                  <a:lnTo>
                    <a:pt x="304" y="4071"/>
                  </a:lnTo>
                  <a:lnTo>
                    <a:pt x="131" y="4937"/>
                  </a:lnTo>
                  <a:lnTo>
                    <a:pt x="44" y="5846"/>
                  </a:lnTo>
                  <a:lnTo>
                    <a:pt x="1" y="6712"/>
                  </a:lnTo>
                  <a:lnTo>
                    <a:pt x="1" y="7145"/>
                  </a:lnTo>
                  <a:lnTo>
                    <a:pt x="1" y="7492"/>
                  </a:lnTo>
                  <a:lnTo>
                    <a:pt x="87" y="7795"/>
                  </a:lnTo>
                  <a:lnTo>
                    <a:pt x="174" y="8055"/>
                  </a:lnTo>
                  <a:lnTo>
                    <a:pt x="304" y="8228"/>
                  </a:lnTo>
                  <a:lnTo>
                    <a:pt x="434" y="8271"/>
                  </a:lnTo>
                  <a:lnTo>
                    <a:pt x="650" y="8315"/>
                  </a:lnTo>
                  <a:lnTo>
                    <a:pt x="867" y="8271"/>
                  </a:lnTo>
                  <a:lnTo>
                    <a:pt x="1083" y="8185"/>
                  </a:lnTo>
                  <a:lnTo>
                    <a:pt x="1256" y="8055"/>
                  </a:lnTo>
                  <a:lnTo>
                    <a:pt x="1473" y="7882"/>
                  </a:lnTo>
                  <a:lnTo>
                    <a:pt x="1646" y="7665"/>
                  </a:lnTo>
                  <a:lnTo>
                    <a:pt x="1949" y="7145"/>
                  </a:lnTo>
                  <a:lnTo>
                    <a:pt x="2252" y="6583"/>
                  </a:lnTo>
                  <a:lnTo>
                    <a:pt x="2469" y="5976"/>
                  </a:lnTo>
                  <a:lnTo>
                    <a:pt x="2642" y="5413"/>
                  </a:lnTo>
                  <a:lnTo>
                    <a:pt x="2772" y="4894"/>
                  </a:lnTo>
                  <a:lnTo>
                    <a:pt x="3248" y="4937"/>
                  </a:lnTo>
                  <a:lnTo>
                    <a:pt x="3725" y="4980"/>
                  </a:lnTo>
                  <a:lnTo>
                    <a:pt x="4288" y="4980"/>
                  </a:lnTo>
                  <a:lnTo>
                    <a:pt x="4894" y="4894"/>
                  </a:lnTo>
                  <a:lnTo>
                    <a:pt x="5240" y="4807"/>
                  </a:lnTo>
                  <a:lnTo>
                    <a:pt x="5543" y="4677"/>
                  </a:lnTo>
                  <a:lnTo>
                    <a:pt x="5803" y="4547"/>
                  </a:lnTo>
                  <a:lnTo>
                    <a:pt x="6106" y="4374"/>
                  </a:lnTo>
                  <a:lnTo>
                    <a:pt x="6323" y="4114"/>
                  </a:lnTo>
                  <a:lnTo>
                    <a:pt x="6539" y="3854"/>
                  </a:lnTo>
                  <a:lnTo>
                    <a:pt x="6626" y="3725"/>
                  </a:lnTo>
                  <a:lnTo>
                    <a:pt x="6669" y="3551"/>
                  </a:lnTo>
                  <a:lnTo>
                    <a:pt x="6669" y="3378"/>
                  </a:lnTo>
                  <a:lnTo>
                    <a:pt x="6669" y="3248"/>
                  </a:lnTo>
                  <a:lnTo>
                    <a:pt x="6583" y="2902"/>
                  </a:lnTo>
                  <a:lnTo>
                    <a:pt x="6366" y="2599"/>
                  </a:lnTo>
                  <a:lnTo>
                    <a:pt x="6106" y="2252"/>
                  </a:lnTo>
                  <a:lnTo>
                    <a:pt x="5803" y="1949"/>
                  </a:lnTo>
                  <a:lnTo>
                    <a:pt x="5457" y="1646"/>
                  </a:lnTo>
                  <a:lnTo>
                    <a:pt x="5067" y="1343"/>
                  </a:lnTo>
                  <a:lnTo>
                    <a:pt x="4288" y="823"/>
                  </a:lnTo>
                  <a:lnTo>
                    <a:pt x="3551" y="39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9457;p75">
              <a:extLst>
                <a:ext uri="{FF2B5EF4-FFF2-40B4-BE49-F238E27FC236}">
                  <a16:creationId xmlns:a16="http://schemas.microsoft.com/office/drawing/2014/main" id="{714E9174-91A1-4E76-ABEE-93FAA9F66B37}"/>
                </a:ext>
              </a:extLst>
            </p:cNvPr>
            <p:cNvSpPr/>
            <p:nvPr/>
          </p:nvSpPr>
          <p:spPr>
            <a:xfrm>
              <a:off x="3573893" y="2827169"/>
              <a:ext cx="156434" cy="116710"/>
            </a:xfrm>
            <a:custGeom>
              <a:avLst/>
              <a:gdLst/>
              <a:ahLst/>
              <a:cxnLst/>
              <a:rect l="l" t="t" r="r" b="b"/>
              <a:pathLst>
                <a:path w="5803" h="4331" extrusionOk="0">
                  <a:moveTo>
                    <a:pt x="5759" y="0"/>
                  </a:moveTo>
                  <a:lnTo>
                    <a:pt x="5586" y="130"/>
                  </a:lnTo>
                  <a:lnTo>
                    <a:pt x="5413" y="303"/>
                  </a:lnTo>
                  <a:lnTo>
                    <a:pt x="4980" y="520"/>
                  </a:lnTo>
                  <a:lnTo>
                    <a:pt x="4504" y="693"/>
                  </a:lnTo>
                  <a:lnTo>
                    <a:pt x="4027" y="823"/>
                  </a:lnTo>
                  <a:lnTo>
                    <a:pt x="3508" y="866"/>
                  </a:lnTo>
                  <a:lnTo>
                    <a:pt x="2988" y="909"/>
                  </a:lnTo>
                  <a:lnTo>
                    <a:pt x="2512" y="866"/>
                  </a:lnTo>
                  <a:lnTo>
                    <a:pt x="2035" y="823"/>
                  </a:lnTo>
                  <a:lnTo>
                    <a:pt x="1905" y="823"/>
                  </a:lnTo>
                  <a:lnTo>
                    <a:pt x="1862" y="909"/>
                  </a:lnTo>
                  <a:lnTo>
                    <a:pt x="1602" y="1862"/>
                  </a:lnTo>
                  <a:lnTo>
                    <a:pt x="1472" y="2338"/>
                  </a:lnTo>
                  <a:lnTo>
                    <a:pt x="1256" y="2858"/>
                  </a:lnTo>
                  <a:lnTo>
                    <a:pt x="1039" y="3291"/>
                  </a:lnTo>
                  <a:lnTo>
                    <a:pt x="780" y="3724"/>
                  </a:lnTo>
                  <a:lnTo>
                    <a:pt x="606" y="3897"/>
                  </a:lnTo>
                  <a:lnTo>
                    <a:pt x="433" y="4027"/>
                  </a:lnTo>
                  <a:lnTo>
                    <a:pt x="217" y="4200"/>
                  </a:lnTo>
                  <a:lnTo>
                    <a:pt x="0" y="4287"/>
                  </a:lnTo>
                  <a:lnTo>
                    <a:pt x="0" y="4330"/>
                  </a:lnTo>
                  <a:lnTo>
                    <a:pt x="260" y="4244"/>
                  </a:lnTo>
                  <a:lnTo>
                    <a:pt x="476" y="4114"/>
                  </a:lnTo>
                  <a:lnTo>
                    <a:pt x="693" y="3984"/>
                  </a:lnTo>
                  <a:lnTo>
                    <a:pt x="866" y="3854"/>
                  </a:lnTo>
                  <a:lnTo>
                    <a:pt x="1169" y="3464"/>
                  </a:lnTo>
                  <a:lnTo>
                    <a:pt x="1429" y="3031"/>
                  </a:lnTo>
                  <a:lnTo>
                    <a:pt x="1646" y="2555"/>
                  </a:lnTo>
                  <a:lnTo>
                    <a:pt x="1819" y="2079"/>
                  </a:lnTo>
                  <a:lnTo>
                    <a:pt x="2079" y="1126"/>
                  </a:lnTo>
                  <a:lnTo>
                    <a:pt x="2555" y="1169"/>
                  </a:lnTo>
                  <a:lnTo>
                    <a:pt x="3075" y="1213"/>
                  </a:lnTo>
                  <a:lnTo>
                    <a:pt x="3594" y="1169"/>
                  </a:lnTo>
                  <a:lnTo>
                    <a:pt x="4114" y="1083"/>
                  </a:lnTo>
                  <a:lnTo>
                    <a:pt x="4633" y="909"/>
                  </a:lnTo>
                  <a:lnTo>
                    <a:pt x="5066" y="693"/>
                  </a:lnTo>
                  <a:lnTo>
                    <a:pt x="5456" y="390"/>
                  </a:lnTo>
                  <a:lnTo>
                    <a:pt x="5629" y="217"/>
                  </a:lnTo>
                  <a:lnTo>
                    <a:pt x="580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9458;p75">
              <a:extLst>
                <a:ext uri="{FF2B5EF4-FFF2-40B4-BE49-F238E27FC236}">
                  <a16:creationId xmlns:a16="http://schemas.microsoft.com/office/drawing/2014/main" id="{95B0CB27-43B5-481F-B0C7-B8E5DEBC24BF}"/>
                </a:ext>
              </a:extLst>
            </p:cNvPr>
            <p:cNvSpPr/>
            <p:nvPr/>
          </p:nvSpPr>
          <p:spPr>
            <a:xfrm>
              <a:off x="3545857" y="2059354"/>
              <a:ext cx="373577" cy="709474"/>
            </a:xfrm>
            <a:custGeom>
              <a:avLst/>
              <a:gdLst/>
              <a:ahLst/>
              <a:cxnLst/>
              <a:rect l="l" t="t" r="r" b="b"/>
              <a:pathLst>
                <a:path w="13858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3858" y="17018"/>
                  </a:lnTo>
                  <a:lnTo>
                    <a:pt x="13814" y="16065"/>
                  </a:lnTo>
                  <a:lnTo>
                    <a:pt x="13728" y="15069"/>
                  </a:lnTo>
                  <a:lnTo>
                    <a:pt x="13554" y="14117"/>
                  </a:lnTo>
                  <a:lnTo>
                    <a:pt x="13338" y="13381"/>
                  </a:lnTo>
                  <a:lnTo>
                    <a:pt x="13035" y="12558"/>
                  </a:lnTo>
                  <a:lnTo>
                    <a:pt x="12645" y="11692"/>
                  </a:lnTo>
                  <a:lnTo>
                    <a:pt x="12169" y="10826"/>
                  </a:lnTo>
                  <a:lnTo>
                    <a:pt x="11649" y="9917"/>
                  </a:lnTo>
                  <a:lnTo>
                    <a:pt x="11086" y="8964"/>
                  </a:lnTo>
                  <a:lnTo>
                    <a:pt x="10437" y="8055"/>
                  </a:lnTo>
                  <a:lnTo>
                    <a:pt x="9787" y="7145"/>
                  </a:lnTo>
                  <a:lnTo>
                    <a:pt x="9051" y="6236"/>
                  </a:lnTo>
                  <a:lnTo>
                    <a:pt x="8315" y="5370"/>
                  </a:lnTo>
                  <a:lnTo>
                    <a:pt x="7579" y="4504"/>
                  </a:lnTo>
                  <a:lnTo>
                    <a:pt x="6799" y="3681"/>
                  </a:lnTo>
                  <a:lnTo>
                    <a:pt x="6020" y="2945"/>
                  </a:lnTo>
                  <a:lnTo>
                    <a:pt x="5240" y="2252"/>
                  </a:lnTo>
                  <a:lnTo>
                    <a:pt x="4418" y="1646"/>
                  </a:lnTo>
                  <a:lnTo>
                    <a:pt x="3682" y="1126"/>
                  </a:lnTo>
                  <a:lnTo>
                    <a:pt x="3205" y="823"/>
                  </a:lnTo>
                  <a:lnTo>
                    <a:pt x="2729" y="563"/>
                  </a:lnTo>
                  <a:lnTo>
                    <a:pt x="2209" y="347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9459;p75">
              <a:extLst>
                <a:ext uri="{FF2B5EF4-FFF2-40B4-BE49-F238E27FC236}">
                  <a16:creationId xmlns:a16="http://schemas.microsoft.com/office/drawing/2014/main" id="{4A3DEE51-B57D-449F-93E4-0C1F35A1DA24}"/>
                </a:ext>
              </a:extLst>
            </p:cNvPr>
            <p:cNvSpPr/>
            <p:nvPr/>
          </p:nvSpPr>
          <p:spPr>
            <a:xfrm>
              <a:off x="3564539" y="2083849"/>
              <a:ext cx="329205" cy="669834"/>
            </a:xfrm>
            <a:custGeom>
              <a:avLst/>
              <a:gdLst/>
              <a:ahLst/>
              <a:cxnLst/>
              <a:rect l="l" t="t" r="r" b="b"/>
              <a:pathLst>
                <a:path w="12212" h="24857" extrusionOk="0">
                  <a:moveTo>
                    <a:pt x="174" y="1"/>
                  </a:moveTo>
                  <a:lnTo>
                    <a:pt x="174" y="44"/>
                  </a:lnTo>
                  <a:lnTo>
                    <a:pt x="44" y="87"/>
                  </a:lnTo>
                  <a:lnTo>
                    <a:pt x="44" y="131"/>
                  </a:lnTo>
                  <a:lnTo>
                    <a:pt x="1" y="217"/>
                  </a:lnTo>
                  <a:lnTo>
                    <a:pt x="44" y="261"/>
                  </a:lnTo>
                  <a:lnTo>
                    <a:pt x="44" y="347"/>
                  </a:lnTo>
                  <a:lnTo>
                    <a:pt x="131" y="347"/>
                  </a:lnTo>
                  <a:lnTo>
                    <a:pt x="174" y="390"/>
                  </a:lnTo>
                  <a:lnTo>
                    <a:pt x="261" y="347"/>
                  </a:lnTo>
                  <a:lnTo>
                    <a:pt x="304" y="347"/>
                  </a:lnTo>
                  <a:lnTo>
                    <a:pt x="347" y="261"/>
                  </a:lnTo>
                  <a:lnTo>
                    <a:pt x="347" y="217"/>
                  </a:lnTo>
                  <a:lnTo>
                    <a:pt x="347" y="131"/>
                  </a:lnTo>
                  <a:lnTo>
                    <a:pt x="304" y="87"/>
                  </a:lnTo>
                  <a:lnTo>
                    <a:pt x="261" y="44"/>
                  </a:lnTo>
                  <a:lnTo>
                    <a:pt x="217" y="1"/>
                  </a:lnTo>
                  <a:close/>
                  <a:moveTo>
                    <a:pt x="1689" y="2209"/>
                  </a:moveTo>
                  <a:lnTo>
                    <a:pt x="1603" y="2252"/>
                  </a:lnTo>
                  <a:lnTo>
                    <a:pt x="1560" y="2296"/>
                  </a:lnTo>
                  <a:lnTo>
                    <a:pt x="1516" y="2382"/>
                  </a:lnTo>
                  <a:lnTo>
                    <a:pt x="1516" y="2469"/>
                  </a:lnTo>
                  <a:lnTo>
                    <a:pt x="1560" y="2512"/>
                  </a:lnTo>
                  <a:lnTo>
                    <a:pt x="1689" y="2556"/>
                  </a:lnTo>
                  <a:lnTo>
                    <a:pt x="1733" y="2556"/>
                  </a:lnTo>
                  <a:lnTo>
                    <a:pt x="1819" y="2512"/>
                  </a:lnTo>
                  <a:lnTo>
                    <a:pt x="1863" y="2382"/>
                  </a:lnTo>
                  <a:lnTo>
                    <a:pt x="1819" y="2339"/>
                  </a:lnTo>
                  <a:lnTo>
                    <a:pt x="1776" y="2296"/>
                  </a:lnTo>
                  <a:lnTo>
                    <a:pt x="1733" y="2252"/>
                  </a:lnTo>
                  <a:lnTo>
                    <a:pt x="1689" y="2209"/>
                  </a:lnTo>
                  <a:close/>
                  <a:moveTo>
                    <a:pt x="4634" y="2209"/>
                  </a:moveTo>
                  <a:lnTo>
                    <a:pt x="4504" y="2296"/>
                  </a:lnTo>
                  <a:lnTo>
                    <a:pt x="4461" y="2339"/>
                  </a:lnTo>
                  <a:lnTo>
                    <a:pt x="4461" y="2382"/>
                  </a:lnTo>
                  <a:lnTo>
                    <a:pt x="4461" y="2469"/>
                  </a:lnTo>
                  <a:lnTo>
                    <a:pt x="4504" y="2512"/>
                  </a:lnTo>
                  <a:lnTo>
                    <a:pt x="4547" y="2556"/>
                  </a:lnTo>
                  <a:lnTo>
                    <a:pt x="4634" y="2556"/>
                  </a:lnTo>
                  <a:lnTo>
                    <a:pt x="4764" y="2512"/>
                  </a:lnTo>
                  <a:lnTo>
                    <a:pt x="4807" y="2469"/>
                  </a:lnTo>
                  <a:lnTo>
                    <a:pt x="4807" y="2382"/>
                  </a:lnTo>
                  <a:lnTo>
                    <a:pt x="4764" y="2296"/>
                  </a:lnTo>
                  <a:lnTo>
                    <a:pt x="4721" y="2252"/>
                  </a:lnTo>
                  <a:lnTo>
                    <a:pt x="4634" y="2209"/>
                  </a:lnTo>
                  <a:close/>
                  <a:moveTo>
                    <a:pt x="3162" y="4504"/>
                  </a:moveTo>
                  <a:lnTo>
                    <a:pt x="3032" y="4547"/>
                  </a:lnTo>
                  <a:lnTo>
                    <a:pt x="2989" y="4591"/>
                  </a:lnTo>
                  <a:lnTo>
                    <a:pt x="2989" y="4677"/>
                  </a:lnTo>
                  <a:lnTo>
                    <a:pt x="2989" y="4764"/>
                  </a:lnTo>
                  <a:lnTo>
                    <a:pt x="3032" y="4807"/>
                  </a:lnTo>
                  <a:lnTo>
                    <a:pt x="3075" y="4851"/>
                  </a:lnTo>
                  <a:lnTo>
                    <a:pt x="3162" y="4851"/>
                  </a:lnTo>
                  <a:lnTo>
                    <a:pt x="3292" y="4807"/>
                  </a:lnTo>
                  <a:lnTo>
                    <a:pt x="3335" y="4764"/>
                  </a:lnTo>
                  <a:lnTo>
                    <a:pt x="3335" y="4677"/>
                  </a:lnTo>
                  <a:lnTo>
                    <a:pt x="3335" y="4591"/>
                  </a:lnTo>
                  <a:lnTo>
                    <a:pt x="3292" y="4547"/>
                  </a:lnTo>
                  <a:lnTo>
                    <a:pt x="3205" y="4504"/>
                  </a:lnTo>
                  <a:close/>
                  <a:moveTo>
                    <a:pt x="6106" y="4504"/>
                  </a:moveTo>
                  <a:lnTo>
                    <a:pt x="6020" y="4547"/>
                  </a:lnTo>
                  <a:lnTo>
                    <a:pt x="5976" y="4591"/>
                  </a:lnTo>
                  <a:lnTo>
                    <a:pt x="5933" y="4677"/>
                  </a:lnTo>
                  <a:lnTo>
                    <a:pt x="5976" y="4764"/>
                  </a:lnTo>
                  <a:lnTo>
                    <a:pt x="6020" y="4807"/>
                  </a:lnTo>
                  <a:lnTo>
                    <a:pt x="6063" y="4851"/>
                  </a:lnTo>
                  <a:lnTo>
                    <a:pt x="6106" y="4851"/>
                  </a:lnTo>
                  <a:lnTo>
                    <a:pt x="6236" y="4807"/>
                  </a:lnTo>
                  <a:lnTo>
                    <a:pt x="6280" y="4764"/>
                  </a:lnTo>
                  <a:lnTo>
                    <a:pt x="6280" y="4677"/>
                  </a:lnTo>
                  <a:lnTo>
                    <a:pt x="6280" y="4591"/>
                  </a:lnTo>
                  <a:lnTo>
                    <a:pt x="6236" y="4547"/>
                  </a:lnTo>
                  <a:lnTo>
                    <a:pt x="6193" y="4504"/>
                  </a:lnTo>
                  <a:close/>
                  <a:moveTo>
                    <a:pt x="4634" y="6669"/>
                  </a:moveTo>
                  <a:lnTo>
                    <a:pt x="4504" y="6713"/>
                  </a:lnTo>
                  <a:lnTo>
                    <a:pt x="4461" y="6799"/>
                  </a:lnTo>
                  <a:lnTo>
                    <a:pt x="4461" y="6842"/>
                  </a:lnTo>
                  <a:lnTo>
                    <a:pt x="4504" y="6972"/>
                  </a:lnTo>
                  <a:lnTo>
                    <a:pt x="4547" y="7016"/>
                  </a:lnTo>
                  <a:lnTo>
                    <a:pt x="4721" y="7016"/>
                  </a:lnTo>
                  <a:lnTo>
                    <a:pt x="4764" y="6972"/>
                  </a:lnTo>
                  <a:lnTo>
                    <a:pt x="4807" y="6929"/>
                  </a:lnTo>
                  <a:lnTo>
                    <a:pt x="4807" y="6842"/>
                  </a:lnTo>
                  <a:lnTo>
                    <a:pt x="4764" y="6756"/>
                  </a:lnTo>
                  <a:lnTo>
                    <a:pt x="4721" y="6713"/>
                  </a:lnTo>
                  <a:lnTo>
                    <a:pt x="4634" y="6669"/>
                  </a:lnTo>
                  <a:close/>
                  <a:moveTo>
                    <a:pt x="7579" y="6669"/>
                  </a:moveTo>
                  <a:lnTo>
                    <a:pt x="7492" y="6713"/>
                  </a:lnTo>
                  <a:lnTo>
                    <a:pt x="7449" y="6799"/>
                  </a:lnTo>
                  <a:lnTo>
                    <a:pt x="7405" y="6842"/>
                  </a:lnTo>
                  <a:lnTo>
                    <a:pt x="7492" y="6972"/>
                  </a:lnTo>
                  <a:lnTo>
                    <a:pt x="7535" y="7016"/>
                  </a:lnTo>
                  <a:lnTo>
                    <a:pt x="7665" y="7016"/>
                  </a:lnTo>
                  <a:lnTo>
                    <a:pt x="7708" y="6972"/>
                  </a:lnTo>
                  <a:lnTo>
                    <a:pt x="7752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65" y="6713"/>
                  </a:lnTo>
                  <a:lnTo>
                    <a:pt x="7579" y="6669"/>
                  </a:lnTo>
                  <a:close/>
                  <a:moveTo>
                    <a:pt x="3162" y="8964"/>
                  </a:moveTo>
                  <a:lnTo>
                    <a:pt x="3032" y="9008"/>
                  </a:lnTo>
                  <a:lnTo>
                    <a:pt x="2989" y="9051"/>
                  </a:lnTo>
                  <a:lnTo>
                    <a:pt x="2989" y="9137"/>
                  </a:lnTo>
                  <a:lnTo>
                    <a:pt x="3032" y="9224"/>
                  </a:lnTo>
                  <a:lnTo>
                    <a:pt x="3075" y="9267"/>
                  </a:lnTo>
                  <a:lnTo>
                    <a:pt x="3162" y="9311"/>
                  </a:lnTo>
                  <a:lnTo>
                    <a:pt x="3248" y="9267"/>
                  </a:lnTo>
                  <a:lnTo>
                    <a:pt x="3292" y="9267"/>
                  </a:lnTo>
                  <a:lnTo>
                    <a:pt x="3335" y="9181"/>
                  </a:lnTo>
                  <a:lnTo>
                    <a:pt x="3335" y="9137"/>
                  </a:lnTo>
                  <a:lnTo>
                    <a:pt x="3335" y="9051"/>
                  </a:lnTo>
                  <a:lnTo>
                    <a:pt x="3292" y="9008"/>
                  </a:lnTo>
                  <a:lnTo>
                    <a:pt x="3248" y="8964"/>
                  </a:lnTo>
                  <a:close/>
                  <a:moveTo>
                    <a:pt x="6106" y="8964"/>
                  </a:moveTo>
                  <a:lnTo>
                    <a:pt x="6020" y="9008"/>
                  </a:lnTo>
                  <a:lnTo>
                    <a:pt x="5976" y="9051"/>
                  </a:lnTo>
                  <a:lnTo>
                    <a:pt x="5933" y="9137"/>
                  </a:lnTo>
                  <a:lnTo>
                    <a:pt x="6020" y="9224"/>
                  </a:lnTo>
                  <a:lnTo>
                    <a:pt x="6063" y="9267"/>
                  </a:lnTo>
                  <a:lnTo>
                    <a:pt x="6106" y="9311"/>
                  </a:lnTo>
                  <a:lnTo>
                    <a:pt x="6236" y="9267"/>
                  </a:lnTo>
                  <a:lnTo>
                    <a:pt x="6280" y="9181"/>
                  </a:lnTo>
                  <a:lnTo>
                    <a:pt x="6280" y="9137"/>
                  </a:lnTo>
                  <a:lnTo>
                    <a:pt x="6280" y="9051"/>
                  </a:lnTo>
                  <a:lnTo>
                    <a:pt x="6236" y="9008"/>
                  </a:lnTo>
                  <a:lnTo>
                    <a:pt x="6193" y="8964"/>
                  </a:lnTo>
                  <a:close/>
                  <a:moveTo>
                    <a:pt x="9094" y="8964"/>
                  </a:moveTo>
                  <a:lnTo>
                    <a:pt x="8964" y="9008"/>
                  </a:lnTo>
                  <a:lnTo>
                    <a:pt x="8921" y="9051"/>
                  </a:lnTo>
                  <a:lnTo>
                    <a:pt x="8921" y="9137"/>
                  </a:lnTo>
                  <a:lnTo>
                    <a:pt x="8964" y="9224"/>
                  </a:lnTo>
                  <a:lnTo>
                    <a:pt x="9008" y="9267"/>
                  </a:lnTo>
                  <a:lnTo>
                    <a:pt x="9094" y="9311"/>
                  </a:lnTo>
                  <a:lnTo>
                    <a:pt x="9224" y="9267"/>
                  </a:lnTo>
                  <a:lnTo>
                    <a:pt x="9224" y="9181"/>
                  </a:lnTo>
                  <a:lnTo>
                    <a:pt x="9267" y="9137"/>
                  </a:lnTo>
                  <a:lnTo>
                    <a:pt x="9224" y="9051"/>
                  </a:lnTo>
                  <a:lnTo>
                    <a:pt x="9224" y="9008"/>
                  </a:lnTo>
                  <a:lnTo>
                    <a:pt x="9094" y="8964"/>
                  </a:lnTo>
                  <a:close/>
                  <a:moveTo>
                    <a:pt x="4634" y="11129"/>
                  </a:moveTo>
                  <a:lnTo>
                    <a:pt x="4504" y="11173"/>
                  </a:lnTo>
                  <a:lnTo>
                    <a:pt x="4461" y="11216"/>
                  </a:lnTo>
                  <a:lnTo>
                    <a:pt x="4461" y="11303"/>
                  </a:lnTo>
                  <a:lnTo>
                    <a:pt x="4461" y="11389"/>
                  </a:lnTo>
                  <a:lnTo>
                    <a:pt x="4504" y="11432"/>
                  </a:lnTo>
                  <a:lnTo>
                    <a:pt x="4547" y="11476"/>
                  </a:lnTo>
                  <a:lnTo>
                    <a:pt x="4721" y="11476"/>
                  </a:lnTo>
                  <a:lnTo>
                    <a:pt x="4764" y="11432"/>
                  </a:lnTo>
                  <a:lnTo>
                    <a:pt x="4807" y="11389"/>
                  </a:lnTo>
                  <a:lnTo>
                    <a:pt x="4807" y="11303"/>
                  </a:lnTo>
                  <a:lnTo>
                    <a:pt x="4764" y="11173"/>
                  </a:lnTo>
                  <a:lnTo>
                    <a:pt x="4721" y="11129"/>
                  </a:lnTo>
                  <a:close/>
                  <a:moveTo>
                    <a:pt x="7579" y="11129"/>
                  </a:moveTo>
                  <a:lnTo>
                    <a:pt x="7492" y="11173"/>
                  </a:lnTo>
                  <a:lnTo>
                    <a:pt x="7449" y="11216"/>
                  </a:lnTo>
                  <a:lnTo>
                    <a:pt x="7405" y="11303"/>
                  </a:lnTo>
                  <a:lnTo>
                    <a:pt x="7449" y="11389"/>
                  </a:lnTo>
                  <a:lnTo>
                    <a:pt x="7492" y="11432"/>
                  </a:lnTo>
                  <a:lnTo>
                    <a:pt x="7535" y="11476"/>
                  </a:lnTo>
                  <a:lnTo>
                    <a:pt x="7665" y="11476"/>
                  </a:lnTo>
                  <a:lnTo>
                    <a:pt x="7708" y="11432"/>
                  </a:lnTo>
                  <a:lnTo>
                    <a:pt x="7752" y="11389"/>
                  </a:lnTo>
                  <a:lnTo>
                    <a:pt x="7752" y="11303"/>
                  </a:lnTo>
                  <a:lnTo>
                    <a:pt x="7752" y="11259"/>
                  </a:lnTo>
                  <a:lnTo>
                    <a:pt x="7708" y="11173"/>
                  </a:lnTo>
                  <a:lnTo>
                    <a:pt x="7665" y="11129"/>
                  </a:lnTo>
                  <a:close/>
                  <a:moveTo>
                    <a:pt x="10566" y="11129"/>
                  </a:moveTo>
                  <a:lnTo>
                    <a:pt x="10436" y="11173"/>
                  </a:lnTo>
                  <a:lnTo>
                    <a:pt x="10393" y="11216"/>
                  </a:lnTo>
                  <a:lnTo>
                    <a:pt x="10393" y="11303"/>
                  </a:lnTo>
                  <a:lnTo>
                    <a:pt x="10393" y="11389"/>
                  </a:lnTo>
                  <a:lnTo>
                    <a:pt x="10436" y="11432"/>
                  </a:lnTo>
                  <a:lnTo>
                    <a:pt x="10480" y="11476"/>
                  </a:lnTo>
                  <a:lnTo>
                    <a:pt x="10610" y="11476"/>
                  </a:lnTo>
                  <a:lnTo>
                    <a:pt x="10696" y="11432"/>
                  </a:lnTo>
                  <a:lnTo>
                    <a:pt x="10740" y="11389"/>
                  </a:lnTo>
                  <a:lnTo>
                    <a:pt x="10740" y="11303"/>
                  </a:lnTo>
                  <a:lnTo>
                    <a:pt x="10740" y="11259"/>
                  </a:lnTo>
                  <a:lnTo>
                    <a:pt x="10696" y="11173"/>
                  </a:lnTo>
                  <a:lnTo>
                    <a:pt x="10653" y="11129"/>
                  </a:lnTo>
                  <a:close/>
                  <a:moveTo>
                    <a:pt x="6106" y="13381"/>
                  </a:moveTo>
                  <a:lnTo>
                    <a:pt x="6020" y="13468"/>
                  </a:lnTo>
                  <a:lnTo>
                    <a:pt x="5976" y="13511"/>
                  </a:lnTo>
                  <a:lnTo>
                    <a:pt x="5933" y="13554"/>
                  </a:lnTo>
                  <a:lnTo>
                    <a:pt x="6020" y="13684"/>
                  </a:lnTo>
                  <a:lnTo>
                    <a:pt x="6063" y="13727"/>
                  </a:lnTo>
                  <a:lnTo>
                    <a:pt x="6193" y="13727"/>
                  </a:lnTo>
                  <a:lnTo>
                    <a:pt x="6236" y="13684"/>
                  </a:lnTo>
                  <a:lnTo>
                    <a:pt x="6280" y="13641"/>
                  </a:lnTo>
                  <a:lnTo>
                    <a:pt x="6280" y="13554"/>
                  </a:lnTo>
                  <a:lnTo>
                    <a:pt x="6280" y="13511"/>
                  </a:lnTo>
                  <a:lnTo>
                    <a:pt x="6280" y="13468"/>
                  </a:lnTo>
                  <a:lnTo>
                    <a:pt x="6193" y="13424"/>
                  </a:lnTo>
                  <a:lnTo>
                    <a:pt x="6150" y="13381"/>
                  </a:lnTo>
                  <a:close/>
                  <a:moveTo>
                    <a:pt x="9094" y="13381"/>
                  </a:moveTo>
                  <a:lnTo>
                    <a:pt x="8964" y="13468"/>
                  </a:lnTo>
                  <a:lnTo>
                    <a:pt x="8921" y="13511"/>
                  </a:lnTo>
                  <a:lnTo>
                    <a:pt x="8921" y="13554"/>
                  </a:lnTo>
                  <a:lnTo>
                    <a:pt x="8964" y="13684"/>
                  </a:lnTo>
                  <a:lnTo>
                    <a:pt x="9008" y="13727"/>
                  </a:lnTo>
                  <a:lnTo>
                    <a:pt x="9137" y="13727"/>
                  </a:lnTo>
                  <a:lnTo>
                    <a:pt x="9224" y="13684"/>
                  </a:lnTo>
                  <a:lnTo>
                    <a:pt x="9267" y="13641"/>
                  </a:lnTo>
                  <a:lnTo>
                    <a:pt x="9267" y="13554"/>
                  </a:lnTo>
                  <a:lnTo>
                    <a:pt x="9224" y="13511"/>
                  </a:lnTo>
                  <a:lnTo>
                    <a:pt x="9224" y="13468"/>
                  </a:lnTo>
                  <a:lnTo>
                    <a:pt x="9094" y="13381"/>
                  </a:lnTo>
                  <a:close/>
                  <a:moveTo>
                    <a:pt x="12039" y="13381"/>
                  </a:moveTo>
                  <a:lnTo>
                    <a:pt x="11909" y="13468"/>
                  </a:lnTo>
                  <a:lnTo>
                    <a:pt x="11909" y="13511"/>
                  </a:lnTo>
                  <a:lnTo>
                    <a:pt x="11865" y="13554"/>
                  </a:lnTo>
                  <a:lnTo>
                    <a:pt x="11909" y="13641"/>
                  </a:lnTo>
                  <a:lnTo>
                    <a:pt x="11909" y="13684"/>
                  </a:lnTo>
                  <a:lnTo>
                    <a:pt x="11995" y="13727"/>
                  </a:lnTo>
                  <a:lnTo>
                    <a:pt x="12125" y="13727"/>
                  </a:lnTo>
                  <a:lnTo>
                    <a:pt x="12169" y="13684"/>
                  </a:lnTo>
                  <a:lnTo>
                    <a:pt x="12212" y="13641"/>
                  </a:lnTo>
                  <a:lnTo>
                    <a:pt x="12212" y="13554"/>
                  </a:lnTo>
                  <a:lnTo>
                    <a:pt x="12212" y="13511"/>
                  </a:lnTo>
                  <a:lnTo>
                    <a:pt x="12169" y="13468"/>
                  </a:lnTo>
                  <a:lnTo>
                    <a:pt x="12125" y="13424"/>
                  </a:lnTo>
                  <a:lnTo>
                    <a:pt x="12082" y="13381"/>
                  </a:lnTo>
                  <a:close/>
                  <a:moveTo>
                    <a:pt x="4634" y="15589"/>
                  </a:moveTo>
                  <a:lnTo>
                    <a:pt x="4504" y="15633"/>
                  </a:lnTo>
                  <a:lnTo>
                    <a:pt x="4461" y="15676"/>
                  </a:lnTo>
                  <a:lnTo>
                    <a:pt x="4461" y="15763"/>
                  </a:lnTo>
                  <a:lnTo>
                    <a:pt x="4504" y="15893"/>
                  </a:lnTo>
                  <a:lnTo>
                    <a:pt x="4547" y="15936"/>
                  </a:lnTo>
                  <a:lnTo>
                    <a:pt x="4721" y="15936"/>
                  </a:lnTo>
                  <a:lnTo>
                    <a:pt x="4764" y="15893"/>
                  </a:lnTo>
                  <a:lnTo>
                    <a:pt x="4807" y="15849"/>
                  </a:lnTo>
                  <a:lnTo>
                    <a:pt x="4807" y="15763"/>
                  </a:lnTo>
                  <a:lnTo>
                    <a:pt x="4807" y="15676"/>
                  </a:lnTo>
                  <a:lnTo>
                    <a:pt x="4764" y="15633"/>
                  </a:lnTo>
                  <a:lnTo>
                    <a:pt x="4721" y="15589"/>
                  </a:lnTo>
                  <a:close/>
                  <a:moveTo>
                    <a:pt x="7579" y="15589"/>
                  </a:moveTo>
                  <a:lnTo>
                    <a:pt x="7492" y="15633"/>
                  </a:lnTo>
                  <a:lnTo>
                    <a:pt x="7449" y="15676"/>
                  </a:lnTo>
                  <a:lnTo>
                    <a:pt x="7405" y="15763"/>
                  </a:lnTo>
                  <a:lnTo>
                    <a:pt x="7492" y="15893"/>
                  </a:lnTo>
                  <a:lnTo>
                    <a:pt x="7535" y="15936"/>
                  </a:lnTo>
                  <a:lnTo>
                    <a:pt x="7665" y="15936"/>
                  </a:lnTo>
                  <a:lnTo>
                    <a:pt x="7708" y="15893"/>
                  </a:lnTo>
                  <a:lnTo>
                    <a:pt x="7752" y="15849"/>
                  </a:lnTo>
                  <a:lnTo>
                    <a:pt x="7752" y="15763"/>
                  </a:lnTo>
                  <a:lnTo>
                    <a:pt x="7752" y="15676"/>
                  </a:lnTo>
                  <a:lnTo>
                    <a:pt x="7752" y="15633"/>
                  </a:lnTo>
                  <a:lnTo>
                    <a:pt x="7665" y="15589"/>
                  </a:lnTo>
                  <a:close/>
                  <a:moveTo>
                    <a:pt x="10566" y="15589"/>
                  </a:moveTo>
                  <a:lnTo>
                    <a:pt x="10436" y="15633"/>
                  </a:lnTo>
                  <a:lnTo>
                    <a:pt x="10393" y="15676"/>
                  </a:lnTo>
                  <a:lnTo>
                    <a:pt x="10393" y="15763"/>
                  </a:lnTo>
                  <a:lnTo>
                    <a:pt x="10436" y="15893"/>
                  </a:lnTo>
                  <a:lnTo>
                    <a:pt x="10480" y="15936"/>
                  </a:lnTo>
                  <a:lnTo>
                    <a:pt x="10610" y="15936"/>
                  </a:lnTo>
                  <a:lnTo>
                    <a:pt x="10696" y="15893"/>
                  </a:lnTo>
                  <a:lnTo>
                    <a:pt x="10740" y="15849"/>
                  </a:lnTo>
                  <a:lnTo>
                    <a:pt x="10740" y="15763"/>
                  </a:lnTo>
                  <a:lnTo>
                    <a:pt x="10740" y="15676"/>
                  </a:lnTo>
                  <a:lnTo>
                    <a:pt x="10696" y="15633"/>
                  </a:lnTo>
                  <a:lnTo>
                    <a:pt x="10653" y="15589"/>
                  </a:lnTo>
                  <a:close/>
                  <a:moveTo>
                    <a:pt x="6106" y="17841"/>
                  </a:moveTo>
                  <a:lnTo>
                    <a:pt x="6020" y="17884"/>
                  </a:lnTo>
                  <a:lnTo>
                    <a:pt x="5976" y="17971"/>
                  </a:lnTo>
                  <a:lnTo>
                    <a:pt x="5933" y="18014"/>
                  </a:lnTo>
                  <a:lnTo>
                    <a:pt x="6020" y="18144"/>
                  </a:lnTo>
                  <a:lnTo>
                    <a:pt x="6063" y="18188"/>
                  </a:lnTo>
                  <a:lnTo>
                    <a:pt x="6193" y="18188"/>
                  </a:lnTo>
                  <a:lnTo>
                    <a:pt x="6236" y="18144"/>
                  </a:lnTo>
                  <a:lnTo>
                    <a:pt x="6280" y="18101"/>
                  </a:lnTo>
                  <a:lnTo>
                    <a:pt x="6280" y="18014"/>
                  </a:lnTo>
                  <a:lnTo>
                    <a:pt x="6280" y="17971"/>
                  </a:lnTo>
                  <a:lnTo>
                    <a:pt x="6280" y="17884"/>
                  </a:lnTo>
                  <a:lnTo>
                    <a:pt x="6193" y="17841"/>
                  </a:lnTo>
                  <a:close/>
                  <a:moveTo>
                    <a:pt x="9094" y="17841"/>
                  </a:moveTo>
                  <a:lnTo>
                    <a:pt x="8964" y="17884"/>
                  </a:lnTo>
                  <a:lnTo>
                    <a:pt x="8921" y="17971"/>
                  </a:lnTo>
                  <a:lnTo>
                    <a:pt x="8921" y="18014"/>
                  </a:lnTo>
                  <a:lnTo>
                    <a:pt x="8964" y="18144"/>
                  </a:lnTo>
                  <a:lnTo>
                    <a:pt x="9008" y="18188"/>
                  </a:lnTo>
                  <a:lnTo>
                    <a:pt x="9137" y="18188"/>
                  </a:lnTo>
                  <a:lnTo>
                    <a:pt x="9224" y="18144"/>
                  </a:lnTo>
                  <a:lnTo>
                    <a:pt x="9267" y="18101"/>
                  </a:lnTo>
                  <a:lnTo>
                    <a:pt x="9267" y="18014"/>
                  </a:lnTo>
                  <a:lnTo>
                    <a:pt x="9224" y="17971"/>
                  </a:lnTo>
                  <a:lnTo>
                    <a:pt x="9224" y="17884"/>
                  </a:lnTo>
                  <a:lnTo>
                    <a:pt x="9094" y="17841"/>
                  </a:lnTo>
                  <a:close/>
                  <a:moveTo>
                    <a:pt x="12039" y="17841"/>
                  </a:moveTo>
                  <a:lnTo>
                    <a:pt x="11909" y="17884"/>
                  </a:lnTo>
                  <a:lnTo>
                    <a:pt x="11909" y="17971"/>
                  </a:lnTo>
                  <a:lnTo>
                    <a:pt x="11865" y="18014"/>
                  </a:lnTo>
                  <a:lnTo>
                    <a:pt x="11909" y="18101"/>
                  </a:lnTo>
                  <a:lnTo>
                    <a:pt x="11909" y="18144"/>
                  </a:lnTo>
                  <a:lnTo>
                    <a:pt x="11995" y="18188"/>
                  </a:lnTo>
                  <a:lnTo>
                    <a:pt x="12125" y="18188"/>
                  </a:lnTo>
                  <a:lnTo>
                    <a:pt x="12169" y="18144"/>
                  </a:lnTo>
                  <a:lnTo>
                    <a:pt x="12212" y="18101"/>
                  </a:lnTo>
                  <a:lnTo>
                    <a:pt x="12212" y="18014"/>
                  </a:lnTo>
                  <a:lnTo>
                    <a:pt x="12212" y="17971"/>
                  </a:lnTo>
                  <a:lnTo>
                    <a:pt x="12169" y="17884"/>
                  </a:lnTo>
                  <a:lnTo>
                    <a:pt x="12125" y="17841"/>
                  </a:lnTo>
                  <a:close/>
                  <a:moveTo>
                    <a:pt x="4634" y="20006"/>
                  </a:moveTo>
                  <a:lnTo>
                    <a:pt x="4634" y="20050"/>
                  </a:lnTo>
                  <a:lnTo>
                    <a:pt x="4504" y="20093"/>
                  </a:lnTo>
                  <a:lnTo>
                    <a:pt x="4461" y="20136"/>
                  </a:lnTo>
                  <a:lnTo>
                    <a:pt x="4461" y="20223"/>
                  </a:lnTo>
                  <a:lnTo>
                    <a:pt x="4504" y="20309"/>
                  </a:lnTo>
                  <a:lnTo>
                    <a:pt x="4547" y="20353"/>
                  </a:lnTo>
                  <a:lnTo>
                    <a:pt x="4634" y="20396"/>
                  </a:lnTo>
                  <a:lnTo>
                    <a:pt x="4721" y="20353"/>
                  </a:lnTo>
                  <a:lnTo>
                    <a:pt x="4764" y="20353"/>
                  </a:lnTo>
                  <a:lnTo>
                    <a:pt x="4807" y="20266"/>
                  </a:lnTo>
                  <a:lnTo>
                    <a:pt x="4807" y="20223"/>
                  </a:lnTo>
                  <a:lnTo>
                    <a:pt x="4807" y="20136"/>
                  </a:lnTo>
                  <a:lnTo>
                    <a:pt x="4764" y="20093"/>
                  </a:lnTo>
                  <a:lnTo>
                    <a:pt x="4721" y="20050"/>
                  </a:lnTo>
                  <a:lnTo>
                    <a:pt x="4634" y="20006"/>
                  </a:lnTo>
                  <a:close/>
                  <a:moveTo>
                    <a:pt x="7579" y="20006"/>
                  </a:moveTo>
                  <a:lnTo>
                    <a:pt x="7579" y="20050"/>
                  </a:lnTo>
                  <a:lnTo>
                    <a:pt x="7492" y="20093"/>
                  </a:lnTo>
                  <a:lnTo>
                    <a:pt x="7449" y="20136"/>
                  </a:lnTo>
                  <a:lnTo>
                    <a:pt x="7405" y="20223"/>
                  </a:lnTo>
                  <a:lnTo>
                    <a:pt x="7492" y="20309"/>
                  </a:lnTo>
                  <a:lnTo>
                    <a:pt x="7535" y="20353"/>
                  </a:lnTo>
                  <a:lnTo>
                    <a:pt x="7579" y="20396"/>
                  </a:lnTo>
                  <a:lnTo>
                    <a:pt x="7665" y="20353"/>
                  </a:lnTo>
                  <a:lnTo>
                    <a:pt x="7708" y="20353"/>
                  </a:lnTo>
                  <a:lnTo>
                    <a:pt x="7752" y="20266"/>
                  </a:lnTo>
                  <a:lnTo>
                    <a:pt x="7752" y="20223"/>
                  </a:lnTo>
                  <a:lnTo>
                    <a:pt x="7752" y="20136"/>
                  </a:lnTo>
                  <a:lnTo>
                    <a:pt x="7752" y="20093"/>
                  </a:lnTo>
                  <a:lnTo>
                    <a:pt x="7665" y="20050"/>
                  </a:lnTo>
                  <a:lnTo>
                    <a:pt x="7622" y="20006"/>
                  </a:lnTo>
                  <a:close/>
                  <a:moveTo>
                    <a:pt x="10566" y="20006"/>
                  </a:moveTo>
                  <a:lnTo>
                    <a:pt x="10566" y="20050"/>
                  </a:lnTo>
                  <a:lnTo>
                    <a:pt x="10436" y="20093"/>
                  </a:lnTo>
                  <a:lnTo>
                    <a:pt x="10393" y="20136"/>
                  </a:lnTo>
                  <a:lnTo>
                    <a:pt x="10393" y="20223"/>
                  </a:lnTo>
                  <a:lnTo>
                    <a:pt x="10436" y="20309"/>
                  </a:lnTo>
                  <a:lnTo>
                    <a:pt x="10480" y="20353"/>
                  </a:lnTo>
                  <a:lnTo>
                    <a:pt x="10566" y="20396"/>
                  </a:lnTo>
                  <a:lnTo>
                    <a:pt x="10610" y="20353"/>
                  </a:lnTo>
                  <a:lnTo>
                    <a:pt x="10696" y="20353"/>
                  </a:lnTo>
                  <a:lnTo>
                    <a:pt x="10740" y="20266"/>
                  </a:lnTo>
                  <a:lnTo>
                    <a:pt x="10740" y="20223"/>
                  </a:lnTo>
                  <a:lnTo>
                    <a:pt x="10740" y="20136"/>
                  </a:lnTo>
                  <a:lnTo>
                    <a:pt x="10696" y="20093"/>
                  </a:lnTo>
                  <a:lnTo>
                    <a:pt x="10653" y="20050"/>
                  </a:lnTo>
                  <a:lnTo>
                    <a:pt x="10566" y="20006"/>
                  </a:lnTo>
                  <a:close/>
                  <a:moveTo>
                    <a:pt x="6106" y="22301"/>
                  </a:moveTo>
                  <a:lnTo>
                    <a:pt x="6020" y="22345"/>
                  </a:lnTo>
                  <a:lnTo>
                    <a:pt x="5976" y="22388"/>
                  </a:lnTo>
                  <a:lnTo>
                    <a:pt x="5933" y="22474"/>
                  </a:lnTo>
                  <a:lnTo>
                    <a:pt x="5976" y="22561"/>
                  </a:lnTo>
                  <a:lnTo>
                    <a:pt x="6020" y="22604"/>
                  </a:lnTo>
                  <a:lnTo>
                    <a:pt x="6063" y="22648"/>
                  </a:lnTo>
                  <a:lnTo>
                    <a:pt x="6193" y="22648"/>
                  </a:lnTo>
                  <a:lnTo>
                    <a:pt x="6236" y="22604"/>
                  </a:lnTo>
                  <a:lnTo>
                    <a:pt x="6280" y="22561"/>
                  </a:lnTo>
                  <a:lnTo>
                    <a:pt x="6280" y="22474"/>
                  </a:lnTo>
                  <a:lnTo>
                    <a:pt x="6280" y="22431"/>
                  </a:lnTo>
                  <a:lnTo>
                    <a:pt x="6280" y="22345"/>
                  </a:lnTo>
                  <a:lnTo>
                    <a:pt x="6236" y="22301"/>
                  </a:lnTo>
                  <a:close/>
                  <a:moveTo>
                    <a:pt x="9094" y="22301"/>
                  </a:moveTo>
                  <a:lnTo>
                    <a:pt x="8964" y="22345"/>
                  </a:lnTo>
                  <a:lnTo>
                    <a:pt x="8921" y="22388"/>
                  </a:lnTo>
                  <a:lnTo>
                    <a:pt x="8921" y="22474"/>
                  </a:lnTo>
                  <a:lnTo>
                    <a:pt x="8921" y="22561"/>
                  </a:lnTo>
                  <a:lnTo>
                    <a:pt x="8964" y="22604"/>
                  </a:lnTo>
                  <a:lnTo>
                    <a:pt x="9008" y="22648"/>
                  </a:lnTo>
                  <a:lnTo>
                    <a:pt x="9137" y="22648"/>
                  </a:lnTo>
                  <a:lnTo>
                    <a:pt x="9224" y="22604"/>
                  </a:lnTo>
                  <a:lnTo>
                    <a:pt x="9267" y="22561"/>
                  </a:lnTo>
                  <a:lnTo>
                    <a:pt x="9267" y="22474"/>
                  </a:lnTo>
                  <a:lnTo>
                    <a:pt x="9224" y="22388"/>
                  </a:lnTo>
                  <a:lnTo>
                    <a:pt x="9224" y="22345"/>
                  </a:lnTo>
                  <a:lnTo>
                    <a:pt x="9094" y="22301"/>
                  </a:lnTo>
                  <a:close/>
                  <a:moveTo>
                    <a:pt x="12039" y="22301"/>
                  </a:moveTo>
                  <a:lnTo>
                    <a:pt x="11909" y="22345"/>
                  </a:lnTo>
                  <a:lnTo>
                    <a:pt x="11909" y="22388"/>
                  </a:lnTo>
                  <a:lnTo>
                    <a:pt x="11865" y="22474"/>
                  </a:lnTo>
                  <a:lnTo>
                    <a:pt x="11909" y="22604"/>
                  </a:lnTo>
                  <a:lnTo>
                    <a:pt x="11995" y="22648"/>
                  </a:lnTo>
                  <a:lnTo>
                    <a:pt x="12125" y="22648"/>
                  </a:lnTo>
                  <a:lnTo>
                    <a:pt x="12169" y="22604"/>
                  </a:lnTo>
                  <a:lnTo>
                    <a:pt x="12212" y="22561"/>
                  </a:lnTo>
                  <a:lnTo>
                    <a:pt x="12212" y="22474"/>
                  </a:lnTo>
                  <a:lnTo>
                    <a:pt x="12212" y="22431"/>
                  </a:lnTo>
                  <a:lnTo>
                    <a:pt x="12212" y="22345"/>
                  </a:lnTo>
                  <a:lnTo>
                    <a:pt x="12125" y="22301"/>
                  </a:lnTo>
                  <a:close/>
                  <a:moveTo>
                    <a:pt x="10566" y="24466"/>
                  </a:moveTo>
                  <a:lnTo>
                    <a:pt x="10566" y="24510"/>
                  </a:lnTo>
                  <a:lnTo>
                    <a:pt x="10436" y="24553"/>
                  </a:lnTo>
                  <a:lnTo>
                    <a:pt x="10393" y="24596"/>
                  </a:lnTo>
                  <a:lnTo>
                    <a:pt x="10393" y="24683"/>
                  </a:lnTo>
                  <a:lnTo>
                    <a:pt x="10436" y="24813"/>
                  </a:lnTo>
                  <a:lnTo>
                    <a:pt x="10480" y="24856"/>
                  </a:lnTo>
                  <a:lnTo>
                    <a:pt x="10610" y="24856"/>
                  </a:lnTo>
                  <a:lnTo>
                    <a:pt x="10696" y="24813"/>
                  </a:lnTo>
                  <a:lnTo>
                    <a:pt x="10740" y="24769"/>
                  </a:lnTo>
                  <a:lnTo>
                    <a:pt x="10740" y="24683"/>
                  </a:lnTo>
                  <a:lnTo>
                    <a:pt x="10740" y="24596"/>
                  </a:lnTo>
                  <a:lnTo>
                    <a:pt x="10696" y="24553"/>
                  </a:lnTo>
                  <a:lnTo>
                    <a:pt x="10653" y="24510"/>
                  </a:lnTo>
                  <a:lnTo>
                    <a:pt x="10566" y="24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9460;p75">
              <a:extLst>
                <a:ext uri="{FF2B5EF4-FFF2-40B4-BE49-F238E27FC236}">
                  <a16:creationId xmlns:a16="http://schemas.microsoft.com/office/drawing/2014/main" id="{254D9827-42EA-4D33-8F38-7124055216E8}"/>
                </a:ext>
              </a:extLst>
            </p:cNvPr>
            <p:cNvSpPr/>
            <p:nvPr/>
          </p:nvSpPr>
          <p:spPr>
            <a:xfrm>
              <a:off x="3545857" y="2059354"/>
              <a:ext cx="371232" cy="709474"/>
            </a:xfrm>
            <a:custGeom>
              <a:avLst/>
              <a:gdLst/>
              <a:ahLst/>
              <a:cxnLst/>
              <a:rect l="l" t="t" r="r" b="b"/>
              <a:pathLst>
                <a:path w="13771" h="26328" extrusionOk="0">
                  <a:moveTo>
                    <a:pt x="694" y="0"/>
                  </a:moveTo>
                  <a:lnTo>
                    <a:pt x="477" y="87"/>
                  </a:lnTo>
                  <a:lnTo>
                    <a:pt x="304" y="217"/>
                  </a:lnTo>
                  <a:lnTo>
                    <a:pt x="131" y="433"/>
                  </a:lnTo>
                  <a:lnTo>
                    <a:pt x="44" y="693"/>
                  </a:lnTo>
                  <a:lnTo>
                    <a:pt x="1" y="996"/>
                  </a:lnTo>
                  <a:lnTo>
                    <a:pt x="1" y="1343"/>
                  </a:lnTo>
                  <a:lnTo>
                    <a:pt x="87" y="1776"/>
                  </a:lnTo>
                  <a:lnTo>
                    <a:pt x="174" y="2209"/>
                  </a:lnTo>
                  <a:lnTo>
                    <a:pt x="304" y="2728"/>
                  </a:lnTo>
                  <a:lnTo>
                    <a:pt x="694" y="3854"/>
                  </a:lnTo>
                  <a:lnTo>
                    <a:pt x="1257" y="5153"/>
                  </a:lnTo>
                  <a:lnTo>
                    <a:pt x="2772" y="8488"/>
                  </a:lnTo>
                  <a:lnTo>
                    <a:pt x="3465" y="10090"/>
                  </a:lnTo>
                  <a:lnTo>
                    <a:pt x="4071" y="11605"/>
                  </a:lnTo>
                  <a:lnTo>
                    <a:pt x="4591" y="12991"/>
                  </a:lnTo>
                  <a:lnTo>
                    <a:pt x="4981" y="14160"/>
                  </a:lnTo>
                  <a:lnTo>
                    <a:pt x="5197" y="15113"/>
                  </a:lnTo>
                  <a:lnTo>
                    <a:pt x="5284" y="15503"/>
                  </a:lnTo>
                  <a:lnTo>
                    <a:pt x="5284" y="15806"/>
                  </a:lnTo>
                  <a:lnTo>
                    <a:pt x="5240" y="16065"/>
                  </a:lnTo>
                  <a:lnTo>
                    <a:pt x="5154" y="16412"/>
                  </a:lnTo>
                  <a:lnTo>
                    <a:pt x="4851" y="17364"/>
                  </a:lnTo>
                  <a:lnTo>
                    <a:pt x="4028" y="19789"/>
                  </a:lnTo>
                  <a:lnTo>
                    <a:pt x="3162" y="21998"/>
                  </a:lnTo>
                  <a:lnTo>
                    <a:pt x="2816" y="22950"/>
                  </a:lnTo>
                  <a:lnTo>
                    <a:pt x="12299" y="26328"/>
                  </a:lnTo>
                  <a:lnTo>
                    <a:pt x="12818" y="24250"/>
                  </a:lnTo>
                  <a:lnTo>
                    <a:pt x="13208" y="22171"/>
                  </a:lnTo>
                  <a:lnTo>
                    <a:pt x="13554" y="20093"/>
                  </a:lnTo>
                  <a:lnTo>
                    <a:pt x="13771" y="18014"/>
                  </a:lnTo>
                  <a:lnTo>
                    <a:pt x="1733" y="130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9461;p75">
              <a:extLst>
                <a:ext uri="{FF2B5EF4-FFF2-40B4-BE49-F238E27FC236}">
                  <a16:creationId xmlns:a16="http://schemas.microsoft.com/office/drawing/2014/main" id="{54A46F04-4C0B-40C4-991A-065EE7854F40}"/>
                </a:ext>
              </a:extLst>
            </p:cNvPr>
            <p:cNvSpPr/>
            <p:nvPr/>
          </p:nvSpPr>
          <p:spPr>
            <a:xfrm>
              <a:off x="3454822" y="1935665"/>
              <a:ext cx="110930" cy="199573"/>
            </a:xfrm>
            <a:custGeom>
              <a:avLst/>
              <a:gdLst/>
              <a:ahLst/>
              <a:cxnLst/>
              <a:rect l="l" t="t" r="r" b="b"/>
              <a:pathLst>
                <a:path w="4115" h="7406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780" y="4980"/>
                  </a:lnTo>
                  <a:lnTo>
                    <a:pt x="823" y="5370"/>
                  </a:lnTo>
                  <a:lnTo>
                    <a:pt x="910" y="6193"/>
                  </a:lnTo>
                  <a:lnTo>
                    <a:pt x="996" y="6669"/>
                  </a:lnTo>
                  <a:lnTo>
                    <a:pt x="1083" y="7059"/>
                  </a:lnTo>
                  <a:lnTo>
                    <a:pt x="1213" y="7318"/>
                  </a:lnTo>
                  <a:lnTo>
                    <a:pt x="1299" y="7405"/>
                  </a:lnTo>
                  <a:lnTo>
                    <a:pt x="1646" y="7405"/>
                  </a:lnTo>
                  <a:lnTo>
                    <a:pt x="1906" y="7318"/>
                  </a:lnTo>
                  <a:lnTo>
                    <a:pt x="2122" y="7232"/>
                  </a:lnTo>
                  <a:lnTo>
                    <a:pt x="2382" y="7102"/>
                  </a:lnTo>
                  <a:lnTo>
                    <a:pt x="2815" y="6756"/>
                  </a:lnTo>
                  <a:lnTo>
                    <a:pt x="3248" y="6366"/>
                  </a:lnTo>
                  <a:lnTo>
                    <a:pt x="3594" y="5933"/>
                  </a:lnTo>
                  <a:lnTo>
                    <a:pt x="3854" y="5543"/>
                  </a:lnTo>
                  <a:lnTo>
                    <a:pt x="4027" y="5240"/>
                  </a:lnTo>
                  <a:lnTo>
                    <a:pt x="4114" y="5067"/>
                  </a:lnTo>
                  <a:lnTo>
                    <a:pt x="4027" y="3941"/>
                  </a:lnTo>
                  <a:lnTo>
                    <a:pt x="3854" y="2815"/>
                  </a:lnTo>
                  <a:lnTo>
                    <a:pt x="3768" y="2512"/>
                  </a:lnTo>
                  <a:lnTo>
                    <a:pt x="3724" y="2209"/>
                  </a:lnTo>
                  <a:lnTo>
                    <a:pt x="3638" y="1819"/>
                  </a:lnTo>
                  <a:lnTo>
                    <a:pt x="3594" y="1646"/>
                  </a:lnTo>
                  <a:lnTo>
                    <a:pt x="3594" y="155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9462;p75">
              <a:extLst>
                <a:ext uri="{FF2B5EF4-FFF2-40B4-BE49-F238E27FC236}">
                  <a16:creationId xmlns:a16="http://schemas.microsoft.com/office/drawing/2014/main" id="{D966207D-7FC5-4319-9265-6883896E270C}"/>
                </a:ext>
              </a:extLst>
            </p:cNvPr>
            <p:cNvSpPr/>
            <p:nvPr/>
          </p:nvSpPr>
          <p:spPr>
            <a:xfrm>
              <a:off x="3454822" y="1935665"/>
              <a:ext cx="96912" cy="129537"/>
            </a:xfrm>
            <a:custGeom>
              <a:avLst/>
              <a:gdLst/>
              <a:ahLst/>
              <a:cxnLst/>
              <a:rect l="l" t="t" r="r" b="b"/>
              <a:pathLst>
                <a:path w="3595" h="4807" extrusionOk="0">
                  <a:moveTo>
                    <a:pt x="3248" y="0"/>
                  </a:moveTo>
                  <a:lnTo>
                    <a:pt x="2858" y="260"/>
                  </a:lnTo>
                  <a:lnTo>
                    <a:pt x="0" y="2339"/>
                  </a:lnTo>
                  <a:lnTo>
                    <a:pt x="736" y="4807"/>
                  </a:lnTo>
                  <a:lnTo>
                    <a:pt x="1256" y="4547"/>
                  </a:lnTo>
                  <a:lnTo>
                    <a:pt x="1689" y="4244"/>
                  </a:lnTo>
                  <a:lnTo>
                    <a:pt x="2122" y="3898"/>
                  </a:lnTo>
                  <a:lnTo>
                    <a:pt x="2512" y="3508"/>
                  </a:lnTo>
                  <a:lnTo>
                    <a:pt x="2858" y="3032"/>
                  </a:lnTo>
                  <a:lnTo>
                    <a:pt x="3161" y="2555"/>
                  </a:lnTo>
                  <a:lnTo>
                    <a:pt x="3421" y="2079"/>
                  </a:lnTo>
                  <a:lnTo>
                    <a:pt x="3594" y="1516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9463;p75">
              <a:extLst>
                <a:ext uri="{FF2B5EF4-FFF2-40B4-BE49-F238E27FC236}">
                  <a16:creationId xmlns:a16="http://schemas.microsoft.com/office/drawing/2014/main" id="{0988A956-80CF-4676-82E0-AB1388903DA3}"/>
                </a:ext>
              </a:extLst>
            </p:cNvPr>
            <p:cNvSpPr/>
            <p:nvPr/>
          </p:nvSpPr>
          <p:spPr>
            <a:xfrm>
              <a:off x="3360255" y="1757137"/>
              <a:ext cx="231161" cy="283569"/>
            </a:xfrm>
            <a:custGeom>
              <a:avLst/>
              <a:gdLst/>
              <a:ahLst/>
              <a:cxnLst/>
              <a:rect l="l" t="t" r="r" b="b"/>
              <a:pathLst>
                <a:path w="8575" h="10523" extrusionOk="0">
                  <a:moveTo>
                    <a:pt x="4288" y="0"/>
                  </a:moveTo>
                  <a:lnTo>
                    <a:pt x="3898" y="44"/>
                  </a:lnTo>
                  <a:lnTo>
                    <a:pt x="3508" y="173"/>
                  </a:lnTo>
                  <a:lnTo>
                    <a:pt x="3075" y="303"/>
                  </a:lnTo>
                  <a:lnTo>
                    <a:pt x="2686" y="520"/>
                  </a:lnTo>
                  <a:lnTo>
                    <a:pt x="2339" y="780"/>
                  </a:lnTo>
                  <a:lnTo>
                    <a:pt x="1949" y="1126"/>
                  </a:lnTo>
                  <a:lnTo>
                    <a:pt x="1603" y="1516"/>
                  </a:lnTo>
                  <a:lnTo>
                    <a:pt x="1300" y="1992"/>
                  </a:lnTo>
                  <a:lnTo>
                    <a:pt x="997" y="2512"/>
                  </a:lnTo>
                  <a:lnTo>
                    <a:pt x="694" y="3118"/>
                  </a:lnTo>
                  <a:lnTo>
                    <a:pt x="477" y="3854"/>
                  </a:lnTo>
                  <a:lnTo>
                    <a:pt x="261" y="4634"/>
                  </a:lnTo>
                  <a:lnTo>
                    <a:pt x="87" y="5413"/>
                  </a:lnTo>
                  <a:lnTo>
                    <a:pt x="1" y="6106"/>
                  </a:lnTo>
                  <a:lnTo>
                    <a:pt x="1" y="6755"/>
                  </a:lnTo>
                  <a:lnTo>
                    <a:pt x="44" y="7362"/>
                  </a:lnTo>
                  <a:lnTo>
                    <a:pt x="131" y="7881"/>
                  </a:lnTo>
                  <a:lnTo>
                    <a:pt x="304" y="8314"/>
                  </a:lnTo>
                  <a:lnTo>
                    <a:pt x="477" y="8747"/>
                  </a:lnTo>
                  <a:lnTo>
                    <a:pt x="694" y="9094"/>
                  </a:lnTo>
                  <a:lnTo>
                    <a:pt x="954" y="9397"/>
                  </a:lnTo>
                  <a:lnTo>
                    <a:pt x="1213" y="9657"/>
                  </a:lnTo>
                  <a:lnTo>
                    <a:pt x="1473" y="9830"/>
                  </a:lnTo>
                  <a:lnTo>
                    <a:pt x="1733" y="10003"/>
                  </a:lnTo>
                  <a:lnTo>
                    <a:pt x="2253" y="10263"/>
                  </a:lnTo>
                  <a:lnTo>
                    <a:pt x="2686" y="10393"/>
                  </a:lnTo>
                  <a:lnTo>
                    <a:pt x="3075" y="10479"/>
                  </a:lnTo>
                  <a:lnTo>
                    <a:pt x="3638" y="10523"/>
                  </a:lnTo>
                  <a:lnTo>
                    <a:pt x="3985" y="10523"/>
                  </a:lnTo>
                  <a:lnTo>
                    <a:pt x="4331" y="10479"/>
                  </a:lnTo>
                  <a:lnTo>
                    <a:pt x="4721" y="10436"/>
                  </a:lnTo>
                  <a:lnTo>
                    <a:pt x="5110" y="10306"/>
                  </a:lnTo>
                  <a:lnTo>
                    <a:pt x="5500" y="10176"/>
                  </a:lnTo>
                  <a:lnTo>
                    <a:pt x="5890" y="9916"/>
                  </a:lnTo>
                  <a:lnTo>
                    <a:pt x="6280" y="9657"/>
                  </a:lnTo>
                  <a:lnTo>
                    <a:pt x="6669" y="9267"/>
                  </a:lnTo>
                  <a:lnTo>
                    <a:pt x="7016" y="8834"/>
                  </a:lnTo>
                  <a:lnTo>
                    <a:pt x="7362" y="8271"/>
                  </a:lnTo>
                  <a:lnTo>
                    <a:pt x="7709" y="7665"/>
                  </a:lnTo>
                  <a:lnTo>
                    <a:pt x="8012" y="6885"/>
                  </a:lnTo>
                  <a:lnTo>
                    <a:pt x="8228" y="6149"/>
                  </a:lnTo>
                  <a:lnTo>
                    <a:pt x="8445" y="5413"/>
                  </a:lnTo>
                  <a:lnTo>
                    <a:pt x="8531" y="4763"/>
                  </a:lnTo>
                  <a:lnTo>
                    <a:pt x="8575" y="4114"/>
                  </a:lnTo>
                  <a:lnTo>
                    <a:pt x="8575" y="3551"/>
                  </a:lnTo>
                  <a:lnTo>
                    <a:pt x="8488" y="3031"/>
                  </a:lnTo>
                  <a:lnTo>
                    <a:pt x="8401" y="2555"/>
                  </a:lnTo>
                  <a:lnTo>
                    <a:pt x="8228" y="2165"/>
                  </a:lnTo>
                  <a:lnTo>
                    <a:pt x="8012" y="1776"/>
                  </a:lnTo>
                  <a:lnTo>
                    <a:pt x="7795" y="1429"/>
                  </a:lnTo>
                  <a:lnTo>
                    <a:pt x="7492" y="1126"/>
                  </a:lnTo>
                  <a:lnTo>
                    <a:pt x="7232" y="866"/>
                  </a:lnTo>
                  <a:lnTo>
                    <a:pt x="6886" y="650"/>
                  </a:lnTo>
                  <a:lnTo>
                    <a:pt x="6539" y="433"/>
                  </a:lnTo>
                  <a:lnTo>
                    <a:pt x="6193" y="303"/>
                  </a:lnTo>
                  <a:lnTo>
                    <a:pt x="5847" y="173"/>
                  </a:lnTo>
                  <a:lnTo>
                    <a:pt x="5457" y="87"/>
                  </a:lnTo>
                  <a:lnTo>
                    <a:pt x="506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9464;p75">
              <a:extLst>
                <a:ext uri="{FF2B5EF4-FFF2-40B4-BE49-F238E27FC236}">
                  <a16:creationId xmlns:a16="http://schemas.microsoft.com/office/drawing/2014/main" id="{160BE254-B03D-45DB-ABEC-843752E5D96E}"/>
                </a:ext>
              </a:extLst>
            </p:cNvPr>
            <p:cNvSpPr/>
            <p:nvPr/>
          </p:nvSpPr>
          <p:spPr>
            <a:xfrm>
              <a:off x="3371928" y="1849325"/>
              <a:ext cx="23372" cy="11695"/>
            </a:xfrm>
            <a:custGeom>
              <a:avLst/>
              <a:gdLst/>
              <a:ahLst/>
              <a:cxnLst/>
              <a:rect l="l" t="t" r="r" b="b"/>
              <a:pathLst>
                <a:path w="867" h="434" extrusionOk="0">
                  <a:moveTo>
                    <a:pt x="434" y="0"/>
                  </a:moveTo>
                  <a:lnTo>
                    <a:pt x="261" y="43"/>
                  </a:lnTo>
                  <a:lnTo>
                    <a:pt x="44" y="173"/>
                  </a:lnTo>
                  <a:lnTo>
                    <a:pt x="1" y="217"/>
                  </a:lnTo>
                  <a:lnTo>
                    <a:pt x="1" y="303"/>
                  </a:lnTo>
                  <a:lnTo>
                    <a:pt x="1" y="346"/>
                  </a:lnTo>
                  <a:lnTo>
                    <a:pt x="44" y="433"/>
                  </a:lnTo>
                  <a:lnTo>
                    <a:pt x="650" y="433"/>
                  </a:lnTo>
                  <a:lnTo>
                    <a:pt x="780" y="346"/>
                  </a:lnTo>
                  <a:lnTo>
                    <a:pt x="867" y="260"/>
                  </a:lnTo>
                  <a:lnTo>
                    <a:pt x="824" y="173"/>
                  </a:lnTo>
                  <a:lnTo>
                    <a:pt x="737" y="87"/>
                  </a:lnTo>
                  <a:lnTo>
                    <a:pt x="650" y="43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9465;p75">
              <a:extLst>
                <a:ext uri="{FF2B5EF4-FFF2-40B4-BE49-F238E27FC236}">
                  <a16:creationId xmlns:a16="http://schemas.microsoft.com/office/drawing/2014/main" id="{2AEBBD70-3F48-4C52-B6BD-16030BCF0CD6}"/>
                </a:ext>
              </a:extLst>
            </p:cNvPr>
            <p:cNvSpPr/>
            <p:nvPr/>
          </p:nvSpPr>
          <p:spPr>
            <a:xfrm>
              <a:off x="3438486" y="1858649"/>
              <a:ext cx="22186" cy="15198"/>
            </a:xfrm>
            <a:custGeom>
              <a:avLst/>
              <a:gdLst/>
              <a:ahLst/>
              <a:cxnLst/>
              <a:rect l="l" t="t" r="r" b="b"/>
              <a:pathLst>
                <a:path w="823" h="564" extrusionOk="0">
                  <a:moveTo>
                    <a:pt x="260" y="0"/>
                  </a:moveTo>
                  <a:lnTo>
                    <a:pt x="130" y="44"/>
                  </a:lnTo>
                  <a:lnTo>
                    <a:pt x="43" y="87"/>
                  </a:lnTo>
                  <a:lnTo>
                    <a:pt x="0" y="174"/>
                  </a:lnTo>
                  <a:lnTo>
                    <a:pt x="43" y="260"/>
                  </a:lnTo>
                  <a:lnTo>
                    <a:pt x="173" y="390"/>
                  </a:lnTo>
                  <a:lnTo>
                    <a:pt x="303" y="434"/>
                  </a:lnTo>
                  <a:lnTo>
                    <a:pt x="433" y="477"/>
                  </a:lnTo>
                  <a:lnTo>
                    <a:pt x="606" y="520"/>
                  </a:lnTo>
                  <a:lnTo>
                    <a:pt x="650" y="563"/>
                  </a:lnTo>
                  <a:lnTo>
                    <a:pt x="736" y="520"/>
                  </a:lnTo>
                  <a:lnTo>
                    <a:pt x="823" y="434"/>
                  </a:lnTo>
                  <a:lnTo>
                    <a:pt x="823" y="347"/>
                  </a:lnTo>
                  <a:lnTo>
                    <a:pt x="780" y="260"/>
                  </a:lnTo>
                  <a:lnTo>
                    <a:pt x="650" y="130"/>
                  </a:lnTo>
                  <a:lnTo>
                    <a:pt x="433" y="4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9466;p75">
              <a:extLst>
                <a:ext uri="{FF2B5EF4-FFF2-40B4-BE49-F238E27FC236}">
                  <a16:creationId xmlns:a16="http://schemas.microsoft.com/office/drawing/2014/main" id="{4C2FB23C-828F-44C6-8C23-FB194910A053}"/>
                </a:ext>
              </a:extLst>
            </p:cNvPr>
            <p:cNvSpPr/>
            <p:nvPr/>
          </p:nvSpPr>
          <p:spPr>
            <a:xfrm>
              <a:off x="3430291" y="1901818"/>
              <a:ext cx="4718" cy="21046"/>
            </a:xfrm>
            <a:custGeom>
              <a:avLst/>
              <a:gdLst/>
              <a:ahLst/>
              <a:cxnLst/>
              <a:rect l="l" t="t" r="r" b="b"/>
              <a:pathLst>
                <a:path w="175" h="781" extrusionOk="0">
                  <a:moveTo>
                    <a:pt x="88" y="1"/>
                  </a:moveTo>
                  <a:lnTo>
                    <a:pt x="1" y="260"/>
                  </a:lnTo>
                  <a:lnTo>
                    <a:pt x="1" y="520"/>
                  </a:lnTo>
                  <a:lnTo>
                    <a:pt x="44" y="607"/>
                  </a:lnTo>
                  <a:lnTo>
                    <a:pt x="88" y="737"/>
                  </a:lnTo>
                  <a:lnTo>
                    <a:pt x="174" y="780"/>
                  </a:lnTo>
                  <a:lnTo>
                    <a:pt x="131" y="693"/>
                  </a:lnTo>
                  <a:lnTo>
                    <a:pt x="44" y="520"/>
                  </a:lnTo>
                  <a:lnTo>
                    <a:pt x="44" y="304"/>
                  </a:lnTo>
                  <a:lnTo>
                    <a:pt x="88" y="4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9467;p75">
              <a:extLst>
                <a:ext uri="{FF2B5EF4-FFF2-40B4-BE49-F238E27FC236}">
                  <a16:creationId xmlns:a16="http://schemas.microsoft.com/office/drawing/2014/main" id="{15E50099-C13D-4C5A-917F-A6EA8E8B2B8C}"/>
                </a:ext>
              </a:extLst>
            </p:cNvPr>
            <p:cNvSpPr/>
            <p:nvPr/>
          </p:nvSpPr>
          <p:spPr>
            <a:xfrm>
              <a:off x="3430291" y="1894812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391" y="1"/>
                  </a:moveTo>
                  <a:lnTo>
                    <a:pt x="261" y="44"/>
                  </a:lnTo>
                  <a:lnTo>
                    <a:pt x="131" y="131"/>
                  </a:lnTo>
                  <a:lnTo>
                    <a:pt x="44" y="304"/>
                  </a:lnTo>
                  <a:lnTo>
                    <a:pt x="1" y="477"/>
                  </a:lnTo>
                  <a:lnTo>
                    <a:pt x="1" y="650"/>
                  </a:lnTo>
                  <a:lnTo>
                    <a:pt x="88" y="824"/>
                  </a:lnTo>
                  <a:lnTo>
                    <a:pt x="174" y="953"/>
                  </a:lnTo>
                  <a:lnTo>
                    <a:pt x="304" y="997"/>
                  </a:lnTo>
                  <a:lnTo>
                    <a:pt x="477" y="953"/>
                  </a:lnTo>
                  <a:lnTo>
                    <a:pt x="607" y="867"/>
                  </a:lnTo>
                  <a:lnTo>
                    <a:pt x="694" y="694"/>
                  </a:lnTo>
                  <a:lnTo>
                    <a:pt x="694" y="520"/>
                  </a:lnTo>
                  <a:lnTo>
                    <a:pt x="694" y="347"/>
                  </a:lnTo>
                  <a:lnTo>
                    <a:pt x="651" y="174"/>
                  </a:lnTo>
                  <a:lnTo>
                    <a:pt x="564" y="44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9468;p75">
              <a:extLst>
                <a:ext uri="{FF2B5EF4-FFF2-40B4-BE49-F238E27FC236}">
                  <a16:creationId xmlns:a16="http://schemas.microsoft.com/office/drawing/2014/main" id="{583F4F0B-FADD-4CB7-816D-4EE430AC9819}"/>
                </a:ext>
              </a:extLst>
            </p:cNvPr>
            <p:cNvSpPr/>
            <p:nvPr/>
          </p:nvSpPr>
          <p:spPr>
            <a:xfrm>
              <a:off x="3444308" y="1897157"/>
              <a:ext cx="16363" cy="10536"/>
            </a:xfrm>
            <a:custGeom>
              <a:avLst/>
              <a:gdLst/>
              <a:ahLst/>
              <a:cxnLst/>
              <a:rect l="l" t="t" r="r" b="b"/>
              <a:pathLst>
                <a:path w="607" h="391" extrusionOk="0">
                  <a:moveTo>
                    <a:pt x="1" y="0"/>
                  </a:moveTo>
                  <a:lnTo>
                    <a:pt x="1" y="44"/>
                  </a:lnTo>
                  <a:lnTo>
                    <a:pt x="1" y="174"/>
                  </a:lnTo>
                  <a:lnTo>
                    <a:pt x="87" y="304"/>
                  </a:lnTo>
                  <a:lnTo>
                    <a:pt x="174" y="347"/>
                  </a:lnTo>
                  <a:lnTo>
                    <a:pt x="304" y="390"/>
                  </a:lnTo>
                  <a:lnTo>
                    <a:pt x="434" y="347"/>
                  </a:lnTo>
                  <a:lnTo>
                    <a:pt x="520" y="304"/>
                  </a:lnTo>
                  <a:lnTo>
                    <a:pt x="607" y="174"/>
                  </a:lnTo>
                  <a:lnTo>
                    <a:pt x="607" y="44"/>
                  </a:lnTo>
                  <a:lnTo>
                    <a:pt x="477" y="130"/>
                  </a:lnTo>
                  <a:lnTo>
                    <a:pt x="390" y="174"/>
                  </a:lnTo>
                  <a:lnTo>
                    <a:pt x="260" y="174"/>
                  </a:lnTo>
                  <a:lnTo>
                    <a:pt x="174" y="1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9469;p75">
              <a:extLst>
                <a:ext uri="{FF2B5EF4-FFF2-40B4-BE49-F238E27FC236}">
                  <a16:creationId xmlns:a16="http://schemas.microsoft.com/office/drawing/2014/main" id="{0DF23D55-25B7-4EF7-ADAE-8304131BA9DB}"/>
                </a:ext>
              </a:extLst>
            </p:cNvPr>
            <p:cNvSpPr/>
            <p:nvPr/>
          </p:nvSpPr>
          <p:spPr>
            <a:xfrm>
              <a:off x="3377777" y="1894812"/>
              <a:ext cx="10540" cy="19860"/>
            </a:xfrm>
            <a:custGeom>
              <a:avLst/>
              <a:gdLst/>
              <a:ahLst/>
              <a:cxnLst/>
              <a:rect l="l" t="t" r="r" b="b"/>
              <a:pathLst>
                <a:path w="391" h="737" extrusionOk="0">
                  <a:moveTo>
                    <a:pt x="390" y="1"/>
                  </a:moveTo>
                  <a:lnTo>
                    <a:pt x="347" y="217"/>
                  </a:lnTo>
                  <a:lnTo>
                    <a:pt x="304" y="434"/>
                  </a:lnTo>
                  <a:lnTo>
                    <a:pt x="174" y="607"/>
                  </a:lnTo>
                  <a:lnTo>
                    <a:pt x="87" y="694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30" y="694"/>
                  </a:lnTo>
                  <a:lnTo>
                    <a:pt x="217" y="650"/>
                  </a:lnTo>
                  <a:lnTo>
                    <a:pt x="304" y="564"/>
                  </a:lnTo>
                  <a:lnTo>
                    <a:pt x="347" y="477"/>
                  </a:lnTo>
                  <a:lnTo>
                    <a:pt x="390" y="217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9470;p75">
              <a:extLst>
                <a:ext uri="{FF2B5EF4-FFF2-40B4-BE49-F238E27FC236}">
                  <a16:creationId xmlns:a16="http://schemas.microsoft.com/office/drawing/2014/main" id="{F8A3EBC6-FA48-41AF-BA06-D59DAAF9E43B}"/>
                </a:ext>
              </a:extLst>
            </p:cNvPr>
            <p:cNvSpPr/>
            <p:nvPr/>
          </p:nvSpPr>
          <p:spPr>
            <a:xfrm>
              <a:off x="3370768" y="1884330"/>
              <a:ext cx="18709" cy="26867"/>
            </a:xfrm>
            <a:custGeom>
              <a:avLst/>
              <a:gdLst/>
              <a:ahLst/>
              <a:cxnLst/>
              <a:rect l="l" t="t" r="r" b="b"/>
              <a:pathLst>
                <a:path w="694" h="997" extrusionOk="0">
                  <a:moveTo>
                    <a:pt x="260" y="0"/>
                  </a:moveTo>
                  <a:lnTo>
                    <a:pt x="130" y="130"/>
                  </a:lnTo>
                  <a:lnTo>
                    <a:pt x="44" y="260"/>
                  </a:lnTo>
                  <a:lnTo>
                    <a:pt x="1" y="433"/>
                  </a:lnTo>
                  <a:lnTo>
                    <a:pt x="1" y="606"/>
                  </a:lnTo>
                  <a:lnTo>
                    <a:pt x="44" y="780"/>
                  </a:lnTo>
                  <a:lnTo>
                    <a:pt x="130" y="909"/>
                  </a:lnTo>
                  <a:lnTo>
                    <a:pt x="260" y="996"/>
                  </a:lnTo>
                  <a:lnTo>
                    <a:pt x="434" y="996"/>
                  </a:lnTo>
                  <a:lnTo>
                    <a:pt x="564" y="866"/>
                  </a:lnTo>
                  <a:lnTo>
                    <a:pt x="607" y="736"/>
                  </a:lnTo>
                  <a:lnTo>
                    <a:pt x="693" y="563"/>
                  </a:lnTo>
                  <a:lnTo>
                    <a:pt x="693" y="390"/>
                  </a:lnTo>
                  <a:lnTo>
                    <a:pt x="650" y="217"/>
                  </a:lnTo>
                  <a:lnTo>
                    <a:pt x="564" y="87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9471;p75">
              <a:extLst>
                <a:ext uri="{FF2B5EF4-FFF2-40B4-BE49-F238E27FC236}">
                  <a16:creationId xmlns:a16="http://schemas.microsoft.com/office/drawing/2014/main" id="{4D9232F8-887A-489B-B1AC-6E6314781E08}"/>
                </a:ext>
              </a:extLst>
            </p:cNvPr>
            <p:cNvSpPr/>
            <p:nvPr/>
          </p:nvSpPr>
          <p:spPr>
            <a:xfrm>
              <a:off x="3362600" y="1881985"/>
              <a:ext cx="15204" cy="12854"/>
            </a:xfrm>
            <a:custGeom>
              <a:avLst/>
              <a:gdLst/>
              <a:ahLst/>
              <a:cxnLst/>
              <a:rect l="l" t="t" r="r" b="b"/>
              <a:pathLst>
                <a:path w="564" h="477" extrusionOk="0">
                  <a:moveTo>
                    <a:pt x="0" y="1"/>
                  </a:moveTo>
                  <a:lnTo>
                    <a:pt x="0" y="174"/>
                  </a:lnTo>
                  <a:lnTo>
                    <a:pt x="0" y="304"/>
                  </a:lnTo>
                  <a:lnTo>
                    <a:pt x="87" y="390"/>
                  </a:lnTo>
                  <a:lnTo>
                    <a:pt x="174" y="477"/>
                  </a:lnTo>
                  <a:lnTo>
                    <a:pt x="304" y="477"/>
                  </a:lnTo>
                  <a:lnTo>
                    <a:pt x="390" y="434"/>
                  </a:lnTo>
                  <a:lnTo>
                    <a:pt x="477" y="347"/>
                  </a:lnTo>
                  <a:lnTo>
                    <a:pt x="520" y="174"/>
                  </a:lnTo>
                  <a:lnTo>
                    <a:pt x="563" y="174"/>
                  </a:lnTo>
                  <a:lnTo>
                    <a:pt x="520" y="130"/>
                  </a:lnTo>
                  <a:lnTo>
                    <a:pt x="390" y="217"/>
                  </a:lnTo>
                  <a:lnTo>
                    <a:pt x="260" y="260"/>
                  </a:lnTo>
                  <a:lnTo>
                    <a:pt x="174" y="260"/>
                  </a:lnTo>
                  <a:lnTo>
                    <a:pt x="130" y="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9472;p75">
              <a:extLst>
                <a:ext uri="{FF2B5EF4-FFF2-40B4-BE49-F238E27FC236}">
                  <a16:creationId xmlns:a16="http://schemas.microsoft.com/office/drawing/2014/main" id="{800FB0DF-9FE9-4C5E-A5C3-3DBE7F1DB62D}"/>
                </a:ext>
              </a:extLst>
            </p:cNvPr>
            <p:cNvSpPr/>
            <p:nvPr/>
          </p:nvSpPr>
          <p:spPr>
            <a:xfrm>
              <a:off x="3412795" y="1964822"/>
              <a:ext cx="16363" cy="9378"/>
            </a:xfrm>
            <a:custGeom>
              <a:avLst/>
              <a:gdLst/>
              <a:ahLst/>
              <a:cxnLst/>
              <a:rect l="l" t="t" r="r" b="b"/>
              <a:pathLst>
                <a:path w="607" h="348" extrusionOk="0">
                  <a:moveTo>
                    <a:pt x="607" y="1"/>
                  </a:moveTo>
                  <a:lnTo>
                    <a:pt x="563" y="44"/>
                  </a:lnTo>
                  <a:lnTo>
                    <a:pt x="477" y="174"/>
                  </a:lnTo>
                  <a:lnTo>
                    <a:pt x="347" y="261"/>
                  </a:lnTo>
                  <a:lnTo>
                    <a:pt x="174" y="261"/>
                  </a:lnTo>
                  <a:lnTo>
                    <a:pt x="0" y="217"/>
                  </a:lnTo>
                  <a:lnTo>
                    <a:pt x="87" y="304"/>
                  </a:lnTo>
                  <a:lnTo>
                    <a:pt x="217" y="347"/>
                  </a:lnTo>
                  <a:lnTo>
                    <a:pt x="433" y="347"/>
                  </a:lnTo>
                  <a:lnTo>
                    <a:pt x="520" y="304"/>
                  </a:lnTo>
                  <a:lnTo>
                    <a:pt x="563" y="217"/>
                  </a:lnTo>
                  <a:lnTo>
                    <a:pt x="607" y="131"/>
                  </a:lnTo>
                  <a:lnTo>
                    <a:pt x="607" y="4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9473;p75">
              <a:extLst>
                <a:ext uri="{FF2B5EF4-FFF2-40B4-BE49-F238E27FC236}">
                  <a16:creationId xmlns:a16="http://schemas.microsoft.com/office/drawing/2014/main" id="{2C89B6B4-3016-4818-86C7-300AEFA8A44F}"/>
                </a:ext>
              </a:extLst>
            </p:cNvPr>
            <p:cNvSpPr/>
            <p:nvPr/>
          </p:nvSpPr>
          <p:spPr>
            <a:xfrm>
              <a:off x="3381282" y="1853987"/>
              <a:ext cx="42054" cy="100379"/>
            </a:xfrm>
            <a:custGeom>
              <a:avLst/>
              <a:gdLst/>
              <a:ahLst/>
              <a:cxnLst/>
              <a:rect l="l" t="t" r="r" b="b"/>
              <a:pathLst>
                <a:path w="1560" h="3725" extrusionOk="0">
                  <a:moveTo>
                    <a:pt x="953" y="0"/>
                  </a:moveTo>
                  <a:lnTo>
                    <a:pt x="650" y="736"/>
                  </a:lnTo>
                  <a:lnTo>
                    <a:pt x="390" y="1473"/>
                  </a:lnTo>
                  <a:lnTo>
                    <a:pt x="174" y="2209"/>
                  </a:lnTo>
                  <a:lnTo>
                    <a:pt x="0" y="2988"/>
                  </a:lnTo>
                  <a:lnTo>
                    <a:pt x="44" y="3031"/>
                  </a:lnTo>
                  <a:lnTo>
                    <a:pt x="217" y="2988"/>
                  </a:lnTo>
                  <a:lnTo>
                    <a:pt x="520" y="2945"/>
                  </a:lnTo>
                  <a:lnTo>
                    <a:pt x="520" y="2945"/>
                  </a:lnTo>
                  <a:lnTo>
                    <a:pt x="477" y="3205"/>
                  </a:lnTo>
                  <a:lnTo>
                    <a:pt x="390" y="3594"/>
                  </a:lnTo>
                  <a:lnTo>
                    <a:pt x="520" y="3638"/>
                  </a:lnTo>
                  <a:lnTo>
                    <a:pt x="780" y="3724"/>
                  </a:lnTo>
                  <a:lnTo>
                    <a:pt x="1083" y="3681"/>
                  </a:lnTo>
                  <a:lnTo>
                    <a:pt x="1343" y="3594"/>
                  </a:lnTo>
                  <a:lnTo>
                    <a:pt x="1559" y="3378"/>
                  </a:lnTo>
                  <a:lnTo>
                    <a:pt x="1516" y="3335"/>
                  </a:lnTo>
                  <a:lnTo>
                    <a:pt x="1516" y="3378"/>
                  </a:lnTo>
                  <a:lnTo>
                    <a:pt x="1299" y="3464"/>
                  </a:lnTo>
                  <a:lnTo>
                    <a:pt x="1040" y="3508"/>
                  </a:lnTo>
                  <a:lnTo>
                    <a:pt x="780" y="3551"/>
                  </a:lnTo>
                  <a:lnTo>
                    <a:pt x="520" y="3508"/>
                  </a:lnTo>
                  <a:lnTo>
                    <a:pt x="650" y="3118"/>
                  </a:lnTo>
                  <a:lnTo>
                    <a:pt x="736" y="2772"/>
                  </a:lnTo>
                  <a:lnTo>
                    <a:pt x="477" y="2772"/>
                  </a:lnTo>
                  <a:lnTo>
                    <a:pt x="217" y="2815"/>
                  </a:lnTo>
                  <a:lnTo>
                    <a:pt x="217" y="2815"/>
                  </a:lnTo>
                  <a:lnTo>
                    <a:pt x="433" y="2122"/>
                  </a:lnTo>
                  <a:lnTo>
                    <a:pt x="650" y="1429"/>
                  </a:lnTo>
                  <a:lnTo>
                    <a:pt x="823" y="736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9474;p75">
              <a:extLst>
                <a:ext uri="{FF2B5EF4-FFF2-40B4-BE49-F238E27FC236}">
                  <a16:creationId xmlns:a16="http://schemas.microsoft.com/office/drawing/2014/main" id="{F7C35881-7596-48D7-94B3-0A99C9FDC95B}"/>
                </a:ext>
              </a:extLst>
            </p:cNvPr>
            <p:cNvSpPr/>
            <p:nvPr/>
          </p:nvSpPr>
          <p:spPr>
            <a:xfrm>
              <a:off x="3395273" y="1943830"/>
              <a:ext cx="28063" cy="21019"/>
            </a:xfrm>
            <a:custGeom>
              <a:avLst/>
              <a:gdLst/>
              <a:ahLst/>
              <a:cxnLst/>
              <a:rect l="l" t="t" r="r" b="b"/>
              <a:pathLst>
                <a:path w="1041" h="780" extrusionOk="0">
                  <a:moveTo>
                    <a:pt x="997" y="1"/>
                  </a:moveTo>
                  <a:lnTo>
                    <a:pt x="780" y="130"/>
                  </a:lnTo>
                  <a:lnTo>
                    <a:pt x="521" y="174"/>
                  </a:lnTo>
                  <a:lnTo>
                    <a:pt x="261" y="217"/>
                  </a:lnTo>
                  <a:lnTo>
                    <a:pt x="1" y="217"/>
                  </a:lnTo>
                  <a:lnTo>
                    <a:pt x="174" y="477"/>
                  </a:lnTo>
                  <a:lnTo>
                    <a:pt x="434" y="693"/>
                  </a:lnTo>
                  <a:lnTo>
                    <a:pt x="564" y="780"/>
                  </a:lnTo>
                  <a:lnTo>
                    <a:pt x="737" y="780"/>
                  </a:lnTo>
                  <a:lnTo>
                    <a:pt x="910" y="737"/>
                  </a:lnTo>
                  <a:lnTo>
                    <a:pt x="997" y="607"/>
                  </a:lnTo>
                  <a:lnTo>
                    <a:pt x="1040" y="477"/>
                  </a:lnTo>
                  <a:lnTo>
                    <a:pt x="1040" y="304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9475;p75">
              <a:extLst>
                <a:ext uri="{FF2B5EF4-FFF2-40B4-BE49-F238E27FC236}">
                  <a16:creationId xmlns:a16="http://schemas.microsoft.com/office/drawing/2014/main" id="{44DB4FCB-D351-45DB-BE92-759BCA9D6454}"/>
                </a:ext>
              </a:extLst>
            </p:cNvPr>
            <p:cNvSpPr/>
            <p:nvPr/>
          </p:nvSpPr>
          <p:spPr>
            <a:xfrm>
              <a:off x="3406945" y="1951995"/>
              <a:ext cx="16390" cy="12854"/>
            </a:xfrm>
            <a:custGeom>
              <a:avLst/>
              <a:gdLst/>
              <a:ahLst/>
              <a:cxnLst/>
              <a:rect l="l" t="t" r="r" b="b"/>
              <a:pathLst>
                <a:path w="608" h="477" extrusionOk="0">
                  <a:moveTo>
                    <a:pt x="607" y="1"/>
                  </a:moveTo>
                  <a:lnTo>
                    <a:pt x="434" y="44"/>
                  </a:lnTo>
                  <a:lnTo>
                    <a:pt x="261" y="87"/>
                  </a:lnTo>
                  <a:lnTo>
                    <a:pt x="88" y="217"/>
                  </a:lnTo>
                  <a:lnTo>
                    <a:pt x="1" y="390"/>
                  </a:lnTo>
                  <a:lnTo>
                    <a:pt x="131" y="477"/>
                  </a:lnTo>
                  <a:lnTo>
                    <a:pt x="304" y="477"/>
                  </a:lnTo>
                  <a:lnTo>
                    <a:pt x="477" y="434"/>
                  </a:lnTo>
                  <a:lnTo>
                    <a:pt x="564" y="304"/>
                  </a:lnTo>
                  <a:lnTo>
                    <a:pt x="607" y="17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9476;p75">
              <a:extLst>
                <a:ext uri="{FF2B5EF4-FFF2-40B4-BE49-F238E27FC236}">
                  <a16:creationId xmlns:a16="http://schemas.microsoft.com/office/drawing/2014/main" id="{00D07ED3-42B2-46C2-858C-D40D4405D683}"/>
                </a:ext>
              </a:extLst>
            </p:cNvPr>
            <p:cNvSpPr/>
            <p:nvPr/>
          </p:nvSpPr>
          <p:spPr>
            <a:xfrm>
              <a:off x="3377777" y="1740807"/>
              <a:ext cx="238143" cy="198387"/>
            </a:xfrm>
            <a:custGeom>
              <a:avLst/>
              <a:gdLst/>
              <a:ahLst/>
              <a:cxnLst/>
              <a:rect l="l" t="t" r="r" b="b"/>
              <a:pathLst>
                <a:path w="8834" h="7362" extrusionOk="0">
                  <a:moveTo>
                    <a:pt x="3075" y="0"/>
                  </a:moveTo>
                  <a:lnTo>
                    <a:pt x="2728" y="43"/>
                  </a:lnTo>
                  <a:lnTo>
                    <a:pt x="2339" y="130"/>
                  </a:lnTo>
                  <a:lnTo>
                    <a:pt x="1992" y="260"/>
                  </a:lnTo>
                  <a:lnTo>
                    <a:pt x="1646" y="433"/>
                  </a:lnTo>
                  <a:lnTo>
                    <a:pt x="1343" y="693"/>
                  </a:lnTo>
                  <a:lnTo>
                    <a:pt x="1083" y="909"/>
                  </a:lnTo>
                  <a:lnTo>
                    <a:pt x="866" y="1169"/>
                  </a:lnTo>
                  <a:lnTo>
                    <a:pt x="693" y="1472"/>
                  </a:lnTo>
                  <a:lnTo>
                    <a:pt x="520" y="1775"/>
                  </a:lnTo>
                  <a:lnTo>
                    <a:pt x="260" y="2382"/>
                  </a:lnTo>
                  <a:lnTo>
                    <a:pt x="87" y="2901"/>
                  </a:lnTo>
                  <a:lnTo>
                    <a:pt x="0" y="3378"/>
                  </a:lnTo>
                  <a:lnTo>
                    <a:pt x="0" y="3681"/>
                  </a:lnTo>
                  <a:lnTo>
                    <a:pt x="44" y="3811"/>
                  </a:lnTo>
                  <a:lnTo>
                    <a:pt x="477" y="3811"/>
                  </a:lnTo>
                  <a:lnTo>
                    <a:pt x="1040" y="3724"/>
                  </a:lnTo>
                  <a:lnTo>
                    <a:pt x="2252" y="3464"/>
                  </a:lnTo>
                  <a:lnTo>
                    <a:pt x="3248" y="3204"/>
                  </a:lnTo>
                  <a:lnTo>
                    <a:pt x="3681" y="3074"/>
                  </a:lnTo>
                  <a:lnTo>
                    <a:pt x="3465" y="3204"/>
                  </a:lnTo>
                  <a:lnTo>
                    <a:pt x="3205" y="3334"/>
                  </a:lnTo>
                  <a:lnTo>
                    <a:pt x="2642" y="3507"/>
                  </a:lnTo>
                  <a:lnTo>
                    <a:pt x="2122" y="3681"/>
                  </a:lnTo>
                  <a:lnTo>
                    <a:pt x="1992" y="3724"/>
                  </a:lnTo>
                  <a:lnTo>
                    <a:pt x="1949" y="3767"/>
                  </a:lnTo>
                  <a:lnTo>
                    <a:pt x="2079" y="3811"/>
                  </a:lnTo>
                  <a:lnTo>
                    <a:pt x="2382" y="3854"/>
                  </a:lnTo>
                  <a:lnTo>
                    <a:pt x="2858" y="3854"/>
                  </a:lnTo>
                  <a:lnTo>
                    <a:pt x="3465" y="3767"/>
                  </a:lnTo>
                  <a:lnTo>
                    <a:pt x="4027" y="3681"/>
                  </a:lnTo>
                  <a:lnTo>
                    <a:pt x="4547" y="3507"/>
                  </a:lnTo>
                  <a:lnTo>
                    <a:pt x="5067" y="3291"/>
                  </a:lnTo>
                  <a:lnTo>
                    <a:pt x="5586" y="3074"/>
                  </a:lnTo>
                  <a:lnTo>
                    <a:pt x="5543" y="3767"/>
                  </a:lnTo>
                  <a:lnTo>
                    <a:pt x="5586" y="4373"/>
                  </a:lnTo>
                  <a:lnTo>
                    <a:pt x="5673" y="4893"/>
                  </a:lnTo>
                  <a:lnTo>
                    <a:pt x="5760" y="5283"/>
                  </a:lnTo>
                  <a:lnTo>
                    <a:pt x="5846" y="5629"/>
                  </a:lnTo>
                  <a:lnTo>
                    <a:pt x="5933" y="5802"/>
                  </a:lnTo>
                  <a:lnTo>
                    <a:pt x="5976" y="5889"/>
                  </a:lnTo>
                  <a:lnTo>
                    <a:pt x="5976" y="5846"/>
                  </a:lnTo>
                  <a:lnTo>
                    <a:pt x="5933" y="5629"/>
                  </a:lnTo>
                  <a:lnTo>
                    <a:pt x="5933" y="5326"/>
                  </a:lnTo>
                  <a:lnTo>
                    <a:pt x="5933" y="4590"/>
                  </a:lnTo>
                  <a:lnTo>
                    <a:pt x="5976" y="4980"/>
                  </a:lnTo>
                  <a:lnTo>
                    <a:pt x="6149" y="5629"/>
                  </a:lnTo>
                  <a:lnTo>
                    <a:pt x="6322" y="6192"/>
                  </a:lnTo>
                  <a:lnTo>
                    <a:pt x="6582" y="6668"/>
                  </a:lnTo>
                  <a:lnTo>
                    <a:pt x="6842" y="7015"/>
                  </a:lnTo>
                  <a:lnTo>
                    <a:pt x="7059" y="7231"/>
                  </a:lnTo>
                  <a:lnTo>
                    <a:pt x="7275" y="7361"/>
                  </a:lnTo>
                  <a:lnTo>
                    <a:pt x="7362" y="7361"/>
                  </a:lnTo>
                  <a:lnTo>
                    <a:pt x="7492" y="7275"/>
                  </a:lnTo>
                  <a:lnTo>
                    <a:pt x="7665" y="7145"/>
                  </a:lnTo>
                  <a:lnTo>
                    <a:pt x="7795" y="6972"/>
                  </a:lnTo>
                  <a:lnTo>
                    <a:pt x="8141" y="6539"/>
                  </a:lnTo>
                  <a:lnTo>
                    <a:pt x="8444" y="5932"/>
                  </a:lnTo>
                  <a:lnTo>
                    <a:pt x="8661" y="5326"/>
                  </a:lnTo>
                  <a:lnTo>
                    <a:pt x="8747" y="4980"/>
                  </a:lnTo>
                  <a:lnTo>
                    <a:pt x="8791" y="4633"/>
                  </a:lnTo>
                  <a:lnTo>
                    <a:pt x="8834" y="4330"/>
                  </a:lnTo>
                  <a:lnTo>
                    <a:pt x="8791" y="4027"/>
                  </a:lnTo>
                  <a:lnTo>
                    <a:pt x="8747" y="3724"/>
                  </a:lnTo>
                  <a:lnTo>
                    <a:pt x="8617" y="3421"/>
                  </a:lnTo>
                  <a:lnTo>
                    <a:pt x="8314" y="2988"/>
                  </a:lnTo>
                  <a:lnTo>
                    <a:pt x="8055" y="2598"/>
                  </a:lnTo>
                  <a:lnTo>
                    <a:pt x="7795" y="2295"/>
                  </a:lnTo>
                  <a:lnTo>
                    <a:pt x="7535" y="2078"/>
                  </a:lnTo>
                  <a:lnTo>
                    <a:pt x="7318" y="1949"/>
                  </a:lnTo>
                  <a:lnTo>
                    <a:pt x="7189" y="1862"/>
                  </a:lnTo>
                  <a:lnTo>
                    <a:pt x="7015" y="1775"/>
                  </a:lnTo>
                  <a:lnTo>
                    <a:pt x="6712" y="1472"/>
                  </a:lnTo>
                  <a:lnTo>
                    <a:pt x="6236" y="1083"/>
                  </a:lnTo>
                  <a:lnTo>
                    <a:pt x="5630" y="736"/>
                  </a:lnTo>
                  <a:lnTo>
                    <a:pt x="4980" y="390"/>
                  </a:lnTo>
                  <a:lnTo>
                    <a:pt x="4590" y="260"/>
                  </a:lnTo>
                  <a:lnTo>
                    <a:pt x="4244" y="130"/>
                  </a:lnTo>
                  <a:lnTo>
                    <a:pt x="3854" y="87"/>
                  </a:lnTo>
                  <a:lnTo>
                    <a:pt x="3465" y="43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9477;p75">
              <a:extLst>
                <a:ext uri="{FF2B5EF4-FFF2-40B4-BE49-F238E27FC236}">
                  <a16:creationId xmlns:a16="http://schemas.microsoft.com/office/drawing/2014/main" id="{888D899B-E5C2-4F7F-B3CD-AA001D670716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8491" y="57765"/>
                  </a:lnTo>
                  <a:lnTo>
                    <a:pt x="16412" y="46723"/>
                  </a:lnTo>
                  <a:lnTo>
                    <a:pt x="14767" y="37846"/>
                  </a:lnTo>
                  <a:lnTo>
                    <a:pt x="14074" y="33992"/>
                  </a:lnTo>
                  <a:lnTo>
                    <a:pt x="13598" y="31091"/>
                  </a:lnTo>
                  <a:lnTo>
                    <a:pt x="13251" y="28493"/>
                  </a:lnTo>
                  <a:lnTo>
                    <a:pt x="12948" y="25722"/>
                  </a:lnTo>
                  <a:lnTo>
                    <a:pt x="12688" y="22950"/>
                  </a:lnTo>
                  <a:lnTo>
                    <a:pt x="12472" y="20266"/>
                  </a:lnTo>
                  <a:lnTo>
                    <a:pt x="12299" y="17884"/>
                  </a:lnTo>
                  <a:lnTo>
                    <a:pt x="12212" y="15892"/>
                  </a:lnTo>
                  <a:lnTo>
                    <a:pt x="12212" y="14420"/>
                  </a:lnTo>
                  <a:lnTo>
                    <a:pt x="12212" y="13943"/>
                  </a:lnTo>
                  <a:lnTo>
                    <a:pt x="12255" y="13640"/>
                  </a:lnTo>
                  <a:lnTo>
                    <a:pt x="12429" y="12947"/>
                  </a:lnTo>
                  <a:lnTo>
                    <a:pt x="12558" y="12255"/>
                  </a:lnTo>
                  <a:lnTo>
                    <a:pt x="12688" y="11605"/>
                  </a:lnTo>
                  <a:lnTo>
                    <a:pt x="12775" y="10956"/>
                  </a:lnTo>
                  <a:lnTo>
                    <a:pt x="12818" y="9700"/>
                  </a:lnTo>
                  <a:lnTo>
                    <a:pt x="12818" y="8531"/>
                  </a:lnTo>
                  <a:lnTo>
                    <a:pt x="12688" y="7405"/>
                  </a:lnTo>
                  <a:lnTo>
                    <a:pt x="12515" y="6366"/>
                  </a:lnTo>
                  <a:lnTo>
                    <a:pt x="12299" y="5370"/>
                  </a:lnTo>
                  <a:lnTo>
                    <a:pt x="12039" y="4460"/>
                  </a:lnTo>
                  <a:lnTo>
                    <a:pt x="11736" y="3638"/>
                  </a:lnTo>
                  <a:lnTo>
                    <a:pt x="11389" y="2901"/>
                  </a:lnTo>
                  <a:lnTo>
                    <a:pt x="11043" y="2209"/>
                  </a:lnTo>
                  <a:lnTo>
                    <a:pt x="10740" y="1602"/>
                  </a:lnTo>
                  <a:lnTo>
                    <a:pt x="10134" y="650"/>
                  </a:lnTo>
                  <a:lnTo>
                    <a:pt x="974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9478;p75">
              <a:extLst>
                <a:ext uri="{FF2B5EF4-FFF2-40B4-BE49-F238E27FC236}">
                  <a16:creationId xmlns:a16="http://schemas.microsoft.com/office/drawing/2014/main" id="{39383E7B-9547-4996-BE0E-3FD49F99C2AB}"/>
                </a:ext>
              </a:extLst>
            </p:cNvPr>
            <p:cNvSpPr/>
            <p:nvPr/>
          </p:nvSpPr>
          <p:spPr>
            <a:xfrm>
              <a:off x="3507335" y="2537779"/>
              <a:ext cx="498471" cy="1620811"/>
            </a:xfrm>
            <a:custGeom>
              <a:avLst/>
              <a:gdLst/>
              <a:ahLst/>
              <a:cxnLst/>
              <a:rect l="l" t="t" r="r" b="b"/>
              <a:pathLst>
                <a:path w="18491" h="60147" fill="none" extrusionOk="0">
                  <a:moveTo>
                    <a:pt x="18491" y="57765"/>
                  </a:moveTo>
                  <a:lnTo>
                    <a:pt x="11346" y="59194"/>
                  </a:ln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9744" y="0"/>
                  </a:lnTo>
                  <a:lnTo>
                    <a:pt x="9744" y="0"/>
                  </a:lnTo>
                  <a:lnTo>
                    <a:pt x="10134" y="650"/>
                  </a:lnTo>
                  <a:lnTo>
                    <a:pt x="10740" y="1602"/>
                  </a:lnTo>
                  <a:lnTo>
                    <a:pt x="11043" y="2209"/>
                  </a:lnTo>
                  <a:lnTo>
                    <a:pt x="11389" y="2901"/>
                  </a:lnTo>
                  <a:lnTo>
                    <a:pt x="11736" y="3638"/>
                  </a:lnTo>
                  <a:lnTo>
                    <a:pt x="12039" y="4460"/>
                  </a:lnTo>
                  <a:lnTo>
                    <a:pt x="12299" y="5370"/>
                  </a:lnTo>
                  <a:lnTo>
                    <a:pt x="12515" y="6366"/>
                  </a:lnTo>
                  <a:lnTo>
                    <a:pt x="12688" y="7405"/>
                  </a:lnTo>
                  <a:lnTo>
                    <a:pt x="12818" y="8531"/>
                  </a:lnTo>
                  <a:lnTo>
                    <a:pt x="12818" y="9700"/>
                  </a:lnTo>
                  <a:lnTo>
                    <a:pt x="12775" y="10956"/>
                  </a:lnTo>
                  <a:lnTo>
                    <a:pt x="12688" y="11605"/>
                  </a:lnTo>
                  <a:lnTo>
                    <a:pt x="12558" y="12255"/>
                  </a:lnTo>
                  <a:lnTo>
                    <a:pt x="12429" y="12947"/>
                  </a:lnTo>
                  <a:lnTo>
                    <a:pt x="12255" y="13640"/>
                  </a:lnTo>
                  <a:lnTo>
                    <a:pt x="12255" y="13640"/>
                  </a:lnTo>
                  <a:lnTo>
                    <a:pt x="12212" y="13943"/>
                  </a:lnTo>
                  <a:lnTo>
                    <a:pt x="12212" y="14420"/>
                  </a:lnTo>
                  <a:lnTo>
                    <a:pt x="12212" y="15892"/>
                  </a:lnTo>
                  <a:lnTo>
                    <a:pt x="12299" y="17884"/>
                  </a:lnTo>
                  <a:lnTo>
                    <a:pt x="12472" y="20266"/>
                  </a:lnTo>
                  <a:lnTo>
                    <a:pt x="12688" y="22950"/>
                  </a:lnTo>
                  <a:lnTo>
                    <a:pt x="12948" y="25722"/>
                  </a:lnTo>
                  <a:lnTo>
                    <a:pt x="13251" y="28493"/>
                  </a:lnTo>
                  <a:lnTo>
                    <a:pt x="13598" y="31091"/>
                  </a:lnTo>
                  <a:lnTo>
                    <a:pt x="13598" y="31091"/>
                  </a:lnTo>
                  <a:lnTo>
                    <a:pt x="14074" y="33992"/>
                  </a:lnTo>
                  <a:lnTo>
                    <a:pt x="14767" y="37846"/>
                  </a:lnTo>
                  <a:lnTo>
                    <a:pt x="16412" y="46723"/>
                  </a:lnTo>
                  <a:lnTo>
                    <a:pt x="18491" y="57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9479;p75">
              <a:extLst>
                <a:ext uri="{FF2B5EF4-FFF2-40B4-BE49-F238E27FC236}">
                  <a16:creationId xmlns:a16="http://schemas.microsoft.com/office/drawing/2014/main" id="{08F41405-7685-47A8-ADB8-5BF172BD4B37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extrusionOk="0">
                  <a:moveTo>
                    <a:pt x="737" y="0"/>
                  </a:moveTo>
                  <a:lnTo>
                    <a:pt x="477" y="2165"/>
                  </a:lnTo>
                  <a:lnTo>
                    <a:pt x="261" y="4330"/>
                  </a:lnTo>
                  <a:lnTo>
                    <a:pt x="131" y="6539"/>
                  </a:lnTo>
                  <a:lnTo>
                    <a:pt x="44" y="8747"/>
                  </a:lnTo>
                  <a:lnTo>
                    <a:pt x="1" y="10956"/>
                  </a:lnTo>
                  <a:lnTo>
                    <a:pt x="1" y="13121"/>
                  </a:lnTo>
                  <a:lnTo>
                    <a:pt x="1" y="15286"/>
                  </a:lnTo>
                  <a:lnTo>
                    <a:pt x="44" y="17408"/>
                  </a:lnTo>
                  <a:lnTo>
                    <a:pt x="261" y="21478"/>
                  </a:lnTo>
                  <a:lnTo>
                    <a:pt x="521" y="25375"/>
                  </a:lnTo>
                  <a:lnTo>
                    <a:pt x="824" y="28926"/>
                  </a:lnTo>
                  <a:lnTo>
                    <a:pt x="1127" y="32130"/>
                  </a:lnTo>
                  <a:lnTo>
                    <a:pt x="1300" y="33862"/>
                  </a:lnTo>
                  <a:lnTo>
                    <a:pt x="1603" y="35768"/>
                  </a:lnTo>
                  <a:lnTo>
                    <a:pt x="1950" y="37846"/>
                  </a:lnTo>
                  <a:lnTo>
                    <a:pt x="2339" y="40098"/>
                  </a:lnTo>
                  <a:lnTo>
                    <a:pt x="3249" y="44731"/>
                  </a:lnTo>
                  <a:lnTo>
                    <a:pt x="4201" y="49321"/>
                  </a:lnTo>
                  <a:lnTo>
                    <a:pt x="5154" y="53521"/>
                  </a:lnTo>
                  <a:lnTo>
                    <a:pt x="5933" y="56942"/>
                  </a:lnTo>
                  <a:lnTo>
                    <a:pt x="6713" y="60147"/>
                  </a:lnTo>
                  <a:lnTo>
                    <a:pt x="11346" y="59194"/>
                  </a:lnTo>
                  <a:lnTo>
                    <a:pt x="10653" y="53695"/>
                  </a:lnTo>
                  <a:lnTo>
                    <a:pt x="9701" y="46506"/>
                  </a:lnTo>
                  <a:lnTo>
                    <a:pt x="7579" y="29229"/>
                  </a:lnTo>
                  <a:lnTo>
                    <a:pt x="5457" y="12168"/>
                  </a:lnTo>
                  <a:lnTo>
                    <a:pt x="4591" y="5196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9480;p75">
              <a:extLst>
                <a:ext uri="{FF2B5EF4-FFF2-40B4-BE49-F238E27FC236}">
                  <a16:creationId xmlns:a16="http://schemas.microsoft.com/office/drawing/2014/main" id="{2DA62428-713E-4F28-BE88-BCCD9035BC65}"/>
                </a:ext>
              </a:extLst>
            </p:cNvPr>
            <p:cNvSpPr/>
            <p:nvPr/>
          </p:nvSpPr>
          <p:spPr>
            <a:xfrm>
              <a:off x="3507335" y="2537779"/>
              <a:ext cx="305887" cy="1620811"/>
            </a:xfrm>
            <a:custGeom>
              <a:avLst/>
              <a:gdLst/>
              <a:ahLst/>
              <a:cxnLst/>
              <a:rect l="l" t="t" r="r" b="b"/>
              <a:pathLst>
                <a:path w="11347" h="60147" fill="none" extrusionOk="0">
                  <a:moveTo>
                    <a:pt x="11346" y="59194"/>
                  </a:moveTo>
                  <a:lnTo>
                    <a:pt x="6713" y="60147"/>
                  </a:lnTo>
                  <a:lnTo>
                    <a:pt x="6713" y="60147"/>
                  </a:lnTo>
                  <a:lnTo>
                    <a:pt x="5933" y="56942"/>
                  </a:lnTo>
                  <a:lnTo>
                    <a:pt x="5154" y="53521"/>
                  </a:lnTo>
                  <a:lnTo>
                    <a:pt x="4201" y="49321"/>
                  </a:lnTo>
                  <a:lnTo>
                    <a:pt x="3249" y="44731"/>
                  </a:lnTo>
                  <a:lnTo>
                    <a:pt x="2339" y="40098"/>
                  </a:lnTo>
                  <a:lnTo>
                    <a:pt x="1950" y="37846"/>
                  </a:lnTo>
                  <a:lnTo>
                    <a:pt x="1603" y="35768"/>
                  </a:lnTo>
                  <a:lnTo>
                    <a:pt x="1300" y="33862"/>
                  </a:lnTo>
                  <a:lnTo>
                    <a:pt x="1127" y="32130"/>
                  </a:lnTo>
                  <a:lnTo>
                    <a:pt x="1127" y="32130"/>
                  </a:lnTo>
                  <a:lnTo>
                    <a:pt x="824" y="28926"/>
                  </a:lnTo>
                  <a:lnTo>
                    <a:pt x="521" y="25375"/>
                  </a:lnTo>
                  <a:lnTo>
                    <a:pt x="261" y="21478"/>
                  </a:lnTo>
                  <a:lnTo>
                    <a:pt x="44" y="17408"/>
                  </a:lnTo>
                  <a:lnTo>
                    <a:pt x="1" y="15286"/>
                  </a:lnTo>
                  <a:lnTo>
                    <a:pt x="1" y="13121"/>
                  </a:lnTo>
                  <a:lnTo>
                    <a:pt x="1" y="10956"/>
                  </a:lnTo>
                  <a:lnTo>
                    <a:pt x="44" y="8747"/>
                  </a:lnTo>
                  <a:lnTo>
                    <a:pt x="131" y="6539"/>
                  </a:lnTo>
                  <a:lnTo>
                    <a:pt x="261" y="4330"/>
                  </a:lnTo>
                  <a:lnTo>
                    <a:pt x="477" y="2165"/>
                  </a:lnTo>
                  <a:lnTo>
                    <a:pt x="737" y="0"/>
                  </a:lnTo>
                  <a:lnTo>
                    <a:pt x="3898" y="0"/>
                  </a:lnTo>
                  <a:lnTo>
                    <a:pt x="3898" y="0"/>
                  </a:lnTo>
                  <a:lnTo>
                    <a:pt x="4591" y="5196"/>
                  </a:lnTo>
                  <a:lnTo>
                    <a:pt x="5457" y="12168"/>
                  </a:lnTo>
                  <a:lnTo>
                    <a:pt x="7579" y="29229"/>
                  </a:lnTo>
                  <a:lnTo>
                    <a:pt x="9701" y="46506"/>
                  </a:lnTo>
                  <a:lnTo>
                    <a:pt x="10653" y="53695"/>
                  </a:lnTo>
                  <a:lnTo>
                    <a:pt x="11346" y="59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9481;p75">
              <a:extLst>
                <a:ext uri="{FF2B5EF4-FFF2-40B4-BE49-F238E27FC236}">
                  <a16:creationId xmlns:a16="http://schemas.microsoft.com/office/drawing/2014/main" id="{1ABD73BB-59E4-4601-BD93-F7D63D7FE639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extrusionOk="0">
                  <a:moveTo>
                    <a:pt x="17625" y="1"/>
                  </a:moveTo>
                  <a:lnTo>
                    <a:pt x="5284" y="2123"/>
                  </a:lnTo>
                  <a:lnTo>
                    <a:pt x="7276" y="11952"/>
                  </a:lnTo>
                  <a:lnTo>
                    <a:pt x="7709" y="14117"/>
                  </a:lnTo>
                  <a:lnTo>
                    <a:pt x="5457" y="15633"/>
                  </a:lnTo>
                  <a:lnTo>
                    <a:pt x="2426" y="17755"/>
                  </a:lnTo>
                  <a:lnTo>
                    <a:pt x="1213" y="18664"/>
                  </a:lnTo>
                  <a:lnTo>
                    <a:pt x="824" y="18967"/>
                  </a:lnTo>
                  <a:lnTo>
                    <a:pt x="564" y="19184"/>
                  </a:lnTo>
                  <a:lnTo>
                    <a:pt x="391" y="19487"/>
                  </a:lnTo>
                  <a:lnTo>
                    <a:pt x="217" y="19876"/>
                  </a:lnTo>
                  <a:lnTo>
                    <a:pt x="88" y="20353"/>
                  </a:lnTo>
                  <a:lnTo>
                    <a:pt x="1" y="20786"/>
                  </a:lnTo>
                  <a:lnTo>
                    <a:pt x="1" y="21219"/>
                  </a:lnTo>
                  <a:lnTo>
                    <a:pt x="44" y="21565"/>
                  </a:lnTo>
                  <a:lnTo>
                    <a:pt x="131" y="21695"/>
                  </a:lnTo>
                  <a:lnTo>
                    <a:pt x="174" y="21825"/>
                  </a:lnTo>
                  <a:lnTo>
                    <a:pt x="304" y="21912"/>
                  </a:lnTo>
                  <a:lnTo>
                    <a:pt x="391" y="21955"/>
                  </a:lnTo>
                  <a:lnTo>
                    <a:pt x="737" y="21912"/>
                  </a:lnTo>
                  <a:lnTo>
                    <a:pt x="1430" y="21825"/>
                  </a:lnTo>
                  <a:lnTo>
                    <a:pt x="3682" y="21479"/>
                  </a:lnTo>
                  <a:lnTo>
                    <a:pt x="6799" y="20959"/>
                  </a:lnTo>
                  <a:lnTo>
                    <a:pt x="10307" y="20353"/>
                  </a:lnTo>
                  <a:lnTo>
                    <a:pt x="13814" y="19703"/>
                  </a:lnTo>
                  <a:lnTo>
                    <a:pt x="16889" y="19097"/>
                  </a:lnTo>
                  <a:lnTo>
                    <a:pt x="19140" y="18577"/>
                  </a:lnTo>
                  <a:lnTo>
                    <a:pt x="19833" y="18404"/>
                  </a:lnTo>
                  <a:lnTo>
                    <a:pt x="20050" y="18318"/>
                  </a:lnTo>
                  <a:lnTo>
                    <a:pt x="20136" y="18231"/>
                  </a:lnTo>
                  <a:lnTo>
                    <a:pt x="20180" y="18101"/>
                  </a:lnTo>
                  <a:lnTo>
                    <a:pt x="20223" y="17798"/>
                  </a:lnTo>
                  <a:lnTo>
                    <a:pt x="20180" y="16715"/>
                  </a:lnTo>
                  <a:lnTo>
                    <a:pt x="20007" y="15200"/>
                  </a:lnTo>
                  <a:lnTo>
                    <a:pt x="19790" y="13338"/>
                  </a:lnTo>
                  <a:lnTo>
                    <a:pt x="19617" y="12082"/>
                  </a:lnTo>
                  <a:lnTo>
                    <a:pt x="19270" y="9917"/>
                  </a:lnTo>
                  <a:lnTo>
                    <a:pt x="18707" y="6323"/>
                  </a:lnTo>
                  <a:lnTo>
                    <a:pt x="18188" y="3162"/>
                  </a:lnTo>
                  <a:lnTo>
                    <a:pt x="17625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9482;p75">
              <a:extLst>
                <a:ext uri="{FF2B5EF4-FFF2-40B4-BE49-F238E27FC236}">
                  <a16:creationId xmlns:a16="http://schemas.microsoft.com/office/drawing/2014/main" id="{9FA9B78A-BF5A-4BD2-92BC-B19B394F4AF1}"/>
                </a:ext>
              </a:extLst>
            </p:cNvPr>
            <p:cNvSpPr/>
            <p:nvPr/>
          </p:nvSpPr>
          <p:spPr>
            <a:xfrm>
              <a:off x="3492158" y="3873837"/>
              <a:ext cx="545188" cy="591632"/>
            </a:xfrm>
            <a:custGeom>
              <a:avLst/>
              <a:gdLst/>
              <a:ahLst/>
              <a:cxnLst/>
              <a:rect l="l" t="t" r="r" b="b"/>
              <a:pathLst>
                <a:path w="20224" h="21955" fill="none" extrusionOk="0">
                  <a:moveTo>
                    <a:pt x="19270" y="9917"/>
                  </a:moveTo>
                  <a:lnTo>
                    <a:pt x="19270" y="9917"/>
                  </a:lnTo>
                  <a:lnTo>
                    <a:pt x="19617" y="12082"/>
                  </a:lnTo>
                  <a:lnTo>
                    <a:pt x="19617" y="12082"/>
                  </a:lnTo>
                  <a:lnTo>
                    <a:pt x="19790" y="13338"/>
                  </a:lnTo>
                  <a:lnTo>
                    <a:pt x="19790" y="13338"/>
                  </a:lnTo>
                  <a:lnTo>
                    <a:pt x="20007" y="15200"/>
                  </a:lnTo>
                  <a:lnTo>
                    <a:pt x="20180" y="16715"/>
                  </a:lnTo>
                  <a:lnTo>
                    <a:pt x="20223" y="17798"/>
                  </a:lnTo>
                  <a:lnTo>
                    <a:pt x="20180" y="18101"/>
                  </a:lnTo>
                  <a:lnTo>
                    <a:pt x="20136" y="18231"/>
                  </a:lnTo>
                  <a:lnTo>
                    <a:pt x="20136" y="18231"/>
                  </a:lnTo>
                  <a:lnTo>
                    <a:pt x="20050" y="18318"/>
                  </a:lnTo>
                  <a:lnTo>
                    <a:pt x="19833" y="18404"/>
                  </a:lnTo>
                  <a:lnTo>
                    <a:pt x="19140" y="18577"/>
                  </a:lnTo>
                  <a:lnTo>
                    <a:pt x="16889" y="19097"/>
                  </a:lnTo>
                  <a:lnTo>
                    <a:pt x="13814" y="19703"/>
                  </a:lnTo>
                  <a:lnTo>
                    <a:pt x="10307" y="20353"/>
                  </a:lnTo>
                  <a:lnTo>
                    <a:pt x="6799" y="20959"/>
                  </a:lnTo>
                  <a:lnTo>
                    <a:pt x="3682" y="21479"/>
                  </a:lnTo>
                  <a:lnTo>
                    <a:pt x="1430" y="21825"/>
                  </a:lnTo>
                  <a:lnTo>
                    <a:pt x="737" y="21912"/>
                  </a:lnTo>
                  <a:lnTo>
                    <a:pt x="391" y="21955"/>
                  </a:lnTo>
                  <a:lnTo>
                    <a:pt x="391" y="21955"/>
                  </a:lnTo>
                  <a:lnTo>
                    <a:pt x="304" y="21912"/>
                  </a:lnTo>
                  <a:lnTo>
                    <a:pt x="174" y="21825"/>
                  </a:lnTo>
                  <a:lnTo>
                    <a:pt x="131" y="21695"/>
                  </a:lnTo>
                  <a:lnTo>
                    <a:pt x="44" y="21565"/>
                  </a:lnTo>
                  <a:lnTo>
                    <a:pt x="1" y="21219"/>
                  </a:lnTo>
                  <a:lnTo>
                    <a:pt x="1" y="20786"/>
                  </a:lnTo>
                  <a:lnTo>
                    <a:pt x="88" y="20353"/>
                  </a:lnTo>
                  <a:lnTo>
                    <a:pt x="217" y="19876"/>
                  </a:lnTo>
                  <a:lnTo>
                    <a:pt x="391" y="19487"/>
                  </a:lnTo>
                  <a:lnTo>
                    <a:pt x="564" y="19184"/>
                  </a:lnTo>
                  <a:lnTo>
                    <a:pt x="564" y="19184"/>
                  </a:lnTo>
                  <a:lnTo>
                    <a:pt x="824" y="18967"/>
                  </a:lnTo>
                  <a:lnTo>
                    <a:pt x="1213" y="18664"/>
                  </a:lnTo>
                  <a:lnTo>
                    <a:pt x="2426" y="17755"/>
                  </a:lnTo>
                  <a:lnTo>
                    <a:pt x="5457" y="15633"/>
                  </a:lnTo>
                  <a:lnTo>
                    <a:pt x="5457" y="15633"/>
                  </a:lnTo>
                  <a:lnTo>
                    <a:pt x="7709" y="14117"/>
                  </a:lnTo>
                  <a:lnTo>
                    <a:pt x="7276" y="11952"/>
                  </a:lnTo>
                  <a:lnTo>
                    <a:pt x="5284" y="2123"/>
                  </a:lnTo>
                  <a:lnTo>
                    <a:pt x="17625" y="1"/>
                  </a:lnTo>
                  <a:lnTo>
                    <a:pt x="17625" y="1"/>
                  </a:lnTo>
                  <a:lnTo>
                    <a:pt x="18188" y="3162"/>
                  </a:lnTo>
                  <a:lnTo>
                    <a:pt x="18707" y="6323"/>
                  </a:lnTo>
                  <a:lnTo>
                    <a:pt x="19270" y="99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9483;p75">
              <a:extLst>
                <a:ext uri="{FF2B5EF4-FFF2-40B4-BE49-F238E27FC236}">
                  <a16:creationId xmlns:a16="http://schemas.microsoft.com/office/drawing/2014/main" id="{0E8E7792-310D-448C-9B43-DF5338850AFB}"/>
                </a:ext>
              </a:extLst>
            </p:cNvPr>
            <p:cNvSpPr/>
            <p:nvPr/>
          </p:nvSpPr>
          <p:spPr>
            <a:xfrm>
              <a:off x="3654415" y="4214588"/>
              <a:ext cx="101603" cy="29184"/>
            </a:xfrm>
            <a:custGeom>
              <a:avLst/>
              <a:gdLst/>
              <a:ahLst/>
              <a:cxnLst/>
              <a:rect l="l" t="t" r="r" b="b"/>
              <a:pathLst>
                <a:path w="3769" h="1083" extrusionOk="0">
                  <a:moveTo>
                    <a:pt x="2296" y="0"/>
                  </a:moveTo>
                  <a:lnTo>
                    <a:pt x="1820" y="130"/>
                  </a:lnTo>
                  <a:lnTo>
                    <a:pt x="1343" y="260"/>
                  </a:lnTo>
                  <a:lnTo>
                    <a:pt x="910" y="433"/>
                  </a:lnTo>
                  <a:lnTo>
                    <a:pt x="477" y="650"/>
                  </a:lnTo>
                  <a:lnTo>
                    <a:pt x="44" y="909"/>
                  </a:lnTo>
                  <a:lnTo>
                    <a:pt x="1" y="996"/>
                  </a:lnTo>
                  <a:lnTo>
                    <a:pt x="44" y="1083"/>
                  </a:lnTo>
                  <a:lnTo>
                    <a:pt x="131" y="1083"/>
                  </a:lnTo>
                  <a:lnTo>
                    <a:pt x="997" y="780"/>
                  </a:lnTo>
                  <a:lnTo>
                    <a:pt x="1906" y="563"/>
                  </a:lnTo>
                  <a:lnTo>
                    <a:pt x="2816" y="346"/>
                  </a:lnTo>
                  <a:lnTo>
                    <a:pt x="3725" y="217"/>
                  </a:lnTo>
                  <a:lnTo>
                    <a:pt x="3768" y="173"/>
                  </a:lnTo>
                  <a:lnTo>
                    <a:pt x="3768" y="130"/>
                  </a:lnTo>
                  <a:lnTo>
                    <a:pt x="3725" y="130"/>
                  </a:lnTo>
                  <a:lnTo>
                    <a:pt x="3292" y="43"/>
                  </a:lnTo>
                  <a:lnTo>
                    <a:pt x="281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9484;p75">
              <a:extLst>
                <a:ext uri="{FF2B5EF4-FFF2-40B4-BE49-F238E27FC236}">
                  <a16:creationId xmlns:a16="http://schemas.microsoft.com/office/drawing/2014/main" id="{0A71E91C-B391-46C5-91D4-5F94E2DE5C02}"/>
                </a:ext>
              </a:extLst>
            </p:cNvPr>
            <p:cNvSpPr/>
            <p:nvPr/>
          </p:nvSpPr>
          <p:spPr>
            <a:xfrm>
              <a:off x="3650938" y="4186562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771" y="1"/>
                  </a:moveTo>
                  <a:lnTo>
                    <a:pt x="2295" y="44"/>
                  </a:lnTo>
                  <a:lnTo>
                    <a:pt x="1819" y="131"/>
                  </a:lnTo>
                  <a:lnTo>
                    <a:pt x="1342" y="261"/>
                  </a:lnTo>
                  <a:lnTo>
                    <a:pt x="866" y="477"/>
                  </a:lnTo>
                  <a:lnTo>
                    <a:pt x="433" y="694"/>
                  </a:lnTo>
                  <a:lnTo>
                    <a:pt x="43" y="953"/>
                  </a:lnTo>
                  <a:lnTo>
                    <a:pt x="0" y="997"/>
                  </a:lnTo>
                  <a:lnTo>
                    <a:pt x="0" y="1040"/>
                  </a:lnTo>
                  <a:lnTo>
                    <a:pt x="43" y="1083"/>
                  </a:lnTo>
                  <a:lnTo>
                    <a:pt x="130" y="1083"/>
                  </a:lnTo>
                  <a:lnTo>
                    <a:pt x="996" y="780"/>
                  </a:lnTo>
                  <a:lnTo>
                    <a:pt x="1905" y="564"/>
                  </a:lnTo>
                  <a:lnTo>
                    <a:pt x="2815" y="391"/>
                  </a:lnTo>
                  <a:lnTo>
                    <a:pt x="3724" y="217"/>
                  </a:lnTo>
                  <a:lnTo>
                    <a:pt x="3724" y="174"/>
                  </a:lnTo>
                  <a:lnTo>
                    <a:pt x="3724" y="131"/>
                  </a:lnTo>
                  <a:lnTo>
                    <a:pt x="3248" y="44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9485;p75">
              <a:extLst>
                <a:ext uri="{FF2B5EF4-FFF2-40B4-BE49-F238E27FC236}">
                  <a16:creationId xmlns:a16="http://schemas.microsoft.com/office/drawing/2014/main" id="{0CD44CE6-6D6D-40FC-848E-4C989D0A5E4F}"/>
                </a:ext>
              </a:extLst>
            </p:cNvPr>
            <p:cNvSpPr/>
            <p:nvPr/>
          </p:nvSpPr>
          <p:spPr>
            <a:xfrm>
              <a:off x="3646247" y="4159723"/>
              <a:ext cx="100417" cy="30370"/>
            </a:xfrm>
            <a:custGeom>
              <a:avLst/>
              <a:gdLst/>
              <a:ahLst/>
              <a:cxnLst/>
              <a:rect l="l" t="t" r="r" b="b"/>
              <a:pathLst>
                <a:path w="3725" h="1127" extrusionOk="0">
                  <a:moveTo>
                    <a:pt x="2772" y="1"/>
                  </a:moveTo>
                  <a:lnTo>
                    <a:pt x="2296" y="44"/>
                  </a:lnTo>
                  <a:lnTo>
                    <a:pt x="1776" y="131"/>
                  </a:lnTo>
                  <a:lnTo>
                    <a:pt x="1300" y="261"/>
                  </a:lnTo>
                  <a:lnTo>
                    <a:pt x="867" y="477"/>
                  </a:lnTo>
                  <a:lnTo>
                    <a:pt x="434" y="694"/>
                  </a:lnTo>
                  <a:lnTo>
                    <a:pt x="44" y="954"/>
                  </a:lnTo>
                  <a:lnTo>
                    <a:pt x="1" y="997"/>
                  </a:lnTo>
                  <a:lnTo>
                    <a:pt x="1" y="1083"/>
                  </a:lnTo>
                  <a:lnTo>
                    <a:pt x="44" y="1127"/>
                  </a:lnTo>
                  <a:lnTo>
                    <a:pt x="131" y="1083"/>
                  </a:lnTo>
                  <a:lnTo>
                    <a:pt x="997" y="824"/>
                  </a:lnTo>
                  <a:lnTo>
                    <a:pt x="1906" y="564"/>
                  </a:lnTo>
                  <a:lnTo>
                    <a:pt x="2815" y="391"/>
                  </a:lnTo>
                  <a:lnTo>
                    <a:pt x="3725" y="261"/>
                  </a:lnTo>
                  <a:lnTo>
                    <a:pt x="3725" y="217"/>
                  </a:lnTo>
                  <a:lnTo>
                    <a:pt x="3725" y="174"/>
                  </a:lnTo>
                  <a:lnTo>
                    <a:pt x="3249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9486;p75">
              <a:extLst>
                <a:ext uri="{FF2B5EF4-FFF2-40B4-BE49-F238E27FC236}">
                  <a16:creationId xmlns:a16="http://schemas.microsoft.com/office/drawing/2014/main" id="{19625167-CD89-4B87-AA6C-1577BBE3C77A}"/>
                </a:ext>
              </a:extLst>
            </p:cNvPr>
            <p:cNvSpPr/>
            <p:nvPr/>
          </p:nvSpPr>
          <p:spPr>
            <a:xfrm>
              <a:off x="3641583" y="4132883"/>
              <a:ext cx="100417" cy="29211"/>
            </a:xfrm>
            <a:custGeom>
              <a:avLst/>
              <a:gdLst/>
              <a:ahLst/>
              <a:cxnLst/>
              <a:rect l="l" t="t" r="r" b="b"/>
              <a:pathLst>
                <a:path w="3725" h="1084" extrusionOk="0">
                  <a:moveTo>
                    <a:pt x="2252" y="1"/>
                  </a:moveTo>
                  <a:lnTo>
                    <a:pt x="1776" y="131"/>
                  </a:lnTo>
                  <a:lnTo>
                    <a:pt x="1300" y="261"/>
                  </a:lnTo>
                  <a:lnTo>
                    <a:pt x="867" y="434"/>
                  </a:lnTo>
                  <a:lnTo>
                    <a:pt x="434" y="650"/>
                  </a:lnTo>
                  <a:lnTo>
                    <a:pt x="1" y="910"/>
                  </a:lnTo>
                  <a:lnTo>
                    <a:pt x="1" y="997"/>
                  </a:lnTo>
                  <a:lnTo>
                    <a:pt x="1" y="1040"/>
                  </a:lnTo>
                  <a:lnTo>
                    <a:pt x="44" y="1083"/>
                  </a:lnTo>
                  <a:lnTo>
                    <a:pt x="87" y="1083"/>
                  </a:lnTo>
                  <a:lnTo>
                    <a:pt x="997" y="780"/>
                  </a:lnTo>
                  <a:lnTo>
                    <a:pt x="1863" y="564"/>
                  </a:lnTo>
                  <a:lnTo>
                    <a:pt x="2772" y="347"/>
                  </a:lnTo>
                  <a:lnTo>
                    <a:pt x="3681" y="217"/>
                  </a:lnTo>
                  <a:lnTo>
                    <a:pt x="3725" y="174"/>
                  </a:lnTo>
                  <a:lnTo>
                    <a:pt x="3725" y="131"/>
                  </a:lnTo>
                  <a:lnTo>
                    <a:pt x="3681" y="131"/>
                  </a:lnTo>
                  <a:lnTo>
                    <a:pt x="3248" y="44"/>
                  </a:lnTo>
                  <a:lnTo>
                    <a:pt x="277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9487;p75">
              <a:extLst>
                <a:ext uri="{FF2B5EF4-FFF2-40B4-BE49-F238E27FC236}">
                  <a16:creationId xmlns:a16="http://schemas.microsoft.com/office/drawing/2014/main" id="{7586F8A3-9F24-4F5F-B3E1-E809ED6975B7}"/>
                </a:ext>
              </a:extLst>
            </p:cNvPr>
            <p:cNvSpPr/>
            <p:nvPr/>
          </p:nvSpPr>
          <p:spPr>
            <a:xfrm>
              <a:off x="3635761" y="4106043"/>
              <a:ext cx="101576" cy="29211"/>
            </a:xfrm>
            <a:custGeom>
              <a:avLst/>
              <a:gdLst/>
              <a:ahLst/>
              <a:cxnLst/>
              <a:rect l="l" t="t" r="r" b="b"/>
              <a:pathLst>
                <a:path w="3768" h="1084" extrusionOk="0">
                  <a:moveTo>
                    <a:pt x="2338" y="1"/>
                  </a:moveTo>
                  <a:lnTo>
                    <a:pt x="1819" y="88"/>
                  </a:lnTo>
                  <a:lnTo>
                    <a:pt x="1342" y="261"/>
                  </a:lnTo>
                  <a:lnTo>
                    <a:pt x="909" y="434"/>
                  </a:lnTo>
                  <a:lnTo>
                    <a:pt x="476" y="651"/>
                  </a:lnTo>
                  <a:lnTo>
                    <a:pt x="87" y="910"/>
                  </a:lnTo>
                  <a:lnTo>
                    <a:pt x="0" y="954"/>
                  </a:lnTo>
                  <a:lnTo>
                    <a:pt x="43" y="1040"/>
                  </a:lnTo>
                  <a:lnTo>
                    <a:pt x="87" y="1084"/>
                  </a:lnTo>
                  <a:lnTo>
                    <a:pt x="130" y="1040"/>
                  </a:lnTo>
                  <a:lnTo>
                    <a:pt x="1039" y="780"/>
                  </a:lnTo>
                  <a:lnTo>
                    <a:pt x="1905" y="521"/>
                  </a:lnTo>
                  <a:lnTo>
                    <a:pt x="2815" y="347"/>
                  </a:lnTo>
                  <a:lnTo>
                    <a:pt x="3724" y="218"/>
                  </a:lnTo>
                  <a:lnTo>
                    <a:pt x="3767" y="174"/>
                  </a:lnTo>
                  <a:lnTo>
                    <a:pt x="3767" y="131"/>
                  </a:lnTo>
                  <a:lnTo>
                    <a:pt x="3291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9488;p75">
              <a:extLst>
                <a:ext uri="{FF2B5EF4-FFF2-40B4-BE49-F238E27FC236}">
                  <a16:creationId xmlns:a16="http://schemas.microsoft.com/office/drawing/2014/main" id="{D1506D1E-7D93-43C4-8336-697D1B49AD2D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extrusionOk="0">
                  <a:moveTo>
                    <a:pt x="18880" y="0"/>
                  </a:moveTo>
                  <a:lnTo>
                    <a:pt x="12298" y="1169"/>
                  </a:lnTo>
                  <a:lnTo>
                    <a:pt x="7708" y="1949"/>
                  </a:lnTo>
                  <a:lnTo>
                    <a:pt x="5456" y="2339"/>
                  </a:lnTo>
                  <a:lnTo>
                    <a:pt x="5716" y="3724"/>
                  </a:lnTo>
                  <a:lnTo>
                    <a:pt x="6019" y="5067"/>
                  </a:lnTo>
                  <a:lnTo>
                    <a:pt x="7318" y="11302"/>
                  </a:lnTo>
                  <a:lnTo>
                    <a:pt x="6539" y="11822"/>
                  </a:lnTo>
                  <a:lnTo>
                    <a:pt x="5153" y="12774"/>
                  </a:lnTo>
                  <a:lnTo>
                    <a:pt x="3464" y="13944"/>
                  </a:lnTo>
                  <a:lnTo>
                    <a:pt x="1992" y="15069"/>
                  </a:lnTo>
                  <a:lnTo>
                    <a:pt x="1429" y="15546"/>
                  </a:lnTo>
                  <a:lnTo>
                    <a:pt x="1040" y="15892"/>
                  </a:lnTo>
                  <a:lnTo>
                    <a:pt x="866" y="16195"/>
                  </a:lnTo>
                  <a:lnTo>
                    <a:pt x="650" y="16455"/>
                  </a:lnTo>
                  <a:lnTo>
                    <a:pt x="390" y="17061"/>
                  </a:lnTo>
                  <a:lnTo>
                    <a:pt x="173" y="17624"/>
                  </a:lnTo>
                  <a:lnTo>
                    <a:pt x="44" y="18144"/>
                  </a:lnTo>
                  <a:lnTo>
                    <a:pt x="0" y="18663"/>
                  </a:lnTo>
                  <a:lnTo>
                    <a:pt x="44" y="19053"/>
                  </a:lnTo>
                  <a:lnTo>
                    <a:pt x="130" y="19356"/>
                  </a:lnTo>
                  <a:lnTo>
                    <a:pt x="173" y="19443"/>
                  </a:lnTo>
                  <a:lnTo>
                    <a:pt x="217" y="19486"/>
                  </a:lnTo>
                  <a:lnTo>
                    <a:pt x="650" y="19486"/>
                  </a:lnTo>
                  <a:lnTo>
                    <a:pt x="1689" y="19356"/>
                  </a:lnTo>
                  <a:lnTo>
                    <a:pt x="5067" y="18880"/>
                  </a:lnTo>
                  <a:lnTo>
                    <a:pt x="9960" y="18057"/>
                  </a:lnTo>
                  <a:lnTo>
                    <a:pt x="12515" y="17624"/>
                  </a:lnTo>
                  <a:lnTo>
                    <a:pt x="14939" y="17191"/>
                  </a:lnTo>
                  <a:lnTo>
                    <a:pt x="17105" y="16715"/>
                  </a:lnTo>
                  <a:lnTo>
                    <a:pt x="18923" y="16325"/>
                  </a:lnTo>
                  <a:lnTo>
                    <a:pt x="19616" y="16152"/>
                  </a:lnTo>
                  <a:lnTo>
                    <a:pt x="20136" y="15979"/>
                  </a:lnTo>
                  <a:lnTo>
                    <a:pt x="20525" y="15806"/>
                  </a:lnTo>
                  <a:lnTo>
                    <a:pt x="20699" y="15676"/>
                  </a:lnTo>
                  <a:lnTo>
                    <a:pt x="20785" y="15502"/>
                  </a:lnTo>
                  <a:lnTo>
                    <a:pt x="20785" y="15113"/>
                  </a:lnTo>
                  <a:lnTo>
                    <a:pt x="20785" y="14636"/>
                  </a:lnTo>
                  <a:lnTo>
                    <a:pt x="20785" y="14030"/>
                  </a:lnTo>
                  <a:lnTo>
                    <a:pt x="20655" y="12471"/>
                  </a:lnTo>
                  <a:lnTo>
                    <a:pt x="20439" y="10609"/>
                  </a:lnTo>
                  <a:lnTo>
                    <a:pt x="19919" y="6539"/>
                  </a:lnTo>
                  <a:lnTo>
                    <a:pt x="19356" y="2815"/>
                  </a:lnTo>
                  <a:lnTo>
                    <a:pt x="19140" y="1429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9489;p75">
              <a:extLst>
                <a:ext uri="{FF2B5EF4-FFF2-40B4-BE49-F238E27FC236}">
                  <a16:creationId xmlns:a16="http://schemas.microsoft.com/office/drawing/2014/main" id="{EE766610-2333-4A6E-BB18-BEFC2D7FFCB9}"/>
                </a:ext>
              </a:extLst>
            </p:cNvPr>
            <p:cNvSpPr/>
            <p:nvPr/>
          </p:nvSpPr>
          <p:spPr>
            <a:xfrm>
              <a:off x="3481672" y="3945032"/>
              <a:ext cx="560339" cy="525126"/>
            </a:xfrm>
            <a:custGeom>
              <a:avLst/>
              <a:gdLst/>
              <a:ahLst/>
              <a:cxnLst/>
              <a:rect l="l" t="t" r="r" b="b"/>
              <a:pathLst>
                <a:path w="20786" h="19487" fill="none" extrusionOk="0">
                  <a:moveTo>
                    <a:pt x="20699" y="15676"/>
                  </a:moveTo>
                  <a:lnTo>
                    <a:pt x="20699" y="15676"/>
                  </a:lnTo>
                  <a:lnTo>
                    <a:pt x="20525" y="15806"/>
                  </a:lnTo>
                  <a:lnTo>
                    <a:pt x="20136" y="15979"/>
                  </a:lnTo>
                  <a:lnTo>
                    <a:pt x="19616" y="16152"/>
                  </a:lnTo>
                  <a:lnTo>
                    <a:pt x="18923" y="16325"/>
                  </a:lnTo>
                  <a:lnTo>
                    <a:pt x="17105" y="16715"/>
                  </a:lnTo>
                  <a:lnTo>
                    <a:pt x="14939" y="17191"/>
                  </a:lnTo>
                  <a:lnTo>
                    <a:pt x="12515" y="17624"/>
                  </a:lnTo>
                  <a:lnTo>
                    <a:pt x="9960" y="18057"/>
                  </a:lnTo>
                  <a:lnTo>
                    <a:pt x="5067" y="18880"/>
                  </a:lnTo>
                  <a:lnTo>
                    <a:pt x="5067" y="18880"/>
                  </a:lnTo>
                  <a:lnTo>
                    <a:pt x="1689" y="19356"/>
                  </a:lnTo>
                  <a:lnTo>
                    <a:pt x="650" y="19486"/>
                  </a:lnTo>
                  <a:lnTo>
                    <a:pt x="217" y="19486"/>
                  </a:lnTo>
                  <a:lnTo>
                    <a:pt x="217" y="19486"/>
                  </a:lnTo>
                  <a:lnTo>
                    <a:pt x="173" y="19443"/>
                  </a:lnTo>
                  <a:lnTo>
                    <a:pt x="130" y="19356"/>
                  </a:lnTo>
                  <a:lnTo>
                    <a:pt x="44" y="19053"/>
                  </a:lnTo>
                  <a:lnTo>
                    <a:pt x="0" y="18663"/>
                  </a:lnTo>
                  <a:lnTo>
                    <a:pt x="44" y="18144"/>
                  </a:lnTo>
                  <a:lnTo>
                    <a:pt x="173" y="17624"/>
                  </a:lnTo>
                  <a:lnTo>
                    <a:pt x="390" y="17061"/>
                  </a:lnTo>
                  <a:lnTo>
                    <a:pt x="650" y="16455"/>
                  </a:lnTo>
                  <a:lnTo>
                    <a:pt x="866" y="16195"/>
                  </a:lnTo>
                  <a:lnTo>
                    <a:pt x="1040" y="15892"/>
                  </a:lnTo>
                  <a:lnTo>
                    <a:pt x="1040" y="15892"/>
                  </a:lnTo>
                  <a:lnTo>
                    <a:pt x="1429" y="15546"/>
                  </a:lnTo>
                  <a:lnTo>
                    <a:pt x="1992" y="15069"/>
                  </a:lnTo>
                  <a:lnTo>
                    <a:pt x="3464" y="13944"/>
                  </a:lnTo>
                  <a:lnTo>
                    <a:pt x="5153" y="12774"/>
                  </a:lnTo>
                  <a:lnTo>
                    <a:pt x="6539" y="11822"/>
                  </a:lnTo>
                  <a:lnTo>
                    <a:pt x="7318" y="11302"/>
                  </a:lnTo>
                  <a:lnTo>
                    <a:pt x="6019" y="5067"/>
                  </a:lnTo>
                  <a:lnTo>
                    <a:pt x="5716" y="3724"/>
                  </a:lnTo>
                  <a:lnTo>
                    <a:pt x="5456" y="2339"/>
                  </a:lnTo>
                  <a:lnTo>
                    <a:pt x="5456" y="2339"/>
                  </a:lnTo>
                  <a:lnTo>
                    <a:pt x="7708" y="1949"/>
                  </a:lnTo>
                  <a:lnTo>
                    <a:pt x="12298" y="1169"/>
                  </a:lnTo>
                  <a:lnTo>
                    <a:pt x="18880" y="0"/>
                  </a:lnTo>
                  <a:lnTo>
                    <a:pt x="18880" y="0"/>
                  </a:lnTo>
                  <a:lnTo>
                    <a:pt x="19140" y="1429"/>
                  </a:lnTo>
                  <a:lnTo>
                    <a:pt x="19140" y="1429"/>
                  </a:lnTo>
                  <a:lnTo>
                    <a:pt x="19356" y="2815"/>
                  </a:lnTo>
                  <a:lnTo>
                    <a:pt x="19356" y="2815"/>
                  </a:lnTo>
                  <a:lnTo>
                    <a:pt x="19919" y="6539"/>
                  </a:lnTo>
                  <a:lnTo>
                    <a:pt x="20439" y="10609"/>
                  </a:lnTo>
                  <a:lnTo>
                    <a:pt x="20655" y="12471"/>
                  </a:lnTo>
                  <a:lnTo>
                    <a:pt x="20785" y="14030"/>
                  </a:lnTo>
                  <a:lnTo>
                    <a:pt x="20785" y="14636"/>
                  </a:lnTo>
                  <a:lnTo>
                    <a:pt x="20785" y="15113"/>
                  </a:lnTo>
                  <a:lnTo>
                    <a:pt x="20785" y="15502"/>
                  </a:lnTo>
                  <a:lnTo>
                    <a:pt x="20699" y="15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9490;p75">
              <a:extLst>
                <a:ext uri="{FF2B5EF4-FFF2-40B4-BE49-F238E27FC236}">
                  <a16:creationId xmlns:a16="http://schemas.microsoft.com/office/drawing/2014/main" id="{6F63C7F3-8E3F-4460-85DE-837AE411166B}"/>
                </a:ext>
              </a:extLst>
            </p:cNvPr>
            <p:cNvSpPr/>
            <p:nvPr/>
          </p:nvSpPr>
          <p:spPr>
            <a:xfrm>
              <a:off x="3479326" y="4366275"/>
              <a:ext cx="572011" cy="129537"/>
            </a:xfrm>
            <a:custGeom>
              <a:avLst/>
              <a:gdLst/>
              <a:ahLst/>
              <a:cxnLst/>
              <a:rect l="l" t="t" r="r" b="b"/>
              <a:pathLst>
                <a:path w="21219" h="4807" extrusionOk="0">
                  <a:moveTo>
                    <a:pt x="21045" y="0"/>
                  </a:moveTo>
                  <a:lnTo>
                    <a:pt x="1" y="3638"/>
                  </a:lnTo>
                  <a:lnTo>
                    <a:pt x="174" y="4807"/>
                  </a:lnTo>
                  <a:lnTo>
                    <a:pt x="21219" y="1169"/>
                  </a:lnTo>
                  <a:lnTo>
                    <a:pt x="21045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9491;p75">
              <a:extLst>
                <a:ext uri="{FF2B5EF4-FFF2-40B4-BE49-F238E27FC236}">
                  <a16:creationId xmlns:a16="http://schemas.microsoft.com/office/drawing/2014/main" id="{20770111-9CED-47FE-9939-EC2E7CED1C5F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9492;p75">
              <a:extLst>
                <a:ext uri="{FF2B5EF4-FFF2-40B4-BE49-F238E27FC236}">
                  <a16:creationId xmlns:a16="http://schemas.microsoft.com/office/drawing/2014/main" id="{C39A9D29-8563-4834-A08C-5D3E957820D5}"/>
                </a:ext>
              </a:extLst>
            </p:cNvPr>
            <p:cNvSpPr/>
            <p:nvPr/>
          </p:nvSpPr>
          <p:spPr>
            <a:xfrm>
              <a:off x="3997611" y="3983540"/>
              <a:ext cx="27" cy="2344"/>
            </a:xfrm>
            <a:custGeom>
              <a:avLst/>
              <a:gdLst/>
              <a:ahLst/>
              <a:cxnLst/>
              <a:rect l="l" t="t" r="r" b="b"/>
              <a:pathLst>
                <a:path w="1" h="8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87"/>
                  </a:lnTo>
                  <a:lnTo>
                    <a:pt x="1" y="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9493;p75">
              <a:extLst>
                <a:ext uri="{FF2B5EF4-FFF2-40B4-BE49-F238E27FC236}">
                  <a16:creationId xmlns:a16="http://schemas.microsoft.com/office/drawing/2014/main" id="{82B97885-5FF1-41D3-B368-4C322BA66645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9494;p75">
              <a:extLst>
                <a:ext uri="{FF2B5EF4-FFF2-40B4-BE49-F238E27FC236}">
                  <a16:creationId xmlns:a16="http://schemas.microsoft.com/office/drawing/2014/main" id="{3F2D6F84-227E-468E-A739-974E6EE77C3C}"/>
                </a:ext>
              </a:extLst>
            </p:cNvPr>
            <p:cNvSpPr/>
            <p:nvPr/>
          </p:nvSpPr>
          <p:spPr>
            <a:xfrm>
              <a:off x="3636920" y="3983540"/>
              <a:ext cx="365382" cy="98035"/>
            </a:xfrm>
            <a:custGeom>
              <a:avLst/>
              <a:gdLst/>
              <a:ahLst/>
              <a:cxnLst/>
              <a:rect l="l" t="t" r="r" b="b"/>
              <a:pathLst>
                <a:path w="13554" h="3638" fill="none" extrusionOk="0">
                  <a:moveTo>
                    <a:pt x="13381" y="0"/>
                  </a:moveTo>
                  <a:lnTo>
                    <a:pt x="0" y="2295"/>
                  </a:lnTo>
                  <a:lnTo>
                    <a:pt x="260" y="3638"/>
                  </a:lnTo>
                  <a:lnTo>
                    <a:pt x="13554" y="1343"/>
                  </a:lnTo>
                  <a:lnTo>
                    <a:pt x="13554" y="1343"/>
                  </a:lnTo>
                  <a:lnTo>
                    <a:pt x="13381" y="87"/>
                  </a:lnTo>
                  <a:lnTo>
                    <a:pt x="13381" y="87"/>
                  </a:lnTo>
                  <a:lnTo>
                    <a:pt x="13381" y="0"/>
                  </a:lnTo>
                  <a:lnTo>
                    <a:pt x="13381" y="0"/>
                  </a:lnTo>
                  <a:lnTo>
                    <a:pt x="133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9495;p75">
              <a:extLst>
                <a:ext uri="{FF2B5EF4-FFF2-40B4-BE49-F238E27FC236}">
                  <a16:creationId xmlns:a16="http://schemas.microsoft.com/office/drawing/2014/main" id="{52F2F2C0-0109-43AE-995C-3F348B08D466}"/>
                </a:ext>
              </a:extLst>
            </p:cNvPr>
            <p:cNvSpPr/>
            <p:nvPr/>
          </p:nvSpPr>
          <p:spPr>
            <a:xfrm>
              <a:off x="3481672" y="4262419"/>
              <a:ext cx="176275" cy="207738"/>
            </a:xfrm>
            <a:custGeom>
              <a:avLst/>
              <a:gdLst/>
              <a:ahLst/>
              <a:cxnLst/>
              <a:rect l="l" t="t" r="r" b="b"/>
              <a:pathLst>
                <a:path w="6539" h="7709" extrusionOk="0">
                  <a:moveTo>
                    <a:pt x="6539" y="0"/>
                  </a:moveTo>
                  <a:lnTo>
                    <a:pt x="5153" y="996"/>
                  </a:lnTo>
                  <a:lnTo>
                    <a:pt x="3464" y="2166"/>
                  </a:lnTo>
                  <a:lnTo>
                    <a:pt x="1992" y="3291"/>
                  </a:lnTo>
                  <a:lnTo>
                    <a:pt x="1429" y="3768"/>
                  </a:lnTo>
                  <a:lnTo>
                    <a:pt x="1040" y="4114"/>
                  </a:lnTo>
                  <a:lnTo>
                    <a:pt x="866" y="4374"/>
                  </a:lnTo>
                  <a:lnTo>
                    <a:pt x="650" y="4677"/>
                  </a:lnTo>
                  <a:lnTo>
                    <a:pt x="390" y="5240"/>
                  </a:lnTo>
                  <a:lnTo>
                    <a:pt x="173" y="5803"/>
                  </a:lnTo>
                  <a:lnTo>
                    <a:pt x="44" y="6366"/>
                  </a:lnTo>
                  <a:lnTo>
                    <a:pt x="0" y="6842"/>
                  </a:lnTo>
                  <a:lnTo>
                    <a:pt x="44" y="7232"/>
                  </a:lnTo>
                  <a:lnTo>
                    <a:pt x="130" y="7535"/>
                  </a:lnTo>
                  <a:lnTo>
                    <a:pt x="173" y="7622"/>
                  </a:lnTo>
                  <a:lnTo>
                    <a:pt x="217" y="7708"/>
                  </a:lnTo>
                  <a:lnTo>
                    <a:pt x="650" y="7665"/>
                  </a:lnTo>
                  <a:lnTo>
                    <a:pt x="1689" y="7578"/>
                  </a:lnTo>
                  <a:lnTo>
                    <a:pt x="5067" y="7059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9496;p75">
              <a:extLst>
                <a:ext uri="{FF2B5EF4-FFF2-40B4-BE49-F238E27FC236}">
                  <a16:creationId xmlns:a16="http://schemas.microsoft.com/office/drawing/2014/main" id="{F08E3AC5-79A8-4BF3-B1D8-709202E1A0B5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extrusionOk="0">
                  <a:moveTo>
                    <a:pt x="5024" y="0"/>
                  </a:moveTo>
                  <a:lnTo>
                    <a:pt x="4807" y="650"/>
                  </a:lnTo>
                  <a:lnTo>
                    <a:pt x="4547" y="1559"/>
                  </a:lnTo>
                  <a:lnTo>
                    <a:pt x="4331" y="2598"/>
                  </a:lnTo>
                  <a:lnTo>
                    <a:pt x="4114" y="3767"/>
                  </a:lnTo>
                  <a:lnTo>
                    <a:pt x="3638" y="6625"/>
                  </a:lnTo>
                  <a:lnTo>
                    <a:pt x="3162" y="9960"/>
                  </a:lnTo>
                  <a:lnTo>
                    <a:pt x="2728" y="13684"/>
                  </a:lnTo>
                  <a:lnTo>
                    <a:pt x="2295" y="17754"/>
                  </a:lnTo>
                  <a:lnTo>
                    <a:pt x="1906" y="21998"/>
                  </a:lnTo>
                  <a:lnTo>
                    <a:pt x="1559" y="26371"/>
                  </a:lnTo>
                  <a:lnTo>
                    <a:pt x="1213" y="30745"/>
                  </a:lnTo>
                  <a:lnTo>
                    <a:pt x="910" y="35031"/>
                  </a:lnTo>
                  <a:lnTo>
                    <a:pt x="607" y="39145"/>
                  </a:lnTo>
                  <a:lnTo>
                    <a:pt x="390" y="42956"/>
                  </a:lnTo>
                  <a:lnTo>
                    <a:pt x="217" y="46420"/>
                  </a:lnTo>
                  <a:lnTo>
                    <a:pt x="87" y="49408"/>
                  </a:lnTo>
                  <a:lnTo>
                    <a:pt x="0" y="51833"/>
                  </a:lnTo>
                  <a:lnTo>
                    <a:pt x="0" y="53565"/>
                  </a:lnTo>
                  <a:lnTo>
                    <a:pt x="44" y="56293"/>
                  </a:lnTo>
                  <a:lnTo>
                    <a:pt x="87" y="58588"/>
                  </a:lnTo>
                  <a:lnTo>
                    <a:pt x="87" y="60406"/>
                  </a:lnTo>
                  <a:lnTo>
                    <a:pt x="87" y="60839"/>
                  </a:lnTo>
                  <a:lnTo>
                    <a:pt x="87" y="61402"/>
                  </a:lnTo>
                  <a:lnTo>
                    <a:pt x="87" y="61835"/>
                  </a:lnTo>
                  <a:lnTo>
                    <a:pt x="87" y="62182"/>
                  </a:lnTo>
                  <a:lnTo>
                    <a:pt x="12342" y="62182"/>
                  </a:lnTo>
                  <a:lnTo>
                    <a:pt x="12342" y="56293"/>
                  </a:lnTo>
                  <a:lnTo>
                    <a:pt x="12342" y="53565"/>
                  </a:lnTo>
                  <a:lnTo>
                    <a:pt x="12385" y="48715"/>
                  </a:lnTo>
                  <a:lnTo>
                    <a:pt x="12428" y="41613"/>
                  </a:lnTo>
                  <a:lnTo>
                    <a:pt x="12558" y="34902"/>
                  </a:lnTo>
                  <a:lnTo>
                    <a:pt x="12601" y="32563"/>
                  </a:lnTo>
                  <a:lnTo>
                    <a:pt x="12645" y="31308"/>
                  </a:lnTo>
                  <a:lnTo>
                    <a:pt x="12948" y="28796"/>
                  </a:lnTo>
                  <a:lnTo>
                    <a:pt x="13251" y="25938"/>
                  </a:lnTo>
                  <a:lnTo>
                    <a:pt x="13987" y="20006"/>
                  </a:lnTo>
                  <a:lnTo>
                    <a:pt x="14896" y="13251"/>
                  </a:lnTo>
                  <a:lnTo>
                    <a:pt x="15373" y="12688"/>
                  </a:lnTo>
                  <a:lnTo>
                    <a:pt x="15806" y="12125"/>
                  </a:lnTo>
                  <a:lnTo>
                    <a:pt x="16239" y="11562"/>
                  </a:lnTo>
                  <a:lnTo>
                    <a:pt x="16585" y="10999"/>
                  </a:lnTo>
                  <a:lnTo>
                    <a:pt x="16932" y="10393"/>
                  </a:lnTo>
                  <a:lnTo>
                    <a:pt x="17191" y="9830"/>
                  </a:lnTo>
                  <a:lnTo>
                    <a:pt x="17451" y="9267"/>
                  </a:lnTo>
                  <a:lnTo>
                    <a:pt x="17668" y="8704"/>
                  </a:lnTo>
                  <a:lnTo>
                    <a:pt x="18057" y="7578"/>
                  </a:lnTo>
                  <a:lnTo>
                    <a:pt x="18317" y="6452"/>
                  </a:lnTo>
                  <a:lnTo>
                    <a:pt x="18490" y="5413"/>
                  </a:lnTo>
                  <a:lnTo>
                    <a:pt x="18577" y="4417"/>
                  </a:lnTo>
                  <a:lnTo>
                    <a:pt x="18577" y="3464"/>
                  </a:lnTo>
                  <a:lnTo>
                    <a:pt x="18577" y="2642"/>
                  </a:lnTo>
                  <a:lnTo>
                    <a:pt x="18490" y="1862"/>
                  </a:lnTo>
                  <a:lnTo>
                    <a:pt x="18404" y="1213"/>
                  </a:lnTo>
                  <a:lnTo>
                    <a:pt x="18274" y="303"/>
                  </a:lnTo>
                  <a:lnTo>
                    <a:pt x="1818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9497;p75">
              <a:extLst>
                <a:ext uri="{FF2B5EF4-FFF2-40B4-BE49-F238E27FC236}">
                  <a16:creationId xmlns:a16="http://schemas.microsoft.com/office/drawing/2014/main" id="{DA83A144-D4B7-4D6C-A8E7-3F4B8FE33C4F}"/>
                </a:ext>
              </a:extLst>
            </p:cNvPr>
            <p:cNvSpPr/>
            <p:nvPr/>
          </p:nvSpPr>
          <p:spPr>
            <a:xfrm>
              <a:off x="3250538" y="2537779"/>
              <a:ext cx="500816" cy="1675649"/>
            </a:xfrm>
            <a:custGeom>
              <a:avLst/>
              <a:gdLst/>
              <a:ahLst/>
              <a:cxnLst/>
              <a:rect l="l" t="t" r="r" b="b"/>
              <a:pathLst>
                <a:path w="18578" h="62182" fill="none" extrusionOk="0">
                  <a:moveTo>
                    <a:pt x="14896" y="13251"/>
                  </a:moveTo>
                  <a:lnTo>
                    <a:pt x="14896" y="13251"/>
                  </a:lnTo>
                  <a:lnTo>
                    <a:pt x="13987" y="20006"/>
                  </a:lnTo>
                  <a:lnTo>
                    <a:pt x="13251" y="25938"/>
                  </a:lnTo>
                  <a:lnTo>
                    <a:pt x="12948" y="28796"/>
                  </a:lnTo>
                  <a:lnTo>
                    <a:pt x="12645" y="31308"/>
                  </a:lnTo>
                  <a:lnTo>
                    <a:pt x="12645" y="31308"/>
                  </a:lnTo>
                  <a:lnTo>
                    <a:pt x="12601" y="32563"/>
                  </a:lnTo>
                  <a:lnTo>
                    <a:pt x="12558" y="34902"/>
                  </a:lnTo>
                  <a:lnTo>
                    <a:pt x="12428" y="41613"/>
                  </a:lnTo>
                  <a:lnTo>
                    <a:pt x="12385" y="48715"/>
                  </a:lnTo>
                  <a:lnTo>
                    <a:pt x="12342" y="53565"/>
                  </a:lnTo>
                  <a:lnTo>
                    <a:pt x="12342" y="56293"/>
                  </a:lnTo>
                  <a:lnTo>
                    <a:pt x="12342" y="56293"/>
                  </a:lnTo>
                  <a:lnTo>
                    <a:pt x="12342" y="62182"/>
                  </a:lnTo>
                  <a:lnTo>
                    <a:pt x="87" y="62182"/>
                  </a:lnTo>
                  <a:lnTo>
                    <a:pt x="87" y="62182"/>
                  </a:lnTo>
                  <a:lnTo>
                    <a:pt x="87" y="61835"/>
                  </a:lnTo>
                  <a:lnTo>
                    <a:pt x="87" y="61835"/>
                  </a:lnTo>
                  <a:lnTo>
                    <a:pt x="87" y="61402"/>
                  </a:lnTo>
                  <a:lnTo>
                    <a:pt x="87" y="61402"/>
                  </a:lnTo>
                  <a:lnTo>
                    <a:pt x="87" y="60839"/>
                  </a:lnTo>
                  <a:lnTo>
                    <a:pt x="87" y="60839"/>
                  </a:lnTo>
                  <a:lnTo>
                    <a:pt x="87" y="60406"/>
                  </a:lnTo>
                  <a:lnTo>
                    <a:pt x="87" y="60406"/>
                  </a:lnTo>
                  <a:lnTo>
                    <a:pt x="87" y="58588"/>
                  </a:lnTo>
                  <a:lnTo>
                    <a:pt x="44" y="56293"/>
                  </a:lnTo>
                  <a:lnTo>
                    <a:pt x="44" y="56293"/>
                  </a:lnTo>
                  <a:lnTo>
                    <a:pt x="0" y="53565"/>
                  </a:lnTo>
                  <a:lnTo>
                    <a:pt x="0" y="53565"/>
                  </a:lnTo>
                  <a:lnTo>
                    <a:pt x="0" y="51833"/>
                  </a:lnTo>
                  <a:lnTo>
                    <a:pt x="87" y="49408"/>
                  </a:lnTo>
                  <a:lnTo>
                    <a:pt x="217" y="46420"/>
                  </a:lnTo>
                  <a:lnTo>
                    <a:pt x="390" y="42956"/>
                  </a:lnTo>
                  <a:lnTo>
                    <a:pt x="607" y="39145"/>
                  </a:lnTo>
                  <a:lnTo>
                    <a:pt x="910" y="35031"/>
                  </a:lnTo>
                  <a:lnTo>
                    <a:pt x="1213" y="30745"/>
                  </a:lnTo>
                  <a:lnTo>
                    <a:pt x="1559" y="26371"/>
                  </a:lnTo>
                  <a:lnTo>
                    <a:pt x="1906" y="21998"/>
                  </a:lnTo>
                  <a:lnTo>
                    <a:pt x="2295" y="17754"/>
                  </a:lnTo>
                  <a:lnTo>
                    <a:pt x="2728" y="13684"/>
                  </a:lnTo>
                  <a:lnTo>
                    <a:pt x="3162" y="9960"/>
                  </a:lnTo>
                  <a:lnTo>
                    <a:pt x="3638" y="6625"/>
                  </a:lnTo>
                  <a:lnTo>
                    <a:pt x="4114" y="3767"/>
                  </a:lnTo>
                  <a:lnTo>
                    <a:pt x="4331" y="2598"/>
                  </a:lnTo>
                  <a:lnTo>
                    <a:pt x="4547" y="1559"/>
                  </a:lnTo>
                  <a:lnTo>
                    <a:pt x="4807" y="650"/>
                  </a:lnTo>
                  <a:lnTo>
                    <a:pt x="5024" y="0"/>
                  </a:lnTo>
                  <a:lnTo>
                    <a:pt x="18187" y="0"/>
                  </a:lnTo>
                  <a:lnTo>
                    <a:pt x="18187" y="0"/>
                  </a:lnTo>
                  <a:lnTo>
                    <a:pt x="18274" y="303"/>
                  </a:lnTo>
                  <a:lnTo>
                    <a:pt x="18404" y="1213"/>
                  </a:lnTo>
                  <a:lnTo>
                    <a:pt x="18490" y="1862"/>
                  </a:lnTo>
                  <a:lnTo>
                    <a:pt x="18577" y="2642"/>
                  </a:lnTo>
                  <a:lnTo>
                    <a:pt x="18577" y="3464"/>
                  </a:lnTo>
                  <a:lnTo>
                    <a:pt x="18577" y="4417"/>
                  </a:lnTo>
                  <a:lnTo>
                    <a:pt x="18490" y="5413"/>
                  </a:lnTo>
                  <a:lnTo>
                    <a:pt x="18317" y="6452"/>
                  </a:lnTo>
                  <a:lnTo>
                    <a:pt x="18057" y="7578"/>
                  </a:lnTo>
                  <a:lnTo>
                    <a:pt x="17668" y="8704"/>
                  </a:lnTo>
                  <a:lnTo>
                    <a:pt x="17451" y="9267"/>
                  </a:lnTo>
                  <a:lnTo>
                    <a:pt x="17191" y="9830"/>
                  </a:lnTo>
                  <a:lnTo>
                    <a:pt x="16932" y="10393"/>
                  </a:lnTo>
                  <a:lnTo>
                    <a:pt x="16585" y="10999"/>
                  </a:lnTo>
                  <a:lnTo>
                    <a:pt x="16239" y="11562"/>
                  </a:lnTo>
                  <a:lnTo>
                    <a:pt x="15806" y="12125"/>
                  </a:lnTo>
                  <a:lnTo>
                    <a:pt x="15373" y="12688"/>
                  </a:lnTo>
                  <a:lnTo>
                    <a:pt x="14896" y="132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9498;p75">
              <a:extLst>
                <a:ext uri="{FF2B5EF4-FFF2-40B4-BE49-F238E27FC236}">
                  <a16:creationId xmlns:a16="http://schemas.microsoft.com/office/drawing/2014/main" id="{4BF29612-13C6-4834-99CF-7E95561501B8}"/>
                </a:ext>
              </a:extLst>
            </p:cNvPr>
            <p:cNvSpPr/>
            <p:nvPr/>
          </p:nvSpPr>
          <p:spPr>
            <a:xfrm>
              <a:off x="3607725" y="2820162"/>
              <a:ext cx="158780" cy="87525"/>
            </a:xfrm>
            <a:custGeom>
              <a:avLst/>
              <a:gdLst/>
              <a:ahLst/>
              <a:cxnLst/>
              <a:rect l="l" t="t" r="r" b="b"/>
              <a:pathLst>
                <a:path w="5890" h="3248" extrusionOk="0">
                  <a:moveTo>
                    <a:pt x="5890" y="0"/>
                  </a:moveTo>
                  <a:lnTo>
                    <a:pt x="2945" y="1646"/>
                  </a:lnTo>
                  <a:lnTo>
                    <a:pt x="2209" y="2035"/>
                  </a:lnTo>
                  <a:lnTo>
                    <a:pt x="1473" y="2425"/>
                  </a:lnTo>
                  <a:lnTo>
                    <a:pt x="737" y="2772"/>
                  </a:lnTo>
                  <a:lnTo>
                    <a:pt x="1" y="3205"/>
                  </a:lnTo>
                  <a:lnTo>
                    <a:pt x="1" y="3248"/>
                  </a:lnTo>
                  <a:lnTo>
                    <a:pt x="824" y="2988"/>
                  </a:lnTo>
                  <a:lnTo>
                    <a:pt x="1646" y="2685"/>
                  </a:lnTo>
                  <a:lnTo>
                    <a:pt x="2382" y="2339"/>
                  </a:lnTo>
                  <a:lnTo>
                    <a:pt x="3119" y="1992"/>
                  </a:lnTo>
                  <a:lnTo>
                    <a:pt x="3855" y="1559"/>
                  </a:lnTo>
                  <a:lnTo>
                    <a:pt x="4591" y="1083"/>
                  </a:lnTo>
                  <a:lnTo>
                    <a:pt x="5240" y="607"/>
                  </a:lnTo>
                  <a:lnTo>
                    <a:pt x="5890" y="44"/>
                  </a:lnTo>
                  <a:lnTo>
                    <a:pt x="5890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9499;p75">
              <a:extLst>
                <a:ext uri="{FF2B5EF4-FFF2-40B4-BE49-F238E27FC236}">
                  <a16:creationId xmlns:a16="http://schemas.microsoft.com/office/drawing/2014/main" id="{59B834F0-D40B-4B89-B365-F24F37DC3A04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extrusionOk="0">
                  <a:moveTo>
                    <a:pt x="4937" y="1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9500;p75">
              <a:extLst>
                <a:ext uri="{FF2B5EF4-FFF2-40B4-BE49-F238E27FC236}">
                  <a16:creationId xmlns:a16="http://schemas.microsoft.com/office/drawing/2014/main" id="{733140F0-46C0-4D68-BFA9-242D105F6F2D}"/>
                </a:ext>
              </a:extLst>
            </p:cNvPr>
            <p:cNvSpPr/>
            <p:nvPr/>
          </p:nvSpPr>
          <p:spPr>
            <a:xfrm>
              <a:off x="3314751" y="2543600"/>
              <a:ext cx="134248" cy="1639486"/>
            </a:xfrm>
            <a:custGeom>
              <a:avLst/>
              <a:gdLst/>
              <a:ahLst/>
              <a:cxnLst/>
              <a:rect l="l" t="t" r="r" b="b"/>
              <a:pathLst>
                <a:path w="4980" h="60840" fill="none" extrusionOk="0">
                  <a:moveTo>
                    <a:pt x="4893" y="44"/>
                  </a:moveTo>
                  <a:lnTo>
                    <a:pt x="4893" y="44"/>
                  </a:lnTo>
                  <a:lnTo>
                    <a:pt x="4200" y="2945"/>
                  </a:lnTo>
                  <a:lnTo>
                    <a:pt x="3637" y="5846"/>
                  </a:lnTo>
                  <a:lnTo>
                    <a:pt x="3118" y="8748"/>
                  </a:lnTo>
                  <a:lnTo>
                    <a:pt x="2728" y="11649"/>
                  </a:lnTo>
                  <a:lnTo>
                    <a:pt x="2728" y="11649"/>
                  </a:lnTo>
                  <a:lnTo>
                    <a:pt x="2382" y="14593"/>
                  </a:lnTo>
                  <a:lnTo>
                    <a:pt x="2079" y="17581"/>
                  </a:lnTo>
                  <a:lnTo>
                    <a:pt x="1559" y="23514"/>
                  </a:lnTo>
                  <a:lnTo>
                    <a:pt x="1559" y="23514"/>
                  </a:lnTo>
                  <a:lnTo>
                    <a:pt x="1039" y="29446"/>
                  </a:lnTo>
                  <a:lnTo>
                    <a:pt x="606" y="35422"/>
                  </a:lnTo>
                  <a:lnTo>
                    <a:pt x="390" y="38410"/>
                  </a:lnTo>
                  <a:lnTo>
                    <a:pt x="260" y="41397"/>
                  </a:lnTo>
                  <a:lnTo>
                    <a:pt x="130" y="44428"/>
                  </a:lnTo>
                  <a:lnTo>
                    <a:pt x="43" y="47416"/>
                  </a:lnTo>
                  <a:lnTo>
                    <a:pt x="43" y="47416"/>
                  </a:lnTo>
                  <a:lnTo>
                    <a:pt x="0" y="50751"/>
                  </a:lnTo>
                  <a:lnTo>
                    <a:pt x="43" y="54128"/>
                  </a:lnTo>
                  <a:lnTo>
                    <a:pt x="130" y="57462"/>
                  </a:lnTo>
                  <a:lnTo>
                    <a:pt x="303" y="60797"/>
                  </a:lnTo>
                  <a:lnTo>
                    <a:pt x="303" y="60797"/>
                  </a:lnTo>
                  <a:lnTo>
                    <a:pt x="346" y="60840"/>
                  </a:lnTo>
                  <a:lnTo>
                    <a:pt x="346" y="60797"/>
                  </a:lnTo>
                  <a:lnTo>
                    <a:pt x="346" y="60797"/>
                  </a:lnTo>
                  <a:lnTo>
                    <a:pt x="303" y="57852"/>
                  </a:lnTo>
                  <a:lnTo>
                    <a:pt x="260" y="54864"/>
                  </a:lnTo>
                  <a:lnTo>
                    <a:pt x="260" y="51876"/>
                  </a:lnTo>
                  <a:lnTo>
                    <a:pt x="346" y="48889"/>
                  </a:lnTo>
                  <a:lnTo>
                    <a:pt x="433" y="45944"/>
                  </a:lnTo>
                  <a:lnTo>
                    <a:pt x="563" y="42956"/>
                  </a:lnTo>
                  <a:lnTo>
                    <a:pt x="693" y="39968"/>
                  </a:lnTo>
                  <a:lnTo>
                    <a:pt x="866" y="37024"/>
                  </a:lnTo>
                  <a:lnTo>
                    <a:pt x="866" y="37024"/>
                  </a:lnTo>
                  <a:lnTo>
                    <a:pt x="1299" y="31048"/>
                  </a:lnTo>
                  <a:lnTo>
                    <a:pt x="1775" y="25073"/>
                  </a:lnTo>
                  <a:lnTo>
                    <a:pt x="1775" y="25073"/>
                  </a:lnTo>
                  <a:lnTo>
                    <a:pt x="2295" y="19140"/>
                  </a:lnTo>
                  <a:lnTo>
                    <a:pt x="2901" y="13251"/>
                  </a:lnTo>
                  <a:lnTo>
                    <a:pt x="2901" y="13251"/>
                  </a:lnTo>
                  <a:lnTo>
                    <a:pt x="3248" y="9917"/>
                  </a:lnTo>
                  <a:lnTo>
                    <a:pt x="3724" y="6626"/>
                  </a:lnTo>
                  <a:lnTo>
                    <a:pt x="4330" y="3378"/>
                  </a:lnTo>
                  <a:lnTo>
                    <a:pt x="4980" y="87"/>
                  </a:lnTo>
                  <a:lnTo>
                    <a:pt x="4980" y="87"/>
                  </a:lnTo>
                  <a:lnTo>
                    <a:pt x="4980" y="44"/>
                  </a:lnTo>
                  <a:lnTo>
                    <a:pt x="4937" y="1"/>
                  </a:lnTo>
                  <a:lnTo>
                    <a:pt x="4937" y="1"/>
                  </a:lnTo>
                  <a:lnTo>
                    <a:pt x="4893" y="44"/>
                  </a:lnTo>
                  <a:lnTo>
                    <a:pt x="4893" y="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9501;p75">
              <a:extLst>
                <a:ext uri="{FF2B5EF4-FFF2-40B4-BE49-F238E27FC236}">
                  <a16:creationId xmlns:a16="http://schemas.microsoft.com/office/drawing/2014/main" id="{7C332955-D835-42E4-8C44-660DF0E4C29B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extrusionOk="0">
                  <a:moveTo>
                    <a:pt x="8445" y="1"/>
                  </a:moveTo>
                  <a:lnTo>
                    <a:pt x="8748" y="9960"/>
                  </a:lnTo>
                  <a:lnTo>
                    <a:pt x="8791" y="12169"/>
                  </a:lnTo>
                  <a:lnTo>
                    <a:pt x="6323" y="13295"/>
                  </a:lnTo>
                  <a:lnTo>
                    <a:pt x="2989" y="14854"/>
                  </a:lnTo>
                  <a:lnTo>
                    <a:pt x="1646" y="15546"/>
                  </a:lnTo>
                  <a:lnTo>
                    <a:pt x="1213" y="15806"/>
                  </a:lnTo>
                  <a:lnTo>
                    <a:pt x="910" y="15979"/>
                  </a:lnTo>
                  <a:lnTo>
                    <a:pt x="650" y="16239"/>
                  </a:lnTo>
                  <a:lnTo>
                    <a:pt x="434" y="16629"/>
                  </a:lnTo>
                  <a:lnTo>
                    <a:pt x="217" y="17019"/>
                  </a:lnTo>
                  <a:lnTo>
                    <a:pt x="87" y="17452"/>
                  </a:lnTo>
                  <a:lnTo>
                    <a:pt x="1" y="17885"/>
                  </a:lnTo>
                  <a:lnTo>
                    <a:pt x="1" y="18231"/>
                  </a:lnTo>
                  <a:lnTo>
                    <a:pt x="44" y="18404"/>
                  </a:lnTo>
                  <a:lnTo>
                    <a:pt x="87" y="18491"/>
                  </a:lnTo>
                  <a:lnTo>
                    <a:pt x="174" y="18621"/>
                  </a:lnTo>
                  <a:lnTo>
                    <a:pt x="260" y="18664"/>
                  </a:lnTo>
                  <a:lnTo>
                    <a:pt x="607" y="18707"/>
                  </a:lnTo>
                  <a:lnTo>
                    <a:pt x="1300" y="18707"/>
                  </a:lnTo>
                  <a:lnTo>
                    <a:pt x="3595" y="18751"/>
                  </a:lnTo>
                  <a:lnTo>
                    <a:pt x="6712" y="18794"/>
                  </a:lnTo>
                  <a:lnTo>
                    <a:pt x="10307" y="18751"/>
                  </a:lnTo>
                  <a:lnTo>
                    <a:pt x="13857" y="18707"/>
                  </a:lnTo>
                  <a:lnTo>
                    <a:pt x="16975" y="18621"/>
                  </a:lnTo>
                  <a:lnTo>
                    <a:pt x="19313" y="18534"/>
                  </a:lnTo>
                  <a:lnTo>
                    <a:pt x="20006" y="18448"/>
                  </a:lnTo>
                  <a:lnTo>
                    <a:pt x="20353" y="18361"/>
                  </a:lnTo>
                  <a:lnTo>
                    <a:pt x="20439" y="18231"/>
                  </a:lnTo>
                  <a:lnTo>
                    <a:pt x="20483" y="17928"/>
                  </a:lnTo>
                  <a:lnTo>
                    <a:pt x="20612" y="16889"/>
                  </a:lnTo>
                  <a:lnTo>
                    <a:pt x="20742" y="15330"/>
                  </a:lnTo>
                  <a:lnTo>
                    <a:pt x="20786" y="13468"/>
                  </a:lnTo>
                  <a:lnTo>
                    <a:pt x="20829" y="12169"/>
                  </a:lnTo>
                  <a:lnTo>
                    <a:pt x="20872" y="11086"/>
                  </a:lnTo>
                  <a:lnTo>
                    <a:pt x="20872" y="9960"/>
                  </a:lnTo>
                  <a:lnTo>
                    <a:pt x="20916" y="6366"/>
                  </a:lnTo>
                  <a:lnTo>
                    <a:pt x="20959" y="3162"/>
                  </a:lnTo>
                  <a:lnTo>
                    <a:pt x="20959" y="1"/>
                  </a:lnTo>
                  <a:close/>
                </a:path>
              </a:pathLst>
            </a:custGeom>
            <a:solidFill>
              <a:srgbClr val="CFB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9502;p75">
              <a:extLst>
                <a:ext uri="{FF2B5EF4-FFF2-40B4-BE49-F238E27FC236}">
                  <a16:creationId xmlns:a16="http://schemas.microsoft.com/office/drawing/2014/main" id="{1251C167-2DCD-4012-B07C-82C9130C37B0}"/>
                </a:ext>
              </a:extLst>
            </p:cNvPr>
            <p:cNvSpPr/>
            <p:nvPr/>
          </p:nvSpPr>
          <p:spPr>
            <a:xfrm>
              <a:off x="3019404" y="3982354"/>
              <a:ext cx="565002" cy="506478"/>
            </a:xfrm>
            <a:custGeom>
              <a:avLst/>
              <a:gdLst/>
              <a:ahLst/>
              <a:cxnLst/>
              <a:rect l="l" t="t" r="r" b="b"/>
              <a:pathLst>
                <a:path w="20959" h="18795" fill="none" extrusionOk="0">
                  <a:moveTo>
                    <a:pt x="20872" y="9960"/>
                  </a:moveTo>
                  <a:lnTo>
                    <a:pt x="20872" y="9960"/>
                  </a:lnTo>
                  <a:lnTo>
                    <a:pt x="20872" y="11086"/>
                  </a:lnTo>
                  <a:lnTo>
                    <a:pt x="20829" y="12169"/>
                  </a:lnTo>
                  <a:lnTo>
                    <a:pt x="20829" y="12169"/>
                  </a:lnTo>
                  <a:lnTo>
                    <a:pt x="20786" y="13468"/>
                  </a:lnTo>
                  <a:lnTo>
                    <a:pt x="20786" y="13468"/>
                  </a:lnTo>
                  <a:lnTo>
                    <a:pt x="20742" y="15330"/>
                  </a:lnTo>
                  <a:lnTo>
                    <a:pt x="20612" y="16889"/>
                  </a:lnTo>
                  <a:lnTo>
                    <a:pt x="20483" y="17928"/>
                  </a:lnTo>
                  <a:lnTo>
                    <a:pt x="20439" y="18231"/>
                  </a:lnTo>
                  <a:lnTo>
                    <a:pt x="20353" y="18361"/>
                  </a:lnTo>
                  <a:lnTo>
                    <a:pt x="20353" y="18361"/>
                  </a:lnTo>
                  <a:lnTo>
                    <a:pt x="20006" y="18448"/>
                  </a:lnTo>
                  <a:lnTo>
                    <a:pt x="19313" y="18534"/>
                  </a:lnTo>
                  <a:lnTo>
                    <a:pt x="16975" y="18621"/>
                  </a:lnTo>
                  <a:lnTo>
                    <a:pt x="13857" y="18707"/>
                  </a:lnTo>
                  <a:lnTo>
                    <a:pt x="10307" y="18751"/>
                  </a:lnTo>
                  <a:lnTo>
                    <a:pt x="6712" y="18794"/>
                  </a:lnTo>
                  <a:lnTo>
                    <a:pt x="3595" y="18751"/>
                  </a:lnTo>
                  <a:lnTo>
                    <a:pt x="1300" y="18707"/>
                  </a:lnTo>
                  <a:lnTo>
                    <a:pt x="607" y="18707"/>
                  </a:lnTo>
                  <a:lnTo>
                    <a:pt x="260" y="18664"/>
                  </a:lnTo>
                  <a:lnTo>
                    <a:pt x="260" y="18664"/>
                  </a:lnTo>
                  <a:lnTo>
                    <a:pt x="174" y="18621"/>
                  </a:lnTo>
                  <a:lnTo>
                    <a:pt x="87" y="18491"/>
                  </a:lnTo>
                  <a:lnTo>
                    <a:pt x="44" y="18404"/>
                  </a:lnTo>
                  <a:lnTo>
                    <a:pt x="1" y="18231"/>
                  </a:lnTo>
                  <a:lnTo>
                    <a:pt x="1" y="17885"/>
                  </a:lnTo>
                  <a:lnTo>
                    <a:pt x="87" y="17452"/>
                  </a:lnTo>
                  <a:lnTo>
                    <a:pt x="217" y="17019"/>
                  </a:lnTo>
                  <a:lnTo>
                    <a:pt x="434" y="16629"/>
                  </a:lnTo>
                  <a:lnTo>
                    <a:pt x="650" y="16239"/>
                  </a:lnTo>
                  <a:lnTo>
                    <a:pt x="910" y="15979"/>
                  </a:lnTo>
                  <a:lnTo>
                    <a:pt x="910" y="15979"/>
                  </a:lnTo>
                  <a:lnTo>
                    <a:pt x="1213" y="15806"/>
                  </a:lnTo>
                  <a:lnTo>
                    <a:pt x="1646" y="15546"/>
                  </a:lnTo>
                  <a:lnTo>
                    <a:pt x="2989" y="14854"/>
                  </a:lnTo>
                  <a:lnTo>
                    <a:pt x="6323" y="13295"/>
                  </a:lnTo>
                  <a:lnTo>
                    <a:pt x="6323" y="13295"/>
                  </a:lnTo>
                  <a:lnTo>
                    <a:pt x="8791" y="12169"/>
                  </a:lnTo>
                  <a:lnTo>
                    <a:pt x="8748" y="9960"/>
                  </a:lnTo>
                  <a:lnTo>
                    <a:pt x="8445" y="1"/>
                  </a:lnTo>
                  <a:lnTo>
                    <a:pt x="20959" y="1"/>
                  </a:lnTo>
                  <a:lnTo>
                    <a:pt x="20959" y="1"/>
                  </a:lnTo>
                  <a:lnTo>
                    <a:pt x="20959" y="3162"/>
                  </a:lnTo>
                  <a:lnTo>
                    <a:pt x="20916" y="6366"/>
                  </a:lnTo>
                  <a:lnTo>
                    <a:pt x="20872" y="99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9503;p75">
              <a:extLst>
                <a:ext uri="{FF2B5EF4-FFF2-40B4-BE49-F238E27FC236}">
                  <a16:creationId xmlns:a16="http://schemas.microsoft.com/office/drawing/2014/main" id="{B07805DA-2295-4979-A8E8-D4DD295A74EC}"/>
                </a:ext>
              </a:extLst>
            </p:cNvPr>
            <p:cNvSpPr/>
            <p:nvPr/>
          </p:nvSpPr>
          <p:spPr>
            <a:xfrm>
              <a:off x="3214361" y="4274088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4"/>
                  </a:lnTo>
                  <a:lnTo>
                    <a:pt x="476" y="304"/>
                  </a:lnTo>
                  <a:lnTo>
                    <a:pt x="43" y="520"/>
                  </a:lnTo>
                  <a:lnTo>
                    <a:pt x="0" y="563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4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9504;p75">
              <a:extLst>
                <a:ext uri="{FF2B5EF4-FFF2-40B4-BE49-F238E27FC236}">
                  <a16:creationId xmlns:a16="http://schemas.microsoft.com/office/drawing/2014/main" id="{CF1F78FB-4B4F-4542-9A16-E9F0713D223F}"/>
                </a:ext>
              </a:extLst>
            </p:cNvPr>
            <p:cNvSpPr/>
            <p:nvPr/>
          </p:nvSpPr>
          <p:spPr>
            <a:xfrm>
              <a:off x="3213175" y="4246089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7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7"/>
                  </a:lnTo>
                  <a:lnTo>
                    <a:pt x="2902" y="433"/>
                  </a:lnTo>
                  <a:lnTo>
                    <a:pt x="3855" y="433"/>
                  </a:lnTo>
                  <a:lnTo>
                    <a:pt x="3855" y="390"/>
                  </a:lnTo>
                  <a:lnTo>
                    <a:pt x="3855" y="347"/>
                  </a:lnTo>
                  <a:lnTo>
                    <a:pt x="3422" y="173"/>
                  </a:lnTo>
                  <a:lnTo>
                    <a:pt x="2945" y="44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9505;p75">
              <a:extLst>
                <a:ext uri="{FF2B5EF4-FFF2-40B4-BE49-F238E27FC236}">
                  <a16:creationId xmlns:a16="http://schemas.microsoft.com/office/drawing/2014/main" id="{CDE174E9-E41C-410B-AD05-A49D0D5F8F93}"/>
                </a:ext>
              </a:extLst>
            </p:cNvPr>
            <p:cNvSpPr/>
            <p:nvPr/>
          </p:nvSpPr>
          <p:spPr>
            <a:xfrm>
              <a:off x="3214361" y="4219250"/>
              <a:ext cx="102735" cy="17516"/>
            </a:xfrm>
            <a:custGeom>
              <a:avLst/>
              <a:gdLst/>
              <a:ahLst/>
              <a:cxnLst/>
              <a:rect l="l" t="t" r="r" b="b"/>
              <a:pathLst>
                <a:path w="3811" h="650" extrusionOk="0">
                  <a:moveTo>
                    <a:pt x="1905" y="0"/>
                  </a:moveTo>
                  <a:lnTo>
                    <a:pt x="1429" y="44"/>
                  </a:lnTo>
                  <a:lnTo>
                    <a:pt x="953" y="173"/>
                  </a:lnTo>
                  <a:lnTo>
                    <a:pt x="476" y="303"/>
                  </a:lnTo>
                  <a:lnTo>
                    <a:pt x="43" y="477"/>
                  </a:lnTo>
                  <a:lnTo>
                    <a:pt x="0" y="520"/>
                  </a:lnTo>
                  <a:lnTo>
                    <a:pt x="0" y="563"/>
                  </a:lnTo>
                  <a:lnTo>
                    <a:pt x="0" y="650"/>
                  </a:lnTo>
                  <a:lnTo>
                    <a:pt x="87" y="650"/>
                  </a:lnTo>
                  <a:lnTo>
                    <a:pt x="996" y="520"/>
                  </a:lnTo>
                  <a:lnTo>
                    <a:pt x="1905" y="433"/>
                  </a:lnTo>
                  <a:lnTo>
                    <a:pt x="3767" y="433"/>
                  </a:lnTo>
                  <a:lnTo>
                    <a:pt x="3811" y="390"/>
                  </a:lnTo>
                  <a:lnTo>
                    <a:pt x="3811" y="347"/>
                  </a:lnTo>
                  <a:lnTo>
                    <a:pt x="3378" y="173"/>
                  </a:lnTo>
                  <a:lnTo>
                    <a:pt x="2901" y="44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9506;p75">
              <a:extLst>
                <a:ext uri="{FF2B5EF4-FFF2-40B4-BE49-F238E27FC236}">
                  <a16:creationId xmlns:a16="http://schemas.microsoft.com/office/drawing/2014/main" id="{8068EF73-1D6A-4408-BB1E-C5F62ACC71D5}"/>
                </a:ext>
              </a:extLst>
            </p:cNvPr>
            <p:cNvSpPr/>
            <p:nvPr/>
          </p:nvSpPr>
          <p:spPr>
            <a:xfrm>
              <a:off x="3213175" y="4191251"/>
              <a:ext cx="103921" cy="17516"/>
            </a:xfrm>
            <a:custGeom>
              <a:avLst/>
              <a:gdLst/>
              <a:ahLst/>
              <a:cxnLst/>
              <a:rect l="l" t="t" r="r" b="b"/>
              <a:pathLst>
                <a:path w="3855" h="650" extrusionOk="0">
                  <a:moveTo>
                    <a:pt x="1949" y="0"/>
                  </a:moveTo>
                  <a:lnTo>
                    <a:pt x="1473" y="87"/>
                  </a:lnTo>
                  <a:lnTo>
                    <a:pt x="997" y="173"/>
                  </a:lnTo>
                  <a:lnTo>
                    <a:pt x="520" y="346"/>
                  </a:lnTo>
                  <a:lnTo>
                    <a:pt x="87" y="520"/>
                  </a:lnTo>
                  <a:lnTo>
                    <a:pt x="44" y="563"/>
                  </a:lnTo>
                  <a:lnTo>
                    <a:pt x="1" y="606"/>
                  </a:lnTo>
                  <a:lnTo>
                    <a:pt x="44" y="650"/>
                  </a:lnTo>
                  <a:lnTo>
                    <a:pt x="131" y="650"/>
                  </a:lnTo>
                  <a:lnTo>
                    <a:pt x="1040" y="520"/>
                  </a:lnTo>
                  <a:lnTo>
                    <a:pt x="1949" y="476"/>
                  </a:lnTo>
                  <a:lnTo>
                    <a:pt x="2902" y="433"/>
                  </a:lnTo>
                  <a:lnTo>
                    <a:pt x="3811" y="433"/>
                  </a:lnTo>
                  <a:lnTo>
                    <a:pt x="3855" y="390"/>
                  </a:lnTo>
                  <a:lnTo>
                    <a:pt x="3855" y="346"/>
                  </a:lnTo>
                  <a:lnTo>
                    <a:pt x="3422" y="173"/>
                  </a:lnTo>
                  <a:lnTo>
                    <a:pt x="2945" y="43"/>
                  </a:lnTo>
                  <a:lnTo>
                    <a:pt x="242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9507;p75">
              <a:extLst>
                <a:ext uri="{FF2B5EF4-FFF2-40B4-BE49-F238E27FC236}">
                  <a16:creationId xmlns:a16="http://schemas.microsoft.com/office/drawing/2014/main" id="{CB8DC7CF-9712-4DC7-80D5-B8DD8AB5A51F}"/>
                </a:ext>
              </a:extLst>
            </p:cNvPr>
            <p:cNvSpPr/>
            <p:nvPr/>
          </p:nvSpPr>
          <p:spPr>
            <a:xfrm>
              <a:off x="3214361" y="4163226"/>
              <a:ext cx="102735" cy="18702"/>
            </a:xfrm>
            <a:custGeom>
              <a:avLst/>
              <a:gdLst/>
              <a:ahLst/>
              <a:cxnLst/>
              <a:rect l="l" t="t" r="r" b="b"/>
              <a:pathLst>
                <a:path w="3811" h="694" extrusionOk="0">
                  <a:moveTo>
                    <a:pt x="2382" y="1"/>
                  </a:moveTo>
                  <a:lnTo>
                    <a:pt x="1905" y="44"/>
                  </a:lnTo>
                  <a:lnTo>
                    <a:pt x="1429" y="87"/>
                  </a:lnTo>
                  <a:lnTo>
                    <a:pt x="953" y="217"/>
                  </a:lnTo>
                  <a:lnTo>
                    <a:pt x="476" y="347"/>
                  </a:lnTo>
                  <a:lnTo>
                    <a:pt x="43" y="520"/>
                  </a:lnTo>
                  <a:lnTo>
                    <a:pt x="0" y="564"/>
                  </a:lnTo>
                  <a:lnTo>
                    <a:pt x="0" y="607"/>
                  </a:lnTo>
                  <a:lnTo>
                    <a:pt x="0" y="650"/>
                  </a:lnTo>
                  <a:lnTo>
                    <a:pt x="87" y="694"/>
                  </a:lnTo>
                  <a:lnTo>
                    <a:pt x="996" y="564"/>
                  </a:lnTo>
                  <a:lnTo>
                    <a:pt x="1905" y="477"/>
                  </a:lnTo>
                  <a:lnTo>
                    <a:pt x="2858" y="434"/>
                  </a:lnTo>
                  <a:lnTo>
                    <a:pt x="3767" y="477"/>
                  </a:lnTo>
                  <a:lnTo>
                    <a:pt x="3811" y="434"/>
                  </a:lnTo>
                  <a:lnTo>
                    <a:pt x="3811" y="391"/>
                  </a:lnTo>
                  <a:lnTo>
                    <a:pt x="3378" y="174"/>
                  </a:lnTo>
                  <a:lnTo>
                    <a:pt x="2901" y="8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9508;p75">
              <a:extLst>
                <a:ext uri="{FF2B5EF4-FFF2-40B4-BE49-F238E27FC236}">
                  <a16:creationId xmlns:a16="http://schemas.microsoft.com/office/drawing/2014/main" id="{F0D43316-8A9A-4531-B911-74F6347BA3DE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extrusionOk="0">
                  <a:moveTo>
                    <a:pt x="8185" y="1"/>
                  </a:moveTo>
                  <a:lnTo>
                    <a:pt x="8228" y="1343"/>
                  </a:lnTo>
                  <a:lnTo>
                    <a:pt x="8271" y="2729"/>
                  </a:lnTo>
                  <a:lnTo>
                    <a:pt x="8531" y="9181"/>
                  </a:lnTo>
                  <a:lnTo>
                    <a:pt x="7579" y="9570"/>
                  </a:lnTo>
                  <a:lnTo>
                    <a:pt x="5413" y="10566"/>
                  </a:lnTo>
                  <a:lnTo>
                    <a:pt x="4201" y="11129"/>
                  </a:lnTo>
                  <a:lnTo>
                    <a:pt x="3075" y="11736"/>
                  </a:lnTo>
                  <a:lnTo>
                    <a:pt x="2122" y="12212"/>
                  </a:lnTo>
                  <a:lnTo>
                    <a:pt x="1776" y="12428"/>
                  </a:lnTo>
                  <a:lnTo>
                    <a:pt x="1560" y="12645"/>
                  </a:lnTo>
                  <a:lnTo>
                    <a:pt x="1300" y="12861"/>
                  </a:lnTo>
                  <a:lnTo>
                    <a:pt x="1083" y="13121"/>
                  </a:lnTo>
                  <a:lnTo>
                    <a:pt x="693" y="13641"/>
                  </a:lnTo>
                  <a:lnTo>
                    <a:pt x="390" y="14160"/>
                  </a:lnTo>
                  <a:lnTo>
                    <a:pt x="174" y="14680"/>
                  </a:lnTo>
                  <a:lnTo>
                    <a:pt x="44" y="15156"/>
                  </a:lnTo>
                  <a:lnTo>
                    <a:pt x="1" y="15546"/>
                  </a:lnTo>
                  <a:lnTo>
                    <a:pt x="44" y="15849"/>
                  </a:lnTo>
                  <a:lnTo>
                    <a:pt x="87" y="15979"/>
                  </a:lnTo>
                  <a:lnTo>
                    <a:pt x="131" y="16022"/>
                  </a:lnTo>
                  <a:lnTo>
                    <a:pt x="390" y="16066"/>
                  </a:lnTo>
                  <a:lnTo>
                    <a:pt x="1083" y="16109"/>
                  </a:lnTo>
                  <a:lnTo>
                    <a:pt x="3422" y="16196"/>
                  </a:lnTo>
                  <a:lnTo>
                    <a:pt x="6669" y="16282"/>
                  </a:lnTo>
                  <a:lnTo>
                    <a:pt x="14117" y="16282"/>
                  </a:lnTo>
                  <a:lnTo>
                    <a:pt x="17408" y="16196"/>
                  </a:lnTo>
                  <a:lnTo>
                    <a:pt x="18750" y="16109"/>
                  </a:lnTo>
                  <a:lnTo>
                    <a:pt x="19833" y="16022"/>
                  </a:lnTo>
                  <a:lnTo>
                    <a:pt x="20569" y="15936"/>
                  </a:lnTo>
                  <a:lnTo>
                    <a:pt x="20829" y="15849"/>
                  </a:lnTo>
                  <a:lnTo>
                    <a:pt x="20959" y="15763"/>
                  </a:lnTo>
                  <a:lnTo>
                    <a:pt x="21045" y="15589"/>
                  </a:lnTo>
                  <a:lnTo>
                    <a:pt x="21132" y="15243"/>
                  </a:lnTo>
                  <a:lnTo>
                    <a:pt x="21219" y="14723"/>
                  </a:lnTo>
                  <a:lnTo>
                    <a:pt x="21305" y="14117"/>
                  </a:lnTo>
                  <a:lnTo>
                    <a:pt x="21435" y="12558"/>
                  </a:lnTo>
                  <a:lnTo>
                    <a:pt x="21565" y="10696"/>
                  </a:lnTo>
                  <a:lnTo>
                    <a:pt x="21695" y="6539"/>
                  </a:lnTo>
                  <a:lnTo>
                    <a:pt x="21782" y="2729"/>
                  </a:lnTo>
                  <a:lnTo>
                    <a:pt x="21782" y="1343"/>
                  </a:lnTo>
                  <a:lnTo>
                    <a:pt x="2178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9509;p75">
              <a:extLst>
                <a:ext uri="{FF2B5EF4-FFF2-40B4-BE49-F238E27FC236}">
                  <a16:creationId xmlns:a16="http://schemas.microsoft.com/office/drawing/2014/main" id="{B5C03B58-CEB6-4D7C-AF83-0E65FE949AEA}"/>
                </a:ext>
              </a:extLst>
            </p:cNvPr>
            <p:cNvSpPr/>
            <p:nvPr/>
          </p:nvSpPr>
          <p:spPr>
            <a:xfrm>
              <a:off x="3007732" y="4054708"/>
              <a:ext cx="587188" cy="438786"/>
            </a:xfrm>
            <a:custGeom>
              <a:avLst/>
              <a:gdLst/>
              <a:ahLst/>
              <a:cxnLst/>
              <a:rect l="l" t="t" r="r" b="b"/>
              <a:pathLst>
                <a:path w="21782" h="16283" fill="none" extrusionOk="0">
                  <a:moveTo>
                    <a:pt x="21782" y="1"/>
                  </a:moveTo>
                  <a:lnTo>
                    <a:pt x="21782" y="1"/>
                  </a:lnTo>
                  <a:lnTo>
                    <a:pt x="21782" y="1343"/>
                  </a:lnTo>
                  <a:lnTo>
                    <a:pt x="21782" y="1343"/>
                  </a:lnTo>
                  <a:lnTo>
                    <a:pt x="21782" y="2729"/>
                  </a:lnTo>
                  <a:lnTo>
                    <a:pt x="21782" y="2729"/>
                  </a:lnTo>
                  <a:lnTo>
                    <a:pt x="21695" y="6539"/>
                  </a:lnTo>
                  <a:lnTo>
                    <a:pt x="21565" y="10696"/>
                  </a:lnTo>
                  <a:lnTo>
                    <a:pt x="21435" y="12558"/>
                  </a:lnTo>
                  <a:lnTo>
                    <a:pt x="21305" y="14117"/>
                  </a:lnTo>
                  <a:lnTo>
                    <a:pt x="21219" y="14723"/>
                  </a:lnTo>
                  <a:lnTo>
                    <a:pt x="21132" y="15243"/>
                  </a:lnTo>
                  <a:lnTo>
                    <a:pt x="21045" y="15589"/>
                  </a:lnTo>
                  <a:lnTo>
                    <a:pt x="20959" y="15763"/>
                  </a:lnTo>
                  <a:lnTo>
                    <a:pt x="20959" y="15763"/>
                  </a:lnTo>
                  <a:lnTo>
                    <a:pt x="20829" y="15849"/>
                  </a:lnTo>
                  <a:lnTo>
                    <a:pt x="20569" y="15936"/>
                  </a:lnTo>
                  <a:lnTo>
                    <a:pt x="19833" y="16022"/>
                  </a:lnTo>
                  <a:lnTo>
                    <a:pt x="18750" y="16109"/>
                  </a:lnTo>
                  <a:lnTo>
                    <a:pt x="17408" y="16196"/>
                  </a:lnTo>
                  <a:lnTo>
                    <a:pt x="14117" y="16282"/>
                  </a:lnTo>
                  <a:lnTo>
                    <a:pt x="10350" y="16282"/>
                  </a:lnTo>
                  <a:lnTo>
                    <a:pt x="6669" y="16282"/>
                  </a:lnTo>
                  <a:lnTo>
                    <a:pt x="3422" y="16196"/>
                  </a:lnTo>
                  <a:lnTo>
                    <a:pt x="1083" y="16109"/>
                  </a:lnTo>
                  <a:lnTo>
                    <a:pt x="390" y="16066"/>
                  </a:lnTo>
                  <a:lnTo>
                    <a:pt x="131" y="16022"/>
                  </a:lnTo>
                  <a:lnTo>
                    <a:pt x="131" y="16022"/>
                  </a:lnTo>
                  <a:lnTo>
                    <a:pt x="87" y="15979"/>
                  </a:lnTo>
                  <a:lnTo>
                    <a:pt x="44" y="15849"/>
                  </a:lnTo>
                  <a:lnTo>
                    <a:pt x="1" y="15546"/>
                  </a:lnTo>
                  <a:lnTo>
                    <a:pt x="44" y="15156"/>
                  </a:lnTo>
                  <a:lnTo>
                    <a:pt x="174" y="14680"/>
                  </a:lnTo>
                  <a:lnTo>
                    <a:pt x="390" y="14160"/>
                  </a:lnTo>
                  <a:lnTo>
                    <a:pt x="693" y="13641"/>
                  </a:lnTo>
                  <a:lnTo>
                    <a:pt x="1083" y="13121"/>
                  </a:lnTo>
                  <a:lnTo>
                    <a:pt x="1300" y="12861"/>
                  </a:lnTo>
                  <a:lnTo>
                    <a:pt x="1560" y="12645"/>
                  </a:lnTo>
                  <a:lnTo>
                    <a:pt x="1560" y="12645"/>
                  </a:lnTo>
                  <a:lnTo>
                    <a:pt x="1776" y="12428"/>
                  </a:lnTo>
                  <a:lnTo>
                    <a:pt x="2122" y="12212"/>
                  </a:lnTo>
                  <a:lnTo>
                    <a:pt x="3075" y="11736"/>
                  </a:lnTo>
                  <a:lnTo>
                    <a:pt x="4201" y="11129"/>
                  </a:lnTo>
                  <a:lnTo>
                    <a:pt x="5413" y="10566"/>
                  </a:lnTo>
                  <a:lnTo>
                    <a:pt x="7579" y="9570"/>
                  </a:lnTo>
                  <a:lnTo>
                    <a:pt x="8531" y="9181"/>
                  </a:lnTo>
                  <a:lnTo>
                    <a:pt x="8271" y="2729"/>
                  </a:lnTo>
                  <a:lnTo>
                    <a:pt x="8228" y="1343"/>
                  </a:lnTo>
                  <a:lnTo>
                    <a:pt x="8185" y="1"/>
                  </a:lnTo>
                  <a:lnTo>
                    <a:pt x="8185" y="1"/>
                  </a:lnTo>
                  <a:lnTo>
                    <a:pt x="10436" y="1"/>
                  </a:lnTo>
                  <a:lnTo>
                    <a:pt x="15113" y="1"/>
                  </a:lnTo>
                  <a:lnTo>
                    <a:pt x="21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9510;p75">
              <a:extLst>
                <a:ext uri="{FF2B5EF4-FFF2-40B4-BE49-F238E27FC236}">
                  <a16:creationId xmlns:a16="http://schemas.microsoft.com/office/drawing/2014/main" id="{AD61AD6C-D9A2-4E30-A8CC-9EFCA611211C}"/>
                </a:ext>
              </a:extLst>
            </p:cNvPr>
            <p:cNvSpPr/>
            <p:nvPr/>
          </p:nvSpPr>
          <p:spPr>
            <a:xfrm>
              <a:off x="3001909" y="4479455"/>
              <a:ext cx="575516" cy="31529"/>
            </a:xfrm>
            <a:custGeom>
              <a:avLst/>
              <a:gdLst/>
              <a:ahLst/>
              <a:cxnLst/>
              <a:rect l="l" t="t" r="r" b="b"/>
              <a:pathLst>
                <a:path w="2134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21348" y="1170"/>
                  </a:lnTo>
                  <a:lnTo>
                    <a:pt x="2134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9511;p75">
              <a:extLst>
                <a:ext uri="{FF2B5EF4-FFF2-40B4-BE49-F238E27FC236}">
                  <a16:creationId xmlns:a16="http://schemas.microsoft.com/office/drawing/2014/main" id="{520779CA-DED5-490D-BE75-1317921F316A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9512;p75">
              <a:extLst>
                <a:ext uri="{FF2B5EF4-FFF2-40B4-BE49-F238E27FC236}">
                  <a16:creationId xmlns:a16="http://schemas.microsoft.com/office/drawing/2014/main" id="{9A65BD6A-CB3B-4543-8A6E-F35894934D46}"/>
                </a:ext>
              </a:extLst>
            </p:cNvPr>
            <p:cNvSpPr/>
            <p:nvPr/>
          </p:nvSpPr>
          <p:spPr>
            <a:xfrm>
              <a:off x="3229538" y="4090899"/>
              <a:ext cx="1186" cy="37349"/>
            </a:xfrm>
            <a:custGeom>
              <a:avLst/>
              <a:gdLst/>
              <a:ahLst/>
              <a:cxnLst/>
              <a:rect l="l" t="t" r="r" b="b"/>
              <a:pathLst>
                <a:path w="44" h="138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43" y="13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9513;p75">
              <a:extLst>
                <a:ext uri="{FF2B5EF4-FFF2-40B4-BE49-F238E27FC236}">
                  <a16:creationId xmlns:a16="http://schemas.microsoft.com/office/drawing/2014/main" id="{B8EA3FA2-D9F9-495A-98B8-DF014697E83A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extrusionOk="0">
                  <a:moveTo>
                    <a:pt x="0" y="0"/>
                  </a:moveTo>
                  <a:lnTo>
                    <a:pt x="43" y="1386"/>
                  </a:lnTo>
                  <a:lnTo>
                    <a:pt x="13554" y="1386"/>
                  </a:lnTo>
                  <a:lnTo>
                    <a:pt x="1355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9514;p75">
              <a:extLst>
                <a:ext uri="{FF2B5EF4-FFF2-40B4-BE49-F238E27FC236}">
                  <a16:creationId xmlns:a16="http://schemas.microsoft.com/office/drawing/2014/main" id="{629BF939-116A-4900-9F11-553CA2226D20}"/>
                </a:ext>
              </a:extLst>
            </p:cNvPr>
            <p:cNvSpPr/>
            <p:nvPr/>
          </p:nvSpPr>
          <p:spPr>
            <a:xfrm>
              <a:off x="3229538" y="4090899"/>
              <a:ext cx="365382" cy="37349"/>
            </a:xfrm>
            <a:custGeom>
              <a:avLst/>
              <a:gdLst/>
              <a:ahLst/>
              <a:cxnLst/>
              <a:rect l="l" t="t" r="r" b="b"/>
              <a:pathLst>
                <a:path w="13554" h="1386" fill="none" extrusionOk="0">
                  <a:moveTo>
                    <a:pt x="13554" y="0"/>
                  </a:moveTo>
                  <a:lnTo>
                    <a:pt x="0" y="0"/>
                  </a:lnTo>
                  <a:lnTo>
                    <a:pt x="43" y="1386"/>
                  </a:lnTo>
                  <a:lnTo>
                    <a:pt x="13554" y="1386"/>
                  </a:lnTo>
                  <a:lnTo>
                    <a:pt x="13554" y="1386"/>
                  </a:lnTo>
                  <a:lnTo>
                    <a:pt x="13554" y="0"/>
                  </a:lnTo>
                  <a:lnTo>
                    <a:pt x="135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9515;p75">
              <a:extLst>
                <a:ext uri="{FF2B5EF4-FFF2-40B4-BE49-F238E27FC236}">
                  <a16:creationId xmlns:a16="http://schemas.microsoft.com/office/drawing/2014/main" id="{96EF3A4D-F808-430C-892F-1899F3442200}"/>
                </a:ext>
              </a:extLst>
            </p:cNvPr>
            <p:cNvSpPr/>
            <p:nvPr/>
          </p:nvSpPr>
          <p:spPr>
            <a:xfrm>
              <a:off x="3333405" y="2057009"/>
              <a:ext cx="506639" cy="564793"/>
            </a:xfrm>
            <a:custGeom>
              <a:avLst/>
              <a:gdLst/>
              <a:ahLst/>
              <a:cxnLst/>
              <a:rect l="l" t="t" r="r" b="b"/>
              <a:pathLst>
                <a:path w="18794" h="20959" extrusionOk="0">
                  <a:moveTo>
                    <a:pt x="8272" y="1"/>
                  </a:moveTo>
                  <a:lnTo>
                    <a:pt x="7839" y="87"/>
                  </a:lnTo>
                  <a:lnTo>
                    <a:pt x="7449" y="174"/>
                  </a:lnTo>
                  <a:lnTo>
                    <a:pt x="7016" y="304"/>
                  </a:lnTo>
                  <a:lnTo>
                    <a:pt x="6626" y="434"/>
                  </a:lnTo>
                  <a:lnTo>
                    <a:pt x="6280" y="650"/>
                  </a:lnTo>
                  <a:lnTo>
                    <a:pt x="5933" y="867"/>
                  </a:lnTo>
                  <a:lnTo>
                    <a:pt x="5587" y="1127"/>
                  </a:lnTo>
                  <a:lnTo>
                    <a:pt x="5284" y="1430"/>
                  </a:lnTo>
                  <a:lnTo>
                    <a:pt x="4634" y="2166"/>
                  </a:lnTo>
                  <a:lnTo>
                    <a:pt x="3898" y="3075"/>
                  </a:lnTo>
                  <a:lnTo>
                    <a:pt x="3119" y="4071"/>
                  </a:lnTo>
                  <a:lnTo>
                    <a:pt x="2339" y="5154"/>
                  </a:lnTo>
                  <a:lnTo>
                    <a:pt x="1646" y="6236"/>
                  </a:lnTo>
                  <a:lnTo>
                    <a:pt x="997" y="7276"/>
                  </a:lnTo>
                  <a:lnTo>
                    <a:pt x="780" y="7795"/>
                  </a:lnTo>
                  <a:lnTo>
                    <a:pt x="564" y="8271"/>
                  </a:lnTo>
                  <a:lnTo>
                    <a:pt x="391" y="8748"/>
                  </a:lnTo>
                  <a:lnTo>
                    <a:pt x="304" y="9181"/>
                  </a:lnTo>
                  <a:lnTo>
                    <a:pt x="261" y="9527"/>
                  </a:lnTo>
                  <a:lnTo>
                    <a:pt x="217" y="9874"/>
                  </a:lnTo>
                  <a:lnTo>
                    <a:pt x="261" y="10220"/>
                  </a:lnTo>
                  <a:lnTo>
                    <a:pt x="304" y="10566"/>
                  </a:lnTo>
                  <a:lnTo>
                    <a:pt x="434" y="11259"/>
                  </a:lnTo>
                  <a:lnTo>
                    <a:pt x="607" y="11822"/>
                  </a:lnTo>
                  <a:lnTo>
                    <a:pt x="824" y="12342"/>
                  </a:lnTo>
                  <a:lnTo>
                    <a:pt x="1040" y="12732"/>
                  </a:lnTo>
                  <a:lnTo>
                    <a:pt x="1213" y="13078"/>
                  </a:lnTo>
                  <a:lnTo>
                    <a:pt x="1" y="20959"/>
                  </a:lnTo>
                  <a:lnTo>
                    <a:pt x="18794" y="20872"/>
                  </a:lnTo>
                  <a:lnTo>
                    <a:pt x="18144" y="18447"/>
                  </a:lnTo>
                  <a:lnTo>
                    <a:pt x="17408" y="15849"/>
                  </a:lnTo>
                  <a:lnTo>
                    <a:pt x="16456" y="12775"/>
                  </a:lnTo>
                  <a:lnTo>
                    <a:pt x="15893" y="11129"/>
                  </a:lnTo>
                  <a:lnTo>
                    <a:pt x="15330" y="9441"/>
                  </a:lnTo>
                  <a:lnTo>
                    <a:pt x="14680" y="7795"/>
                  </a:lnTo>
                  <a:lnTo>
                    <a:pt x="14031" y="6193"/>
                  </a:lnTo>
                  <a:lnTo>
                    <a:pt x="13338" y="4721"/>
                  </a:lnTo>
                  <a:lnTo>
                    <a:pt x="12602" y="3335"/>
                  </a:lnTo>
                  <a:lnTo>
                    <a:pt x="12255" y="2729"/>
                  </a:lnTo>
                  <a:lnTo>
                    <a:pt x="11909" y="2123"/>
                  </a:lnTo>
                  <a:lnTo>
                    <a:pt x="11519" y="1603"/>
                  </a:lnTo>
                  <a:lnTo>
                    <a:pt x="11173" y="1127"/>
                  </a:lnTo>
                  <a:lnTo>
                    <a:pt x="10870" y="824"/>
                  </a:lnTo>
                  <a:lnTo>
                    <a:pt x="10567" y="564"/>
                  </a:lnTo>
                  <a:lnTo>
                    <a:pt x="10220" y="391"/>
                  </a:lnTo>
                  <a:lnTo>
                    <a:pt x="9874" y="217"/>
                  </a:lnTo>
                  <a:lnTo>
                    <a:pt x="9484" y="87"/>
                  </a:lnTo>
                  <a:lnTo>
                    <a:pt x="9094" y="44"/>
                  </a:lnTo>
                  <a:lnTo>
                    <a:pt x="866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9516;p75">
              <a:extLst>
                <a:ext uri="{FF2B5EF4-FFF2-40B4-BE49-F238E27FC236}">
                  <a16:creationId xmlns:a16="http://schemas.microsoft.com/office/drawing/2014/main" id="{927F5EDF-BE8B-48BB-9A6D-0A81BF95F0DE}"/>
                </a:ext>
              </a:extLst>
            </p:cNvPr>
            <p:cNvSpPr/>
            <p:nvPr/>
          </p:nvSpPr>
          <p:spPr>
            <a:xfrm>
              <a:off x="3364946" y="2083849"/>
              <a:ext cx="449435" cy="490121"/>
            </a:xfrm>
            <a:custGeom>
              <a:avLst/>
              <a:gdLst/>
              <a:ahLst/>
              <a:cxnLst/>
              <a:rect l="l" t="t" r="r" b="b"/>
              <a:pathLst>
                <a:path w="16672" h="18188" extrusionOk="0">
                  <a:moveTo>
                    <a:pt x="4633" y="1"/>
                  </a:moveTo>
                  <a:lnTo>
                    <a:pt x="4633" y="44"/>
                  </a:lnTo>
                  <a:lnTo>
                    <a:pt x="4503" y="87"/>
                  </a:lnTo>
                  <a:lnTo>
                    <a:pt x="4460" y="131"/>
                  </a:lnTo>
                  <a:lnTo>
                    <a:pt x="4460" y="217"/>
                  </a:lnTo>
                  <a:lnTo>
                    <a:pt x="4460" y="261"/>
                  </a:lnTo>
                  <a:lnTo>
                    <a:pt x="4503" y="347"/>
                  </a:lnTo>
                  <a:lnTo>
                    <a:pt x="4547" y="347"/>
                  </a:lnTo>
                  <a:lnTo>
                    <a:pt x="4633" y="390"/>
                  </a:lnTo>
                  <a:lnTo>
                    <a:pt x="4677" y="347"/>
                  </a:lnTo>
                  <a:lnTo>
                    <a:pt x="4763" y="347"/>
                  </a:lnTo>
                  <a:lnTo>
                    <a:pt x="4807" y="261"/>
                  </a:lnTo>
                  <a:lnTo>
                    <a:pt x="4807" y="217"/>
                  </a:lnTo>
                  <a:lnTo>
                    <a:pt x="4807" y="131"/>
                  </a:lnTo>
                  <a:lnTo>
                    <a:pt x="4763" y="87"/>
                  </a:lnTo>
                  <a:lnTo>
                    <a:pt x="4720" y="44"/>
                  </a:lnTo>
                  <a:lnTo>
                    <a:pt x="4633" y="1"/>
                  </a:lnTo>
                  <a:close/>
                  <a:moveTo>
                    <a:pt x="7578" y="1"/>
                  </a:moveTo>
                  <a:lnTo>
                    <a:pt x="7578" y="44"/>
                  </a:lnTo>
                  <a:lnTo>
                    <a:pt x="7448" y="87"/>
                  </a:lnTo>
                  <a:lnTo>
                    <a:pt x="7448" y="131"/>
                  </a:lnTo>
                  <a:lnTo>
                    <a:pt x="7405" y="217"/>
                  </a:lnTo>
                  <a:lnTo>
                    <a:pt x="7448" y="261"/>
                  </a:lnTo>
                  <a:lnTo>
                    <a:pt x="7448" y="347"/>
                  </a:lnTo>
                  <a:lnTo>
                    <a:pt x="7535" y="347"/>
                  </a:lnTo>
                  <a:lnTo>
                    <a:pt x="7578" y="390"/>
                  </a:lnTo>
                  <a:lnTo>
                    <a:pt x="7665" y="347"/>
                  </a:lnTo>
                  <a:lnTo>
                    <a:pt x="7708" y="347"/>
                  </a:lnTo>
                  <a:lnTo>
                    <a:pt x="7751" y="261"/>
                  </a:lnTo>
                  <a:lnTo>
                    <a:pt x="7751" y="217"/>
                  </a:lnTo>
                  <a:lnTo>
                    <a:pt x="7751" y="131"/>
                  </a:lnTo>
                  <a:lnTo>
                    <a:pt x="7708" y="87"/>
                  </a:lnTo>
                  <a:lnTo>
                    <a:pt x="7665" y="44"/>
                  </a:lnTo>
                  <a:lnTo>
                    <a:pt x="7621" y="1"/>
                  </a:lnTo>
                  <a:close/>
                  <a:moveTo>
                    <a:pt x="3118" y="2209"/>
                  </a:moveTo>
                  <a:lnTo>
                    <a:pt x="3075" y="2252"/>
                  </a:lnTo>
                  <a:lnTo>
                    <a:pt x="3031" y="2296"/>
                  </a:lnTo>
                  <a:lnTo>
                    <a:pt x="2945" y="2382"/>
                  </a:lnTo>
                  <a:lnTo>
                    <a:pt x="2988" y="2469"/>
                  </a:lnTo>
                  <a:lnTo>
                    <a:pt x="3031" y="2512"/>
                  </a:lnTo>
                  <a:lnTo>
                    <a:pt x="3118" y="2556"/>
                  </a:lnTo>
                  <a:lnTo>
                    <a:pt x="3204" y="2556"/>
                  </a:lnTo>
                  <a:lnTo>
                    <a:pt x="3248" y="2512"/>
                  </a:lnTo>
                  <a:lnTo>
                    <a:pt x="3291" y="2382"/>
                  </a:lnTo>
                  <a:lnTo>
                    <a:pt x="3248" y="2296"/>
                  </a:lnTo>
                  <a:lnTo>
                    <a:pt x="3204" y="2252"/>
                  </a:lnTo>
                  <a:lnTo>
                    <a:pt x="3118" y="2209"/>
                  </a:lnTo>
                  <a:close/>
                  <a:moveTo>
                    <a:pt x="6106" y="2209"/>
                  </a:moveTo>
                  <a:lnTo>
                    <a:pt x="5976" y="2296"/>
                  </a:lnTo>
                  <a:lnTo>
                    <a:pt x="5976" y="2339"/>
                  </a:lnTo>
                  <a:lnTo>
                    <a:pt x="5932" y="2382"/>
                  </a:lnTo>
                  <a:lnTo>
                    <a:pt x="5976" y="2512"/>
                  </a:lnTo>
                  <a:lnTo>
                    <a:pt x="6062" y="2556"/>
                  </a:lnTo>
                  <a:lnTo>
                    <a:pt x="6106" y="2556"/>
                  </a:lnTo>
                  <a:lnTo>
                    <a:pt x="6236" y="2512"/>
                  </a:lnTo>
                  <a:lnTo>
                    <a:pt x="6279" y="2469"/>
                  </a:lnTo>
                  <a:lnTo>
                    <a:pt x="6279" y="2382"/>
                  </a:lnTo>
                  <a:lnTo>
                    <a:pt x="6279" y="2339"/>
                  </a:lnTo>
                  <a:lnTo>
                    <a:pt x="6236" y="2296"/>
                  </a:lnTo>
                  <a:lnTo>
                    <a:pt x="6192" y="2252"/>
                  </a:lnTo>
                  <a:lnTo>
                    <a:pt x="6106" y="2209"/>
                  </a:lnTo>
                  <a:close/>
                  <a:moveTo>
                    <a:pt x="9093" y="2209"/>
                  </a:moveTo>
                  <a:lnTo>
                    <a:pt x="8964" y="2296"/>
                  </a:lnTo>
                  <a:lnTo>
                    <a:pt x="8920" y="2339"/>
                  </a:lnTo>
                  <a:lnTo>
                    <a:pt x="8920" y="2382"/>
                  </a:lnTo>
                  <a:lnTo>
                    <a:pt x="8964" y="2512"/>
                  </a:lnTo>
                  <a:lnTo>
                    <a:pt x="9007" y="2556"/>
                  </a:lnTo>
                  <a:lnTo>
                    <a:pt x="9093" y="2556"/>
                  </a:lnTo>
                  <a:lnTo>
                    <a:pt x="9180" y="2512"/>
                  </a:lnTo>
                  <a:lnTo>
                    <a:pt x="9223" y="2469"/>
                  </a:lnTo>
                  <a:lnTo>
                    <a:pt x="9267" y="2382"/>
                  </a:lnTo>
                  <a:lnTo>
                    <a:pt x="9223" y="2296"/>
                  </a:lnTo>
                  <a:lnTo>
                    <a:pt x="9093" y="2209"/>
                  </a:lnTo>
                  <a:close/>
                  <a:moveTo>
                    <a:pt x="1646" y="4504"/>
                  </a:moveTo>
                  <a:lnTo>
                    <a:pt x="1559" y="4547"/>
                  </a:lnTo>
                  <a:lnTo>
                    <a:pt x="1516" y="4591"/>
                  </a:lnTo>
                  <a:lnTo>
                    <a:pt x="1472" y="4677"/>
                  </a:lnTo>
                  <a:lnTo>
                    <a:pt x="1559" y="4807"/>
                  </a:lnTo>
                  <a:lnTo>
                    <a:pt x="1602" y="4851"/>
                  </a:lnTo>
                  <a:lnTo>
                    <a:pt x="1646" y="4851"/>
                  </a:lnTo>
                  <a:lnTo>
                    <a:pt x="1775" y="4807"/>
                  </a:lnTo>
                  <a:lnTo>
                    <a:pt x="1819" y="4764"/>
                  </a:lnTo>
                  <a:lnTo>
                    <a:pt x="1819" y="4677"/>
                  </a:lnTo>
                  <a:lnTo>
                    <a:pt x="1819" y="4591"/>
                  </a:lnTo>
                  <a:lnTo>
                    <a:pt x="1775" y="4547"/>
                  </a:lnTo>
                  <a:lnTo>
                    <a:pt x="1732" y="4504"/>
                  </a:lnTo>
                  <a:close/>
                  <a:moveTo>
                    <a:pt x="4633" y="4504"/>
                  </a:moveTo>
                  <a:lnTo>
                    <a:pt x="4503" y="4547"/>
                  </a:lnTo>
                  <a:lnTo>
                    <a:pt x="4460" y="4591"/>
                  </a:lnTo>
                  <a:lnTo>
                    <a:pt x="4460" y="4677"/>
                  </a:lnTo>
                  <a:lnTo>
                    <a:pt x="4460" y="4764"/>
                  </a:lnTo>
                  <a:lnTo>
                    <a:pt x="4503" y="4807"/>
                  </a:lnTo>
                  <a:lnTo>
                    <a:pt x="4547" y="4851"/>
                  </a:lnTo>
                  <a:lnTo>
                    <a:pt x="4633" y="4851"/>
                  </a:lnTo>
                  <a:lnTo>
                    <a:pt x="4763" y="4807"/>
                  </a:lnTo>
                  <a:lnTo>
                    <a:pt x="4763" y="4764"/>
                  </a:lnTo>
                  <a:lnTo>
                    <a:pt x="4807" y="4677"/>
                  </a:lnTo>
                  <a:lnTo>
                    <a:pt x="4807" y="4591"/>
                  </a:lnTo>
                  <a:lnTo>
                    <a:pt x="4763" y="4547"/>
                  </a:lnTo>
                  <a:lnTo>
                    <a:pt x="4677" y="4504"/>
                  </a:lnTo>
                  <a:close/>
                  <a:moveTo>
                    <a:pt x="7578" y="4504"/>
                  </a:moveTo>
                  <a:lnTo>
                    <a:pt x="7448" y="4547"/>
                  </a:lnTo>
                  <a:lnTo>
                    <a:pt x="7448" y="4591"/>
                  </a:lnTo>
                  <a:lnTo>
                    <a:pt x="7405" y="4677"/>
                  </a:lnTo>
                  <a:lnTo>
                    <a:pt x="7448" y="4764"/>
                  </a:lnTo>
                  <a:lnTo>
                    <a:pt x="7448" y="4807"/>
                  </a:lnTo>
                  <a:lnTo>
                    <a:pt x="7535" y="4851"/>
                  </a:lnTo>
                  <a:lnTo>
                    <a:pt x="7578" y="4851"/>
                  </a:lnTo>
                  <a:lnTo>
                    <a:pt x="7708" y="4807"/>
                  </a:lnTo>
                  <a:lnTo>
                    <a:pt x="7751" y="4764"/>
                  </a:lnTo>
                  <a:lnTo>
                    <a:pt x="7751" y="4677"/>
                  </a:lnTo>
                  <a:lnTo>
                    <a:pt x="7751" y="4591"/>
                  </a:lnTo>
                  <a:lnTo>
                    <a:pt x="7708" y="4547"/>
                  </a:lnTo>
                  <a:lnTo>
                    <a:pt x="7665" y="4504"/>
                  </a:lnTo>
                  <a:close/>
                  <a:moveTo>
                    <a:pt x="10566" y="4504"/>
                  </a:moveTo>
                  <a:lnTo>
                    <a:pt x="10436" y="4547"/>
                  </a:lnTo>
                  <a:lnTo>
                    <a:pt x="10393" y="4591"/>
                  </a:lnTo>
                  <a:lnTo>
                    <a:pt x="10393" y="4677"/>
                  </a:lnTo>
                  <a:lnTo>
                    <a:pt x="10393" y="4764"/>
                  </a:lnTo>
                  <a:lnTo>
                    <a:pt x="10436" y="4807"/>
                  </a:lnTo>
                  <a:lnTo>
                    <a:pt x="10479" y="4851"/>
                  </a:lnTo>
                  <a:lnTo>
                    <a:pt x="10566" y="4851"/>
                  </a:lnTo>
                  <a:lnTo>
                    <a:pt x="10696" y="4807"/>
                  </a:lnTo>
                  <a:lnTo>
                    <a:pt x="10739" y="4764"/>
                  </a:lnTo>
                  <a:lnTo>
                    <a:pt x="10739" y="4677"/>
                  </a:lnTo>
                  <a:lnTo>
                    <a:pt x="10739" y="4591"/>
                  </a:lnTo>
                  <a:lnTo>
                    <a:pt x="10696" y="4547"/>
                  </a:lnTo>
                  <a:lnTo>
                    <a:pt x="10609" y="4504"/>
                  </a:lnTo>
                  <a:close/>
                  <a:moveTo>
                    <a:pt x="173" y="6669"/>
                  </a:moveTo>
                  <a:lnTo>
                    <a:pt x="43" y="6713"/>
                  </a:lnTo>
                  <a:lnTo>
                    <a:pt x="0" y="6799"/>
                  </a:lnTo>
                  <a:lnTo>
                    <a:pt x="0" y="6842"/>
                  </a:lnTo>
                  <a:lnTo>
                    <a:pt x="43" y="6972"/>
                  </a:lnTo>
                  <a:lnTo>
                    <a:pt x="87" y="7016"/>
                  </a:lnTo>
                  <a:lnTo>
                    <a:pt x="260" y="7016"/>
                  </a:lnTo>
                  <a:lnTo>
                    <a:pt x="303" y="6972"/>
                  </a:lnTo>
                  <a:lnTo>
                    <a:pt x="346" y="6929"/>
                  </a:lnTo>
                  <a:lnTo>
                    <a:pt x="346" y="6842"/>
                  </a:lnTo>
                  <a:lnTo>
                    <a:pt x="303" y="6756"/>
                  </a:lnTo>
                  <a:lnTo>
                    <a:pt x="260" y="6713"/>
                  </a:lnTo>
                  <a:lnTo>
                    <a:pt x="173" y="6669"/>
                  </a:lnTo>
                  <a:close/>
                  <a:moveTo>
                    <a:pt x="3161" y="6669"/>
                  </a:moveTo>
                  <a:lnTo>
                    <a:pt x="3031" y="6713"/>
                  </a:lnTo>
                  <a:lnTo>
                    <a:pt x="2988" y="6799"/>
                  </a:lnTo>
                  <a:lnTo>
                    <a:pt x="2988" y="6842"/>
                  </a:lnTo>
                  <a:lnTo>
                    <a:pt x="3031" y="6972"/>
                  </a:lnTo>
                  <a:lnTo>
                    <a:pt x="3075" y="7016"/>
                  </a:lnTo>
                  <a:lnTo>
                    <a:pt x="3161" y="7016"/>
                  </a:lnTo>
                  <a:lnTo>
                    <a:pt x="3291" y="6972"/>
                  </a:lnTo>
                  <a:lnTo>
                    <a:pt x="3291" y="6929"/>
                  </a:lnTo>
                  <a:lnTo>
                    <a:pt x="3334" y="6842"/>
                  </a:lnTo>
                  <a:lnTo>
                    <a:pt x="3291" y="6799"/>
                  </a:lnTo>
                  <a:lnTo>
                    <a:pt x="3291" y="6756"/>
                  </a:lnTo>
                  <a:lnTo>
                    <a:pt x="3204" y="6713"/>
                  </a:lnTo>
                  <a:lnTo>
                    <a:pt x="3161" y="6669"/>
                  </a:lnTo>
                  <a:close/>
                  <a:moveTo>
                    <a:pt x="6106" y="6669"/>
                  </a:moveTo>
                  <a:lnTo>
                    <a:pt x="5976" y="6713"/>
                  </a:lnTo>
                  <a:lnTo>
                    <a:pt x="5976" y="6799"/>
                  </a:lnTo>
                  <a:lnTo>
                    <a:pt x="5932" y="6842"/>
                  </a:lnTo>
                  <a:lnTo>
                    <a:pt x="5976" y="6972"/>
                  </a:lnTo>
                  <a:lnTo>
                    <a:pt x="6062" y="7016"/>
                  </a:lnTo>
                  <a:lnTo>
                    <a:pt x="6192" y="7016"/>
                  </a:lnTo>
                  <a:lnTo>
                    <a:pt x="6236" y="6972"/>
                  </a:lnTo>
                  <a:lnTo>
                    <a:pt x="6279" y="6929"/>
                  </a:lnTo>
                  <a:lnTo>
                    <a:pt x="6279" y="6842"/>
                  </a:lnTo>
                  <a:lnTo>
                    <a:pt x="6236" y="6756"/>
                  </a:lnTo>
                  <a:lnTo>
                    <a:pt x="6192" y="6713"/>
                  </a:lnTo>
                  <a:lnTo>
                    <a:pt x="6106" y="6669"/>
                  </a:lnTo>
                  <a:close/>
                  <a:moveTo>
                    <a:pt x="9093" y="6669"/>
                  </a:moveTo>
                  <a:lnTo>
                    <a:pt x="8964" y="6713"/>
                  </a:lnTo>
                  <a:lnTo>
                    <a:pt x="8920" y="6799"/>
                  </a:lnTo>
                  <a:lnTo>
                    <a:pt x="8920" y="6842"/>
                  </a:lnTo>
                  <a:lnTo>
                    <a:pt x="8964" y="6972"/>
                  </a:lnTo>
                  <a:lnTo>
                    <a:pt x="9007" y="7016"/>
                  </a:lnTo>
                  <a:lnTo>
                    <a:pt x="9137" y="7016"/>
                  </a:lnTo>
                  <a:lnTo>
                    <a:pt x="9223" y="6972"/>
                  </a:lnTo>
                  <a:lnTo>
                    <a:pt x="9223" y="6929"/>
                  </a:lnTo>
                  <a:lnTo>
                    <a:pt x="9267" y="6842"/>
                  </a:lnTo>
                  <a:lnTo>
                    <a:pt x="9223" y="6756"/>
                  </a:lnTo>
                  <a:lnTo>
                    <a:pt x="9137" y="6713"/>
                  </a:lnTo>
                  <a:lnTo>
                    <a:pt x="9093" y="6669"/>
                  </a:lnTo>
                  <a:close/>
                  <a:moveTo>
                    <a:pt x="12038" y="6669"/>
                  </a:moveTo>
                  <a:lnTo>
                    <a:pt x="11908" y="6713"/>
                  </a:lnTo>
                  <a:lnTo>
                    <a:pt x="11865" y="6799"/>
                  </a:lnTo>
                  <a:lnTo>
                    <a:pt x="11865" y="6842"/>
                  </a:lnTo>
                  <a:lnTo>
                    <a:pt x="11908" y="6972"/>
                  </a:lnTo>
                  <a:lnTo>
                    <a:pt x="11951" y="7016"/>
                  </a:lnTo>
                  <a:lnTo>
                    <a:pt x="12125" y="7016"/>
                  </a:lnTo>
                  <a:lnTo>
                    <a:pt x="12168" y="6972"/>
                  </a:lnTo>
                  <a:lnTo>
                    <a:pt x="12211" y="6929"/>
                  </a:lnTo>
                  <a:lnTo>
                    <a:pt x="12211" y="6842"/>
                  </a:lnTo>
                  <a:lnTo>
                    <a:pt x="12168" y="6756"/>
                  </a:lnTo>
                  <a:lnTo>
                    <a:pt x="12125" y="6713"/>
                  </a:lnTo>
                  <a:lnTo>
                    <a:pt x="12038" y="6669"/>
                  </a:lnTo>
                  <a:close/>
                  <a:moveTo>
                    <a:pt x="1646" y="8964"/>
                  </a:moveTo>
                  <a:lnTo>
                    <a:pt x="1559" y="9008"/>
                  </a:lnTo>
                  <a:lnTo>
                    <a:pt x="1516" y="9051"/>
                  </a:lnTo>
                  <a:lnTo>
                    <a:pt x="1472" y="9137"/>
                  </a:lnTo>
                  <a:lnTo>
                    <a:pt x="1559" y="9224"/>
                  </a:lnTo>
                  <a:lnTo>
                    <a:pt x="1602" y="9267"/>
                  </a:lnTo>
                  <a:lnTo>
                    <a:pt x="1646" y="9311"/>
                  </a:lnTo>
                  <a:lnTo>
                    <a:pt x="1775" y="9267"/>
                  </a:lnTo>
                  <a:lnTo>
                    <a:pt x="1819" y="9181"/>
                  </a:lnTo>
                  <a:lnTo>
                    <a:pt x="1819" y="9137"/>
                  </a:lnTo>
                  <a:lnTo>
                    <a:pt x="1819" y="9051"/>
                  </a:lnTo>
                  <a:lnTo>
                    <a:pt x="1775" y="9008"/>
                  </a:lnTo>
                  <a:lnTo>
                    <a:pt x="1732" y="8964"/>
                  </a:lnTo>
                  <a:close/>
                  <a:moveTo>
                    <a:pt x="4633" y="8964"/>
                  </a:moveTo>
                  <a:lnTo>
                    <a:pt x="4503" y="9008"/>
                  </a:lnTo>
                  <a:lnTo>
                    <a:pt x="4460" y="9051"/>
                  </a:lnTo>
                  <a:lnTo>
                    <a:pt x="4460" y="9137"/>
                  </a:lnTo>
                  <a:lnTo>
                    <a:pt x="4503" y="9224"/>
                  </a:lnTo>
                  <a:lnTo>
                    <a:pt x="4547" y="9267"/>
                  </a:lnTo>
                  <a:lnTo>
                    <a:pt x="4633" y="9311"/>
                  </a:lnTo>
                  <a:lnTo>
                    <a:pt x="4677" y="9267"/>
                  </a:lnTo>
                  <a:lnTo>
                    <a:pt x="4763" y="9267"/>
                  </a:lnTo>
                  <a:lnTo>
                    <a:pt x="4807" y="9181"/>
                  </a:lnTo>
                  <a:lnTo>
                    <a:pt x="4807" y="9137"/>
                  </a:lnTo>
                  <a:lnTo>
                    <a:pt x="4807" y="9051"/>
                  </a:lnTo>
                  <a:lnTo>
                    <a:pt x="4763" y="9008"/>
                  </a:lnTo>
                  <a:lnTo>
                    <a:pt x="4720" y="8964"/>
                  </a:lnTo>
                  <a:close/>
                  <a:moveTo>
                    <a:pt x="7578" y="8964"/>
                  </a:moveTo>
                  <a:lnTo>
                    <a:pt x="7448" y="9008"/>
                  </a:lnTo>
                  <a:lnTo>
                    <a:pt x="7448" y="9051"/>
                  </a:lnTo>
                  <a:lnTo>
                    <a:pt x="7405" y="9137"/>
                  </a:lnTo>
                  <a:lnTo>
                    <a:pt x="7448" y="9224"/>
                  </a:lnTo>
                  <a:lnTo>
                    <a:pt x="7535" y="9267"/>
                  </a:lnTo>
                  <a:lnTo>
                    <a:pt x="7578" y="9311"/>
                  </a:lnTo>
                  <a:lnTo>
                    <a:pt x="7665" y="9267"/>
                  </a:lnTo>
                  <a:lnTo>
                    <a:pt x="7708" y="9267"/>
                  </a:lnTo>
                  <a:lnTo>
                    <a:pt x="7751" y="9181"/>
                  </a:lnTo>
                  <a:lnTo>
                    <a:pt x="7751" y="9137"/>
                  </a:lnTo>
                  <a:lnTo>
                    <a:pt x="7751" y="9051"/>
                  </a:lnTo>
                  <a:lnTo>
                    <a:pt x="7708" y="9008"/>
                  </a:lnTo>
                  <a:lnTo>
                    <a:pt x="7665" y="8964"/>
                  </a:lnTo>
                  <a:close/>
                  <a:moveTo>
                    <a:pt x="10566" y="8964"/>
                  </a:moveTo>
                  <a:lnTo>
                    <a:pt x="10436" y="9008"/>
                  </a:lnTo>
                  <a:lnTo>
                    <a:pt x="10393" y="9051"/>
                  </a:lnTo>
                  <a:lnTo>
                    <a:pt x="10393" y="9137"/>
                  </a:lnTo>
                  <a:lnTo>
                    <a:pt x="10436" y="9224"/>
                  </a:lnTo>
                  <a:lnTo>
                    <a:pt x="10479" y="9267"/>
                  </a:lnTo>
                  <a:lnTo>
                    <a:pt x="10566" y="9311"/>
                  </a:lnTo>
                  <a:lnTo>
                    <a:pt x="10652" y="9267"/>
                  </a:lnTo>
                  <a:lnTo>
                    <a:pt x="10696" y="9267"/>
                  </a:lnTo>
                  <a:lnTo>
                    <a:pt x="10739" y="9181"/>
                  </a:lnTo>
                  <a:lnTo>
                    <a:pt x="10739" y="9137"/>
                  </a:lnTo>
                  <a:lnTo>
                    <a:pt x="10739" y="9051"/>
                  </a:lnTo>
                  <a:lnTo>
                    <a:pt x="10696" y="9008"/>
                  </a:lnTo>
                  <a:lnTo>
                    <a:pt x="10652" y="8964"/>
                  </a:lnTo>
                  <a:close/>
                  <a:moveTo>
                    <a:pt x="13510" y="8964"/>
                  </a:moveTo>
                  <a:lnTo>
                    <a:pt x="13424" y="9008"/>
                  </a:lnTo>
                  <a:lnTo>
                    <a:pt x="13380" y="9051"/>
                  </a:lnTo>
                  <a:lnTo>
                    <a:pt x="13337" y="9137"/>
                  </a:lnTo>
                  <a:lnTo>
                    <a:pt x="13424" y="9224"/>
                  </a:lnTo>
                  <a:lnTo>
                    <a:pt x="13467" y="9267"/>
                  </a:lnTo>
                  <a:lnTo>
                    <a:pt x="13510" y="9311"/>
                  </a:lnTo>
                  <a:lnTo>
                    <a:pt x="13640" y="9267"/>
                  </a:lnTo>
                  <a:lnTo>
                    <a:pt x="13684" y="9181"/>
                  </a:lnTo>
                  <a:lnTo>
                    <a:pt x="13684" y="9137"/>
                  </a:lnTo>
                  <a:lnTo>
                    <a:pt x="13684" y="9051"/>
                  </a:lnTo>
                  <a:lnTo>
                    <a:pt x="13640" y="9008"/>
                  </a:lnTo>
                  <a:lnTo>
                    <a:pt x="13597" y="8964"/>
                  </a:lnTo>
                  <a:close/>
                  <a:moveTo>
                    <a:pt x="173" y="11129"/>
                  </a:moveTo>
                  <a:lnTo>
                    <a:pt x="43" y="11173"/>
                  </a:lnTo>
                  <a:lnTo>
                    <a:pt x="0" y="11216"/>
                  </a:lnTo>
                  <a:lnTo>
                    <a:pt x="0" y="11303"/>
                  </a:lnTo>
                  <a:lnTo>
                    <a:pt x="0" y="11389"/>
                  </a:lnTo>
                  <a:lnTo>
                    <a:pt x="43" y="11432"/>
                  </a:lnTo>
                  <a:lnTo>
                    <a:pt x="87" y="11476"/>
                  </a:lnTo>
                  <a:lnTo>
                    <a:pt x="260" y="11476"/>
                  </a:lnTo>
                  <a:lnTo>
                    <a:pt x="303" y="11432"/>
                  </a:lnTo>
                  <a:lnTo>
                    <a:pt x="346" y="11389"/>
                  </a:lnTo>
                  <a:lnTo>
                    <a:pt x="346" y="11303"/>
                  </a:lnTo>
                  <a:lnTo>
                    <a:pt x="303" y="11173"/>
                  </a:lnTo>
                  <a:lnTo>
                    <a:pt x="260" y="11129"/>
                  </a:lnTo>
                  <a:close/>
                  <a:moveTo>
                    <a:pt x="3161" y="11129"/>
                  </a:moveTo>
                  <a:lnTo>
                    <a:pt x="3031" y="11173"/>
                  </a:lnTo>
                  <a:lnTo>
                    <a:pt x="2988" y="11216"/>
                  </a:lnTo>
                  <a:lnTo>
                    <a:pt x="2988" y="11303"/>
                  </a:lnTo>
                  <a:lnTo>
                    <a:pt x="2988" y="11389"/>
                  </a:lnTo>
                  <a:lnTo>
                    <a:pt x="3031" y="11432"/>
                  </a:lnTo>
                  <a:lnTo>
                    <a:pt x="3075" y="11476"/>
                  </a:lnTo>
                  <a:lnTo>
                    <a:pt x="3204" y="11476"/>
                  </a:lnTo>
                  <a:lnTo>
                    <a:pt x="3291" y="11432"/>
                  </a:lnTo>
                  <a:lnTo>
                    <a:pt x="3334" y="11389"/>
                  </a:lnTo>
                  <a:lnTo>
                    <a:pt x="3334" y="11303"/>
                  </a:lnTo>
                  <a:lnTo>
                    <a:pt x="3291" y="11173"/>
                  </a:lnTo>
                  <a:lnTo>
                    <a:pt x="3204" y="11129"/>
                  </a:lnTo>
                  <a:close/>
                  <a:moveTo>
                    <a:pt x="6106" y="11129"/>
                  </a:moveTo>
                  <a:lnTo>
                    <a:pt x="5976" y="11173"/>
                  </a:lnTo>
                  <a:lnTo>
                    <a:pt x="5976" y="11216"/>
                  </a:lnTo>
                  <a:lnTo>
                    <a:pt x="5932" y="11303"/>
                  </a:lnTo>
                  <a:lnTo>
                    <a:pt x="5976" y="11389"/>
                  </a:lnTo>
                  <a:lnTo>
                    <a:pt x="5976" y="11432"/>
                  </a:lnTo>
                  <a:lnTo>
                    <a:pt x="6062" y="11476"/>
                  </a:lnTo>
                  <a:lnTo>
                    <a:pt x="6192" y="11476"/>
                  </a:lnTo>
                  <a:lnTo>
                    <a:pt x="6236" y="11432"/>
                  </a:lnTo>
                  <a:lnTo>
                    <a:pt x="6279" y="11389"/>
                  </a:lnTo>
                  <a:lnTo>
                    <a:pt x="6279" y="11303"/>
                  </a:lnTo>
                  <a:lnTo>
                    <a:pt x="6236" y="11173"/>
                  </a:lnTo>
                  <a:lnTo>
                    <a:pt x="6192" y="11129"/>
                  </a:lnTo>
                  <a:close/>
                  <a:moveTo>
                    <a:pt x="9093" y="11129"/>
                  </a:moveTo>
                  <a:lnTo>
                    <a:pt x="8964" y="11173"/>
                  </a:lnTo>
                  <a:lnTo>
                    <a:pt x="8920" y="11216"/>
                  </a:lnTo>
                  <a:lnTo>
                    <a:pt x="8920" y="11303"/>
                  </a:lnTo>
                  <a:lnTo>
                    <a:pt x="8920" y="11389"/>
                  </a:lnTo>
                  <a:lnTo>
                    <a:pt x="8964" y="11432"/>
                  </a:lnTo>
                  <a:lnTo>
                    <a:pt x="9007" y="11476"/>
                  </a:lnTo>
                  <a:lnTo>
                    <a:pt x="9137" y="11476"/>
                  </a:lnTo>
                  <a:lnTo>
                    <a:pt x="9223" y="11432"/>
                  </a:lnTo>
                  <a:lnTo>
                    <a:pt x="9223" y="11389"/>
                  </a:lnTo>
                  <a:lnTo>
                    <a:pt x="9267" y="11303"/>
                  </a:lnTo>
                  <a:lnTo>
                    <a:pt x="9223" y="11173"/>
                  </a:lnTo>
                  <a:lnTo>
                    <a:pt x="9137" y="11129"/>
                  </a:lnTo>
                  <a:close/>
                  <a:moveTo>
                    <a:pt x="12038" y="11129"/>
                  </a:moveTo>
                  <a:lnTo>
                    <a:pt x="11908" y="11173"/>
                  </a:lnTo>
                  <a:lnTo>
                    <a:pt x="11865" y="11216"/>
                  </a:lnTo>
                  <a:lnTo>
                    <a:pt x="11865" y="11303"/>
                  </a:lnTo>
                  <a:lnTo>
                    <a:pt x="11865" y="11389"/>
                  </a:lnTo>
                  <a:lnTo>
                    <a:pt x="11908" y="11432"/>
                  </a:lnTo>
                  <a:lnTo>
                    <a:pt x="11951" y="11476"/>
                  </a:lnTo>
                  <a:lnTo>
                    <a:pt x="12125" y="11476"/>
                  </a:lnTo>
                  <a:lnTo>
                    <a:pt x="12168" y="11432"/>
                  </a:lnTo>
                  <a:lnTo>
                    <a:pt x="12211" y="11389"/>
                  </a:lnTo>
                  <a:lnTo>
                    <a:pt x="12211" y="11303"/>
                  </a:lnTo>
                  <a:lnTo>
                    <a:pt x="12168" y="11173"/>
                  </a:lnTo>
                  <a:lnTo>
                    <a:pt x="12125" y="11129"/>
                  </a:lnTo>
                  <a:close/>
                  <a:moveTo>
                    <a:pt x="14983" y="11129"/>
                  </a:moveTo>
                  <a:lnTo>
                    <a:pt x="14896" y="11173"/>
                  </a:lnTo>
                  <a:lnTo>
                    <a:pt x="14853" y="11216"/>
                  </a:lnTo>
                  <a:lnTo>
                    <a:pt x="14809" y="11303"/>
                  </a:lnTo>
                  <a:lnTo>
                    <a:pt x="14853" y="11389"/>
                  </a:lnTo>
                  <a:lnTo>
                    <a:pt x="14896" y="11432"/>
                  </a:lnTo>
                  <a:lnTo>
                    <a:pt x="14939" y="11476"/>
                  </a:lnTo>
                  <a:lnTo>
                    <a:pt x="15069" y="11476"/>
                  </a:lnTo>
                  <a:lnTo>
                    <a:pt x="15112" y="11432"/>
                  </a:lnTo>
                  <a:lnTo>
                    <a:pt x="15156" y="11389"/>
                  </a:lnTo>
                  <a:lnTo>
                    <a:pt x="15156" y="11303"/>
                  </a:lnTo>
                  <a:lnTo>
                    <a:pt x="15156" y="11259"/>
                  </a:lnTo>
                  <a:lnTo>
                    <a:pt x="15112" y="11173"/>
                  </a:lnTo>
                  <a:lnTo>
                    <a:pt x="15069" y="11129"/>
                  </a:lnTo>
                  <a:close/>
                  <a:moveTo>
                    <a:pt x="1646" y="13381"/>
                  </a:moveTo>
                  <a:lnTo>
                    <a:pt x="1559" y="13468"/>
                  </a:lnTo>
                  <a:lnTo>
                    <a:pt x="1516" y="13511"/>
                  </a:lnTo>
                  <a:lnTo>
                    <a:pt x="1472" y="13554"/>
                  </a:lnTo>
                  <a:lnTo>
                    <a:pt x="1516" y="13641"/>
                  </a:lnTo>
                  <a:lnTo>
                    <a:pt x="1559" y="13684"/>
                  </a:lnTo>
                  <a:lnTo>
                    <a:pt x="1602" y="13727"/>
                  </a:lnTo>
                  <a:lnTo>
                    <a:pt x="1732" y="13727"/>
                  </a:lnTo>
                  <a:lnTo>
                    <a:pt x="1775" y="13684"/>
                  </a:lnTo>
                  <a:lnTo>
                    <a:pt x="1819" y="13641"/>
                  </a:lnTo>
                  <a:lnTo>
                    <a:pt x="1819" y="13554"/>
                  </a:lnTo>
                  <a:lnTo>
                    <a:pt x="1819" y="13511"/>
                  </a:lnTo>
                  <a:lnTo>
                    <a:pt x="1819" y="13468"/>
                  </a:lnTo>
                  <a:lnTo>
                    <a:pt x="1732" y="13424"/>
                  </a:lnTo>
                  <a:lnTo>
                    <a:pt x="1689" y="13381"/>
                  </a:lnTo>
                  <a:close/>
                  <a:moveTo>
                    <a:pt x="4633" y="13381"/>
                  </a:moveTo>
                  <a:lnTo>
                    <a:pt x="4503" y="13468"/>
                  </a:lnTo>
                  <a:lnTo>
                    <a:pt x="4460" y="13511"/>
                  </a:lnTo>
                  <a:lnTo>
                    <a:pt x="4460" y="13554"/>
                  </a:lnTo>
                  <a:lnTo>
                    <a:pt x="4503" y="13684"/>
                  </a:lnTo>
                  <a:lnTo>
                    <a:pt x="4547" y="13727"/>
                  </a:lnTo>
                  <a:lnTo>
                    <a:pt x="4677" y="13727"/>
                  </a:lnTo>
                  <a:lnTo>
                    <a:pt x="4763" y="13684"/>
                  </a:lnTo>
                  <a:lnTo>
                    <a:pt x="4807" y="13641"/>
                  </a:lnTo>
                  <a:lnTo>
                    <a:pt x="4807" y="13554"/>
                  </a:lnTo>
                  <a:lnTo>
                    <a:pt x="4807" y="13511"/>
                  </a:lnTo>
                  <a:lnTo>
                    <a:pt x="4763" y="13468"/>
                  </a:lnTo>
                  <a:lnTo>
                    <a:pt x="4720" y="13424"/>
                  </a:lnTo>
                  <a:lnTo>
                    <a:pt x="4633" y="13381"/>
                  </a:lnTo>
                  <a:close/>
                  <a:moveTo>
                    <a:pt x="7578" y="13381"/>
                  </a:moveTo>
                  <a:lnTo>
                    <a:pt x="7448" y="13468"/>
                  </a:lnTo>
                  <a:lnTo>
                    <a:pt x="7448" y="13511"/>
                  </a:lnTo>
                  <a:lnTo>
                    <a:pt x="7405" y="13554"/>
                  </a:lnTo>
                  <a:lnTo>
                    <a:pt x="7448" y="13684"/>
                  </a:lnTo>
                  <a:lnTo>
                    <a:pt x="7535" y="13727"/>
                  </a:lnTo>
                  <a:lnTo>
                    <a:pt x="7665" y="13727"/>
                  </a:lnTo>
                  <a:lnTo>
                    <a:pt x="7708" y="13684"/>
                  </a:lnTo>
                  <a:lnTo>
                    <a:pt x="7751" y="13641"/>
                  </a:lnTo>
                  <a:lnTo>
                    <a:pt x="7751" y="13554"/>
                  </a:lnTo>
                  <a:lnTo>
                    <a:pt x="7751" y="13511"/>
                  </a:lnTo>
                  <a:lnTo>
                    <a:pt x="7708" y="13468"/>
                  </a:lnTo>
                  <a:lnTo>
                    <a:pt x="7665" y="13424"/>
                  </a:lnTo>
                  <a:lnTo>
                    <a:pt x="7621" y="13381"/>
                  </a:lnTo>
                  <a:close/>
                  <a:moveTo>
                    <a:pt x="10566" y="13381"/>
                  </a:moveTo>
                  <a:lnTo>
                    <a:pt x="10436" y="13468"/>
                  </a:lnTo>
                  <a:lnTo>
                    <a:pt x="10393" y="13511"/>
                  </a:lnTo>
                  <a:lnTo>
                    <a:pt x="10393" y="13554"/>
                  </a:lnTo>
                  <a:lnTo>
                    <a:pt x="10436" y="13684"/>
                  </a:lnTo>
                  <a:lnTo>
                    <a:pt x="10479" y="13727"/>
                  </a:lnTo>
                  <a:lnTo>
                    <a:pt x="10652" y="13727"/>
                  </a:lnTo>
                  <a:lnTo>
                    <a:pt x="10696" y="13684"/>
                  </a:lnTo>
                  <a:lnTo>
                    <a:pt x="10739" y="13641"/>
                  </a:lnTo>
                  <a:lnTo>
                    <a:pt x="10739" y="13554"/>
                  </a:lnTo>
                  <a:lnTo>
                    <a:pt x="10739" y="13511"/>
                  </a:lnTo>
                  <a:lnTo>
                    <a:pt x="10696" y="13468"/>
                  </a:lnTo>
                  <a:lnTo>
                    <a:pt x="10652" y="13424"/>
                  </a:lnTo>
                  <a:lnTo>
                    <a:pt x="10566" y="13381"/>
                  </a:lnTo>
                  <a:close/>
                  <a:moveTo>
                    <a:pt x="13510" y="13381"/>
                  </a:moveTo>
                  <a:lnTo>
                    <a:pt x="13424" y="13468"/>
                  </a:lnTo>
                  <a:lnTo>
                    <a:pt x="13380" y="13511"/>
                  </a:lnTo>
                  <a:lnTo>
                    <a:pt x="13337" y="13554"/>
                  </a:lnTo>
                  <a:lnTo>
                    <a:pt x="13424" y="13684"/>
                  </a:lnTo>
                  <a:lnTo>
                    <a:pt x="13467" y="13727"/>
                  </a:lnTo>
                  <a:lnTo>
                    <a:pt x="13597" y="13727"/>
                  </a:lnTo>
                  <a:lnTo>
                    <a:pt x="13640" y="13684"/>
                  </a:lnTo>
                  <a:lnTo>
                    <a:pt x="13684" y="13641"/>
                  </a:lnTo>
                  <a:lnTo>
                    <a:pt x="13684" y="13554"/>
                  </a:lnTo>
                  <a:lnTo>
                    <a:pt x="13684" y="13511"/>
                  </a:lnTo>
                  <a:lnTo>
                    <a:pt x="13684" y="13468"/>
                  </a:lnTo>
                  <a:lnTo>
                    <a:pt x="13597" y="13424"/>
                  </a:lnTo>
                  <a:lnTo>
                    <a:pt x="13554" y="13381"/>
                  </a:lnTo>
                  <a:close/>
                  <a:moveTo>
                    <a:pt x="173" y="15589"/>
                  </a:moveTo>
                  <a:lnTo>
                    <a:pt x="43" y="15633"/>
                  </a:lnTo>
                  <a:lnTo>
                    <a:pt x="0" y="15676"/>
                  </a:lnTo>
                  <a:lnTo>
                    <a:pt x="0" y="15763"/>
                  </a:lnTo>
                  <a:lnTo>
                    <a:pt x="43" y="15893"/>
                  </a:lnTo>
                  <a:lnTo>
                    <a:pt x="87" y="15936"/>
                  </a:lnTo>
                  <a:lnTo>
                    <a:pt x="260" y="15936"/>
                  </a:lnTo>
                  <a:lnTo>
                    <a:pt x="303" y="15893"/>
                  </a:lnTo>
                  <a:lnTo>
                    <a:pt x="346" y="15849"/>
                  </a:lnTo>
                  <a:lnTo>
                    <a:pt x="346" y="15763"/>
                  </a:lnTo>
                  <a:lnTo>
                    <a:pt x="346" y="15676"/>
                  </a:lnTo>
                  <a:lnTo>
                    <a:pt x="303" y="15633"/>
                  </a:lnTo>
                  <a:lnTo>
                    <a:pt x="260" y="15589"/>
                  </a:lnTo>
                  <a:close/>
                  <a:moveTo>
                    <a:pt x="3161" y="15589"/>
                  </a:moveTo>
                  <a:lnTo>
                    <a:pt x="3031" y="15633"/>
                  </a:lnTo>
                  <a:lnTo>
                    <a:pt x="2988" y="15676"/>
                  </a:lnTo>
                  <a:lnTo>
                    <a:pt x="2988" y="15763"/>
                  </a:lnTo>
                  <a:lnTo>
                    <a:pt x="3031" y="15893"/>
                  </a:lnTo>
                  <a:lnTo>
                    <a:pt x="3075" y="15936"/>
                  </a:lnTo>
                  <a:lnTo>
                    <a:pt x="3161" y="15936"/>
                  </a:lnTo>
                  <a:lnTo>
                    <a:pt x="3291" y="15893"/>
                  </a:lnTo>
                  <a:lnTo>
                    <a:pt x="3291" y="15849"/>
                  </a:lnTo>
                  <a:lnTo>
                    <a:pt x="3334" y="15763"/>
                  </a:lnTo>
                  <a:lnTo>
                    <a:pt x="3291" y="15633"/>
                  </a:lnTo>
                  <a:lnTo>
                    <a:pt x="3204" y="15589"/>
                  </a:lnTo>
                  <a:close/>
                  <a:moveTo>
                    <a:pt x="6106" y="15589"/>
                  </a:moveTo>
                  <a:lnTo>
                    <a:pt x="5976" y="15633"/>
                  </a:lnTo>
                  <a:lnTo>
                    <a:pt x="5976" y="15676"/>
                  </a:lnTo>
                  <a:lnTo>
                    <a:pt x="5932" y="15763"/>
                  </a:lnTo>
                  <a:lnTo>
                    <a:pt x="5976" y="15893"/>
                  </a:lnTo>
                  <a:lnTo>
                    <a:pt x="6062" y="15936"/>
                  </a:lnTo>
                  <a:lnTo>
                    <a:pt x="6106" y="15936"/>
                  </a:lnTo>
                  <a:lnTo>
                    <a:pt x="6236" y="15893"/>
                  </a:lnTo>
                  <a:lnTo>
                    <a:pt x="6279" y="15849"/>
                  </a:lnTo>
                  <a:lnTo>
                    <a:pt x="6279" y="15763"/>
                  </a:lnTo>
                  <a:lnTo>
                    <a:pt x="6236" y="15633"/>
                  </a:lnTo>
                  <a:lnTo>
                    <a:pt x="6192" y="15589"/>
                  </a:lnTo>
                  <a:close/>
                  <a:moveTo>
                    <a:pt x="9093" y="15589"/>
                  </a:moveTo>
                  <a:lnTo>
                    <a:pt x="8964" y="15633"/>
                  </a:lnTo>
                  <a:lnTo>
                    <a:pt x="8920" y="15676"/>
                  </a:lnTo>
                  <a:lnTo>
                    <a:pt x="8920" y="15763"/>
                  </a:lnTo>
                  <a:lnTo>
                    <a:pt x="8964" y="15893"/>
                  </a:lnTo>
                  <a:lnTo>
                    <a:pt x="9007" y="15936"/>
                  </a:lnTo>
                  <a:lnTo>
                    <a:pt x="9137" y="15936"/>
                  </a:lnTo>
                  <a:lnTo>
                    <a:pt x="9223" y="15893"/>
                  </a:lnTo>
                  <a:lnTo>
                    <a:pt x="9223" y="15849"/>
                  </a:lnTo>
                  <a:lnTo>
                    <a:pt x="9267" y="15763"/>
                  </a:lnTo>
                  <a:lnTo>
                    <a:pt x="9223" y="15633"/>
                  </a:lnTo>
                  <a:lnTo>
                    <a:pt x="9137" y="15589"/>
                  </a:lnTo>
                  <a:close/>
                  <a:moveTo>
                    <a:pt x="12038" y="15589"/>
                  </a:moveTo>
                  <a:lnTo>
                    <a:pt x="11908" y="15633"/>
                  </a:lnTo>
                  <a:lnTo>
                    <a:pt x="11865" y="15676"/>
                  </a:lnTo>
                  <a:lnTo>
                    <a:pt x="11865" y="15763"/>
                  </a:lnTo>
                  <a:lnTo>
                    <a:pt x="11908" y="15893"/>
                  </a:lnTo>
                  <a:lnTo>
                    <a:pt x="11951" y="15936"/>
                  </a:lnTo>
                  <a:lnTo>
                    <a:pt x="12125" y="15936"/>
                  </a:lnTo>
                  <a:lnTo>
                    <a:pt x="12168" y="15893"/>
                  </a:lnTo>
                  <a:lnTo>
                    <a:pt x="12211" y="15849"/>
                  </a:lnTo>
                  <a:lnTo>
                    <a:pt x="12211" y="15763"/>
                  </a:lnTo>
                  <a:lnTo>
                    <a:pt x="12211" y="15676"/>
                  </a:lnTo>
                  <a:lnTo>
                    <a:pt x="12168" y="15633"/>
                  </a:lnTo>
                  <a:lnTo>
                    <a:pt x="12125" y="15589"/>
                  </a:lnTo>
                  <a:close/>
                  <a:moveTo>
                    <a:pt x="14983" y="15589"/>
                  </a:moveTo>
                  <a:lnTo>
                    <a:pt x="14896" y="15633"/>
                  </a:lnTo>
                  <a:lnTo>
                    <a:pt x="14853" y="15676"/>
                  </a:lnTo>
                  <a:lnTo>
                    <a:pt x="14809" y="15763"/>
                  </a:lnTo>
                  <a:lnTo>
                    <a:pt x="14896" y="15893"/>
                  </a:lnTo>
                  <a:lnTo>
                    <a:pt x="14939" y="15936"/>
                  </a:lnTo>
                  <a:lnTo>
                    <a:pt x="15069" y="15936"/>
                  </a:lnTo>
                  <a:lnTo>
                    <a:pt x="15112" y="15893"/>
                  </a:lnTo>
                  <a:lnTo>
                    <a:pt x="15156" y="15849"/>
                  </a:lnTo>
                  <a:lnTo>
                    <a:pt x="15156" y="15763"/>
                  </a:lnTo>
                  <a:lnTo>
                    <a:pt x="15156" y="15676"/>
                  </a:lnTo>
                  <a:lnTo>
                    <a:pt x="15156" y="15633"/>
                  </a:lnTo>
                  <a:lnTo>
                    <a:pt x="15069" y="15589"/>
                  </a:lnTo>
                  <a:close/>
                  <a:moveTo>
                    <a:pt x="1646" y="17798"/>
                  </a:moveTo>
                  <a:lnTo>
                    <a:pt x="1646" y="17841"/>
                  </a:lnTo>
                  <a:lnTo>
                    <a:pt x="1559" y="17884"/>
                  </a:lnTo>
                  <a:lnTo>
                    <a:pt x="1516" y="17928"/>
                  </a:lnTo>
                  <a:lnTo>
                    <a:pt x="1472" y="18014"/>
                  </a:lnTo>
                  <a:lnTo>
                    <a:pt x="1559" y="18144"/>
                  </a:lnTo>
                  <a:lnTo>
                    <a:pt x="1602" y="18188"/>
                  </a:lnTo>
                  <a:lnTo>
                    <a:pt x="1646" y="18188"/>
                  </a:lnTo>
                  <a:lnTo>
                    <a:pt x="1775" y="18144"/>
                  </a:lnTo>
                  <a:lnTo>
                    <a:pt x="1819" y="18101"/>
                  </a:lnTo>
                  <a:lnTo>
                    <a:pt x="1819" y="18014"/>
                  </a:lnTo>
                  <a:lnTo>
                    <a:pt x="1819" y="17928"/>
                  </a:lnTo>
                  <a:lnTo>
                    <a:pt x="1819" y="17884"/>
                  </a:lnTo>
                  <a:lnTo>
                    <a:pt x="1732" y="17841"/>
                  </a:lnTo>
                  <a:lnTo>
                    <a:pt x="1689" y="17798"/>
                  </a:lnTo>
                  <a:close/>
                  <a:moveTo>
                    <a:pt x="4633" y="17798"/>
                  </a:moveTo>
                  <a:lnTo>
                    <a:pt x="4633" y="17841"/>
                  </a:lnTo>
                  <a:lnTo>
                    <a:pt x="4503" y="17884"/>
                  </a:lnTo>
                  <a:lnTo>
                    <a:pt x="4460" y="17928"/>
                  </a:lnTo>
                  <a:lnTo>
                    <a:pt x="4460" y="18014"/>
                  </a:lnTo>
                  <a:lnTo>
                    <a:pt x="4503" y="18144"/>
                  </a:lnTo>
                  <a:lnTo>
                    <a:pt x="4547" y="18188"/>
                  </a:lnTo>
                  <a:lnTo>
                    <a:pt x="4677" y="18188"/>
                  </a:lnTo>
                  <a:lnTo>
                    <a:pt x="4763" y="18144"/>
                  </a:lnTo>
                  <a:lnTo>
                    <a:pt x="4807" y="18101"/>
                  </a:lnTo>
                  <a:lnTo>
                    <a:pt x="4807" y="18014"/>
                  </a:lnTo>
                  <a:lnTo>
                    <a:pt x="4807" y="17928"/>
                  </a:lnTo>
                  <a:lnTo>
                    <a:pt x="4763" y="17884"/>
                  </a:lnTo>
                  <a:lnTo>
                    <a:pt x="4720" y="17841"/>
                  </a:lnTo>
                  <a:lnTo>
                    <a:pt x="4633" y="17798"/>
                  </a:lnTo>
                  <a:close/>
                  <a:moveTo>
                    <a:pt x="7578" y="17798"/>
                  </a:moveTo>
                  <a:lnTo>
                    <a:pt x="7578" y="17841"/>
                  </a:lnTo>
                  <a:lnTo>
                    <a:pt x="7448" y="17884"/>
                  </a:lnTo>
                  <a:lnTo>
                    <a:pt x="7448" y="17928"/>
                  </a:lnTo>
                  <a:lnTo>
                    <a:pt x="7405" y="18014"/>
                  </a:lnTo>
                  <a:lnTo>
                    <a:pt x="7448" y="18144"/>
                  </a:lnTo>
                  <a:lnTo>
                    <a:pt x="7535" y="18188"/>
                  </a:lnTo>
                  <a:lnTo>
                    <a:pt x="7665" y="18188"/>
                  </a:lnTo>
                  <a:lnTo>
                    <a:pt x="7708" y="18144"/>
                  </a:lnTo>
                  <a:lnTo>
                    <a:pt x="7751" y="18101"/>
                  </a:lnTo>
                  <a:lnTo>
                    <a:pt x="7751" y="18014"/>
                  </a:lnTo>
                  <a:lnTo>
                    <a:pt x="7751" y="17928"/>
                  </a:lnTo>
                  <a:lnTo>
                    <a:pt x="7708" y="17884"/>
                  </a:lnTo>
                  <a:lnTo>
                    <a:pt x="7665" y="17841"/>
                  </a:lnTo>
                  <a:lnTo>
                    <a:pt x="7621" y="17798"/>
                  </a:lnTo>
                  <a:close/>
                  <a:moveTo>
                    <a:pt x="10566" y="17798"/>
                  </a:moveTo>
                  <a:lnTo>
                    <a:pt x="10566" y="17841"/>
                  </a:lnTo>
                  <a:lnTo>
                    <a:pt x="10436" y="17884"/>
                  </a:lnTo>
                  <a:lnTo>
                    <a:pt x="10393" y="17928"/>
                  </a:lnTo>
                  <a:lnTo>
                    <a:pt x="10393" y="18014"/>
                  </a:lnTo>
                  <a:lnTo>
                    <a:pt x="10436" y="18144"/>
                  </a:lnTo>
                  <a:lnTo>
                    <a:pt x="10479" y="18188"/>
                  </a:lnTo>
                  <a:lnTo>
                    <a:pt x="10652" y="18188"/>
                  </a:lnTo>
                  <a:lnTo>
                    <a:pt x="10696" y="18144"/>
                  </a:lnTo>
                  <a:lnTo>
                    <a:pt x="10739" y="18101"/>
                  </a:lnTo>
                  <a:lnTo>
                    <a:pt x="10739" y="18014"/>
                  </a:lnTo>
                  <a:lnTo>
                    <a:pt x="10739" y="17928"/>
                  </a:lnTo>
                  <a:lnTo>
                    <a:pt x="10696" y="17884"/>
                  </a:lnTo>
                  <a:lnTo>
                    <a:pt x="10652" y="17841"/>
                  </a:lnTo>
                  <a:lnTo>
                    <a:pt x="10566" y="17798"/>
                  </a:lnTo>
                  <a:close/>
                  <a:moveTo>
                    <a:pt x="13510" y="17798"/>
                  </a:moveTo>
                  <a:lnTo>
                    <a:pt x="13510" y="17841"/>
                  </a:lnTo>
                  <a:lnTo>
                    <a:pt x="13424" y="17884"/>
                  </a:lnTo>
                  <a:lnTo>
                    <a:pt x="13380" y="17928"/>
                  </a:lnTo>
                  <a:lnTo>
                    <a:pt x="13337" y="18014"/>
                  </a:lnTo>
                  <a:lnTo>
                    <a:pt x="13424" y="18144"/>
                  </a:lnTo>
                  <a:lnTo>
                    <a:pt x="13467" y="18188"/>
                  </a:lnTo>
                  <a:lnTo>
                    <a:pt x="13510" y="18188"/>
                  </a:lnTo>
                  <a:lnTo>
                    <a:pt x="13640" y="18144"/>
                  </a:lnTo>
                  <a:lnTo>
                    <a:pt x="13684" y="18101"/>
                  </a:lnTo>
                  <a:lnTo>
                    <a:pt x="13684" y="18014"/>
                  </a:lnTo>
                  <a:lnTo>
                    <a:pt x="13684" y="17928"/>
                  </a:lnTo>
                  <a:lnTo>
                    <a:pt x="13684" y="17884"/>
                  </a:lnTo>
                  <a:lnTo>
                    <a:pt x="13597" y="17841"/>
                  </a:lnTo>
                  <a:lnTo>
                    <a:pt x="13554" y="17798"/>
                  </a:lnTo>
                  <a:close/>
                  <a:moveTo>
                    <a:pt x="16498" y="17841"/>
                  </a:moveTo>
                  <a:lnTo>
                    <a:pt x="16368" y="17884"/>
                  </a:lnTo>
                  <a:lnTo>
                    <a:pt x="16325" y="17928"/>
                  </a:lnTo>
                  <a:lnTo>
                    <a:pt x="16325" y="18014"/>
                  </a:lnTo>
                  <a:lnTo>
                    <a:pt x="16368" y="18144"/>
                  </a:lnTo>
                  <a:lnTo>
                    <a:pt x="16412" y="18188"/>
                  </a:lnTo>
                  <a:lnTo>
                    <a:pt x="16498" y="18188"/>
                  </a:lnTo>
                  <a:lnTo>
                    <a:pt x="16628" y="18144"/>
                  </a:lnTo>
                  <a:lnTo>
                    <a:pt x="16628" y="18101"/>
                  </a:lnTo>
                  <a:lnTo>
                    <a:pt x="16671" y="18014"/>
                  </a:lnTo>
                  <a:lnTo>
                    <a:pt x="16628" y="17928"/>
                  </a:lnTo>
                  <a:lnTo>
                    <a:pt x="16628" y="17884"/>
                  </a:lnTo>
                  <a:lnTo>
                    <a:pt x="16541" y="178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9517;p75">
              <a:extLst>
                <a:ext uri="{FF2B5EF4-FFF2-40B4-BE49-F238E27FC236}">
                  <a16:creationId xmlns:a16="http://schemas.microsoft.com/office/drawing/2014/main" id="{92988F87-7F6F-46E2-838F-077E247B62C8}"/>
                </a:ext>
              </a:extLst>
            </p:cNvPr>
            <p:cNvSpPr/>
            <p:nvPr/>
          </p:nvSpPr>
          <p:spPr>
            <a:xfrm>
              <a:off x="3353273" y="2584453"/>
              <a:ext cx="466931" cy="7033"/>
            </a:xfrm>
            <a:custGeom>
              <a:avLst/>
              <a:gdLst/>
              <a:ahLst/>
              <a:cxnLst/>
              <a:rect l="l" t="t" r="r" b="b"/>
              <a:pathLst>
                <a:path w="17321" h="261" extrusionOk="0">
                  <a:moveTo>
                    <a:pt x="5543" y="0"/>
                  </a:moveTo>
                  <a:lnTo>
                    <a:pt x="3854" y="44"/>
                  </a:lnTo>
                  <a:lnTo>
                    <a:pt x="1949" y="87"/>
                  </a:lnTo>
                  <a:lnTo>
                    <a:pt x="996" y="173"/>
                  </a:lnTo>
                  <a:lnTo>
                    <a:pt x="43" y="173"/>
                  </a:lnTo>
                  <a:lnTo>
                    <a:pt x="0" y="217"/>
                  </a:lnTo>
                  <a:lnTo>
                    <a:pt x="43" y="217"/>
                  </a:lnTo>
                  <a:lnTo>
                    <a:pt x="1775" y="260"/>
                  </a:lnTo>
                  <a:lnTo>
                    <a:pt x="10133" y="260"/>
                  </a:lnTo>
                  <a:lnTo>
                    <a:pt x="13510" y="217"/>
                  </a:lnTo>
                  <a:lnTo>
                    <a:pt x="17321" y="217"/>
                  </a:lnTo>
                  <a:lnTo>
                    <a:pt x="17321" y="173"/>
                  </a:lnTo>
                  <a:lnTo>
                    <a:pt x="16498" y="130"/>
                  </a:lnTo>
                  <a:lnTo>
                    <a:pt x="15675" y="130"/>
                  </a:lnTo>
                  <a:lnTo>
                    <a:pt x="13987" y="87"/>
                  </a:lnTo>
                  <a:lnTo>
                    <a:pt x="10609" y="44"/>
                  </a:lnTo>
                  <a:lnTo>
                    <a:pt x="723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9518;p75">
              <a:extLst>
                <a:ext uri="{FF2B5EF4-FFF2-40B4-BE49-F238E27FC236}">
                  <a16:creationId xmlns:a16="http://schemas.microsoft.com/office/drawing/2014/main" id="{C5CB7C3B-043A-41B3-86A5-CDA7B8789BBE}"/>
                </a:ext>
              </a:extLst>
            </p:cNvPr>
            <p:cNvSpPr/>
            <p:nvPr/>
          </p:nvSpPr>
          <p:spPr>
            <a:xfrm>
              <a:off x="2906183" y="2066360"/>
              <a:ext cx="660728" cy="317415"/>
            </a:xfrm>
            <a:custGeom>
              <a:avLst/>
              <a:gdLst/>
              <a:ahLst/>
              <a:cxnLst/>
              <a:rect l="l" t="t" r="r" b="b"/>
              <a:pathLst>
                <a:path w="24510" h="11779" extrusionOk="0">
                  <a:moveTo>
                    <a:pt x="2902" y="0"/>
                  </a:moveTo>
                  <a:lnTo>
                    <a:pt x="2772" y="44"/>
                  </a:lnTo>
                  <a:lnTo>
                    <a:pt x="2685" y="87"/>
                  </a:lnTo>
                  <a:lnTo>
                    <a:pt x="2555" y="217"/>
                  </a:lnTo>
                  <a:lnTo>
                    <a:pt x="2295" y="563"/>
                  </a:lnTo>
                  <a:lnTo>
                    <a:pt x="1992" y="996"/>
                  </a:lnTo>
                  <a:lnTo>
                    <a:pt x="1689" y="1559"/>
                  </a:lnTo>
                  <a:lnTo>
                    <a:pt x="1429" y="2209"/>
                  </a:lnTo>
                  <a:lnTo>
                    <a:pt x="1126" y="2901"/>
                  </a:lnTo>
                  <a:lnTo>
                    <a:pt x="866" y="3594"/>
                  </a:lnTo>
                  <a:lnTo>
                    <a:pt x="390" y="5067"/>
                  </a:lnTo>
                  <a:lnTo>
                    <a:pt x="217" y="5759"/>
                  </a:lnTo>
                  <a:lnTo>
                    <a:pt x="87" y="6409"/>
                  </a:lnTo>
                  <a:lnTo>
                    <a:pt x="44" y="6929"/>
                  </a:lnTo>
                  <a:lnTo>
                    <a:pt x="0" y="7405"/>
                  </a:lnTo>
                  <a:lnTo>
                    <a:pt x="87" y="7708"/>
                  </a:lnTo>
                  <a:lnTo>
                    <a:pt x="130" y="7838"/>
                  </a:lnTo>
                  <a:lnTo>
                    <a:pt x="217" y="7881"/>
                  </a:lnTo>
                  <a:lnTo>
                    <a:pt x="1343" y="8487"/>
                  </a:lnTo>
                  <a:lnTo>
                    <a:pt x="2902" y="9180"/>
                  </a:lnTo>
                  <a:lnTo>
                    <a:pt x="4720" y="9873"/>
                  </a:lnTo>
                  <a:lnTo>
                    <a:pt x="6669" y="10609"/>
                  </a:lnTo>
                  <a:lnTo>
                    <a:pt x="7665" y="10912"/>
                  </a:lnTo>
                  <a:lnTo>
                    <a:pt x="8661" y="11172"/>
                  </a:lnTo>
                  <a:lnTo>
                    <a:pt x="9657" y="11432"/>
                  </a:lnTo>
                  <a:lnTo>
                    <a:pt x="10566" y="11605"/>
                  </a:lnTo>
                  <a:lnTo>
                    <a:pt x="11475" y="11735"/>
                  </a:lnTo>
                  <a:lnTo>
                    <a:pt x="12298" y="11778"/>
                  </a:lnTo>
                  <a:lnTo>
                    <a:pt x="13034" y="11735"/>
                  </a:lnTo>
                  <a:lnTo>
                    <a:pt x="13381" y="11692"/>
                  </a:lnTo>
                  <a:lnTo>
                    <a:pt x="13727" y="11648"/>
                  </a:lnTo>
                  <a:lnTo>
                    <a:pt x="14420" y="11432"/>
                  </a:lnTo>
                  <a:lnTo>
                    <a:pt x="15156" y="11086"/>
                  </a:lnTo>
                  <a:lnTo>
                    <a:pt x="15892" y="10696"/>
                  </a:lnTo>
                  <a:lnTo>
                    <a:pt x="16628" y="10263"/>
                  </a:lnTo>
                  <a:lnTo>
                    <a:pt x="17408" y="9743"/>
                  </a:lnTo>
                  <a:lnTo>
                    <a:pt x="18144" y="9180"/>
                  </a:lnTo>
                  <a:lnTo>
                    <a:pt x="18880" y="8617"/>
                  </a:lnTo>
                  <a:lnTo>
                    <a:pt x="19573" y="8011"/>
                  </a:lnTo>
                  <a:lnTo>
                    <a:pt x="20266" y="7362"/>
                  </a:lnTo>
                  <a:lnTo>
                    <a:pt x="20915" y="6755"/>
                  </a:lnTo>
                  <a:lnTo>
                    <a:pt x="22041" y="5543"/>
                  </a:lnTo>
                  <a:lnTo>
                    <a:pt x="22994" y="4417"/>
                  </a:lnTo>
                  <a:lnTo>
                    <a:pt x="23340" y="3941"/>
                  </a:lnTo>
                  <a:lnTo>
                    <a:pt x="23600" y="3508"/>
                  </a:lnTo>
                  <a:lnTo>
                    <a:pt x="23946" y="2945"/>
                  </a:lnTo>
                  <a:lnTo>
                    <a:pt x="24163" y="2468"/>
                  </a:lnTo>
                  <a:lnTo>
                    <a:pt x="24336" y="1992"/>
                  </a:lnTo>
                  <a:lnTo>
                    <a:pt x="24466" y="1602"/>
                  </a:lnTo>
                  <a:lnTo>
                    <a:pt x="24509" y="1256"/>
                  </a:lnTo>
                  <a:lnTo>
                    <a:pt x="24466" y="953"/>
                  </a:lnTo>
                  <a:lnTo>
                    <a:pt x="24379" y="693"/>
                  </a:lnTo>
                  <a:lnTo>
                    <a:pt x="24206" y="520"/>
                  </a:lnTo>
                  <a:lnTo>
                    <a:pt x="23990" y="390"/>
                  </a:lnTo>
                  <a:lnTo>
                    <a:pt x="23687" y="303"/>
                  </a:lnTo>
                  <a:lnTo>
                    <a:pt x="23383" y="260"/>
                  </a:lnTo>
                  <a:lnTo>
                    <a:pt x="22994" y="303"/>
                  </a:lnTo>
                  <a:lnTo>
                    <a:pt x="22561" y="390"/>
                  </a:lnTo>
                  <a:lnTo>
                    <a:pt x="22084" y="520"/>
                  </a:lnTo>
                  <a:lnTo>
                    <a:pt x="21521" y="693"/>
                  </a:lnTo>
                  <a:lnTo>
                    <a:pt x="20959" y="953"/>
                  </a:lnTo>
                  <a:lnTo>
                    <a:pt x="16628" y="2901"/>
                  </a:lnTo>
                  <a:lnTo>
                    <a:pt x="14160" y="3984"/>
                  </a:lnTo>
                  <a:lnTo>
                    <a:pt x="12731" y="4590"/>
                  </a:lnTo>
                  <a:lnTo>
                    <a:pt x="12515" y="4590"/>
                  </a:lnTo>
                  <a:lnTo>
                    <a:pt x="12168" y="4460"/>
                  </a:lnTo>
                  <a:lnTo>
                    <a:pt x="11649" y="4287"/>
                  </a:lnTo>
                  <a:lnTo>
                    <a:pt x="11086" y="4027"/>
                  </a:lnTo>
                  <a:lnTo>
                    <a:pt x="9700" y="3378"/>
                  </a:lnTo>
                  <a:lnTo>
                    <a:pt x="8098" y="2555"/>
                  </a:lnTo>
                  <a:lnTo>
                    <a:pt x="5023" y="953"/>
                  </a:lnTo>
                  <a:lnTo>
                    <a:pt x="3811" y="347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9519;p75">
              <a:extLst>
                <a:ext uri="{FF2B5EF4-FFF2-40B4-BE49-F238E27FC236}">
                  <a16:creationId xmlns:a16="http://schemas.microsoft.com/office/drawing/2014/main" id="{982D5E7D-ABAF-4B22-ACDE-824BE987CAD8}"/>
                </a:ext>
              </a:extLst>
            </p:cNvPr>
            <p:cNvSpPr/>
            <p:nvPr/>
          </p:nvSpPr>
          <p:spPr>
            <a:xfrm>
              <a:off x="2585173" y="1925155"/>
              <a:ext cx="409754" cy="353605"/>
            </a:xfrm>
            <a:custGeom>
              <a:avLst/>
              <a:gdLst/>
              <a:ahLst/>
              <a:cxnLst/>
              <a:rect l="l" t="t" r="r" b="b"/>
              <a:pathLst>
                <a:path w="15200" h="13122" extrusionOk="0">
                  <a:moveTo>
                    <a:pt x="650" y="1"/>
                  </a:moveTo>
                  <a:lnTo>
                    <a:pt x="477" y="44"/>
                  </a:lnTo>
                  <a:lnTo>
                    <a:pt x="303" y="131"/>
                  </a:lnTo>
                  <a:lnTo>
                    <a:pt x="174" y="217"/>
                  </a:lnTo>
                  <a:lnTo>
                    <a:pt x="87" y="347"/>
                  </a:lnTo>
                  <a:lnTo>
                    <a:pt x="44" y="520"/>
                  </a:lnTo>
                  <a:lnTo>
                    <a:pt x="0" y="737"/>
                  </a:lnTo>
                  <a:lnTo>
                    <a:pt x="44" y="953"/>
                  </a:lnTo>
                  <a:lnTo>
                    <a:pt x="174" y="1213"/>
                  </a:lnTo>
                  <a:lnTo>
                    <a:pt x="347" y="1473"/>
                  </a:lnTo>
                  <a:lnTo>
                    <a:pt x="650" y="1776"/>
                  </a:lnTo>
                  <a:lnTo>
                    <a:pt x="996" y="2079"/>
                  </a:lnTo>
                  <a:lnTo>
                    <a:pt x="1516" y="2426"/>
                  </a:lnTo>
                  <a:lnTo>
                    <a:pt x="2079" y="2772"/>
                  </a:lnTo>
                  <a:lnTo>
                    <a:pt x="2815" y="3118"/>
                  </a:lnTo>
                  <a:lnTo>
                    <a:pt x="3681" y="3508"/>
                  </a:lnTo>
                  <a:lnTo>
                    <a:pt x="4720" y="3898"/>
                  </a:lnTo>
                  <a:lnTo>
                    <a:pt x="4547" y="4331"/>
                  </a:lnTo>
                  <a:lnTo>
                    <a:pt x="4374" y="4764"/>
                  </a:lnTo>
                  <a:lnTo>
                    <a:pt x="4201" y="5327"/>
                  </a:lnTo>
                  <a:lnTo>
                    <a:pt x="4027" y="5933"/>
                  </a:lnTo>
                  <a:lnTo>
                    <a:pt x="3984" y="6583"/>
                  </a:lnTo>
                  <a:lnTo>
                    <a:pt x="3984" y="6842"/>
                  </a:lnTo>
                  <a:lnTo>
                    <a:pt x="4027" y="7146"/>
                  </a:lnTo>
                  <a:lnTo>
                    <a:pt x="4114" y="7405"/>
                  </a:lnTo>
                  <a:lnTo>
                    <a:pt x="4244" y="7622"/>
                  </a:lnTo>
                  <a:lnTo>
                    <a:pt x="4807" y="8531"/>
                  </a:lnTo>
                  <a:lnTo>
                    <a:pt x="5759" y="9744"/>
                  </a:lnTo>
                  <a:lnTo>
                    <a:pt x="6236" y="10350"/>
                  </a:lnTo>
                  <a:lnTo>
                    <a:pt x="6755" y="10869"/>
                  </a:lnTo>
                  <a:lnTo>
                    <a:pt x="7188" y="11303"/>
                  </a:lnTo>
                  <a:lnTo>
                    <a:pt x="7405" y="11432"/>
                  </a:lnTo>
                  <a:lnTo>
                    <a:pt x="7578" y="11519"/>
                  </a:lnTo>
                  <a:lnTo>
                    <a:pt x="10220" y="12472"/>
                  </a:lnTo>
                  <a:lnTo>
                    <a:pt x="12125" y="13121"/>
                  </a:lnTo>
                  <a:lnTo>
                    <a:pt x="15199" y="5413"/>
                  </a:lnTo>
                  <a:lnTo>
                    <a:pt x="13078" y="4288"/>
                  </a:lnTo>
                  <a:lnTo>
                    <a:pt x="10263" y="2729"/>
                  </a:lnTo>
                  <a:lnTo>
                    <a:pt x="9873" y="2556"/>
                  </a:lnTo>
                  <a:lnTo>
                    <a:pt x="9397" y="2339"/>
                  </a:lnTo>
                  <a:lnTo>
                    <a:pt x="8184" y="1906"/>
                  </a:lnTo>
                  <a:lnTo>
                    <a:pt x="6712" y="1430"/>
                  </a:lnTo>
                  <a:lnTo>
                    <a:pt x="5153" y="997"/>
                  </a:lnTo>
                  <a:lnTo>
                    <a:pt x="3638" y="564"/>
                  </a:lnTo>
                  <a:lnTo>
                    <a:pt x="2295" y="261"/>
                  </a:lnTo>
                  <a:lnTo>
                    <a:pt x="1256" y="44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9520;p75">
              <a:extLst>
                <a:ext uri="{FF2B5EF4-FFF2-40B4-BE49-F238E27FC236}">
                  <a16:creationId xmlns:a16="http://schemas.microsoft.com/office/drawing/2014/main" id="{37C75EA8-0673-43AC-A97D-977D5BFE8003}"/>
                </a:ext>
              </a:extLst>
            </p:cNvPr>
            <p:cNvSpPr/>
            <p:nvPr/>
          </p:nvSpPr>
          <p:spPr>
            <a:xfrm>
              <a:off x="2645881" y="2018501"/>
              <a:ext cx="198461" cy="156403"/>
            </a:xfrm>
            <a:custGeom>
              <a:avLst/>
              <a:gdLst/>
              <a:ahLst/>
              <a:cxnLst/>
              <a:rect l="l" t="t" r="r" b="b"/>
              <a:pathLst>
                <a:path w="7362" h="5804" extrusionOk="0">
                  <a:moveTo>
                    <a:pt x="2165" y="1"/>
                  </a:moveTo>
                  <a:lnTo>
                    <a:pt x="1949" y="44"/>
                  </a:lnTo>
                  <a:lnTo>
                    <a:pt x="1732" y="131"/>
                  </a:lnTo>
                  <a:lnTo>
                    <a:pt x="1516" y="217"/>
                  </a:lnTo>
                  <a:lnTo>
                    <a:pt x="1299" y="347"/>
                  </a:lnTo>
                  <a:lnTo>
                    <a:pt x="909" y="694"/>
                  </a:lnTo>
                  <a:lnTo>
                    <a:pt x="563" y="1083"/>
                  </a:lnTo>
                  <a:lnTo>
                    <a:pt x="303" y="1473"/>
                  </a:lnTo>
                  <a:lnTo>
                    <a:pt x="130" y="1820"/>
                  </a:lnTo>
                  <a:lnTo>
                    <a:pt x="0" y="2166"/>
                  </a:lnTo>
                  <a:lnTo>
                    <a:pt x="0" y="2382"/>
                  </a:lnTo>
                  <a:lnTo>
                    <a:pt x="43" y="2686"/>
                  </a:lnTo>
                  <a:lnTo>
                    <a:pt x="130" y="3162"/>
                  </a:lnTo>
                  <a:lnTo>
                    <a:pt x="303" y="3725"/>
                  </a:lnTo>
                  <a:lnTo>
                    <a:pt x="520" y="4331"/>
                  </a:lnTo>
                  <a:lnTo>
                    <a:pt x="823" y="4894"/>
                  </a:lnTo>
                  <a:lnTo>
                    <a:pt x="996" y="5154"/>
                  </a:lnTo>
                  <a:lnTo>
                    <a:pt x="1169" y="5370"/>
                  </a:lnTo>
                  <a:lnTo>
                    <a:pt x="1342" y="5587"/>
                  </a:lnTo>
                  <a:lnTo>
                    <a:pt x="1559" y="5717"/>
                  </a:lnTo>
                  <a:lnTo>
                    <a:pt x="1775" y="5803"/>
                  </a:lnTo>
                  <a:lnTo>
                    <a:pt x="2035" y="5803"/>
                  </a:lnTo>
                  <a:lnTo>
                    <a:pt x="2252" y="5760"/>
                  </a:lnTo>
                  <a:lnTo>
                    <a:pt x="2425" y="5673"/>
                  </a:lnTo>
                  <a:lnTo>
                    <a:pt x="2555" y="5544"/>
                  </a:lnTo>
                  <a:lnTo>
                    <a:pt x="2641" y="5414"/>
                  </a:lnTo>
                  <a:lnTo>
                    <a:pt x="2685" y="5197"/>
                  </a:lnTo>
                  <a:lnTo>
                    <a:pt x="2728" y="5024"/>
                  </a:lnTo>
                  <a:lnTo>
                    <a:pt x="2685" y="4548"/>
                  </a:lnTo>
                  <a:lnTo>
                    <a:pt x="2598" y="4115"/>
                  </a:lnTo>
                  <a:lnTo>
                    <a:pt x="2512" y="3682"/>
                  </a:lnTo>
                  <a:lnTo>
                    <a:pt x="2425" y="3335"/>
                  </a:lnTo>
                  <a:lnTo>
                    <a:pt x="2382" y="3162"/>
                  </a:lnTo>
                  <a:lnTo>
                    <a:pt x="2425" y="2945"/>
                  </a:lnTo>
                  <a:lnTo>
                    <a:pt x="2468" y="2772"/>
                  </a:lnTo>
                  <a:lnTo>
                    <a:pt x="2555" y="2599"/>
                  </a:lnTo>
                  <a:lnTo>
                    <a:pt x="2598" y="2556"/>
                  </a:lnTo>
                  <a:lnTo>
                    <a:pt x="2685" y="2556"/>
                  </a:lnTo>
                  <a:lnTo>
                    <a:pt x="2945" y="2642"/>
                  </a:lnTo>
                  <a:lnTo>
                    <a:pt x="3507" y="2815"/>
                  </a:lnTo>
                  <a:lnTo>
                    <a:pt x="5110" y="3422"/>
                  </a:lnTo>
                  <a:lnTo>
                    <a:pt x="7361" y="4288"/>
                  </a:lnTo>
                  <a:lnTo>
                    <a:pt x="7102" y="997"/>
                  </a:lnTo>
                  <a:lnTo>
                    <a:pt x="6495" y="824"/>
                  </a:lnTo>
                  <a:lnTo>
                    <a:pt x="5110" y="477"/>
                  </a:lnTo>
                  <a:lnTo>
                    <a:pt x="4287" y="261"/>
                  </a:lnTo>
                  <a:lnTo>
                    <a:pt x="3507" y="131"/>
                  </a:lnTo>
                  <a:lnTo>
                    <a:pt x="2771" y="44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9521;p75">
              <a:extLst>
                <a:ext uri="{FF2B5EF4-FFF2-40B4-BE49-F238E27FC236}">
                  <a16:creationId xmlns:a16="http://schemas.microsoft.com/office/drawing/2014/main" id="{53EF250E-4D86-443F-A96A-E1AA2A4FA3FF}"/>
                </a:ext>
              </a:extLst>
            </p:cNvPr>
            <p:cNvSpPr/>
            <p:nvPr/>
          </p:nvSpPr>
          <p:spPr>
            <a:xfrm>
              <a:off x="2635368" y="2050030"/>
              <a:ext cx="198461" cy="156376"/>
            </a:xfrm>
            <a:custGeom>
              <a:avLst/>
              <a:gdLst/>
              <a:ahLst/>
              <a:cxnLst/>
              <a:rect l="l" t="t" r="r" b="b"/>
              <a:pathLst>
                <a:path w="7362" h="5803" extrusionOk="0">
                  <a:moveTo>
                    <a:pt x="2209" y="0"/>
                  </a:moveTo>
                  <a:lnTo>
                    <a:pt x="1992" y="43"/>
                  </a:lnTo>
                  <a:lnTo>
                    <a:pt x="1732" y="130"/>
                  </a:lnTo>
                  <a:lnTo>
                    <a:pt x="1516" y="260"/>
                  </a:lnTo>
                  <a:lnTo>
                    <a:pt x="1299" y="390"/>
                  </a:lnTo>
                  <a:lnTo>
                    <a:pt x="953" y="693"/>
                  </a:lnTo>
                  <a:lnTo>
                    <a:pt x="607" y="1083"/>
                  </a:lnTo>
                  <a:lnTo>
                    <a:pt x="347" y="1472"/>
                  </a:lnTo>
                  <a:lnTo>
                    <a:pt x="174" y="1862"/>
                  </a:lnTo>
                  <a:lnTo>
                    <a:pt x="44" y="2165"/>
                  </a:lnTo>
                  <a:lnTo>
                    <a:pt x="0" y="2425"/>
                  </a:lnTo>
                  <a:lnTo>
                    <a:pt x="44" y="2685"/>
                  </a:lnTo>
                  <a:lnTo>
                    <a:pt x="174" y="3161"/>
                  </a:lnTo>
                  <a:lnTo>
                    <a:pt x="347" y="3724"/>
                  </a:lnTo>
                  <a:lnTo>
                    <a:pt x="563" y="4330"/>
                  </a:lnTo>
                  <a:lnTo>
                    <a:pt x="823" y="4893"/>
                  </a:lnTo>
                  <a:lnTo>
                    <a:pt x="996" y="5153"/>
                  </a:lnTo>
                  <a:lnTo>
                    <a:pt x="1169" y="5413"/>
                  </a:lnTo>
                  <a:lnTo>
                    <a:pt x="1386" y="5586"/>
                  </a:lnTo>
                  <a:lnTo>
                    <a:pt x="1602" y="5716"/>
                  </a:lnTo>
                  <a:lnTo>
                    <a:pt x="1819" y="5802"/>
                  </a:lnTo>
                  <a:lnTo>
                    <a:pt x="2295" y="5802"/>
                  </a:lnTo>
                  <a:lnTo>
                    <a:pt x="2469" y="5716"/>
                  </a:lnTo>
                  <a:lnTo>
                    <a:pt x="2555" y="5586"/>
                  </a:lnTo>
                  <a:lnTo>
                    <a:pt x="2685" y="5413"/>
                  </a:lnTo>
                  <a:lnTo>
                    <a:pt x="2728" y="5240"/>
                  </a:lnTo>
                  <a:lnTo>
                    <a:pt x="2728" y="5023"/>
                  </a:lnTo>
                  <a:lnTo>
                    <a:pt x="2728" y="4547"/>
                  </a:lnTo>
                  <a:lnTo>
                    <a:pt x="2642" y="4114"/>
                  </a:lnTo>
                  <a:lnTo>
                    <a:pt x="2555" y="3681"/>
                  </a:lnTo>
                  <a:lnTo>
                    <a:pt x="2469" y="3378"/>
                  </a:lnTo>
                  <a:lnTo>
                    <a:pt x="2425" y="3161"/>
                  </a:lnTo>
                  <a:lnTo>
                    <a:pt x="2425" y="2988"/>
                  </a:lnTo>
                  <a:lnTo>
                    <a:pt x="2469" y="2771"/>
                  </a:lnTo>
                  <a:lnTo>
                    <a:pt x="2555" y="2598"/>
                  </a:lnTo>
                  <a:lnTo>
                    <a:pt x="2642" y="2598"/>
                  </a:lnTo>
                  <a:lnTo>
                    <a:pt x="2728" y="2555"/>
                  </a:lnTo>
                  <a:lnTo>
                    <a:pt x="2988" y="2641"/>
                  </a:lnTo>
                  <a:lnTo>
                    <a:pt x="3551" y="2815"/>
                  </a:lnTo>
                  <a:lnTo>
                    <a:pt x="5153" y="3421"/>
                  </a:lnTo>
                  <a:lnTo>
                    <a:pt x="7362" y="4287"/>
                  </a:lnTo>
                  <a:lnTo>
                    <a:pt x="7362" y="4287"/>
                  </a:lnTo>
                  <a:lnTo>
                    <a:pt x="7145" y="996"/>
                  </a:lnTo>
                  <a:lnTo>
                    <a:pt x="6539" y="823"/>
                  </a:lnTo>
                  <a:lnTo>
                    <a:pt x="5153" y="476"/>
                  </a:lnTo>
                  <a:lnTo>
                    <a:pt x="4331" y="303"/>
                  </a:lnTo>
                  <a:lnTo>
                    <a:pt x="3508" y="130"/>
                  </a:lnTo>
                  <a:lnTo>
                    <a:pt x="2772" y="43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9522;p75">
              <a:extLst>
                <a:ext uri="{FF2B5EF4-FFF2-40B4-BE49-F238E27FC236}">
                  <a16:creationId xmlns:a16="http://schemas.microsoft.com/office/drawing/2014/main" id="{74259322-E867-4B02-A558-3AC19DA9C1D6}"/>
                </a:ext>
              </a:extLst>
            </p:cNvPr>
            <p:cNvSpPr/>
            <p:nvPr/>
          </p:nvSpPr>
          <p:spPr>
            <a:xfrm>
              <a:off x="2643536" y="2086193"/>
              <a:ext cx="204311" cy="158721"/>
            </a:xfrm>
            <a:custGeom>
              <a:avLst/>
              <a:gdLst/>
              <a:ahLst/>
              <a:cxnLst/>
              <a:rect l="l" t="t" r="r" b="b"/>
              <a:pathLst>
                <a:path w="7579" h="5890" extrusionOk="0">
                  <a:moveTo>
                    <a:pt x="3161" y="0"/>
                  </a:moveTo>
                  <a:lnTo>
                    <a:pt x="2425" y="44"/>
                  </a:lnTo>
                  <a:lnTo>
                    <a:pt x="1819" y="87"/>
                  </a:lnTo>
                  <a:lnTo>
                    <a:pt x="1603" y="174"/>
                  </a:lnTo>
                  <a:lnTo>
                    <a:pt x="1386" y="303"/>
                  </a:lnTo>
                  <a:lnTo>
                    <a:pt x="1170" y="433"/>
                  </a:lnTo>
                  <a:lnTo>
                    <a:pt x="996" y="563"/>
                  </a:lnTo>
                  <a:lnTo>
                    <a:pt x="693" y="953"/>
                  </a:lnTo>
                  <a:lnTo>
                    <a:pt x="390" y="1386"/>
                  </a:lnTo>
                  <a:lnTo>
                    <a:pt x="217" y="1819"/>
                  </a:lnTo>
                  <a:lnTo>
                    <a:pt x="87" y="2209"/>
                  </a:lnTo>
                  <a:lnTo>
                    <a:pt x="0" y="2555"/>
                  </a:lnTo>
                  <a:lnTo>
                    <a:pt x="0" y="2772"/>
                  </a:lnTo>
                  <a:lnTo>
                    <a:pt x="87" y="3075"/>
                  </a:lnTo>
                  <a:lnTo>
                    <a:pt x="260" y="3508"/>
                  </a:lnTo>
                  <a:lnTo>
                    <a:pt x="520" y="4071"/>
                  </a:lnTo>
                  <a:lnTo>
                    <a:pt x="823" y="4634"/>
                  </a:lnTo>
                  <a:lnTo>
                    <a:pt x="1170" y="5153"/>
                  </a:lnTo>
                  <a:lnTo>
                    <a:pt x="1386" y="5370"/>
                  </a:lnTo>
                  <a:lnTo>
                    <a:pt x="1603" y="5586"/>
                  </a:lnTo>
                  <a:lnTo>
                    <a:pt x="1819" y="5716"/>
                  </a:lnTo>
                  <a:lnTo>
                    <a:pt x="2036" y="5846"/>
                  </a:lnTo>
                  <a:lnTo>
                    <a:pt x="2295" y="5889"/>
                  </a:lnTo>
                  <a:lnTo>
                    <a:pt x="2512" y="5846"/>
                  </a:lnTo>
                  <a:lnTo>
                    <a:pt x="2728" y="5803"/>
                  </a:lnTo>
                  <a:lnTo>
                    <a:pt x="2858" y="5673"/>
                  </a:lnTo>
                  <a:lnTo>
                    <a:pt x="2988" y="5543"/>
                  </a:lnTo>
                  <a:lnTo>
                    <a:pt x="3032" y="5370"/>
                  </a:lnTo>
                  <a:lnTo>
                    <a:pt x="3075" y="5197"/>
                  </a:lnTo>
                  <a:lnTo>
                    <a:pt x="3075" y="4980"/>
                  </a:lnTo>
                  <a:lnTo>
                    <a:pt x="2988" y="4504"/>
                  </a:lnTo>
                  <a:lnTo>
                    <a:pt x="2858" y="4071"/>
                  </a:lnTo>
                  <a:lnTo>
                    <a:pt x="2685" y="3681"/>
                  </a:lnTo>
                  <a:lnTo>
                    <a:pt x="2555" y="3378"/>
                  </a:lnTo>
                  <a:lnTo>
                    <a:pt x="2512" y="3161"/>
                  </a:lnTo>
                  <a:lnTo>
                    <a:pt x="2469" y="2988"/>
                  </a:lnTo>
                  <a:lnTo>
                    <a:pt x="2512" y="2772"/>
                  </a:lnTo>
                  <a:lnTo>
                    <a:pt x="2555" y="2598"/>
                  </a:lnTo>
                  <a:lnTo>
                    <a:pt x="2642" y="2555"/>
                  </a:lnTo>
                  <a:lnTo>
                    <a:pt x="2685" y="2555"/>
                  </a:lnTo>
                  <a:lnTo>
                    <a:pt x="3551" y="2685"/>
                  </a:lnTo>
                  <a:lnTo>
                    <a:pt x="5240" y="3032"/>
                  </a:lnTo>
                  <a:lnTo>
                    <a:pt x="7578" y="3551"/>
                  </a:lnTo>
                  <a:lnTo>
                    <a:pt x="6842" y="347"/>
                  </a:lnTo>
                  <a:lnTo>
                    <a:pt x="6236" y="303"/>
                  </a:lnTo>
                  <a:lnTo>
                    <a:pt x="4807" y="130"/>
                  </a:lnTo>
                  <a:lnTo>
                    <a:pt x="3984" y="44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9523;p75">
              <a:extLst>
                <a:ext uri="{FF2B5EF4-FFF2-40B4-BE49-F238E27FC236}">
                  <a16:creationId xmlns:a16="http://schemas.microsoft.com/office/drawing/2014/main" id="{272A142F-7C28-48E4-A5B8-5505D18F0DBE}"/>
                </a:ext>
              </a:extLst>
            </p:cNvPr>
            <p:cNvSpPr/>
            <p:nvPr/>
          </p:nvSpPr>
          <p:spPr>
            <a:xfrm>
              <a:off x="2689067" y="2115350"/>
              <a:ext cx="201966" cy="158721"/>
            </a:xfrm>
            <a:custGeom>
              <a:avLst/>
              <a:gdLst/>
              <a:ahLst/>
              <a:cxnLst/>
              <a:rect l="l" t="t" r="r" b="b"/>
              <a:pathLst>
                <a:path w="7492" h="5890" extrusionOk="0">
                  <a:moveTo>
                    <a:pt x="2988" y="1"/>
                  </a:moveTo>
                  <a:lnTo>
                    <a:pt x="2468" y="44"/>
                  </a:lnTo>
                  <a:lnTo>
                    <a:pt x="1992" y="88"/>
                  </a:lnTo>
                  <a:lnTo>
                    <a:pt x="1776" y="174"/>
                  </a:lnTo>
                  <a:lnTo>
                    <a:pt x="1559" y="261"/>
                  </a:lnTo>
                  <a:lnTo>
                    <a:pt x="1343" y="391"/>
                  </a:lnTo>
                  <a:lnTo>
                    <a:pt x="1126" y="521"/>
                  </a:lnTo>
                  <a:lnTo>
                    <a:pt x="780" y="867"/>
                  </a:lnTo>
                  <a:lnTo>
                    <a:pt x="477" y="1300"/>
                  </a:lnTo>
                  <a:lnTo>
                    <a:pt x="260" y="1690"/>
                  </a:lnTo>
                  <a:lnTo>
                    <a:pt x="87" y="2079"/>
                  </a:lnTo>
                  <a:lnTo>
                    <a:pt x="0" y="2426"/>
                  </a:lnTo>
                  <a:lnTo>
                    <a:pt x="0" y="2642"/>
                  </a:lnTo>
                  <a:lnTo>
                    <a:pt x="44" y="2945"/>
                  </a:lnTo>
                  <a:lnTo>
                    <a:pt x="217" y="3378"/>
                  </a:lnTo>
                  <a:lnTo>
                    <a:pt x="390" y="3941"/>
                  </a:lnTo>
                  <a:lnTo>
                    <a:pt x="693" y="4548"/>
                  </a:lnTo>
                  <a:lnTo>
                    <a:pt x="996" y="5067"/>
                  </a:lnTo>
                  <a:lnTo>
                    <a:pt x="1213" y="5327"/>
                  </a:lnTo>
                  <a:lnTo>
                    <a:pt x="1386" y="5544"/>
                  </a:lnTo>
                  <a:lnTo>
                    <a:pt x="1602" y="5717"/>
                  </a:lnTo>
                  <a:lnTo>
                    <a:pt x="1819" y="5847"/>
                  </a:lnTo>
                  <a:lnTo>
                    <a:pt x="2079" y="5890"/>
                  </a:lnTo>
                  <a:lnTo>
                    <a:pt x="2295" y="5890"/>
                  </a:lnTo>
                  <a:lnTo>
                    <a:pt x="2512" y="5847"/>
                  </a:lnTo>
                  <a:lnTo>
                    <a:pt x="2685" y="5717"/>
                  </a:lnTo>
                  <a:lnTo>
                    <a:pt x="2772" y="5587"/>
                  </a:lnTo>
                  <a:lnTo>
                    <a:pt x="2858" y="5414"/>
                  </a:lnTo>
                  <a:lnTo>
                    <a:pt x="2901" y="5240"/>
                  </a:lnTo>
                  <a:lnTo>
                    <a:pt x="2901" y="5024"/>
                  </a:lnTo>
                  <a:lnTo>
                    <a:pt x="2858" y="4591"/>
                  </a:lnTo>
                  <a:lnTo>
                    <a:pt x="2728" y="4115"/>
                  </a:lnTo>
                  <a:lnTo>
                    <a:pt x="2598" y="3725"/>
                  </a:lnTo>
                  <a:lnTo>
                    <a:pt x="2512" y="3422"/>
                  </a:lnTo>
                  <a:lnTo>
                    <a:pt x="2468" y="3205"/>
                  </a:lnTo>
                  <a:lnTo>
                    <a:pt x="2468" y="3032"/>
                  </a:lnTo>
                  <a:lnTo>
                    <a:pt x="2512" y="2816"/>
                  </a:lnTo>
                  <a:lnTo>
                    <a:pt x="2555" y="2642"/>
                  </a:lnTo>
                  <a:lnTo>
                    <a:pt x="2642" y="2599"/>
                  </a:lnTo>
                  <a:lnTo>
                    <a:pt x="2728" y="2599"/>
                  </a:lnTo>
                  <a:lnTo>
                    <a:pt x="2988" y="2642"/>
                  </a:lnTo>
                  <a:lnTo>
                    <a:pt x="3551" y="2816"/>
                  </a:lnTo>
                  <a:lnTo>
                    <a:pt x="5196" y="3292"/>
                  </a:lnTo>
                  <a:lnTo>
                    <a:pt x="7491" y="3985"/>
                  </a:lnTo>
                  <a:lnTo>
                    <a:pt x="5889" y="434"/>
                  </a:lnTo>
                  <a:lnTo>
                    <a:pt x="4937" y="261"/>
                  </a:lnTo>
                  <a:lnTo>
                    <a:pt x="3984" y="88"/>
                  </a:lnTo>
                  <a:lnTo>
                    <a:pt x="3464" y="44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9524;p75">
              <a:extLst>
                <a:ext uri="{FF2B5EF4-FFF2-40B4-BE49-F238E27FC236}">
                  <a16:creationId xmlns:a16="http://schemas.microsoft.com/office/drawing/2014/main" id="{391863F9-D734-4231-BAD0-D6BF2600EC0C}"/>
                </a:ext>
              </a:extLst>
            </p:cNvPr>
            <p:cNvSpPr/>
            <p:nvPr/>
          </p:nvSpPr>
          <p:spPr>
            <a:xfrm>
              <a:off x="2677395" y="2011522"/>
              <a:ext cx="135434" cy="19860"/>
            </a:xfrm>
            <a:custGeom>
              <a:avLst/>
              <a:gdLst/>
              <a:ahLst/>
              <a:cxnLst/>
              <a:rect l="l" t="t" r="r" b="b"/>
              <a:pathLst>
                <a:path w="5024" h="737" extrusionOk="0">
                  <a:moveTo>
                    <a:pt x="3031" y="0"/>
                  </a:moveTo>
                  <a:lnTo>
                    <a:pt x="2425" y="43"/>
                  </a:lnTo>
                  <a:lnTo>
                    <a:pt x="1776" y="130"/>
                  </a:lnTo>
                  <a:lnTo>
                    <a:pt x="1343" y="217"/>
                  </a:lnTo>
                  <a:lnTo>
                    <a:pt x="910" y="346"/>
                  </a:lnTo>
                  <a:lnTo>
                    <a:pt x="477" y="476"/>
                  </a:lnTo>
                  <a:lnTo>
                    <a:pt x="43" y="650"/>
                  </a:lnTo>
                  <a:lnTo>
                    <a:pt x="0" y="693"/>
                  </a:lnTo>
                  <a:lnTo>
                    <a:pt x="0" y="736"/>
                  </a:lnTo>
                  <a:lnTo>
                    <a:pt x="43" y="736"/>
                  </a:lnTo>
                  <a:lnTo>
                    <a:pt x="477" y="606"/>
                  </a:lnTo>
                  <a:lnTo>
                    <a:pt x="910" y="476"/>
                  </a:lnTo>
                  <a:lnTo>
                    <a:pt x="1343" y="390"/>
                  </a:lnTo>
                  <a:lnTo>
                    <a:pt x="1776" y="346"/>
                  </a:lnTo>
                  <a:lnTo>
                    <a:pt x="2425" y="303"/>
                  </a:lnTo>
                  <a:lnTo>
                    <a:pt x="3075" y="260"/>
                  </a:lnTo>
                  <a:lnTo>
                    <a:pt x="4027" y="260"/>
                  </a:lnTo>
                  <a:lnTo>
                    <a:pt x="5023" y="303"/>
                  </a:lnTo>
                  <a:lnTo>
                    <a:pt x="5023" y="260"/>
                  </a:lnTo>
                  <a:lnTo>
                    <a:pt x="4547" y="130"/>
                  </a:lnTo>
                  <a:lnTo>
                    <a:pt x="4027" y="43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9525;p75">
              <a:extLst>
                <a:ext uri="{FF2B5EF4-FFF2-40B4-BE49-F238E27FC236}">
                  <a16:creationId xmlns:a16="http://schemas.microsoft.com/office/drawing/2014/main" id="{C98B91D0-0BD4-45E0-9976-0C3F79802468}"/>
                </a:ext>
              </a:extLst>
            </p:cNvPr>
            <p:cNvSpPr/>
            <p:nvPr/>
          </p:nvSpPr>
          <p:spPr>
            <a:xfrm>
              <a:off x="2644695" y="2047685"/>
              <a:ext cx="168134" cy="42038"/>
            </a:xfrm>
            <a:custGeom>
              <a:avLst/>
              <a:gdLst/>
              <a:ahLst/>
              <a:cxnLst/>
              <a:rect l="l" t="t" r="r" b="b"/>
              <a:pathLst>
                <a:path w="6237" h="1560" extrusionOk="0">
                  <a:moveTo>
                    <a:pt x="4461" y="0"/>
                  </a:moveTo>
                  <a:lnTo>
                    <a:pt x="3638" y="44"/>
                  </a:lnTo>
                  <a:lnTo>
                    <a:pt x="2772" y="87"/>
                  </a:lnTo>
                  <a:lnTo>
                    <a:pt x="2339" y="130"/>
                  </a:lnTo>
                  <a:lnTo>
                    <a:pt x="1949" y="217"/>
                  </a:lnTo>
                  <a:lnTo>
                    <a:pt x="1560" y="347"/>
                  </a:lnTo>
                  <a:lnTo>
                    <a:pt x="1170" y="520"/>
                  </a:lnTo>
                  <a:lnTo>
                    <a:pt x="910" y="693"/>
                  </a:lnTo>
                  <a:lnTo>
                    <a:pt x="564" y="953"/>
                  </a:lnTo>
                  <a:lnTo>
                    <a:pt x="217" y="1256"/>
                  </a:lnTo>
                  <a:lnTo>
                    <a:pt x="87" y="1386"/>
                  </a:lnTo>
                  <a:lnTo>
                    <a:pt x="1" y="1516"/>
                  </a:lnTo>
                  <a:lnTo>
                    <a:pt x="44" y="1559"/>
                  </a:lnTo>
                  <a:lnTo>
                    <a:pt x="390" y="1299"/>
                  </a:lnTo>
                  <a:lnTo>
                    <a:pt x="694" y="1083"/>
                  </a:lnTo>
                  <a:lnTo>
                    <a:pt x="1040" y="866"/>
                  </a:lnTo>
                  <a:lnTo>
                    <a:pt x="1386" y="693"/>
                  </a:lnTo>
                  <a:lnTo>
                    <a:pt x="1819" y="563"/>
                  </a:lnTo>
                  <a:lnTo>
                    <a:pt x="2252" y="433"/>
                  </a:lnTo>
                  <a:lnTo>
                    <a:pt x="2642" y="347"/>
                  </a:lnTo>
                  <a:lnTo>
                    <a:pt x="3075" y="304"/>
                  </a:lnTo>
                  <a:lnTo>
                    <a:pt x="4634" y="174"/>
                  </a:lnTo>
                  <a:lnTo>
                    <a:pt x="6150" y="174"/>
                  </a:lnTo>
                  <a:lnTo>
                    <a:pt x="6193" y="130"/>
                  </a:lnTo>
                  <a:lnTo>
                    <a:pt x="6236" y="87"/>
                  </a:lnTo>
                  <a:lnTo>
                    <a:pt x="6193" y="87"/>
                  </a:lnTo>
                  <a:lnTo>
                    <a:pt x="5327" y="44"/>
                  </a:lnTo>
                  <a:lnTo>
                    <a:pt x="4461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9526;p75">
              <a:extLst>
                <a:ext uri="{FF2B5EF4-FFF2-40B4-BE49-F238E27FC236}">
                  <a16:creationId xmlns:a16="http://schemas.microsoft.com/office/drawing/2014/main" id="{52143BBD-1261-468E-BD0A-B60BC8F24297}"/>
                </a:ext>
              </a:extLst>
            </p:cNvPr>
            <p:cNvSpPr/>
            <p:nvPr/>
          </p:nvSpPr>
          <p:spPr>
            <a:xfrm>
              <a:off x="2643536" y="2082690"/>
              <a:ext cx="165789" cy="70037"/>
            </a:xfrm>
            <a:custGeom>
              <a:avLst/>
              <a:gdLst/>
              <a:ahLst/>
              <a:cxnLst/>
              <a:rect l="l" t="t" r="r" b="b"/>
              <a:pathLst>
                <a:path w="6150" h="2599" extrusionOk="0">
                  <a:moveTo>
                    <a:pt x="5153" y="0"/>
                  </a:moveTo>
                  <a:lnTo>
                    <a:pt x="4287" y="87"/>
                  </a:lnTo>
                  <a:lnTo>
                    <a:pt x="3421" y="174"/>
                  </a:lnTo>
                  <a:lnTo>
                    <a:pt x="2555" y="304"/>
                  </a:lnTo>
                  <a:lnTo>
                    <a:pt x="2122" y="390"/>
                  </a:lnTo>
                  <a:lnTo>
                    <a:pt x="1689" y="520"/>
                  </a:lnTo>
                  <a:lnTo>
                    <a:pt x="1256" y="737"/>
                  </a:lnTo>
                  <a:lnTo>
                    <a:pt x="910" y="1040"/>
                  </a:lnTo>
                  <a:lnTo>
                    <a:pt x="607" y="1343"/>
                  </a:lnTo>
                  <a:lnTo>
                    <a:pt x="347" y="1733"/>
                  </a:lnTo>
                  <a:lnTo>
                    <a:pt x="130" y="2122"/>
                  </a:lnTo>
                  <a:lnTo>
                    <a:pt x="0" y="2555"/>
                  </a:lnTo>
                  <a:lnTo>
                    <a:pt x="0" y="2599"/>
                  </a:lnTo>
                  <a:lnTo>
                    <a:pt x="44" y="2599"/>
                  </a:lnTo>
                  <a:lnTo>
                    <a:pt x="260" y="2209"/>
                  </a:lnTo>
                  <a:lnTo>
                    <a:pt x="477" y="1862"/>
                  </a:lnTo>
                  <a:lnTo>
                    <a:pt x="780" y="1516"/>
                  </a:lnTo>
                  <a:lnTo>
                    <a:pt x="1083" y="1213"/>
                  </a:lnTo>
                  <a:lnTo>
                    <a:pt x="1473" y="953"/>
                  </a:lnTo>
                  <a:lnTo>
                    <a:pt x="1906" y="737"/>
                  </a:lnTo>
                  <a:lnTo>
                    <a:pt x="2339" y="563"/>
                  </a:lnTo>
                  <a:lnTo>
                    <a:pt x="2815" y="477"/>
                  </a:lnTo>
                  <a:lnTo>
                    <a:pt x="3594" y="347"/>
                  </a:lnTo>
                  <a:lnTo>
                    <a:pt x="4417" y="217"/>
                  </a:lnTo>
                  <a:lnTo>
                    <a:pt x="5197" y="130"/>
                  </a:lnTo>
                  <a:lnTo>
                    <a:pt x="6019" y="87"/>
                  </a:lnTo>
                  <a:lnTo>
                    <a:pt x="6106" y="44"/>
                  </a:lnTo>
                  <a:lnTo>
                    <a:pt x="6149" y="44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9527;p75">
              <a:extLst>
                <a:ext uri="{FF2B5EF4-FFF2-40B4-BE49-F238E27FC236}">
                  <a16:creationId xmlns:a16="http://schemas.microsoft.com/office/drawing/2014/main" id="{4BC2E760-4C8C-4336-B17A-BBC0E09C6E83}"/>
                </a:ext>
              </a:extLst>
            </p:cNvPr>
            <p:cNvSpPr/>
            <p:nvPr/>
          </p:nvSpPr>
          <p:spPr>
            <a:xfrm>
              <a:off x="2684377" y="2114192"/>
              <a:ext cx="126107" cy="131881"/>
            </a:xfrm>
            <a:custGeom>
              <a:avLst/>
              <a:gdLst/>
              <a:ahLst/>
              <a:cxnLst/>
              <a:rect l="l" t="t" r="r" b="b"/>
              <a:pathLst>
                <a:path w="4678" h="4894" extrusionOk="0">
                  <a:moveTo>
                    <a:pt x="4591" y="1"/>
                  </a:moveTo>
                  <a:lnTo>
                    <a:pt x="4158" y="44"/>
                  </a:lnTo>
                  <a:lnTo>
                    <a:pt x="3119" y="260"/>
                  </a:lnTo>
                  <a:lnTo>
                    <a:pt x="2123" y="477"/>
                  </a:lnTo>
                  <a:lnTo>
                    <a:pt x="1863" y="564"/>
                  </a:lnTo>
                  <a:lnTo>
                    <a:pt x="1560" y="650"/>
                  </a:lnTo>
                  <a:lnTo>
                    <a:pt x="1300" y="780"/>
                  </a:lnTo>
                  <a:lnTo>
                    <a:pt x="1040" y="910"/>
                  </a:lnTo>
                  <a:lnTo>
                    <a:pt x="694" y="1343"/>
                  </a:lnTo>
                  <a:lnTo>
                    <a:pt x="391" y="1776"/>
                  </a:lnTo>
                  <a:lnTo>
                    <a:pt x="261" y="2036"/>
                  </a:lnTo>
                  <a:lnTo>
                    <a:pt x="131" y="2252"/>
                  </a:lnTo>
                  <a:lnTo>
                    <a:pt x="44" y="2512"/>
                  </a:lnTo>
                  <a:lnTo>
                    <a:pt x="1" y="2815"/>
                  </a:lnTo>
                  <a:lnTo>
                    <a:pt x="1" y="3118"/>
                  </a:lnTo>
                  <a:lnTo>
                    <a:pt x="88" y="3378"/>
                  </a:lnTo>
                  <a:lnTo>
                    <a:pt x="174" y="3638"/>
                  </a:lnTo>
                  <a:lnTo>
                    <a:pt x="304" y="3898"/>
                  </a:lnTo>
                  <a:lnTo>
                    <a:pt x="651" y="4417"/>
                  </a:lnTo>
                  <a:lnTo>
                    <a:pt x="997" y="4894"/>
                  </a:lnTo>
                  <a:lnTo>
                    <a:pt x="1040" y="4894"/>
                  </a:lnTo>
                  <a:lnTo>
                    <a:pt x="1040" y="4850"/>
                  </a:lnTo>
                  <a:lnTo>
                    <a:pt x="780" y="4331"/>
                  </a:lnTo>
                  <a:lnTo>
                    <a:pt x="521" y="3768"/>
                  </a:lnTo>
                  <a:lnTo>
                    <a:pt x="391" y="3551"/>
                  </a:lnTo>
                  <a:lnTo>
                    <a:pt x="304" y="3248"/>
                  </a:lnTo>
                  <a:lnTo>
                    <a:pt x="304" y="2988"/>
                  </a:lnTo>
                  <a:lnTo>
                    <a:pt x="304" y="2685"/>
                  </a:lnTo>
                  <a:lnTo>
                    <a:pt x="521" y="2209"/>
                  </a:lnTo>
                  <a:lnTo>
                    <a:pt x="780" y="1776"/>
                  </a:lnTo>
                  <a:lnTo>
                    <a:pt x="910" y="1516"/>
                  </a:lnTo>
                  <a:lnTo>
                    <a:pt x="1084" y="1343"/>
                  </a:lnTo>
                  <a:lnTo>
                    <a:pt x="1257" y="1126"/>
                  </a:lnTo>
                  <a:lnTo>
                    <a:pt x="1473" y="997"/>
                  </a:lnTo>
                  <a:lnTo>
                    <a:pt x="2036" y="780"/>
                  </a:lnTo>
                  <a:lnTo>
                    <a:pt x="2556" y="650"/>
                  </a:lnTo>
                  <a:lnTo>
                    <a:pt x="4028" y="304"/>
                  </a:lnTo>
                  <a:lnTo>
                    <a:pt x="4461" y="174"/>
                  </a:lnTo>
                  <a:lnTo>
                    <a:pt x="4678" y="44"/>
                  </a:lnTo>
                  <a:lnTo>
                    <a:pt x="4678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9528;p75">
              <a:extLst>
                <a:ext uri="{FF2B5EF4-FFF2-40B4-BE49-F238E27FC236}">
                  <a16:creationId xmlns:a16="http://schemas.microsoft.com/office/drawing/2014/main" id="{37A4B9EB-0DBD-459E-BACE-2708B88DB6A5}"/>
                </a:ext>
              </a:extLst>
            </p:cNvPr>
            <p:cNvSpPr/>
            <p:nvPr/>
          </p:nvSpPr>
          <p:spPr>
            <a:xfrm>
              <a:off x="2740421" y="2181884"/>
              <a:ext cx="115594" cy="32687"/>
            </a:xfrm>
            <a:custGeom>
              <a:avLst/>
              <a:gdLst/>
              <a:ahLst/>
              <a:cxnLst/>
              <a:rect l="l" t="t" r="r" b="b"/>
              <a:pathLst>
                <a:path w="4288" h="1213" extrusionOk="0">
                  <a:moveTo>
                    <a:pt x="563" y="0"/>
                  </a:moveTo>
                  <a:lnTo>
                    <a:pt x="563" y="43"/>
                  </a:lnTo>
                  <a:lnTo>
                    <a:pt x="867" y="347"/>
                  </a:lnTo>
                  <a:lnTo>
                    <a:pt x="1170" y="606"/>
                  </a:lnTo>
                  <a:lnTo>
                    <a:pt x="607" y="909"/>
                  </a:lnTo>
                  <a:lnTo>
                    <a:pt x="44" y="1083"/>
                  </a:lnTo>
                  <a:lnTo>
                    <a:pt x="0" y="1126"/>
                  </a:lnTo>
                  <a:lnTo>
                    <a:pt x="44" y="1169"/>
                  </a:lnTo>
                  <a:lnTo>
                    <a:pt x="390" y="1169"/>
                  </a:lnTo>
                  <a:lnTo>
                    <a:pt x="563" y="1083"/>
                  </a:lnTo>
                  <a:lnTo>
                    <a:pt x="737" y="996"/>
                  </a:lnTo>
                  <a:lnTo>
                    <a:pt x="996" y="866"/>
                  </a:lnTo>
                  <a:lnTo>
                    <a:pt x="1256" y="693"/>
                  </a:lnTo>
                  <a:lnTo>
                    <a:pt x="1646" y="909"/>
                  </a:lnTo>
                  <a:lnTo>
                    <a:pt x="2079" y="1039"/>
                  </a:lnTo>
                  <a:lnTo>
                    <a:pt x="2642" y="1126"/>
                  </a:lnTo>
                  <a:lnTo>
                    <a:pt x="3162" y="1213"/>
                  </a:lnTo>
                  <a:lnTo>
                    <a:pt x="3681" y="1169"/>
                  </a:lnTo>
                  <a:lnTo>
                    <a:pt x="4244" y="1126"/>
                  </a:lnTo>
                  <a:lnTo>
                    <a:pt x="4287" y="1083"/>
                  </a:lnTo>
                  <a:lnTo>
                    <a:pt x="3681" y="1083"/>
                  </a:lnTo>
                  <a:lnTo>
                    <a:pt x="3162" y="1039"/>
                  </a:lnTo>
                  <a:lnTo>
                    <a:pt x="2685" y="953"/>
                  </a:lnTo>
                  <a:lnTo>
                    <a:pt x="2166" y="823"/>
                  </a:lnTo>
                  <a:lnTo>
                    <a:pt x="1733" y="693"/>
                  </a:lnTo>
                  <a:lnTo>
                    <a:pt x="1343" y="476"/>
                  </a:lnTo>
                  <a:lnTo>
                    <a:pt x="953" y="260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9529;p75">
              <a:extLst>
                <a:ext uri="{FF2B5EF4-FFF2-40B4-BE49-F238E27FC236}">
                  <a16:creationId xmlns:a16="http://schemas.microsoft.com/office/drawing/2014/main" id="{361388A2-870C-47E7-A007-B950B99544D7}"/>
                </a:ext>
              </a:extLst>
            </p:cNvPr>
            <p:cNvSpPr/>
            <p:nvPr/>
          </p:nvSpPr>
          <p:spPr>
            <a:xfrm>
              <a:off x="2910847" y="2040679"/>
              <a:ext cx="660728" cy="351261"/>
            </a:xfrm>
            <a:custGeom>
              <a:avLst/>
              <a:gdLst/>
              <a:ahLst/>
              <a:cxnLst/>
              <a:rect l="l" t="t" r="r" b="b"/>
              <a:pathLst>
                <a:path w="24510" h="13035" extrusionOk="0">
                  <a:moveTo>
                    <a:pt x="2122" y="1"/>
                  </a:moveTo>
                  <a:lnTo>
                    <a:pt x="1" y="10826"/>
                  </a:lnTo>
                  <a:lnTo>
                    <a:pt x="1559" y="11259"/>
                  </a:lnTo>
                  <a:lnTo>
                    <a:pt x="3248" y="11692"/>
                  </a:lnTo>
                  <a:lnTo>
                    <a:pt x="5240" y="12125"/>
                  </a:lnTo>
                  <a:lnTo>
                    <a:pt x="7449" y="12558"/>
                  </a:lnTo>
                  <a:lnTo>
                    <a:pt x="8531" y="12731"/>
                  </a:lnTo>
                  <a:lnTo>
                    <a:pt x="9570" y="12905"/>
                  </a:lnTo>
                  <a:lnTo>
                    <a:pt x="10566" y="12991"/>
                  </a:lnTo>
                  <a:lnTo>
                    <a:pt x="11476" y="13034"/>
                  </a:lnTo>
                  <a:lnTo>
                    <a:pt x="12298" y="13034"/>
                  </a:lnTo>
                  <a:lnTo>
                    <a:pt x="12991" y="12948"/>
                  </a:lnTo>
                  <a:lnTo>
                    <a:pt x="13641" y="12818"/>
                  </a:lnTo>
                  <a:lnTo>
                    <a:pt x="14290" y="12558"/>
                  </a:lnTo>
                  <a:lnTo>
                    <a:pt x="14983" y="12255"/>
                  </a:lnTo>
                  <a:lnTo>
                    <a:pt x="15719" y="11909"/>
                  </a:lnTo>
                  <a:lnTo>
                    <a:pt x="16412" y="11476"/>
                  </a:lnTo>
                  <a:lnTo>
                    <a:pt x="17148" y="10999"/>
                  </a:lnTo>
                  <a:lnTo>
                    <a:pt x="17884" y="10480"/>
                  </a:lnTo>
                  <a:lnTo>
                    <a:pt x="18577" y="9960"/>
                  </a:lnTo>
                  <a:lnTo>
                    <a:pt x="19270" y="9354"/>
                  </a:lnTo>
                  <a:lnTo>
                    <a:pt x="19963" y="8748"/>
                  </a:lnTo>
                  <a:lnTo>
                    <a:pt x="20612" y="8098"/>
                  </a:lnTo>
                  <a:lnTo>
                    <a:pt x="21219" y="7492"/>
                  </a:lnTo>
                  <a:lnTo>
                    <a:pt x="21825" y="6842"/>
                  </a:lnTo>
                  <a:lnTo>
                    <a:pt x="22388" y="6193"/>
                  </a:lnTo>
                  <a:lnTo>
                    <a:pt x="22864" y="5543"/>
                  </a:lnTo>
                  <a:lnTo>
                    <a:pt x="23297" y="4894"/>
                  </a:lnTo>
                  <a:lnTo>
                    <a:pt x="23687" y="4287"/>
                  </a:lnTo>
                  <a:lnTo>
                    <a:pt x="23990" y="3725"/>
                  </a:lnTo>
                  <a:lnTo>
                    <a:pt x="24250" y="3205"/>
                  </a:lnTo>
                  <a:lnTo>
                    <a:pt x="24380" y="2729"/>
                  </a:lnTo>
                  <a:lnTo>
                    <a:pt x="24466" y="2339"/>
                  </a:lnTo>
                  <a:lnTo>
                    <a:pt x="24510" y="1949"/>
                  </a:lnTo>
                  <a:lnTo>
                    <a:pt x="24423" y="1603"/>
                  </a:lnTo>
                  <a:lnTo>
                    <a:pt x="24293" y="1343"/>
                  </a:lnTo>
                  <a:lnTo>
                    <a:pt x="24077" y="1170"/>
                  </a:lnTo>
                  <a:lnTo>
                    <a:pt x="23773" y="1040"/>
                  </a:lnTo>
                  <a:lnTo>
                    <a:pt x="23427" y="953"/>
                  </a:lnTo>
                  <a:lnTo>
                    <a:pt x="22951" y="953"/>
                  </a:lnTo>
                  <a:lnTo>
                    <a:pt x="22431" y="1040"/>
                  </a:lnTo>
                  <a:lnTo>
                    <a:pt x="21781" y="1213"/>
                  </a:lnTo>
                  <a:lnTo>
                    <a:pt x="21089" y="1430"/>
                  </a:lnTo>
                  <a:lnTo>
                    <a:pt x="20309" y="1733"/>
                  </a:lnTo>
                  <a:lnTo>
                    <a:pt x="17278" y="3032"/>
                  </a:lnTo>
                  <a:lnTo>
                    <a:pt x="14940" y="3984"/>
                  </a:lnTo>
                  <a:lnTo>
                    <a:pt x="13338" y="4547"/>
                  </a:lnTo>
                  <a:lnTo>
                    <a:pt x="12515" y="4807"/>
                  </a:lnTo>
                  <a:lnTo>
                    <a:pt x="12342" y="4764"/>
                  </a:lnTo>
                  <a:lnTo>
                    <a:pt x="11952" y="4591"/>
                  </a:lnTo>
                  <a:lnTo>
                    <a:pt x="10696" y="4071"/>
                  </a:lnTo>
                  <a:lnTo>
                    <a:pt x="7145" y="2426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9530;p75">
              <a:extLst>
                <a:ext uri="{FF2B5EF4-FFF2-40B4-BE49-F238E27FC236}">
                  <a16:creationId xmlns:a16="http://schemas.microsoft.com/office/drawing/2014/main" id="{AF99F6DE-25DC-4F35-9F80-D5F62F5D11EC}"/>
                </a:ext>
              </a:extLst>
            </p:cNvPr>
            <p:cNvSpPr/>
            <p:nvPr/>
          </p:nvSpPr>
          <p:spPr>
            <a:xfrm>
              <a:off x="2926024" y="2083849"/>
              <a:ext cx="647897" cy="309250"/>
            </a:xfrm>
            <a:custGeom>
              <a:avLst/>
              <a:gdLst/>
              <a:ahLst/>
              <a:cxnLst/>
              <a:rect l="l" t="t" r="r" b="b"/>
              <a:pathLst>
                <a:path w="24034" h="11476" extrusionOk="0">
                  <a:moveTo>
                    <a:pt x="3118" y="1"/>
                  </a:moveTo>
                  <a:lnTo>
                    <a:pt x="3118" y="44"/>
                  </a:lnTo>
                  <a:lnTo>
                    <a:pt x="2988" y="87"/>
                  </a:lnTo>
                  <a:lnTo>
                    <a:pt x="2945" y="131"/>
                  </a:lnTo>
                  <a:lnTo>
                    <a:pt x="2945" y="217"/>
                  </a:lnTo>
                  <a:lnTo>
                    <a:pt x="2945" y="261"/>
                  </a:lnTo>
                  <a:lnTo>
                    <a:pt x="2988" y="347"/>
                  </a:lnTo>
                  <a:lnTo>
                    <a:pt x="3032" y="347"/>
                  </a:lnTo>
                  <a:lnTo>
                    <a:pt x="3118" y="390"/>
                  </a:lnTo>
                  <a:lnTo>
                    <a:pt x="3205" y="347"/>
                  </a:lnTo>
                  <a:lnTo>
                    <a:pt x="3248" y="347"/>
                  </a:lnTo>
                  <a:lnTo>
                    <a:pt x="3291" y="261"/>
                  </a:lnTo>
                  <a:lnTo>
                    <a:pt x="3291" y="217"/>
                  </a:lnTo>
                  <a:lnTo>
                    <a:pt x="3291" y="131"/>
                  </a:lnTo>
                  <a:lnTo>
                    <a:pt x="3248" y="87"/>
                  </a:lnTo>
                  <a:lnTo>
                    <a:pt x="3205" y="44"/>
                  </a:lnTo>
                  <a:lnTo>
                    <a:pt x="3118" y="1"/>
                  </a:lnTo>
                  <a:close/>
                  <a:moveTo>
                    <a:pt x="20915" y="1"/>
                  </a:moveTo>
                  <a:lnTo>
                    <a:pt x="20915" y="44"/>
                  </a:lnTo>
                  <a:lnTo>
                    <a:pt x="20785" y="87"/>
                  </a:lnTo>
                  <a:lnTo>
                    <a:pt x="20742" y="131"/>
                  </a:lnTo>
                  <a:lnTo>
                    <a:pt x="20742" y="217"/>
                  </a:lnTo>
                  <a:lnTo>
                    <a:pt x="20742" y="261"/>
                  </a:lnTo>
                  <a:lnTo>
                    <a:pt x="20785" y="347"/>
                  </a:lnTo>
                  <a:lnTo>
                    <a:pt x="20829" y="347"/>
                  </a:lnTo>
                  <a:lnTo>
                    <a:pt x="20915" y="390"/>
                  </a:lnTo>
                  <a:lnTo>
                    <a:pt x="20959" y="347"/>
                  </a:lnTo>
                  <a:lnTo>
                    <a:pt x="21045" y="347"/>
                  </a:lnTo>
                  <a:lnTo>
                    <a:pt x="21089" y="261"/>
                  </a:lnTo>
                  <a:lnTo>
                    <a:pt x="21089" y="217"/>
                  </a:lnTo>
                  <a:lnTo>
                    <a:pt x="21089" y="131"/>
                  </a:lnTo>
                  <a:lnTo>
                    <a:pt x="21045" y="87"/>
                  </a:lnTo>
                  <a:lnTo>
                    <a:pt x="21002" y="44"/>
                  </a:lnTo>
                  <a:lnTo>
                    <a:pt x="20915" y="1"/>
                  </a:lnTo>
                  <a:close/>
                  <a:moveTo>
                    <a:pt x="23860" y="1"/>
                  </a:moveTo>
                  <a:lnTo>
                    <a:pt x="23860" y="44"/>
                  </a:lnTo>
                  <a:lnTo>
                    <a:pt x="23730" y="87"/>
                  </a:lnTo>
                  <a:lnTo>
                    <a:pt x="23730" y="131"/>
                  </a:lnTo>
                  <a:lnTo>
                    <a:pt x="23687" y="217"/>
                  </a:lnTo>
                  <a:lnTo>
                    <a:pt x="23730" y="261"/>
                  </a:lnTo>
                  <a:lnTo>
                    <a:pt x="23730" y="347"/>
                  </a:lnTo>
                  <a:lnTo>
                    <a:pt x="23817" y="347"/>
                  </a:lnTo>
                  <a:lnTo>
                    <a:pt x="23860" y="390"/>
                  </a:lnTo>
                  <a:lnTo>
                    <a:pt x="23947" y="347"/>
                  </a:lnTo>
                  <a:lnTo>
                    <a:pt x="23990" y="347"/>
                  </a:lnTo>
                  <a:lnTo>
                    <a:pt x="24033" y="261"/>
                  </a:lnTo>
                  <a:lnTo>
                    <a:pt x="24033" y="217"/>
                  </a:lnTo>
                  <a:lnTo>
                    <a:pt x="24033" y="131"/>
                  </a:lnTo>
                  <a:lnTo>
                    <a:pt x="23990" y="87"/>
                  </a:lnTo>
                  <a:lnTo>
                    <a:pt x="23947" y="44"/>
                  </a:lnTo>
                  <a:lnTo>
                    <a:pt x="23903" y="1"/>
                  </a:lnTo>
                  <a:close/>
                  <a:moveTo>
                    <a:pt x="1646" y="2209"/>
                  </a:moveTo>
                  <a:lnTo>
                    <a:pt x="1559" y="2252"/>
                  </a:lnTo>
                  <a:lnTo>
                    <a:pt x="1516" y="2296"/>
                  </a:lnTo>
                  <a:lnTo>
                    <a:pt x="1473" y="2382"/>
                  </a:lnTo>
                  <a:lnTo>
                    <a:pt x="1473" y="2469"/>
                  </a:lnTo>
                  <a:lnTo>
                    <a:pt x="1516" y="2512"/>
                  </a:lnTo>
                  <a:lnTo>
                    <a:pt x="1646" y="2556"/>
                  </a:lnTo>
                  <a:lnTo>
                    <a:pt x="1689" y="2556"/>
                  </a:lnTo>
                  <a:lnTo>
                    <a:pt x="1776" y="2512"/>
                  </a:lnTo>
                  <a:lnTo>
                    <a:pt x="1819" y="2382"/>
                  </a:lnTo>
                  <a:lnTo>
                    <a:pt x="1776" y="2296"/>
                  </a:lnTo>
                  <a:lnTo>
                    <a:pt x="1689" y="2252"/>
                  </a:lnTo>
                  <a:lnTo>
                    <a:pt x="1646" y="2209"/>
                  </a:lnTo>
                  <a:close/>
                  <a:moveTo>
                    <a:pt x="4591" y="2209"/>
                  </a:moveTo>
                  <a:lnTo>
                    <a:pt x="4461" y="2296"/>
                  </a:lnTo>
                  <a:lnTo>
                    <a:pt x="4417" y="2339"/>
                  </a:lnTo>
                  <a:lnTo>
                    <a:pt x="4417" y="2382"/>
                  </a:lnTo>
                  <a:lnTo>
                    <a:pt x="4417" y="2469"/>
                  </a:lnTo>
                  <a:lnTo>
                    <a:pt x="4461" y="2512"/>
                  </a:lnTo>
                  <a:lnTo>
                    <a:pt x="4504" y="2556"/>
                  </a:lnTo>
                  <a:lnTo>
                    <a:pt x="4591" y="2556"/>
                  </a:lnTo>
                  <a:lnTo>
                    <a:pt x="4720" y="2512"/>
                  </a:lnTo>
                  <a:lnTo>
                    <a:pt x="4764" y="2469"/>
                  </a:lnTo>
                  <a:lnTo>
                    <a:pt x="4764" y="2382"/>
                  </a:lnTo>
                  <a:lnTo>
                    <a:pt x="4720" y="2296"/>
                  </a:lnTo>
                  <a:lnTo>
                    <a:pt x="4677" y="2252"/>
                  </a:lnTo>
                  <a:lnTo>
                    <a:pt x="4591" y="2209"/>
                  </a:lnTo>
                  <a:close/>
                  <a:moveTo>
                    <a:pt x="7578" y="2209"/>
                  </a:moveTo>
                  <a:lnTo>
                    <a:pt x="7448" y="2296"/>
                  </a:lnTo>
                  <a:lnTo>
                    <a:pt x="7405" y="2339"/>
                  </a:lnTo>
                  <a:lnTo>
                    <a:pt x="7405" y="2382"/>
                  </a:lnTo>
                  <a:lnTo>
                    <a:pt x="7405" y="2469"/>
                  </a:lnTo>
                  <a:lnTo>
                    <a:pt x="7448" y="2512"/>
                  </a:lnTo>
                  <a:lnTo>
                    <a:pt x="7492" y="2556"/>
                  </a:lnTo>
                  <a:lnTo>
                    <a:pt x="7578" y="2556"/>
                  </a:lnTo>
                  <a:lnTo>
                    <a:pt x="7708" y="2512"/>
                  </a:lnTo>
                  <a:lnTo>
                    <a:pt x="7708" y="2469"/>
                  </a:lnTo>
                  <a:lnTo>
                    <a:pt x="7752" y="2382"/>
                  </a:lnTo>
                  <a:lnTo>
                    <a:pt x="7665" y="2296"/>
                  </a:lnTo>
                  <a:lnTo>
                    <a:pt x="7622" y="2252"/>
                  </a:lnTo>
                  <a:lnTo>
                    <a:pt x="7578" y="2209"/>
                  </a:lnTo>
                  <a:close/>
                  <a:moveTo>
                    <a:pt x="16455" y="2209"/>
                  </a:moveTo>
                  <a:lnTo>
                    <a:pt x="16325" y="2296"/>
                  </a:lnTo>
                  <a:lnTo>
                    <a:pt x="16282" y="2339"/>
                  </a:lnTo>
                  <a:lnTo>
                    <a:pt x="16282" y="2382"/>
                  </a:lnTo>
                  <a:lnTo>
                    <a:pt x="16282" y="2469"/>
                  </a:lnTo>
                  <a:lnTo>
                    <a:pt x="16325" y="2512"/>
                  </a:lnTo>
                  <a:lnTo>
                    <a:pt x="16369" y="2556"/>
                  </a:lnTo>
                  <a:lnTo>
                    <a:pt x="16455" y="2556"/>
                  </a:lnTo>
                  <a:lnTo>
                    <a:pt x="16585" y="2512"/>
                  </a:lnTo>
                  <a:lnTo>
                    <a:pt x="16628" y="2469"/>
                  </a:lnTo>
                  <a:lnTo>
                    <a:pt x="16628" y="2382"/>
                  </a:lnTo>
                  <a:lnTo>
                    <a:pt x="16585" y="2296"/>
                  </a:lnTo>
                  <a:lnTo>
                    <a:pt x="16542" y="2252"/>
                  </a:lnTo>
                  <a:lnTo>
                    <a:pt x="16455" y="2209"/>
                  </a:lnTo>
                  <a:close/>
                  <a:moveTo>
                    <a:pt x="19443" y="2209"/>
                  </a:moveTo>
                  <a:lnTo>
                    <a:pt x="19313" y="2296"/>
                  </a:lnTo>
                  <a:lnTo>
                    <a:pt x="19270" y="2339"/>
                  </a:lnTo>
                  <a:lnTo>
                    <a:pt x="19270" y="2382"/>
                  </a:lnTo>
                  <a:lnTo>
                    <a:pt x="19270" y="2469"/>
                  </a:lnTo>
                  <a:lnTo>
                    <a:pt x="19313" y="2512"/>
                  </a:lnTo>
                  <a:lnTo>
                    <a:pt x="19357" y="2556"/>
                  </a:lnTo>
                  <a:lnTo>
                    <a:pt x="19443" y="2556"/>
                  </a:lnTo>
                  <a:lnTo>
                    <a:pt x="19573" y="2512"/>
                  </a:lnTo>
                  <a:lnTo>
                    <a:pt x="19573" y="2469"/>
                  </a:lnTo>
                  <a:lnTo>
                    <a:pt x="19616" y="2382"/>
                  </a:lnTo>
                  <a:lnTo>
                    <a:pt x="19530" y="2296"/>
                  </a:lnTo>
                  <a:lnTo>
                    <a:pt x="19486" y="2252"/>
                  </a:lnTo>
                  <a:lnTo>
                    <a:pt x="19443" y="2209"/>
                  </a:lnTo>
                  <a:close/>
                  <a:moveTo>
                    <a:pt x="22388" y="2209"/>
                  </a:moveTo>
                  <a:lnTo>
                    <a:pt x="22258" y="2296"/>
                  </a:lnTo>
                  <a:lnTo>
                    <a:pt x="22258" y="2339"/>
                  </a:lnTo>
                  <a:lnTo>
                    <a:pt x="22214" y="2382"/>
                  </a:lnTo>
                  <a:lnTo>
                    <a:pt x="22258" y="2512"/>
                  </a:lnTo>
                  <a:lnTo>
                    <a:pt x="22344" y="2556"/>
                  </a:lnTo>
                  <a:lnTo>
                    <a:pt x="22388" y="2556"/>
                  </a:lnTo>
                  <a:lnTo>
                    <a:pt x="22518" y="2512"/>
                  </a:lnTo>
                  <a:lnTo>
                    <a:pt x="22561" y="2469"/>
                  </a:lnTo>
                  <a:lnTo>
                    <a:pt x="22561" y="2382"/>
                  </a:lnTo>
                  <a:lnTo>
                    <a:pt x="22561" y="2339"/>
                  </a:lnTo>
                  <a:lnTo>
                    <a:pt x="22518" y="2296"/>
                  </a:lnTo>
                  <a:lnTo>
                    <a:pt x="22474" y="2252"/>
                  </a:lnTo>
                  <a:lnTo>
                    <a:pt x="22388" y="2209"/>
                  </a:lnTo>
                  <a:close/>
                  <a:moveTo>
                    <a:pt x="3118" y="4504"/>
                  </a:moveTo>
                  <a:lnTo>
                    <a:pt x="2988" y="4547"/>
                  </a:lnTo>
                  <a:lnTo>
                    <a:pt x="2945" y="4591"/>
                  </a:lnTo>
                  <a:lnTo>
                    <a:pt x="2945" y="4677"/>
                  </a:lnTo>
                  <a:lnTo>
                    <a:pt x="2988" y="4807"/>
                  </a:lnTo>
                  <a:lnTo>
                    <a:pt x="3032" y="4851"/>
                  </a:lnTo>
                  <a:lnTo>
                    <a:pt x="3118" y="4851"/>
                  </a:lnTo>
                  <a:lnTo>
                    <a:pt x="3248" y="4807"/>
                  </a:lnTo>
                  <a:lnTo>
                    <a:pt x="3291" y="4764"/>
                  </a:lnTo>
                  <a:lnTo>
                    <a:pt x="3291" y="4677"/>
                  </a:lnTo>
                  <a:lnTo>
                    <a:pt x="3291" y="4591"/>
                  </a:lnTo>
                  <a:lnTo>
                    <a:pt x="3248" y="4547"/>
                  </a:lnTo>
                  <a:lnTo>
                    <a:pt x="3205" y="4504"/>
                  </a:lnTo>
                  <a:close/>
                  <a:moveTo>
                    <a:pt x="6063" y="4504"/>
                  </a:moveTo>
                  <a:lnTo>
                    <a:pt x="5976" y="4547"/>
                  </a:lnTo>
                  <a:lnTo>
                    <a:pt x="5933" y="4591"/>
                  </a:lnTo>
                  <a:lnTo>
                    <a:pt x="5890" y="4677"/>
                  </a:lnTo>
                  <a:lnTo>
                    <a:pt x="5976" y="4807"/>
                  </a:lnTo>
                  <a:lnTo>
                    <a:pt x="6019" y="4851"/>
                  </a:lnTo>
                  <a:lnTo>
                    <a:pt x="6063" y="4851"/>
                  </a:lnTo>
                  <a:lnTo>
                    <a:pt x="6193" y="4807"/>
                  </a:lnTo>
                  <a:lnTo>
                    <a:pt x="6236" y="4764"/>
                  </a:lnTo>
                  <a:lnTo>
                    <a:pt x="6236" y="4677"/>
                  </a:lnTo>
                  <a:lnTo>
                    <a:pt x="6236" y="4591"/>
                  </a:lnTo>
                  <a:lnTo>
                    <a:pt x="6193" y="4547"/>
                  </a:lnTo>
                  <a:lnTo>
                    <a:pt x="6149" y="4504"/>
                  </a:lnTo>
                  <a:close/>
                  <a:moveTo>
                    <a:pt x="9051" y="4504"/>
                  </a:moveTo>
                  <a:lnTo>
                    <a:pt x="8921" y="4547"/>
                  </a:lnTo>
                  <a:lnTo>
                    <a:pt x="8877" y="4591"/>
                  </a:lnTo>
                  <a:lnTo>
                    <a:pt x="8877" y="4677"/>
                  </a:lnTo>
                  <a:lnTo>
                    <a:pt x="8877" y="4764"/>
                  </a:lnTo>
                  <a:lnTo>
                    <a:pt x="8921" y="4807"/>
                  </a:lnTo>
                  <a:lnTo>
                    <a:pt x="8964" y="4851"/>
                  </a:lnTo>
                  <a:lnTo>
                    <a:pt x="9051" y="4851"/>
                  </a:lnTo>
                  <a:lnTo>
                    <a:pt x="9181" y="4807"/>
                  </a:lnTo>
                  <a:lnTo>
                    <a:pt x="9181" y="4764"/>
                  </a:lnTo>
                  <a:lnTo>
                    <a:pt x="9224" y="4677"/>
                  </a:lnTo>
                  <a:lnTo>
                    <a:pt x="9224" y="4591"/>
                  </a:lnTo>
                  <a:lnTo>
                    <a:pt x="9181" y="4547"/>
                  </a:lnTo>
                  <a:lnTo>
                    <a:pt x="9094" y="4504"/>
                  </a:lnTo>
                  <a:close/>
                  <a:moveTo>
                    <a:pt x="11995" y="4504"/>
                  </a:moveTo>
                  <a:lnTo>
                    <a:pt x="11865" y="4547"/>
                  </a:lnTo>
                  <a:lnTo>
                    <a:pt x="11865" y="4591"/>
                  </a:lnTo>
                  <a:lnTo>
                    <a:pt x="11822" y="4677"/>
                  </a:lnTo>
                  <a:lnTo>
                    <a:pt x="11865" y="4764"/>
                  </a:lnTo>
                  <a:lnTo>
                    <a:pt x="11865" y="4807"/>
                  </a:lnTo>
                  <a:lnTo>
                    <a:pt x="11952" y="4851"/>
                  </a:lnTo>
                  <a:lnTo>
                    <a:pt x="11995" y="4851"/>
                  </a:lnTo>
                  <a:lnTo>
                    <a:pt x="12125" y="4807"/>
                  </a:lnTo>
                  <a:lnTo>
                    <a:pt x="12168" y="4764"/>
                  </a:lnTo>
                  <a:lnTo>
                    <a:pt x="12168" y="4677"/>
                  </a:lnTo>
                  <a:lnTo>
                    <a:pt x="12168" y="4591"/>
                  </a:lnTo>
                  <a:lnTo>
                    <a:pt x="12125" y="4547"/>
                  </a:lnTo>
                  <a:lnTo>
                    <a:pt x="12082" y="4504"/>
                  </a:lnTo>
                  <a:close/>
                  <a:moveTo>
                    <a:pt x="14983" y="4504"/>
                  </a:moveTo>
                  <a:lnTo>
                    <a:pt x="14853" y="4547"/>
                  </a:lnTo>
                  <a:lnTo>
                    <a:pt x="14810" y="4591"/>
                  </a:lnTo>
                  <a:lnTo>
                    <a:pt x="14810" y="4677"/>
                  </a:lnTo>
                  <a:lnTo>
                    <a:pt x="14810" y="4764"/>
                  </a:lnTo>
                  <a:lnTo>
                    <a:pt x="14853" y="4807"/>
                  </a:lnTo>
                  <a:lnTo>
                    <a:pt x="14896" y="4851"/>
                  </a:lnTo>
                  <a:lnTo>
                    <a:pt x="14983" y="4851"/>
                  </a:lnTo>
                  <a:lnTo>
                    <a:pt x="15113" y="4807"/>
                  </a:lnTo>
                  <a:lnTo>
                    <a:pt x="15156" y="4764"/>
                  </a:lnTo>
                  <a:lnTo>
                    <a:pt x="15156" y="4677"/>
                  </a:lnTo>
                  <a:lnTo>
                    <a:pt x="15156" y="4591"/>
                  </a:lnTo>
                  <a:lnTo>
                    <a:pt x="15113" y="4547"/>
                  </a:lnTo>
                  <a:lnTo>
                    <a:pt x="15026" y="4504"/>
                  </a:lnTo>
                  <a:close/>
                  <a:moveTo>
                    <a:pt x="17928" y="4504"/>
                  </a:moveTo>
                  <a:lnTo>
                    <a:pt x="17841" y="4547"/>
                  </a:lnTo>
                  <a:lnTo>
                    <a:pt x="17798" y="4591"/>
                  </a:lnTo>
                  <a:lnTo>
                    <a:pt x="17754" y="4677"/>
                  </a:lnTo>
                  <a:lnTo>
                    <a:pt x="17841" y="4807"/>
                  </a:lnTo>
                  <a:lnTo>
                    <a:pt x="17884" y="4851"/>
                  </a:lnTo>
                  <a:lnTo>
                    <a:pt x="17928" y="4851"/>
                  </a:lnTo>
                  <a:lnTo>
                    <a:pt x="18057" y="4807"/>
                  </a:lnTo>
                  <a:lnTo>
                    <a:pt x="18101" y="4764"/>
                  </a:lnTo>
                  <a:lnTo>
                    <a:pt x="18101" y="4677"/>
                  </a:lnTo>
                  <a:lnTo>
                    <a:pt x="18101" y="4591"/>
                  </a:lnTo>
                  <a:lnTo>
                    <a:pt x="18057" y="4547"/>
                  </a:lnTo>
                  <a:lnTo>
                    <a:pt x="18014" y="4504"/>
                  </a:lnTo>
                  <a:close/>
                  <a:moveTo>
                    <a:pt x="20915" y="4504"/>
                  </a:moveTo>
                  <a:lnTo>
                    <a:pt x="20785" y="4547"/>
                  </a:lnTo>
                  <a:lnTo>
                    <a:pt x="20742" y="4591"/>
                  </a:lnTo>
                  <a:lnTo>
                    <a:pt x="20742" y="4677"/>
                  </a:lnTo>
                  <a:lnTo>
                    <a:pt x="20742" y="4764"/>
                  </a:lnTo>
                  <a:lnTo>
                    <a:pt x="20785" y="4807"/>
                  </a:lnTo>
                  <a:lnTo>
                    <a:pt x="20829" y="4851"/>
                  </a:lnTo>
                  <a:lnTo>
                    <a:pt x="20915" y="4851"/>
                  </a:lnTo>
                  <a:lnTo>
                    <a:pt x="21045" y="4807"/>
                  </a:lnTo>
                  <a:lnTo>
                    <a:pt x="21045" y="4764"/>
                  </a:lnTo>
                  <a:lnTo>
                    <a:pt x="21089" y="4677"/>
                  </a:lnTo>
                  <a:lnTo>
                    <a:pt x="21089" y="4591"/>
                  </a:lnTo>
                  <a:lnTo>
                    <a:pt x="21045" y="4547"/>
                  </a:lnTo>
                  <a:lnTo>
                    <a:pt x="20959" y="4504"/>
                  </a:lnTo>
                  <a:close/>
                  <a:moveTo>
                    <a:pt x="1646" y="6669"/>
                  </a:moveTo>
                  <a:lnTo>
                    <a:pt x="1516" y="6713"/>
                  </a:lnTo>
                  <a:lnTo>
                    <a:pt x="1473" y="6799"/>
                  </a:lnTo>
                  <a:lnTo>
                    <a:pt x="1473" y="6842"/>
                  </a:lnTo>
                  <a:lnTo>
                    <a:pt x="1516" y="6972"/>
                  </a:lnTo>
                  <a:lnTo>
                    <a:pt x="1559" y="7016"/>
                  </a:lnTo>
                  <a:lnTo>
                    <a:pt x="1689" y="7016"/>
                  </a:lnTo>
                  <a:lnTo>
                    <a:pt x="1776" y="6972"/>
                  </a:lnTo>
                  <a:lnTo>
                    <a:pt x="1776" y="6929"/>
                  </a:lnTo>
                  <a:lnTo>
                    <a:pt x="1819" y="6842"/>
                  </a:lnTo>
                  <a:lnTo>
                    <a:pt x="1776" y="6756"/>
                  </a:lnTo>
                  <a:lnTo>
                    <a:pt x="1689" y="6713"/>
                  </a:lnTo>
                  <a:lnTo>
                    <a:pt x="1646" y="6669"/>
                  </a:lnTo>
                  <a:close/>
                  <a:moveTo>
                    <a:pt x="4591" y="6669"/>
                  </a:moveTo>
                  <a:lnTo>
                    <a:pt x="4461" y="6713"/>
                  </a:lnTo>
                  <a:lnTo>
                    <a:pt x="4417" y="6799"/>
                  </a:lnTo>
                  <a:lnTo>
                    <a:pt x="4417" y="6842"/>
                  </a:lnTo>
                  <a:lnTo>
                    <a:pt x="4461" y="6972"/>
                  </a:lnTo>
                  <a:lnTo>
                    <a:pt x="4504" y="7016"/>
                  </a:lnTo>
                  <a:lnTo>
                    <a:pt x="4677" y="7016"/>
                  </a:lnTo>
                  <a:lnTo>
                    <a:pt x="4720" y="6972"/>
                  </a:lnTo>
                  <a:lnTo>
                    <a:pt x="4764" y="6929"/>
                  </a:lnTo>
                  <a:lnTo>
                    <a:pt x="4764" y="6842"/>
                  </a:lnTo>
                  <a:lnTo>
                    <a:pt x="4764" y="6799"/>
                  </a:lnTo>
                  <a:lnTo>
                    <a:pt x="4720" y="6756"/>
                  </a:lnTo>
                  <a:lnTo>
                    <a:pt x="4677" y="6713"/>
                  </a:lnTo>
                  <a:lnTo>
                    <a:pt x="4591" y="6669"/>
                  </a:lnTo>
                  <a:close/>
                  <a:moveTo>
                    <a:pt x="7578" y="6669"/>
                  </a:moveTo>
                  <a:lnTo>
                    <a:pt x="7448" y="6713"/>
                  </a:lnTo>
                  <a:lnTo>
                    <a:pt x="7405" y="6799"/>
                  </a:lnTo>
                  <a:lnTo>
                    <a:pt x="7405" y="6842"/>
                  </a:lnTo>
                  <a:lnTo>
                    <a:pt x="7448" y="6972"/>
                  </a:lnTo>
                  <a:lnTo>
                    <a:pt x="7492" y="7016"/>
                  </a:lnTo>
                  <a:lnTo>
                    <a:pt x="7578" y="7016"/>
                  </a:lnTo>
                  <a:lnTo>
                    <a:pt x="7708" y="6972"/>
                  </a:lnTo>
                  <a:lnTo>
                    <a:pt x="7708" y="6929"/>
                  </a:lnTo>
                  <a:lnTo>
                    <a:pt x="7752" y="6842"/>
                  </a:lnTo>
                  <a:lnTo>
                    <a:pt x="7708" y="6756"/>
                  </a:lnTo>
                  <a:lnTo>
                    <a:pt x="7622" y="6713"/>
                  </a:lnTo>
                  <a:lnTo>
                    <a:pt x="7578" y="6669"/>
                  </a:lnTo>
                  <a:close/>
                  <a:moveTo>
                    <a:pt x="10523" y="6669"/>
                  </a:moveTo>
                  <a:lnTo>
                    <a:pt x="10393" y="6713"/>
                  </a:lnTo>
                  <a:lnTo>
                    <a:pt x="10393" y="6799"/>
                  </a:lnTo>
                  <a:lnTo>
                    <a:pt x="10350" y="6842"/>
                  </a:lnTo>
                  <a:lnTo>
                    <a:pt x="10393" y="6972"/>
                  </a:lnTo>
                  <a:lnTo>
                    <a:pt x="10480" y="7016"/>
                  </a:lnTo>
                  <a:lnTo>
                    <a:pt x="10523" y="7016"/>
                  </a:lnTo>
                  <a:lnTo>
                    <a:pt x="10653" y="6972"/>
                  </a:lnTo>
                  <a:lnTo>
                    <a:pt x="10696" y="6929"/>
                  </a:lnTo>
                  <a:lnTo>
                    <a:pt x="10696" y="6842"/>
                  </a:lnTo>
                  <a:lnTo>
                    <a:pt x="10653" y="6756"/>
                  </a:lnTo>
                  <a:lnTo>
                    <a:pt x="10610" y="6713"/>
                  </a:lnTo>
                  <a:lnTo>
                    <a:pt x="10523" y="6669"/>
                  </a:lnTo>
                  <a:close/>
                  <a:moveTo>
                    <a:pt x="13511" y="6669"/>
                  </a:moveTo>
                  <a:lnTo>
                    <a:pt x="13381" y="6713"/>
                  </a:lnTo>
                  <a:lnTo>
                    <a:pt x="13338" y="6799"/>
                  </a:lnTo>
                  <a:lnTo>
                    <a:pt x="13338" y="6842"/>
                  </a:lnTo>
                  <a:lnTo>
                    <a:pt x="13381" y="6972"/>
                  </a:lnTo>
                  <a:lnTo>
                    <a:pt x="13424" y="7016"/>
                  </a:lnTo>
                  <a:lnTo>
                    <a:pt x="13554" y="7016"/>
                  </a:lnTo>
                  <a:lnTo>
                    <a:pt x="13641" y="6972"/>
                  </a:lnTo>
                  <a:lnTo>
                    <a:pt x="13641" y="6929"/>
                  </a:lnTo>
                  <a:lnTo>
                    <a:pt x="13684" y="6842"/>
                  </a:lnTo>
                  <a:lnTo>
                    <a:pt x="13641" y="6756"/>
                  </a:lnTo>
                  <a:lnTo>
                    <a:pt x="13554" y="6713"/>
                  </a:lnTo>
                  <a:lnTo>
                    <a:pt x="13511" y="6669"/>
                  </a:lnTo>
                  <a:close/>
                  <a:moveTo>
                    <a:pt x="16455" y="6669"/>
                  </a:moveTo>
                  <a:lnTo>
                    <a:pt x="16325" y="6713"/>
                  </a:lnTo>
                  <a:lnTo>
                    <a:pt x="16282" y="6799"/>
                  </a:lnTo>
                  <a:lnTo>
                    <a:pt x="16282" y="6842"/>
                  </a:lnTo>
                  <a:lnTo>
                    <a:pt x="16325" y="6972"/>
                  </a:lnTo>
                  <a:lnTo>
                    <a:pt x="16369" y="7016"/>
                  </a:lnTo>
                  <a:lnTo>
                    <a:pt x="16542" y="7016"/>
                  </a:lnTo>
                  <a:lnTo>
                    <a:pt x="16585" y="6972"/>
                  </a:lnTo>
                  <a:lnTo>
                    <a:pt x="16628" y="6929"/>
                  </a:lnTo>
                  <a:lnTo>
                    <a:pt x="16628" y="6842"/>
                  </a:lnTo>
                  <a:lnTo>
                    <a:pt x="16585" y="6756"/>
                  </a:lnTo>
                  <a:lnTo>
                    <a:pt x="16542" y="6713"/>
                  </a:lnTo>
                  <a:lnTo>
                    <a:pt x="16455" y="6669"/>
                  </a:lnTo>
                  <a:close/>
                  <a:moveTo>
                    <a:pt x="19443" y="6669"/>
                  </a:moveTo>
                  <a:lnTo>
                    <a:pt x="19313" y="6713"/>
                  </a:lnTo>
                  <a:lnTo>
                    <a:pt x="19270" y="6799"/>
                  </a:lnTo>
                  <a:lnTo>
                    <a:pt x="19270" y="6842"/>
                  </a:lnTo>
                  <a:lnTo>
                    <a:pt x="19313" y="6972"/>
                  </a:lnTo>
                  <a:lnTo>
                    <a:pt x="19357" y="7016"/>
                  </a:lnTo>
                  <a:lnTo>
                    <a:pt x="19486" y="7016"/>
                  </a:lnTo>
                  <a:lnTo>
                    <a:pt x="19573" y="6972"/>
                  </a:lnTo>
                  <a:lnTo>
                    <a:pt x="19616" y="6929"/>
                  </a:lnTo>
                  <a:lnTo>
                    <a:pt x="19616" y="6842"/>
                  </a:lnTo>
                  <a:lnTo>
                    <a:pt x="19573" y="6799"/>
                  </a:lnTo>
                  <a:lnTo>
                    <a:pt x="19573" y="6756"/>
                  </a:lnTo>
                  <a:lnTo>
                    <a:pt x="19486" y="6713"/>
                  </a:lnTo>
                  <a:lnTo>
                    <a:pt x="19443" y="6669"/>
                  </a:lnTo>
                  <a:close/>
                  <a:moveTo>
                    <a:pt x="174" y="8964"/>
                  </a:moveTo>
                  <a:lnTo>
                    <a:pt x="44" y="9008"/>
                  </a:lnTo>
                  <a:lnTo>
                    <a:pt x="1" y="9051"/>
                  </a:lnTo>
                  <a:lnTo>
                    <a:pt x="1" y="9137"/>
                  </a:lnTo>
                  <a:lnTo>
                    <a:pt x="1" y="9181"/>
                  </a:lnTo>
                  <a:lnTo>
                    <a:pt x="44" y="9267"/>
                  </a:lnTo>
                  <a:lnTo>
                    <a:pt x="87" y="9267"/>
                  </a:lnTo>
                  <a:lnTo>
                    <a:pt x="174" y="9311"/>
                  </a:lnTo>
                  <a:lnTo>
                    <a:pt x="260" y="9267"/>
                  </a:lnTo>
                  <a:lnTo>
                    <a:pt x="304" y="9181"/>
                  </a:lnTo>
                  <a:lnTo>
                    <a:pt x="347" y="9137"/>
                  </a:lnTo>
                  <a:lnTo>
                    <a:pt x="304" y="9051"/>
                  </a:lnTo>
                  <a:lnTo>
                    <a:pt x="304" y="9008"/>
                  </a:lnTo>
                  <a:lnTo>
                    <a:pt x="217" y="8964"/>
                  </a:lnTo>
                  <a:close/>
                  <a:moveTo>
                    <a:pt x="3118" y="8964"/>
                  </a:moveTo>
                  <a:lnTo>
                    <a:pt x="2988" y="9008"/>
                  </a:lnTo>
                  <a:lnTo>
                    <a:pt x="2945" y="9051"/>
                  </a:lnTo>
                  <a:lnTo>
                    <a:pt x="2945" y="9137"/>
                  </a:lnTo>
                  <a:lnTo>
                    <a:pt x="2988" y="9224"/>
                  </a:lnTo>
                  <a:lnTo>
                    <a:pt x="3032" y="9267"/>
                  </a:lnTo>
                  <a:lnTo>
                    <a:pt x="3118" y="9311"/>
                  </a:lnTo>
                  <a:lnTo>
                    <a:pt x="3205" y="9267"/>
                  </a:lnTo>
                  <a:lnTo>
                    <a:pt x="3248" y="9267"/>
                  </a:lnTo>
                  <a:lnTo>
                    <a:pt x="3291" y="9181"/>
                  </a:lnTo>
                  <a:lnTo>
                    <a:pt x="3291" y="9137"/>
                  </a:lnTo>
                  <a:lnTo>
                    <a:pt x="3291" y="9051"/>
                  </a:lnTo>
                  <a:lnTo>
                    <a:pt x="3248" y="9008"/>
                  </a:lnTo>
                  <a:lnTo>
                    <a:pt x="3205" y="8964"/>
                  </a:lnTo>
                  <a:close/>
                  <a:moveTo>
                    <a:pt x="6063" y="8964"/>
                  </a:moveTo>
                  <a:lnTo>
                    <a:pt x="5976" y="9008"/>
                  </a:lnTo>
                  <a:lnTo>
                    <a:pt x="5933" y="9051"/>
                  </a:lnTo>
                  <a:lnTo>
                    <a:pt x="5890" y="9137"/>
                  </a:lnTo>
                  <a:lnTo>
                    <a:pt x="5976" y="9224"/>
                  </a:lnTo>
                  <a:lnTo>
                    <a:pt x="6019" y="9267"/>
                  </a:lnTo>
                  <a:lnTo>
                    <a:pt x="6063" y="9311"/>
                  </a:lnTo>
                  <a:lnTo>
                    <a:pt x="6149" y="9267"/>
                  </a:lnTo>
                  <a:lnTo>
                    <a:pt x="6193" y="9267"/>
                  </a:lnTo>
                  <a:lnTo>
                    <a:pt x="6236" y="9181"/>
                  </a:lnTo>
                  <a:lnTo>
                    <a:pt x="6236" y="9137"/>
                  </a:lnTo>
                  <a:lnTo>
                    <a:pt x="6236" y="9051"/>
                  </a:lnTo>
                  <a:lnTo>
                    <a:pt x="6193" y="9008"/>
                  </a:lnTo>
                  <a:lnTo>
                    <a:pt x="6149" y="8964"/>
                  </a:lnTo>
                  <a:close/>
                  <a:moveTo>
                    <a:pt x="9051" y="8964"/>
                  </a:moveTo>
                  <a:lnTo>
                    <a:pt x="8921" y="9008"/>
                  </a:lnTo>
                  <a:lnTo>
                    <a:pt x="8877" y="9051"/>
                  </a:lnTo>
                  <a:lnTo>
                    <a:pt x="8877" y="9137"/>
                  </a:lnTo>
                  <a:lnTo>
                    <a:pt x="8921" y="9224"/>
                  </a:lnTo>
                  <a:lnTo>
                    <a:pt x="8964" y="9267"/>
                  </a:lnTo>
                  <a:lnTo>
                    <a:pt x="9051" y="9311"/>
                  </a:lnTo>
                  <a:lnTo>
                    <a:pt x="9094" y="9267"/>
                  </a:lnTo>
                  <a:lnTo>
                    <a:pt x="9181" y="9267"/>
                  </a:lnTo>
                  <a:lnTo>
                    <a:pt x="9224" y="9181"/>
                  </a:lnTo>
                  <a:lnTo>
                    <a:pt x="9224" y="9137"/>
                  </a:lnTo>
                  <a:lnTo>
                    <a:pt x="9224" y="9051"/>
                  </a:lnTo>
                  <a:lnTo>
                    <a:pt x="9181" y="9008"/>
                  </a:lnTo>
                  <a:lnTo>
                    <a:pt x="9137" y="8964"/>
                  </a:lnTo>
                  <a:close/>
                  <a:moveTo>
                    <a:pt x="11995" y="8964"/>
                  </a:moveTo>
                  <a:lnTo>
                    <a:pt x="11865" y="9008"/>
                  </a:lnTo>
                  <a:lnTo>
                    <a:pt x="11865" y="9051"/>
                  </a:lnTo>
                  <a:lnTo>
                    <a:pt x="11822" y="9137"/>
                  </a:lnTo>
                  <a:lnTo>
                    <a:pt x="11865" y="9224"/>
                  </a:lnTo>
                  <a:lnTo>
                    <a:pt x="11952" y="9267"/>
                  </a:lnTo>
                  <a:lnTo>
                    <a:pt x="11995" y="9311"/>
                  </a:lnTo>
                  <a:lnTo>
                    <a:pt x="12082" y="9267"/>
                  </a:lnTo>
                  <a:lnTo>
                    <a:pt x="12125" y="9267"/>
                  </a:lnTo>
                  <a:lnTo>
                    <a:pt x="12168" y="9181"/>
                  </a:lnTo>
                  <a:lnTo>
                    <a:pt x="12168" y="9137"/>
                  </a:lnTo>
                  <a:lnTo>
                    <a:pt x="12168" y="9051"/>
                  </a:lnTo>
                  <a:lnTo>
                    <a:pt x="12125" y="9008"/>
                  </a:lnTo>
                  <a:lnTo>
                    <a:pt x="12082" y="8964"/>
                  </a:lnTo>
                  <a:close/>
                  <a:moveTo>
                    <a:pt x="14983" y="8964"/>
                  </a:moveTo>
                  <a:lnTo>
                    <a:pt x="14853" y="9008"/>
                  </a:lnTo>
                  <a:lnTo>
                    <a:pt x="14810" y="9051"/>
                  </a:lnTo>
                  <a:lnTo>
                    <a:pt x="14810" y="9137"/>
                  </a:lnTo>
                  <a:lnTo>
                    <a:pt x="14853" y="9224"/>
                  </a:lnTo>
                  <a:lnTo>
                    <a:pt x="14896" y="9267"/>
                  </a:lnTo>
                  <a:lnTo>
                    <a:pt x="14983" y="9311"/>
                  </a:lnTo>
                  <a:lnTo>
                    <a:pt x="15070" y="9267"/>
                  </a:lnTo>
                  <a:lnTo>
                    <a:pt x="15113" y="9267"/>
                  </a:lnTo>
                  <a:lnTo>
                    <a:pt x="15156" y="9181"/>
                  </a:lnTo>
                  <a:lnTo>
                    <a:pt x="15156" y="9137"/>
                  </a:lnTo>
                  <a:lnTo>
                    <a:pt x="15156" y="9051"/>
                  </a:lnTo>
                  <a:lnTo>
                    <a:pt x="15113" y="9008"/>
                  </a:lnTo>
                  <a:lnTo>
                    <a:pt x="15070" y="8964"/>
                  </a:lnTo>
                  <a:close/>
                  <a:moveTo>
                    <a:pt x="10523" y="11129"/>
                  </a:moveTo>
                  <a:lnTo>
                    <a:pt x="10393" y="11173"/>
                  </a:lnTo>
                  <a:lnTo>
                    <a:pt x="10393" y="11216"/>
                  </a:lnTo>
                  <a:lnTo>
                    <a:pt x="10350" y="11303"/>
                  </a:lnTo>
                  <a:lnTo>
                    <a:pt x="10393" y="11389"/>
                  </a:lnTo>
                  <a:lnTo>
                    <a:pt x="10393" y="11432"/>
                  </a:lnTo>
                  <a:lnTo>
                    <a:pt x="10480" y="11476"/>
                  </a:lnTo>
                  <a:lnTo>
                    <a:pt x="10523" y="11476"/>
                  </a:lnTo>
                  <a:lnTo>
                    <a:pt x="10653" y="11432"/>
                  </a:lnTo>
                  <a:lnTo>
                    <a:pt x="10696" y="11389"/>
                  </a:lnTo>
                  <a:lnTo>
                    <a:pt x="10696" y="11303"/>
                  </a:lnTo>
                  <a:lnTo>
                    <a:pt x="10653" y="11173"/>
                  </a:lnTo>
                  <a:lnTo>
                    <a:pt x="10610" y="11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9531;p75">
              <a:extLst>
                <a:ext uri="{FF2B5EF4-FFF2-40B4-BE49-F238E27FC236}">
                  <a16:creationId xmlns:a16="http://schemas.microsoft.com/office/drawing/2014/main" id="{AB0CCBAB-59A1-4FAE-A64D-1304FA0D0255}"/>
                </a:ext>
              </a:extLst>
            </p:cNvPr>
            <p:cNvSpPr/>
            <p:nvPr/>
          </p:nvSpPr>
          <p:spPr>
            <a:xfrm>
              <a:off x="2957537" y="2093200"/>
              <a:ext cx="522976" cy="269556"/>
            </a:xfrm>
            <a:custGeom>
              <a:avLst/>
              <a:gdLst/>
              <a:ahLst/>
              <a:cxnLst/>
              <a:rect l="l" t="t" r="r" b="b"/>
              <a:pathLst>
                <a:path w="19400" h="10003" extrusionOk="0">
                  <a:moveTo>
                    <a:pt x="2122" y="0"/>
                  </a:moveTo>
                  <a:lnTo>
                    <a:pt x="1040" y="4417"/>
                  </a:lnTo>
                  <a:lnTo>
                    <a:pt x="520" y="6582"/>
                  </a:lnTo>
                  <a:lnTo>
                    <a:pt x="260" y="7708"/>
                  </a:lnTo>
                  <a:lnTo>
                    <a:pt x="1" y="8834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44" y="8790"/>
                  </a:lnTo>
                  <a:lnTo>
                    <a:pt x="434" y="7795"/>
                  </a:lnTo>
                  <a:lnTo>
                    <a:pt x="737" y="6712"/>
                  </a:lnTo>
                  <a:lnTo>
                    <a:pt x="1040" y="5629"/>
                  </a:lnTo>
                  <a:lnTo>
                    <a:pt x="1343" y="4547"/>
                  </a:lnTo>
                  <a:lnTo>
                    <a:pt x="1560" y="3421"/>
                  </a:lnTo>
                  <a:lnTo>
                    <a:pt x="1776" y="2295"/>
                  </a:lnTo>
                  <a:lnTo>
                    <a:pt x="1993" y="1169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66" y="43"/>
                  </a:lnTo>
                  <a:lnTo>
                    <a:pt x="2122" y="0"/>
                  </a:lnTo>
                  <a:close/>
                  <a:moveTo>
                    <a:pt x="19357" y="6669"/>
                  </a:moveTo>
                  <a:lnTo>
                    <a:pt x="18058" y="7405"/>
                  </a:lnTo>
                  <a:lnTo>
                    <a:pt x="16802" y="8184"/>
                  </a:lnTo>
                  <a:lnTo>
                    <a:pt x="16196" y="8617"/>
                  </a:lnTo>
                  <a:lnTo>
                    <a:pt x="15589" y="9050"/>
                  </a:lnTo>
                  <a:lnTo>
                    <a:pt x="14377" y="9960"/>
                  </a:lnTo>
                  <a:lnTo>
                    <a:pt x="14377" y="10003"/>
                  </a:lnTo>
                  <a:lnTo>
                    <a:pt x="14420" y="10003"/>
                  </a:lnTo>
                  <a:lnTo>
                    <a:pt x="15676" y="9223"/>
                  </a:lnTo>
                  <a:lnTo>
                    <a:pt x="16932" y="8401"/>
                  </a:lnTo>
                  <a:lnTo>
                    <a:pt x="17235" y="8228"/>
                  </a:lnTo>
                  <a:lnTo>
                    <a:pt x="17884" y="8011"/>
                  </a:lnTo>
                  <a:lnTo>
                    <a:pt x="18361" y="7838"/>
                  </a:lnTo>
                  <a:lnTo>
                    <a:pt x="18577" y="7708"/>
                  </a:lnTo>
                  <a:lnTo>
                    <a:pt x="18837" y="7621"/>
                  </a:lnTo>
                  <a:lnTo>
                    <a:pt x="18837" y="7578"/>
                  </a:lnTo>
                  <a:lnTo>
                    <a:pt x="18317" y="7708"/>
                  </a:lnTo>
                  <a:lnTo>
                    <a:pt x="17798" y="7838"/>
                  </a:lnTo>
                  <a:lnTo>
                    <a:pt x="17711" y="7881"/>
                  </a:lnTo>
                  <a:lnTo>
                    <a:pt x="19400" y="6712"/>
                  </a:lnTo>
                  <a:lnTo>
                    <a:pt x="19357" y="6669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9532;p75">
              <a:extLst>
                <a:ext uri="{FF2B5EF4-FFF2-40B4-BE49-F238E27FC236}">
                  <a16:creationId xmlns:a16="http://schemas.microsoft.com/office/drawing/2014/main" id="{45C616C1-85EE-4DF2-A583-62D6CF021507}"/>
                </a:ext>
              </a:extLst>
            </p:cNvPr>
            <p:cNvSpPr/>
            <p:nvPr/>
          </p:nvSpPr>
          <p:spPr>
            <a:xfrm>
              <a:off x="2958696" y="2094358"/>
              <a:ext cx="57231" cy="235737"/>
            </a:xfrm>
            <a:custGeom>
              <a:avLst/>
              <a:gdLst/>
              <a:ahLst/>
              <a:cxnLst/>
              <a:rect l="l" t="t" r="r" b="b"/>
              <a:pathLst>
                <a:path w="2123" h="8748" fill="none" extrusionOk="0">
                  <a:moveTo>
                    <a:pt x="2123" y="0"/>
                  </a:moveTo>
                  <a:lnTo>
                    <a:pt x="2123" y="0"/>
                  </a:lnTo>
                  <a:lnTo>
                    <a:pt x="1950" y="1126"/>
                  </a:lnTo>
                  <a:lnTo>
                    <a:pt x="1733" y="2252"/>
                  </a:lnTo>
                  <a:lnTo>
                    <a:pt x="1517" y="3378"/>
                  </a:lnTo>
                  <a:lnTo>
                    <a:pt x="1300" y="4504"/>
                  </a:lnTo>
                  <a:lnTo>
                    <a:pt x="1300" y="4504"/>
                  </a:lnTo>
                  <a:lnTo>
                    <a:pt x="997" y="5586"/>
                  </a:lnTo>
                  <a:lnTo>
                    <a:pt x="694" y="6669"/>
                  </a:lnTo>
                  <a:lnTo>
                    <a:pt x="694" y="6669"/>
                  </a:lnTo>
                  <a:lnTo>
                    <a:pt x="391" y="7752"/>
                  </a:lnTo>
                  <a:lnTo>
                    <a:pt x="1" y="87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9533;p75">
              <a:extLst>
                <a:ext uri="{FF2B5EF4-FFF2-40B4-BE49-F238E27FC236}">
                  <a16:creationId xmlns:a16="http://schemas.microsoft.com/office/drawing/2014/main" id="{635E88B1-7CDF-495B-98EF-1A8D0C4DCC3C}"/>
                </a:ext>
              </a:extLst>
            </p:cNvPr>
            <p:cNvSpPr/>
            <p:nvPr/>
          </p:nvSpPr>
          <p:spPr>
            <a:xfrm>
              <a:off x="2957537" y="2093200"/>
              <a:ext cx="58390" cy="238054"/>
            </a:xfrm>
            <a:custGeom>
              <a:avLst/>
              <a:gdLst/>
              <a:ahLst/>
              <a:cxnLst/>
              <a:rect l="l" t="t" r="r" b="b"/>
              <a:pathLst>
                <a:path w="2166" h="8834" fill="none" extrusionOk="0">
                  <a:moveTo>
                    <a:pt x="1" y="8834"/>
                  </a:moveTo>
                  <a:lnTo>
                    <a:pt x="1" y="8834"/>
                  </a:lnTo>
                  <a:lnTo>
                    <a:pt x="260" y="7708"/>
                  </a:lnTo>
                  <a:lnTo>
                    <a:pt x="520" y="6582"/>
                  </a:lnTo>
                  <a:lnTo>
                    <a:pt x="520" y="6582"/>
                  </a:lnTo>
                  <a:lnTo>
                    <a:pt x="1040" y="4417"/>
                  </a:lnTo>
                  <a:lnTo>
                    <a:pt x="1040" y="4417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22" y="0"/>
                  </a:lnTo>
                  <a:lnTo>
                    <a:pt x="2166" y="43"/>
                  </a:lnTo>
                  <a:lnTo>
                    <a:pt x="1" y="8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9534;p75">
              <a:extLst>
                <a:ext uri="{FF2B5EF4-FFF2-40B4-BE49-F238E27FC236}">
                  <a16:creationId xmlns:a16="http://schemas.microsoft.com/office/drawing/2014/main" id="{AD0D91A6-E567-4B5D-A4DB-3F37D5A4EA95}"/>
                </a:ext>
              </a:extLst>
            </p:cNvPr>
            <p:cNvSpPr/>
            <p:nvPr/>
          </p:nvSpPr>
          <p:spPr>
            <a:xfrm>
              <a:off x="3345078" y="2272886"/>
              <a:ext cx="135434" cy="89870"/>
            </a:xfrm>
            <a:custGeom>
              <a:avLst/>
              <a:gdLst/>
              <a:ahLst/>
              <a:cxnLst/>
              <a:rect l="l" t="t" r="r" b="b"/>
              <a:pathLst>
                <a:path w="5024" h="3335" fill="none" extrusionOk="0">
                  <a:moveTo>
                    <a:pt x="4981" y="1"/>
                  </a:moveTo>
                  <a:lnTo>
                    <a:pt x="4981" y="1"/>
                  </a:lnTo>
                  <a:lnTo>
                    <a:pt x="3682" y="737"/>
                  </a:lnTo>
                  <a:lnTo>
                    <a:pt x="2426" y="1516"/>
                  </a:lnTo>
                  <a:lnTo>
                    <a:pt x="2426" y="1516"/>
                  </a:lnTo>
                  <a:lnTo>
                    <a:pt x="1820" y="1949"/>
                  </a:lnTo>
                  <a:lnTo>
                    <a:pt x="1213" y="2382"/>
                  </a:lnTo>
                  <a:lnTo>
                    <a:pt x="1" y="3292"/>
                  </a:lnTo>
                  <a:lnTo>
                    <a:pt x="1" y="3292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1" y="3335"/>
                  </a:lnTo>
                  <a:lnTo>
                    <a:pt x="44" y="3335"/>
                  </a:lnTo>
                  <a:lnTo>
                    <a:pt x="44" y="3335"/>
                  </a:lnTo>
                  <a:lnTo>
                    <a:pt x="1300" y="2555"/>
                  </a:lnTo>
                  <a:lnTo>
                    <a:pt x="2556" y="1733"/>
                  </a:lnTo>
                  <a:lnTo>
                    <a:pt x="2859" y="1560"/>
                  </a:lnTo>
                  <a:lnTo>
                    <a:pt x="2859" y="1560"/>
                  </a:lnTo>
                  <a:lnTo>
                    <a:pt x="3508" y="1343"/>
                  </a:lnTo>
                  <a:lnTo>
                    <a:pt x="3508" y="1343"/>
                  </a:lnTo>
                  <a:lnTo>
                    <a:pt x="3985" y="1170"/>
                  </a:lnTo>
                  <a:lnTo>
                    <a:pt x="3985" y="1170"/>
                  </a:lnTo>
                  <a:lnTo>
                    <a:pt x="4201" y="1040"/>
                  </a:lnTo>
                  <a:lnTo>
                    <a:pt x="4461" y="953"/>
                  </a:lnTo>
                  <a:lnTo>
                    <a:pt x="4461" y="953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4461" y="910"/>
                  </a:lnTo>
                  <a:lnTo>
                    <a:pt x="3941" y="1040"/>
                  </a:lnTo>
                  <a:lnTo>
                    <a:pt x="3941" y="1040"/>
                  </a:lnTo>
                  <a:lnTo>
                    <a:pt x="3422" y="1170"/>
                  </a:lnTo>
                  <a:lnTo>
                    <a:pt x="3335" y="1213"/>
                  </a:lnTo>
                  <a:lnTo>
                    <a:pt x="5024" y="44"/>
                  </a:lnTo>
                  <a:lnTo>
                    <a:pt x="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9535;p75">
              <a:extLst>
                <a:ext uri="{FF2B5EF4-FFF2-40B4-BE49-F238E27FC236}">
                  <a16:creationId xmlns:a16="http://schemas.microsoft.com/office/drawing/2014/main" id="{C6606142-040A-4415-9CB0-A524AAEC2EFC}"/>
                </a:ext>
              </a:extLst>
            </p:cNvPr>
            <p:cNvSpPr/>
            <p:nvPr/>
          </p:nvSpPr>
          <p:spPr>
            <a:xfrm>
              <a:off x="3519008" y="1897157"/>
              <a:ext cx="64240" cy="71195"/>
            </a:xfrm>
            <a:custGeom>
              <a:avLst/>
              <a:gdLst/>
              <a:ahLst/>
              <a:cxnLst/>
              <a:rect l="l" t="t" r="r" b="b"/>
              <a:pathLst>
                <a:path w="2383" h="2642" extrusionOk="0">
                  <a:moveTo>
                    <a:pt x="1820" y="0"/>
                  </a:moveTo>
                  <a:lnTo>
                    <a:pt x="1690" y="44"/>
                  </a:lnTo>
                  <a:lnTo>
                    <a:pt x="1387" y="130"/>
                  </a:lnTo>
                  <a:lnTo>
                    <a:pt x="1127" y="347"/>
                  </a:lnTo>
                  <a:lnTo>
                    <a:pt x="650" y="693"/>
                  </a:lnTo>
                  <a:lnTo>
                    <a:pt x="434" y="910"/>
                  </a:lnTo>
                  <a:lnTo>
                    <a:pt x="1" y="2036"/>
                  </a:lnTo>
                  <a:lnTo>
                    <a:pt x="1" y="2079"/>
                  </a:lnTo>
                  <a:lnTo>
                    <a:pt x="88" y="2209"/>
                  </a:lnTo>
                  <a:lnTo>
                    <a:pt x="174" y="2339"/>
                  </a:lnTo>
                  <a:lnTo>
                    <a:pt x="261" y="2469"/>
                  </a:lnTo>
                  <a:lnTo>
                    <a:pt x="391" y="2555"/>
                  </a:lnTo>
                  <a:lnTo>
                    <a:pt x="521" y="2599"/>
                  </a:lnTo>
                  <a:lnTo>
                    <a:pt x="650" y="2642"/>
                  </a:lnTo>
                  <a:lnTo>
                    <a:pt x="824" y="2642"/>
                  </a:lnTo>
                  <a:lnTo>
                    <a:pt x="954" y="2599"/>
                  </a:lnTo>
                  <a:lnTo>
                    <a:pt x="1127" y="2555"/>
                  </a:lnTo>
                  <a:lnTo>
                    <a:pt x="1300" y="2469"/>
                  </a:lnTo>
                  <a:lnTo>
                    <a:pt x="1603" y="2209"/>
                  </a:lnTo>
                  <a:lnTo>
                    <a:pt x="1863" y="1862"/>
                  </a:lnTo>
                  <a:lnTo>
                    <a:pt x="2123" y="1429"/>
                  </a:lnTo>
                  <a:lnTo>
                    <a:pt x="2296" y="1040"/>
                  </a:lnTo>
                  <a:lnTo>
                    <a:pt x="2383" y="650"/>
                  </a:lnTo>
                  <a:lnTo>
                    <a:pt x="2383" y="477"/>
                  </a:lnTo>
                  <a:lnTo>
                    <a:pt x="2383" y="304"/>
                  </a:lnTo>
                  <a:lnTo>
                    <a:pt x="2296" y="174"/>
                  </a:lnTo>
                  <a:lnTo>
                    <a:pt x="2209" y="87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9536;p75">
              <a:extLst>
                <a:ext uri="{FF2B5EF4-FFF2-40B4-BE49-F238E27FC236}">
                  <a16:creationId xmlns:a16="http://schemas.microsoft.com/office/drawing/2014/main" id="{FB4E52BE-6EED-4964-A2D5-D3001752A66D}"/>
                </a:ext>
              </a:extLst>
            </p:cNvPr>
            <p:cNvSpPr/>
            <p:nvPr/>
          </p:nvSpPr>
          <p:spPr>
            <a:xfrm>
              <a:off x="3529521" y="1914645"/>
              <a:ext cx="40895" cy="40879"/>
            </a:xfrm>
            <a:custGeom>
              <a:avLst/>
              <a:gdLst/>
              <a:ahLst/>
              <a:cxnLst/>
              <a:rect l="l" t="t" r="r" b="b"/>
              <a:pathLst>
                <a:path w="1517" h="1517" extrusionOk="0">
                  <a:moveTo>
                    <a:pt x="1256" y="1"/>
                  </a:moveTo>
                  <a:lnTo>
                    <a:pt x="997" y="88"/>
                  </a:lnTo>
                  <a:lnTo>
                    <a:pt x="780" y="261"/>
                  </a:lnTo>
                  <a:lnTo>
                    <a:pt x="564" y="477"/>
                  </a:lnTo>
                  <a:lnTo>
                    <a:pt x="347" y="694"/>
                  </a:lnTo>
                  <a:lnTo>
                    <a:pt x="217" y="954"/>
                  </a:lnTo>
                  <a:lnTo>
                    <a:pt x="87" y="1213"/>
                  </a:lnTo>
                  <a:lnTo>
                    <a:pt x="44" y="1473"/>
                  </a:lnTo>
                  <a:lnTo>
                    <a:pt x="1" y="1517"/>
                  </a:lnTo>
                  <a:lnTo>
                    <a:pt x="131" y="1517"/>
                  </a:lnTo>
                  <a:lnTo>
                    <a:pt x="260" y="1343"/>
                  </a:lnTo>
                  <a:lnTo>
                    <a:pt x="434" y="1127"/>
                  </a:lnTo>
                  <a:lnTo>
                    <a:pt x="564" y="1084"/>
                  </a:lnTo>
                  <a:lnTo>
                    <a:pt x="693" y="1040"/>
                  </a:lnTo>
                  <a:lnTo>
                    <a:pt x="823" y="997"/>
                  </a:lnTo>
                  <a:lnTo>
                    <a:pt x="953" y="1040"/>
                  </a:lnTo>
                  <a:lnTo>
                    <a:pt x="997" y="1040"/>
                  </a:lnTo>
                  <a:lnTo>
                    <a:pt x="910" y="997"/>
                  </a:lnTo>
                  <a:lnTo>
                    <a:pt x="780" y="910"/>
                  </a:lnTo>
                  <a:lnTo>
                    <a:pt x="607" y="910"/>
                  </a:lnTo>
                  <a:lnTo>
                    <a:pt x="477" y="954"/>
                  </a:lnTo>
                  <a:lnTo>
                    <a:pt x="347" y="1040"/>
                  </a:lnTo>
                  <a:lnTo>
                    <a:pt x="564" y="694"/>
                  </a:lnTo>
                  <a:lnTo>
                    <a:pt x="823" y="391"/>
                  </a:lnTo>
                  <a:lnTo>
                    <a:pt x="1127" y="17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112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2" name="Group 3851">
            <a:extLst>
              <a:ext uri="{FF2B5EF4-FFF2-40B4-BE49-F238E27FC236}">
                <a16:creationId xmlns:a16="http://schemas.microsoft.com/office/drawing/2014/main" id="{B9D1F943-063B-4733-B881-E2435534D1A5}"/>
              </a:ext>
            </a:extLst>
          </p:cNvPr>
          <p:cNvGrpSpPr/>
          <p:nvPr/>
        </p:nvGrpSpPr>
        <p:grpSpPr>
          <a:xfrm>
            <a:off x="16350824" y="3756735"/>
            <a:ext cx="604520" cy="1122424"/>
            <a:chOff x="5281907" y="2953723"/>
            <a:chExt cx="816540" cy="1516086"/>
          </a:xfrm>
        </p:grpSpPr>
        <p:sp>
          <p:nvSpPr>
            <p:cNvPr id="3853" name="Google Shape;790;p42">
              <a:extLst>
                <a:ext uri="{FF2B5EF4-FFF2-40B4-BE49-F238E27FC236}">
                  <a16:creationId xmlns:a16="http://schemas.microsoft.com/office/drawing/2014/main" id="{9B24BC0F-022B-426C-B0CD-664074970E39}"/>
                </a:ext>
              </a:extLst>
            </p:cNvPr>
            <p:cNvSpPr/>
            <p:nvPr/>
          </p:nvSpPr>
          <p:spPr>
            <a:xfrm>
              <a:off x="5352096" y="3571387"/>
              <a:ext cx="9379" cy="4681"/>
            </a:xfrm>
            <a:custGeom>
              <a:avLst/>
              <a:gdLst/>
              <a:ahLst/>
              <a:cxnLst/>
              <a:rect l="l" t="t" r="r" b="b"/>
              <a:pathLst>
                <a:path w="511" h="255" extrusionOk="0">
                  <a:moveTo>
                    <a:pt x="1" y="0"/>
                  </a:moveTo>
                  <a:lnTo>
                    <a:pt x="128" y="128"/>
                  </a:lnTo>
                  <a:lnTo>
                    <a:pt x="510" y="255"/>
                  </a:lnTo>
                  <a:lnTo>
                    <a:pt x="510" y="255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937;p42">
              <a:extLst>
                <a:ext uri="{FF2B5EF4-FFF2-40B4-BE49-F238E27FC236}">
                  <a16:creationId xmlns:a16="http://schemas.microsoft.com/office/drawing/2014/main" id="{821A5E47-A48A-4B33-91BD-0331609C541A}"/>
                </a:ext>
              </a:extLst>
            </p:cNvPr>
            <p:cNvSpPr/>
            <p:nvPr/>
          </p:nvSpPr>
          <p:spPr>
            <a:xfrm>
              <a:off x="5735789" y="3288279"/>
              <a:ext cx="362658" cy="741670"/>
            </a:xfrm>
            <a:custGeom>
              <a:avLst/>
              <a:gdLst/>
              <a:ahLst/>
              <a:cxnLst/>
              <a:rect l="l" t="t" r="r" b="b"/>
              <a:pathLst>
                <a:path w="19758" h="40407" extrusionOk="0">
                  <a:moveTo>
                    <a:pt x="18610" y="1"/>
                  </a:moveTo>
                  <a:lnTo>
                    <a:pt x="18483" y="128"/>
                  </a:lnTo>
                  <a:lnTo>
                    <a:pt x="15424" y="4717"/>
                  </a:lnTo>
                  <a:lnTo>
                    <a:pt x="12365" y="9433"/>
                  </a:lnTo>
                  <a:lnTo>
                    <a:pt x="9433" y="14277"/>
                  </a:lnTo>
                  <a:lnTo>
                    <a:pt x="6756" y="19248"/>
                  </a:lnTo>
                  <a:lnTo>
                    <a:pt x="5609" y="21670"/>
                  </a:lnTo>
                  <a:lnTo>
                    <a:pt x="4462" y="24347"/>
                  </a:lnTo>
                  <a:lnTo>
                    <a:pt x="3442" y="26896"/>
                  </a:lnTo>
                  <a:lnTo>
                    <a:pt x="2422" y="29445"/>
                  </a:lnTo>
                  <a:lnTo>
                    <a:pt x="1658" y="32122"/>
                  </a:lnTo>
                  <a:lnTo>
                    <a:pt x="893" y="34799"/>
                  </a:lnTo>
                  <a:lnTo>
                    <a:pt x="383" y="37475"/>
                  </a:lnTo>
                  <a:lnTo>
                    <a:pt x="1" y="40279"/>
                  </a:lnTo>
                  <a:lnTo>
                    <a:pt x="1" y="40407"/>
                  </a:lnTo>
                  <a:lnTo>
                    <a:pt x="255" y="40407"/>
                  </a:lnTo>
                  <a:lnTo>
                    <a:pt x="383" y="40279"/>
                  </a:lnTo>
                  <a:lnTo>
                    <a:pt x="1020" y="37348"/>
                  </a:lnTo>
                  <a:lnTo>
                    <a:pt x="1913" y="34416"/>
                  </a:lnTo>
                  <a:lnTo>
                    <a:pt x="2805" y="31484"/>
                  </a:lnTo>
                  <a:lnTo>
                    <a:pt x="3824" y="28553"/>
                  </a:lnTo>
                  <a:lnTo>
                    <a:pt x="7903" y="27278"/>
                  </a:lnTo>
                  <a:lnTo>
                    <a:pt x="9943" y="26513"/>
                  </a:lnTo>
                  <a:lnTo>
                    <a:pt x="11727" y="25621"/>
                  </a:lnTo>
                  <a:lnTo>
                    <a:pt x="13512" y="24601"/>
                  </a:lnTo>
                  <a:lnTo>
                    <a:pt x="14276" y="23964"/>
                  </a:lnTo>
                  <a:lnTo>
                    <a:pt x="15041" y="23327"/>
                  </a:lnTo>
                  <a:lnTo>
                    <a:pt x="15806" y="22562"/>
                  </a:lnTo>
                  <a:lnTo>
                    <a:pt x="16443" y="21670"/>
                  </a:lnTo>
                  <a:lnTo>
                    <a:pt x="17081" y="20778"/>
                  </a:lnTo>
                  <a:lnTo>
                    <a:pt x="17591" y="19758"/>
                  </a:lnTo>
                  <a:lnTo>
                    <a:pt x="18100" y="18738"/>
                  </a:lnTo>
                  <a:lnTo>
                    <a:pt x="18610" y="17591"/>
                  </a:lnTo>
                  <a:lnTo>
                    <a:pt x="19120" y="15169"/>
                  </a:lnTo>
                  <a:lnTo>
                    <a:pt x="19502" y="12747"/>
                  </a:lnTo>
                  <a:lnTo>
                    <a:pt x="19757" y="10198"/>
                  </a:lnTo>
                  <a:lnTo>
                    <a:pt x="19757" y="7649"/>
                  </a:lnTo>
                  <a:lnTo>
                    <a:pt x="19630" y="5100"/>
                  </a:lnTo>
                  <a:lnTo>
                    <a:pt x="19120" y="256"/>
                  </a:lnTo>
                  <a:lnTo>
                    <a:pt x="18993" y="128"/>
                  </a:lnTo>
                  <a:lnTo>
                    <a:pt x="188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938;p42">
              <a:extLst>
                <a:ext uri="{FF2B5EF4-FFF2-40B4-BE49-F238E27FC236}">
                  <a16:creationId xmlns:a16="http://schemas.microsoft.com/office/drawing/2014/main" id="{BD66D14A-4C8B-4F91-97D5-D6CA2CCE66D1}"/>
                </a:ext>
              </a:extLst>
            </p:cNvPr>
            <p:cNvSpPr/>
            <p:nvPr/>
          </p:nvSpPr>
          <p:spPr>
            <a:xfrm>
              <a:off x="5801298" y="3358469"/>
              <a:ext cx="276096" cy="453901"/>
            </a:xfrm>
            <a:custGeom>
              <a:avLst/>
              <a:gdLst/>
              <a:ahLst/>
              <a:cxnLst/>
              <a:rect l="l" t="t" r="r" b="b"/>
              <a:pathLst>
                <a:path w="15042" h="24729" extrusionOk="0">
                  <a:moveTo>
                    <a:pt x="14914" y="1"/>
                  </a:moveTo>
                  <a:lnTo>
                    <a:pt x="12619" y="2805"/>
                  </a:lnTo>
                  <a:lnTo>
                    <a:pt x="10453" y="5609"/>
                  </a:lnTo>
                  <a:lnTo>
                    <a:pt x="8541" y="8668"/>
                  </a:lnTo>
                  <a:lnTo>
                    <a:pt x="6629" y="11728"/>
                  </a:lnTo>
                  <a:lnTo>
                    <a:pt x="4717" y="14787"/>
                  </a:lnTo>
                  <a:lnTo>
                    <a:pt x="3060" y="17973"/>
                  </a:lnTo>
                  <a:lnTo>
                    <a:pt x="1530" y="21287"/>
                  </a:lnTo>
                  <a:lnTo>
                    <a:pt x="1" y="24474"/>
                  </a:lnTo>
                  <a:lnTo>
                    <a:pt x="1" y="24601"/>
                  </a:lnTo>
                  <a:lnTo>
                    <a:pt x="128" y="24729"/>
                  </a:lnTo>
                  <a:lnTo>
                    <a:pt x="255" y="24729"/>
                  </a:lnTo>
                  <a:lnTo>
                    <a:pt x="383" y="24601"/>
                  </a:lnTo>
                  <a:lnTo>
                    <a:pt x="1658" y="22180"/>
                  </a:lnTo>
                  <a:lnTo>
                    <a:pt x="2422" y="21797"/>
                  </a:lnTo>
                  <a:lnTo>
                    <a:pt x="2422" y="21670"/>
                  </a:lnTo>
                  <a:lnTo>
                    <a:pt x="1785" y="22052"/>
                  </a:lnTo>
                  <a:lnTo>
                    <a:pt x="1785" y="22052"/>
                  </a:lnTo>
                  <a:lnTo>
                    <a:pt x="4462" y="16954"/>
                  </a:lnTo>
                  <a:lnTo>
                    <a:pt x="5736" y="15934"/>
                  </a:lnTo>
                  <a:lnTo>
                    <a:pt x="7011" y="14914"/>
                  </a:lnTo>
                  <a:lnTo>
                    <a:pt x="9305" y="12747"/>
                  </a:lnTo>
                  <a:lnTo>
                    <a:pt x="11472" y="10325"/>
                  </a:lnTo>
                  <a:lnTo>
                    <a:pt x="13512" y="7776"/>
                  </a:lnTo>
                  <a:lnTo>
                    <a:pt x="13384" y="7776"/>
                  </a:lnTo>
                  <a:lnTo>
                    <a:pt x="11345" y="9943"/>
                  </a:lnTo>
                  <a:lnTo>
                    <a:pt x="9178" y="12110"/>
                  </a:lnTo>
                  <a:lnTo>
                    <a:pt x="7011" y="14149"/>
                  </a:lnTo>
                  <a:lnTo>
                    <a:pt x="4844" y="16316"/>
                  </a:lnTo>
                  <a:lnTo>
                    <a:pt x="7138" y="12110"/>
                  </a:lnTo>
                  <a:lnTo>
                    <a:pt x="9560" y="8031"/>
                  </a:lnTo>
                  <a:lnTo>
                    <a:pt x="12110" y="3952"/>
                  </a:lnTo>
                  <a:lnTo>
                    <a:pt x="13512" y="2040"/>
                  </a:lnTo>
                  <a:lnTo>
                    <a:pt x="15041" y="128"/>
                  </a:lnTo>
                  <a:lnTo>
                    <a:pt x="1504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939;p42">
              <a:extLst>
                <a:ext uri="{FF2B5EF4-FFF2-40B4-BE49-F238E27FC236}">
                  <a16:creationId xmlns:a16="http://schemas.microsoft.com/office/drawing/2014/main" id="{A190B47A-449C-483C-9511-67519A166D3E}"/>
                </a:ext>
              </a:extLst>
            </p:cNvPr>
            <p:cNvSpPr/>
            <p:nvPr/>
          </p:nvSpPr>
          <p:spPr>
            <a:xfrm>
              <a:off x="5852766" y="3671972"/>
              <a:ext cx="124025" cy="84249"/>
            </a:xfrm>
            <a:custGeom>
              <a:avLst/>
              <a:gdLst/>
              <a:ahLst/>
              <a:cxnLst/>
              <a:rect l="l" t="t" r="r" b="b"/>
              <a:pathLst>
                <a:path w="6757" h="4590" extrusionOk="0">
                  <a:moveTo>
                    <a:pt x="6629" y="1"/>
                  </a:moveTo>
                  <a:lnTo>
                    <a:pt x="5099" y="1148"/>
                  </a:lnTo>
                  <a:lnTo>
                    <a:pt x="3442" y="2295"/>
                  </a:lnTo>
                  <a:lnTo>
                    <a:pt x="1785" y="3443"/>
                  </a:lnTo>
                  <a:lnTo>
                    <a:pt x="128" y="4335"/>
                  </a:lnTo>
                  <a:lnTo>
                    <a:pt x="1" y="4462"/>
                  </a:lnTo>
                  <a:lnTo>
                    <a:pt x="128" y="4590"/>
                  </a:lnTo>
                  <a:lnTo>
                    <a:pt x="1913" y="3570"/>
                  </a:lnTo>
                  <a:lnTo>
                    <a:pt x="3570" y="2550"/>
                  </a:lnTo>
                  <a:lnTo>
                    <a:pt x="5227" y="1276"/>
                  </a:lnTo>
                  <a:lnTo>
                    <a:pt x="6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940;p42">
              <a:extLst>
                <a:ext uri="{FF2B5EF4-FFF2-40B4-BE49-F238E27FC236}">
                  <a16:creationId xmlns:a16="http://schemas.microsoft.com/office/drawing/2014/main" id="{2996CECA-010C-4754-91BC-02351A8FBB9E}"/>
                </a:ext>
              </a:extLst>
            </p:cNvPr>
            <p:cNvSpPr/>
            <p:nvPr/>
          </p:nvSpPr>
          <p:spPr>
            <a:xfrm>
              <a:off x="5696014" y="2953723"/>
              <a:ext cx="245682" cy="1101961"/>
            </a:xfrm>
            <a:custGeom>
              <a:avLst/>
              <a:gdLst/>
              <a:ahLst/>
              <a:cxnLst/>
              <a:rect l="l" t="t" r="r" b="b"/>
              <a:pathLst>
                <a:path w="13385" h="60036" extrusionOk="0">
                  <a:moveTo>
                    <a:pt x="9178" y="1"/>
                  </a:moveTo>
                  <a:lnTo>
                    <a:pt x="9051" y="256"/>
                  </a:lnTo>
                  <a:lnTo>
                    <a:pt x="8668" y="511"/>
                  </a:lnTo>
                  <a:lnTo>
                    <a:pt x="8031" y="1658"/>
                  </a:lnTo>
                  <a:lnTo>
                    <a:pt x="7266" y="3187"/>
                  </a:lnTo>
                  <a:lnTo>
                    <a:pt x="6501" y="4972"/>
                  </a:lnTo>
                  <a:lnTo>
                    <a:pt x="4972" y="8668"/>
                  </a:lnTo>
                  <a:lnTo>
                    <a:pt x="3825" y="11600"/>
                  </a:lnTo>
                  <a:lnTo>
                    <a:pt x="2932" y="15169"/>
                  </a:lnTo>
                  <a:lnTo>
                    <a:pt x="2040" y="18610"/>
                  </a:lnTo>
                  <a:lnTo>
                    <a:pt x="1403" y="22179"/>
                  </a:lnTo>
                  <a:lnTo>
                    <a:pt x="893" y="25748"/>
                  </a:lnTo>
                  <a:lnTo>
                    <a:pt x="383" y="29955"/>
                  </a:lnTo>
                  <a:lnTo>
                    <a:pt x="128" y="34288"/>
                  </a:lnTo>
                  <a:lnTo>
                    <a:pt x="1" y="38495"/>
                  </a:lnTo>
                  <a:lnTo>
                    <a:pt x="1" y="42828"/>
                  </a:lnTo>
                  <a:lnTo>
                    <a:pt x="128" y="47035"/>
                  </a:lnTo>
                  <a:lnTo>
                    <a:pt x="383" y="51368"/>
                  </a:lnTo>
                  <a:lnTo>
                    <a:pt x="765" y="55575"/>
                  </a:lnTo>
                  <a:lnTo>
                    <a:pt x="1148" y="59909"/>
                  </a:lnTo>
                  <a:lnTo>
                    <a:pt x="1275" y="60036"/>
                  </a:lnTo>
                  <a:lnTo>
                    <a:pt x="1403" y="59909"/>
                  </a:lnTo>
                  <a:lnTo>
                    <a:pt x="1148" y="45505"/>
                  </a:lnTo>
                  <a:lnTo>
                    <a:pt x="1530" y="44613"/>
                  </a:lnTo>
                  <a:lnTo>
                    <a:pt x="2168" y="43721"/>
                  </a:lnTo>
                  <a:lnTo>
                    <a:pt x="2932" y="42956"/>
                  </a:lnTo>
                  <a:lnTo>
                    <a:pt x="3570" y="42319"/>
                  </a:lnTo>
                  <a:lnTo>
                    <a:pt x="5099" y="40916"/>
                  </a:lnTo>
                  <a:lnTo>
                    <a:pt x="6629" y="39514"/>
                  </a:lnTo>
                  <a:lnTo>
                    <a:pt x="7521" y="38367"/>
                  </a:lnTo>
                  <a:lnTo>
                    <a:pt x="8413" y="37220"/>
                  </a:lnTo>
                  <a:lnTo>
                    <a:pt x="9178" y="35945"/>
                  </a:lnTo>
                  <a:lnTo>
                    <a:pt x="9815" y="34671"/>
                  </a:lnTo>
                  <a:lnTo>
                    <a:pt x="10580" y="33014"/>
                  </a:lnTo>
                  <a:lnTo>
                    <a:pt x="11217" y="31484"/>
                  </a:lnTo>
                  <a:lnTo>
                    <a:pt x="11855" y="29827"/>
                  </a:lnTo>
                  <a:lnTo>
                    <a:pt x="12365" y="28170"/>
                  </a:lnTo>
                  <a:lnTo>
                    <a:pt x="12747" y="26513"/>
                  </a:lnTo>
                  <a:lnTo>
                    <a:pt x="13002" y="24856"/>
                  </a:lnTo>
                  <a:lnTo>
                    <a:pt x="13257" y="23072"/>
                  </a:lnTo>
                  <a:lnTo>
                    <a:pt x="13384" y="21287"/>
                  </a:lnTo>
                  <a:lnTo>
                    <a:pt x="13384" y="18993"/>
                  </a:lnTo>
                  <a:lnTo>
                    <a:pt x="13257" y="15806"/>
                  </a:lnTo>
                  <a:lnTo>
                    <a:pt x="12874" y="12237"/>
                  </a:lnTo>
                  <a:lnTo>
                    <a:pt x="12237" y="8541"/>
                  </a:lnTo>
                  <a:lnTo>
                    <a:pt x="11600" y="5227"/>
                  </a:lnTo>
                  <a:lnTo>
                    <a:pt x="10835" y="2423"/>
                  </a:lnTo>
                  <a:lnTo>
                    <a:pt x="10453" y="1403"/>
                  </a:lnTo>
                  <a:lnTo>
                    <a:pt x="10070" y="638"/>
                  </a:lnTo>
                  <a:lnTo>
                    <a:pt x="9688" y="128"/>
                  </a:lnTo>
                  <a:lnTo>
                    <a:pt x="943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941;p42">
              <a:extLst>
                <a:ext uri="{FF2B5EF4-FFF2-40B4-BE49-F238E27FC236}">
                  <a16:creationId xmlns:a16="http://schemas.microsoft.com/office/drawing/2014/main" id="{6ECDEC22-ECC1-4B9C-8FC8-BDE296311587}"/>
                </a:ext>
              </a:extLst>
            </p:cNvPr>
            <p:cNvSpPr/>
            <p:nvPr/>
          </p:nvSpPr>
          <p:spPr>
            <a:xfrm>
              <a:off x="5705375" y="3009871"/>
              <a:ext cx="182504" cy="699564"/>
            </a:xfrm>
            <a:custGeom>
              <a:avLst/>
              <a:gdLst/>
              <a:ahLst/>
              <a:cxnLst/>
              <a:rect l="l" t="t" r="r" b="b"/>
              <a:pathLst>
                <a:path w="9943" h="38113" extrusionOk="0">
                  <a:moveTo>
                    <a:pt x="8031" y="1"/>
                  </a:moveTo>
                  <a:lnTo>
                    <a:pt x="7011" y="2168"/>
                  </a:lnTo>
                  <a:lnTo>
                    <a:pt x="6119" y="4335"/>
                  </a:lnTo>
                  <a:lnTo>
                    <a:pt x="5227" y="6629"/>
                  </a:lnTo>
                  <a:lnTo>
                    <a:pt x="4462" y="8796"/>
                  </a:lnTo>
                  <a:lnTo>
                    <a:pt x="3952" y="11090"/>
                  </a:lnTo>
                  <a:lnTo>
                    <a:pt x="3315" y="13384"/>
                  </a:lnTo>
                  <a:lnTo>
                    <a:pt x="2422" y="18101"/>
                  </a:lnTo>
                  <a:lnTo>
                    <a:pt x="1530" y="22562"/>
                  </a:lnTo>
                  <a:lnTo>
                    <a:pt x="765" y="27023"/>
                  </a:lnTo>
                  <a:lnTo>
                    <a:pt x="255" y="31612"/>
                  </a:lnTo>
                  <a:lnTo>
                    <a:pt x="128" y="33906"/>
                  </a:lnTo>
                  <a:lnTo>
                    <a:pt x="1" y="36200"/>
                  </a:lnTo>
                  <a:lnTo>
                    <a:pt x="1" y="36328"/>
                  </a:lnTo>
                  <a:lnTo>
                    <a:pt x="1" y="37985"/>
                  </a:lnTo>
                  <a:lnTo>
                    <a:pt x="128" y="38112"/>
                  </a:lnTo>
                  <a:lnTo>
                    <a:pt x="255" y="37985"/>
                  </a:lnTo>
                  <a:lnTo>
                    <a:pt x="510" y="36200"/>
                  </a:lnTo>
                  <a:lnTo>
                    <a:pt x="2167" y="34798"/>
                  </a:lnTo>
                  <a:lnTo>
                    <a:pt x="3697" y="33396"/>
                  </a:lnTo>
                  <a:lnTo>
                    <a:pt x="4972" y="31739"/>
                  </a:lnTo>
                  <a:lnTo>
                    <a:pt x="6246" y="30082"/>
                  </a:lnTo>
                  <a:lnTo>
                    <a:pt x="7393" y="28298"/>
                  </a:lnTo>
                  <a:lnTo>
                    <a:pt x="8286" y="26386"/>
                  </a:lnTo>
                  <a:lnTo>
                    <a:pt x="9178" y="24474"/>
                  </a:lnTo>
                  <a:lnTo>
                    <a:pt x="9943" y="22562"/>
                  </a:lnTo>
                  <a:lnTo>
                    <a:pt x="9815" y="22562"/>
                  </a:lnTo>
                  <a:lnTo>
                    <a:pt x="9050" y="24474"/>
                  </a:lnTo>
                  <a:lnTo>
                    <a:pt x="8158" y="26258"/>
                  </a:lnTo>
                  <a:lnTo>
                    <a:pt x="7138" y="28043"/>
                  </a:lnTo>
                  <a:lnTo>
                    <a:pt x="5991" y="29700"/>
                  </a:lnTo>
                  <a:lnTo>
                    <a:pt x="4717" y="31229"/>
                  </a:lnTo>
                  <a:lnTo>
                    <a:pt x="3442" y="32759"/>
                  </a:lnTo>
                  <a:lnTo>
                    <a:pt x="2040" y="34289"/>
                  </a:lnTo>
                  <a:lnTo>
                    <a:pt x="510" y="35691"/>
                  </a:lnTo>
                  <a:lnTo>
                    <a:pt x="1275" y="28680"/>
                  </a:lnTo>
                  <a:lnTo>
                    <a:pt x="1530" y="28170"/>
                  </a:lnTo>
                  <a:lnTo>
                    <a:pt x="1275" y="28298"/>
                  </a:lnTo>
                  <a:lnTo>
                    <a:pt x="1275" y="28298"/>
                  </a:lnTo>
                  <a:lnTo>
                    <a:pt x="2295" y="21415"/>
                  </a:lnTo>
                  <a:lnTo>
                    <a:pt x="2805" y="17973"/>
                  </a:lnTo>
                  <a:lnTo>
                    <a:pt x="3570" y="14532"/>
                  </a:lnTo>
                  <a:lnTo>
                    <a:pt x="4079" y="13767"/>
                  </a:lnTo>
                  <a:lnTo>
                    <a:pt x="4589" y="13130"/>
                  </a:lnTo>
                  <a:lnTo>
                    <a:pt x="4589" y="13002"/>
                  </a:lnTo>
                  <a:lnTo>
                    <a:pt x="4462" y="12875"/>
                  </a:lnTo>
                  <a:lnTo>
                    <a:pt x="4334" y="13002"/>
                  </a:lnTo>
                  <a:lnTo>
                    <a:pt x="3697" y="14022"/>
                  </a:lnTo>
                  <a:lnTo>
                    <a:pt x="4589" y="10453"/>
                  </a:lnTo>
                  <a:lnTo>
                    <a:pt x="5609" y="6884"/>
                  </a:lnTo>
                  <a:lnTo>
                    <a:pt x="6884" y="3442"/>
                  </a:lnTo>
                  <a:lnTo>
                    <a:pt x="8286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942;p42">
              <a:extLst>
                <a:ext uri="{FF2B5EF4-FFF2-40B4-BE49-F238E27FC236}">
                  <a16:creationId xmlns:a16="http://schemas.microsoft.com/office/drawing/2014/main" id="{9BED1C63-B11A-4DB1-8A77-05C8FC03A194}"/>
                </a:ext>
              </a:extLst>
            </p:cNvPr>
            <p:cNvSpPr/>
            <p:nvPr/>
          </p:nvSpPr>
          <p:spPr>
            <a:xfrm>
              <a:off x="5735789" y="3239161"/>
              <a:ext cx="149758" cy="276078"/>
            </a:xfrm>
            <a:custGeom>
              <a:avLst/>
              <a:gdLst/>
              <a:ahLst/>
              <a:cxnLst/>
              <a:rect l="l" t="t" r="r" b="b"/>
              <a:pathLst>
                <a:path w="8159" h="15041" extrusionOk="0">
                  <a:moveTo>
                    <a:pt x="8031" y="0"/>
                  </a:moveTo>
                  <a:lnTo>
                    <a:pt x="6374" y="3952"/>
                  </a:lnTo>
                  <a:lnTo>
                    <a:pt x="4334" y="7648"/>
                  </a:lnTo>
                  <a:lnTo>
                    <a:pt x="2295" y="11217"/>
                  </a:lnTo>
                  <a:lnTo>
                    <a:pt x="1" y="14913"/>
                  </a:lnTo>
                  <a:lnTo>
                    <a:pt x="1" y="15041"/>
                  </a:lnTo>
                  <a:lnTo>
                    <a:pt x="128" y="15041"/>
                  </a:lnTo>
                  <a:lnTo>
                    <a:pt x="1530" y="13384"/>
                  </a:lnTo>
                  <a:lnTo>
                    <a:pt x="2677" y="11599"/>
                  </a:lnTo>
                  <a:lnTo>
                    <a:pt x="3824" y="9815"/>
                  </a:lnTo>
                  <a:lnTo>
                    <a:pt x="4844" y="7903"/>
                  </a:lnTo>
                  <a:lnTo>
                    <a:pt x="5864" y="5991"/>
                  </a:lnTo>
                  <a:lnTo>
                    <a:pt x="6629" y="3952"/>
                  </a:lnTo>
                  <a:lnTo>
                    <a:pt x="8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943;p42">
              <a:extLst>
                <a:ext uri="{FF2B5EF4-FFF2-40B4-BE49-F238E27FC236}">
                  <a16:creationId xmlns:a16="http://schemas.microsoft.com/office/drawing/2014/main" id="{B61BD573-2E76-4DE4-BA15-D3EF3C855E1E}"/>
                </a:ext>
              </a:extLst>
            </p:cNvPr>
            <p:cNvSpPr/>
            <p:nvPr/>
          </p:nvSpPr>
          <p:spPr>
            <a:xfrm>
              <a:off x="5805979" y="3089421"/>
              <a:ext cx="70208" cy="133367"/>
            </a:xfrm>
            <a:custGeom>
              <a:avLst/>
              <a:gdLst/>
              <a:ahLst/>
              <a:cxnLst/>
              <a:rect l="l" t="t" r="r" b="b"/>
              <a:pathLst>
                <a:path w="3825" h="7266" extrusionOk="0">
                  <a:moveTo>
                    <a:pt x="3697" y="1"/>
                  </a:moveTo>
                  <a:lnTo>
                    <a:pt x="1912" y="3570"/>
                  </a:lnTo>
                  <a:lnTo>
                    <a:pt x="0" y="7139"/>
                  </a:lnTo>
                  <a:lnTo>
                    <a:pt x="0" y="7266"/>
                  </a:lnTo>
                  <a:lnTo>
                    <a:pt x="128" y="7266"/>
                  </a:lnTo>
                  <a:lnTo>
                    <a:pt x="1275" y="5482"/>
                  </a:lnTo>
                  <a:lnTo>
                    <a:pt x="2167" y="3697"/>
                  </a:lnTo>
                  <a:lnTo>
                    <a:pt x="3060" y="1913"/>
                  </a:lnTo>
                  <a:lnTo>
                    <a:pt x="3824" y="128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944;p42">
              <a:extLst>
                <a:ext uri="{FF2B5EF4-FFF2-40B4-BE49-F238E27FC236}">
                  <a16:creationId xmlns:a16="http://schemas.microsoft.com/office/drawing/2014/main" id="{D33C3D49-D0A7-4AC4-A653-3059BFEF35C6}"/>
                </a:ext>
              </a:extLst>
            </p:cNvPr>
            <p:cNvSpPr/>
            <p:nvPr/>
          </p:nvSpPr>
          <p:spPr>
            <a:xfrm>
              <a:off x="5796618" y="32391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945;p42">
              <a:extLst>
                <a:ext uri="{FF2B5EF4-FFF2-40B4-BE49-F238E27FC236}">
                  <a16:creationId xmlns:a16="http://schemas.microsoft.com/office/drawing/2014/main" id="{E0DA0A63-625D-4E8E-A40B-87D7F7CC90C2}"/>
                </a:ext>
              </a:extLst>
            </p:cNvPr>
            <p:cNvSpPr/>
            <p:nvPr/>
          </p:nvSpPr>
          <p:spPr>
            <a:xfrm>
              <a:off x="5408244" y="3087090"/>
              <a:ext cx="276096" cy="893742"/>
            </a:xfrm>
            <a:custGeom>
              <a:avLst/>
              <a:gdLst/>
              <a:ahLst/>
              <a:cxnLst/>
              <a:rect l="l" t="t" r="r" b="b"/>
              <a:pathLst>
                <a:path w="15042" h="48692" extrusionOk="0">
                  <a:moveTo>
                    <a:pt x="1658" y="0"/>
                  </a:moveTo>
                  <a:lnTo>
                    <a:pt x="1403" y="255"/>
                  </a:lnTo>
                  <a:lnTo>
                    <a:pt x="1275" y="255"/>
                  </a:lnTo>
                  <a:lnTo>
                    <a:pt x="893" y="1530"/>
                  </a:lnTo>
                  <a:lnTo>
                    <a:pt x="638" y="2677"/>
                  </a:lnTo>
                  <a:lnTo>
                    <a:pt x="256" y="5226"/>
                  </a:lnTo>
                  <a:lnTo>
                    <a:pt x="1" y="7775"/>
                  </a:lnTo>
                  <a:lnTo>
                    <a:pt x="128" y="10325"/>
                  </a:lnTo>
                  <a:lnTo>
                    <a:pt x="511" y="13001"/>
                  </a:lnTo>
                  <a:lnTo>
                    <a:pt x="893" y="15423"/>
                  </a:lnTo>
                  <a:lnTo>
                    <a:pt x="1658" y="17972"/>
                  </a:lnTo>
                  <a:lnTo>
                    <a:pt x="2422" y="20394"/>
                  </a:lnTo>
                  <a:lnTo>
                    <a:pt x="3442" y="22816"/>
                  </a:lnTo>
                  <a:lnTo>
                    <a:pt x="4589" y="25238"/>
                  </a:lnTo>
                  <a:lnTo>
                    <a:pt x="5991" y="27532"/>
                  </a:lnTo>
                  <a:lnTo>
                    <a:pt x="7521" y="29699"/>
                  </a:lnTo>
                  <a:lnTo>
                    <a:pt x="9306" y="31739"/>
                  </a:lnTo>
                  <a:lnTo>
                    <a:pt x="11090" y="33778"/>
                  </a:lnTo>
                  <a:lnTo>
                    <a:pt x="12747" y="35945"/>
                  </a:lnTo>
                  <a:lnTo>
                    <a:pt x="13512" y="36965"/>
                  </a:lnTo>
                  <a:lnTo>
                    <a:pt x="14277" y="38239"/>
                  </a:lnTo>
                  <a:lnTo>
                    <a:pt x="14277" y="40534"/>
                  </a:lnTo>
                  <a:lnTo>
                    <a:pt x="14022" y="42955"/>
                  </a:lnTo>
                  <a:lnTo>
                    <a:pt x="13767" y="45250"/>
                  </a:lnTo>
                  <a:lnTo>
                    <a:pt x="13384" y="47671"/>
                  </a:lnTo>
                  <a:lnTo>
                    <a:pt x="13639" y="48691"/>
                  </a:lnTo>
                  <a:lnTo>
                    <a:pt x="13894" y="47162"/>
                  </a:lnTo>
                  <a:lnTo>
                    <a:pt x="14149" y="45632"/>
                  </a:lnTo>
                  <a:lnTo>
                    <a:pt x="14659" y="42191"/>
                  </a:lnTo>
                  <a:lnTo>
                    <a:pt x="14914" y="39259"/>
                  </a:lnTo>
                  <a:lnTo>
                    <a:pt x="15041" y="37729"/>
                  </a:lnTo>
                  <a:lnTo>
                    <a:pt x="14914" y="34160"/>
                  </a:lnTo>
                  <a:lnTo>
                    <a:pt x="14659" y="30591"/>
                  </a:lnTo>
                  <a:lnTo>
                    <a:pt x="14149" y="27150"/>
                  </a:lnTo>
                  <a:lnTo>
                    <a:pt x="13512" y="23581"/>
                  </a:lnTo>
                  <a:lnTo>
                    <a:pt x="12747" y="20394"/>
                  </a:lnTo>
                  <a:lnTo>
                    <a:pt x="11855" y="17080"/>
                  </a:lnTo>
                  <a:lnTo>
                    <a:pt x="10835" y="14021"/>
                  </a:lnTo>
                  <a:lnTo>
                    <a:pt x="9433" y="10962"/>
                  </a:lnTo>
                  <a:lnTo>
                    <a:pt x="7903" y="8030"/>
                  </a:lnTo>
                  <a:lnTo>
                    <a:pt x="6246" y="5226"/>
                  </a:lnTo>
                  <a:lnTo>
                    <a:pt x="4207" y="2677"/>
                  </a:lnTo>
                  <a:lnTo>
                    <a:pt x="3187" y="1402"/>
                  </a:lnTo>
                  <a:lnTo>
                    <a:pt x="2040" y="128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946;p42">
              <a:extLst>
                <a:ext uri="{FF2B5EF4-FFF2-40B4-BE49-F238E27FC236}">
                  <a16:creationId xmlns:a16="http://schemas.microsoft.com/office/drawing/2014/main" id="{46BAEE2F-0858-4086-803E-D59211BB6515}"/>
                </a:ext>
              </a:extLst>
            </p:cNvPr>
            <p:cNvSpPr/>
            <p:nvPr/>
          </p:nvSpPr>
          <p:spPr>
            <a:xfrm>
              <a:off x="5455031" y="3143238"/>
              <a:ext cx="210587" cy="580238"/>
            </a:xfrm>
            <a:custGeom>
              <a:avLst/>
              <a:gdLst/>
              <a:ahLst/>
              <a:cxnLst/>
              <a:rect l="l" t="t" r="r" b="b"/>
              <a:pathLst>
                <a:path w="11473" h="31612" extrusionOk="0">
                  <a:moveTo>
                    <a:pt x="1" y="0"/>
                  </a:moveTo>
                  <a:lnTo>
                    <a:pt x="1" y="128"/>
                  </a:lnTo>
                  <a:lnTo>
                    <a:pt x="1403" y="2422"/>
                  </a:lnTo>
                  <a:lnTo>
                    <a:pt x="2805" y="4844"/>
                  </a:lnTo>
                  <a:lnTo>
                    <a:pt x="3952" y="7393"/>
                  </a:lnTo>
                  <a:lnTo>
                    <a:pt x="5099" y="9815"/>
                  </a:lnTo>
                  <a:lnTo>
                    <a:pt x="3825" y="8540"/>
                  </a:lnTo>
                  <a:lnTo>
                    <a:pt x="2423" y="6883"/>
                  </a:lnTo>
                  <a:lnTo>
                    <a:pt x="1021" y="5099"/>
                  </a:lnTo>
                  <a:lnTo>
                    <a:pt x="893" y="5226"/>
                  </a:lnTo>
                  <a:lnTo>
                    <a:pt x="1913" y="6628"/>
                  </a:lnTo>
                  <a:lnTo>
                    <a:pt x="2933" y="7903"/>
                  </a:lnTo>
                  <a:lnTo>
                    <a:pt x="5354" y="10452"/>
                  </a:lnTo>
                  <a:lnTo>
                    <a:pt x="7139" y="15168"/>
                  </a:lnTo>
                  <a:lnTo>
                    <a:pt x="8668" y="20012"/>
                  </a:lnTo>
                  <a:lnTo>
                    <a:pt x="8668" y="20012"/>
                  </a:lnTo>
                  <a:lnTo>
                    <a:pt x="8541" y="19885"/>
                  </a:lnTo>
                  <a:lnTo>
                    <a:pt x="8286" y="19885"/>
                  </a:lnTo>
                  <a:lnTo>
                    <a:pt x="8286" y="20012"/>
                  </a:lnTo>
                  <a:lnTo>
                    <a:pt x="8796" y="20522"/>
                  </a:lnTo>
                  <a:lnTo>
                    <a:pt x="9688" y="24091"/>
                  </a:lnTo>
                  <a:lnTo>
                    <a:pt x="10453" y="27787"/>
                  </a:lnTo>
                  <a:lnTo>
                    <a:pt x="8796" y="26130"/>
                  </a:lnTo>
                  <a:lnTo>
                    <a:pt x="7139" y="24473"/>
                  </a:lnTo>
                  <a:lnTo>
                    <a:pt x="3952" y="21032"/>
                  </a:lnTo>
                  <a:lnTo>
                    <a:pt x="3825" y="21032"/>
                  </a:lnTo>
                  <a:lnTo>
                    <a:pt x="5354" y="23071"/>
                  </a:lnTo>
                  <a:lnTo>
                    <a:pt x="7011" y="24983"/>
                  </a:lnTo>
                  <a:lnTo>
                    <a:pt x="8796" y="26768"/>
                  </a:lnTo>
                  <a:lnTo>
                    <a:pt x="10580" y="28425"/>
                  </a:lnTo>
                  <a:lnTo>
                    <a:pt x="11218" y="31484"/>
                  </a:lnTo>
                  <a:lnTo>
                    <a:pt x="11218" y="31611"/>
                  </a:lnTo>
                  <a:lnTo>
                    <a:pt x="11345" y="31611"/>
                  </a:lnTo>
                  <a:lnTo>
                    <a:pt x="11473" y="31484"/>
                  </a:lnTo>
                  <a:lnTo>
                    <a:pt x="11473" y="31356"/>
                  </a:lnTo>
                  <a:lnTo>
                    <a:pt x="11345" y="29317"/>
                  </a:lnTo>
                  <a:lnTo>
                    <a:pt x="11090" y="27277"/>
                  </a:lnTo>
                  <a:lnTo>
                    <a:pt x="10325" y="23071"/>
                  </a:lnTo>
                  <a:lnTo>
                    <a:pt x="9178" y="18992"/>
                  </a:lnTo>
                  <a:lnTo>
                    <a:pt x="7904" y="15041"/>
                  </a:lnTo>
                  <a:lnTo>
                    <a:pt x="6247" y="11090"/>
                  </a:lnTo>
                  <a:lnTo>
                    <a:pt x="4462" y="7266"/>
                  </a:lnTo>
                  <a:lnTo>
                    <a:pt x="2423" y="356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947;p42">
              <a:extLst>
                <a:ext uri="{FF2B5EF4-FFF2-40B4-BE49-F238E27FC236}">
                  <a16:creationId xmlns:a16="http://schemas.microsoft.com/office/drawing/2014/main" id="{6B90C2CC-DB9A-4932-A500-21F56FCC85BD}"/>
                </a:ext>
              </a:extLst>
            </p:cNvPr>
            <p:cNvSpPr/>
            <p:nvPr/>
          </p:nvSpPr>
          <p:spPr>
            <a:xfrm>
              <a:off x="5485445" y="3353788"/>
              <a:ext cx="112333" cy="138066"/>
            </a:xfrm>
            <a:custGeom>
              <a:avLst/>
              <a:gdLst/>
              <a:ahLst/>
              <a:cxnLst/>
              <a:rect l="l" t="t" r="r" b="b"/>
              <a:pathLst>
                <a:path w="6120" h="7522" extrusionOk="0">
                  <a:moveTo>
                    <a:pt x="1" y="1"/>
                  </a:moveTo>
                  <a:lnTo>
                    <a:pt x="1" y="128"/>
                  </a:lnTo>
                  <a:lnTo>
                    <a:pt x="1276" y="2168"/>
                  </a:lnTo>
                  <a:lnTo>
                    <a:pt x="2805" y="4080"/>
                  </a:lnTo>
                  <a:lnTo>
                    <a:pt x="4335" y="5864"/>
                  </a:lnTo>
                  <a:lnTo>
                    <a:pt x="5992" y="7521"/>
                  </a:lnTo>
                  <a:lnTo>
                    <a:pt x="6119" y="7521"/>
                  </a:lnTo>
                  <a:lnTo>
                    <a:pt x="4717" y="5609"/>
                  </a:lnTo>
                  <a:lnTo>
                    <a:pt x="3188" y="3697"/>
                  </a:lnTo>
                  <a:lnTo>
                    <a:pt x="128" y="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948;p42">
              <a:extLst>
                <a:ext uri="{FF2B5EF4-FFF2-40B4-BE49-F238E27FC236}">
                  <a16:creationId xmlns:a16="http://schemas.microsoft.com/office/drawing/2014/main" id="{94DC00DC-0B26-4854-BF44-B48051476A83}"/>
                </a:ext>
              </a:extLst>
            </p:cNvPr>
            <p:cNvSpPr/>
            <p:nvPr/>
          </p:nvSpPr>
          <p:spPr>
            <a:xfrm>
              <a:off x="5600091" y="3501197"/>
              <a:ext cx="4699" cy="2349"/>
            </a:xfrm>
            <a:custGeom>
              <a:avLst/>
              <a:gdLst/>
              <a:ahLst/>
              <a:cxnLst/>
              <a:rect l="l" t="t" r="r" b="b"/>
              <a:pathLst>
                <a:path w="256" h="128" extrusionOk="0">
                  <a:moveTo>
                    <a:pt x="1" y="0"/>
                  </a:moveTo>
                  <a:lnTo>
                    <a:pt x="1" y="128"/>
                  </a:lnTo>
                  <a:lnTo>
                    <a:pt x="256" y="12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949;p42">
              <a:extLst>
                <a:ext uri="{FF2B5EF4-FFF2-40B4-BE49-F238E27FC236}">
                  <a16:creationId xmlns:a16="http://schemas.microsoft.com/office/drawing/2014/main" id="{CA0E5DBF-53D2-4465-8D66-8D93BA2B11AE}"/>
                </a:ext>
              </a:extLst>
            </p:cNvPr>
            <p:cNvSpPr/>
            <p:nvPr/>
          </p:nvSpPr>
          <p:spPr>
            <a:xfrm>
              <a:off x="5281907" y="3419297"/>
              <a:ext cx="388392" cy="545143"/>
            </a:xfrm>
            <a:custGeom>
              <a:avLst/>
              <a:gdLst/>
              <a:ahLst/>
              <a:cxnLst/>
              <a:rect l="l" t="t" r="r" b="b"/>
              <a:pathLst>
                <a:path w="21160" h="29700" extrusionOk="0">
                  <a:moveTo>
                    <a:pt x="128" y="1"/>
                  </a:moveTo>
                  <a:lnTo>
                    <a:pt x="1" y="256"/>
                  </a:lnTo>
                  <a:lnTo>
                    <a:pt x="1" y="511"/>
                  </a:lnTo>
                  <a:lnTo>
                    <a:pt x="383" y="2295"/>
                  </a:lnTo>
                  <a:lnTo>
                    <a:pt x="765" y="4207"/>
                  </a:lnTo>
                  <a:lnTo>
                    <a:pt x="1530" y="6119"/>
                  </a:lnTo>
                  <a:lnTo>
                    <a:pt x="2295" y="8031"/>
                  </a:lnTo>
                  <a:lnTo>
                    <a:pt x="3187" y="9943"/>
                  </a:lnTo>
                  <a:lnTo>
                    <a:pt x="4207" y="11600"/>
                  </a:lnTo>
                  <a:lnTo>
                    <a:pt x="5354" y="13257"/>
                  </a:lnTo>
                  <a:lnTo>
                    <a:pt x="6501" y="14659"/>
                  </a:lnTo>
                  <a:lnTo>
                    <a:pt x="7648" y="15806"/>
                  </a:lnTo>
                  <a:lnTo>
                    <a:pt x="8923" y="16826"/>
                  </a:lnTo>
                  <a:lnTo>
                    <a:pt x="10198" y="17718"/>
                  </a:lnTo>
                  <a:lnTo>
                    <a:pt x="11600" y="18483"/>
                  </a:lnTo>
                  <a:lnTo>
                    <a:pt x="14914" y="20013"/>
                  </a:lnTo>
                  <a:lnTo>
                    <a:pt x="16698" y="20777"/>
                  </a:lnTo>
                  <a:lnTo>
                    <a:pt x="18355" y="21415"/>
                  </a:lnTo>
                  <a:lnTo>
                    <a:pt x="19120" y="23454"/>
                  </a:lnTo>
                  <a:lnTo>
                    <a:pt x="19885" y="25494"/>
                  </a:lnTo>
                  <a:lnTo>
                    <a:pt x="20395" y="27533"/>
                  </a:lnTo>
                  <a:lnTo>
                    <a:pt x="20905" y="29700"/>
                  </a:lnTo>
                  <a:lnTo>
                    <a:pt x="21160" y="28935"/>
                  </a:lnTo>
                  <a:lnTo>
                    <a:pt x="20777" y="26641"/>
                  </a:lnTo>
                  <a:lnTo>
                    <a:pt x="20140" y="24474"/>
                  </a:lnTo>
                  <a:lnTo>
                    <a:pt x="19503" y="22307"/>
                  </a:lnTo>
                  <a:lnTo>
                    <a:pt x="18610" y="20140"/>
                  </a:lnTo>
                  <a:lnTo>
                    <a:pt x="17718" y="18101"/>
                  </a:lnTo>
                  <a:lnTo>
                    <a:pt x="16698" y="16061"/>
                  </a:lnTo>
                  <a:lnTo>
                    <a:pt x="15424" y="14149"/>
                  </a:lnTo>
                  <a:lnTo>
                    <a:pt x="14149" y="12237"/>
                  </a:lnTo>
                  <a:lnTo>
                    <a:pt x="12747" y="10453"/>
                  </a:lnTo>
                  <a:lnTo>
                    <a:pt x="11345" y="8796"/>
                  </a:lnTo>
                  <a:lnTo>
                    <a:pt x="9688" y="7139"/>
                  </a:lnTo>
                  <a:lnTo>
                    <a:pt x="8031" y="5482"/>
                  </a:lnTo>
                  <a:lnTo>
                    <a:pt x="6374" y="3952"/>
                  </a:lnTo>
                  <a:lnTo>
                    <a:pt x="4589" y="2550"/>
                  </a:lnTo>
                  <a:lnTo>
                    <a:pt x="2677" y="1276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950;p42">
              <a:extLst>
                <a:ext uri="{FF2B5EF4-FFF2-40B4-BE49-F238E27FC236}">
                  <a16:creationId xmlns:a16="http://schemas.microsoft.com/office/drawing/2014/main" id="{AC19E6EF-F228-4C8D-B0F3-DBAA384C4577}"/>
                </a:ext>
              </a:extLst>
            </p:cNvPr>
            <p:cNvSpPr/>
            <p:nvPr/>
          </p:nvSpPr>
          <p:spPr>
            <a:xfrm>
              <a:off x="5347416" y="3489487"/>
              <a:ext cx="248013" cy="290137"/>
            </a:xfrm>
            <a:custGeom>
              <a:avLst/>
              <a:gdLst/>
              <a:ahLst/>
              <a:cxnLst/>
              <a:rect l="l" t="t" r="r" b="b"/>
              <a:pathLst>
                <a:path w="13512" h="15807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1530" y="1530"/>
                  </a:lnTo>
                  <a:lnTo>
                    <a:pt x="2932" y="2805"/>
                  </a:lnTo>
                  <a:lnTo>
                    <a:pt x="2932" y="2805"/>
                  </a:lnTo>
                  <a:lnTo>
                    <a:pt x="2040" y="2423"/>
                  </a:lnTo>
                  <a:lnTo>
                    <a:pt x="1148" y="2040"/>
                  </a:lnTo>
                  <a:lnTo>
                    <a:pt x="1148" y="2168"/>
                  </a:lnTo>
                  <a:lnTo>
                    <a:pt x="3442" y="3315"/>
                  </a:lnTo>
                  <a:lnTo>
                    <a:pt x="5991" y="5864"/>
                  </a:lnTo>
                  <a:lnTo>
                    <a:pt x="8286" y="8541"/>
                  </a:lnTo>
                  <a:lnTo>
                    <a:pt x="4844" y="7011"/>
                  </a:lnTo>
                  <a:lnTo>
                    <a:pt x="1658" y="5227"/>
                  </a:lnTo>
                  <a:lnTo>
                    <a:pt x="1530" y="5227"/>
                  </a:lnTo>
                  <a:lnTo>
                    <a:pt x="1530" y="5354"/>
                  </a:lnTo>
                  <a:lnTo>
                    <a:pt x="3187" y="6501"/>
                  </a:lnTo>
                  <a:lnTo>
                    <a:pt x="4972" y="7521"/>
                  </a:lnTo>
                  <a:lnTo>
                    <a:pt x="6756" y="8413"/>
                  </a:lnTo>
                  <a:lnTo>
                    <a:pt x="8668" y="9051"/>
                  </a:lnTo>
                  <a:lnTo>
                    <a:pt x="10070" y="10963"/>
                  </a:lnTo>
                  <a:lnTo>
                    <a:pt x="11472" y="13002"/>
                  </a:lnTo>
                  <a:lnTo>
                    <a:pt x="9943" y="12492"/>
                  </a:lnTo>
                  <a:lnTo>
                    <a:pt x="8541" y="11855"/>
                  </a:lnTo>
                  <a:lnTo>
                    <a:pt x="6884" y="10963"/>
                  </a:lnTo>
                  <a:lnTo>
                    <a:pt x="5482" y="9943"/>
                  </a:lnTo>
                  <a:lnTo>
                    <a:pt x="6884" y="11090"/>
                  </a:lnTo>
                  <a:lnTo>
                    <a:pt x="8413" y="12110"/>
                  </a:lnTo>
                  <a:lnTo>
                    <a:pt x="10070" y="12875"/>
                  </a:lnTo>
                  <a:lnTo>
                    <a:pt x="10835" y="13257"/>
                  </a:lnTo>
                  <a:lnTo>
                    <a:pt x="11727" y="13385"/>
                  </a:lnTo>
                  <a:lnTo>
                    <a:pt x="13257" y="15806"/>
                  </a:lnTo>
                  <a:lnTo>
                    <a:pt x="13512" y="15806"/>
                  </a:lnTo>
                  <a:lnTo>
                    <a:pt x="13512" y="15679"/>
                  </a:lnTo>
                  <a:lnTo>
                    <a:pt x="12365" y="13385"/>
                  </a:lnTo>
                  <a:lnTo>
                    <a:pt x="10962" y="11218"/>
                  </a:lnTo>
                  <a:lnTo>
                    <a:pt x="9433" y="9051"/>
                  </a:lnTo>
                  <a:lnTo>
                    <a:pt x="7776" y="7011"/>
                  </a:lnTo>
                  <a:lnTo>
                    <a:pt x="5991" y="5099"/>
                  </a:lnTo>
                  <a:lnTo>
                    <a:pt x="4207" y="3315"/>
                  </a:lnTo>
                  <a:lnTo>
                    <a:pt x="2168" y="153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951;p42">
              <a:extLst>
                <a:ext uri="{FF2B5EF4-FFF2-40B4-BE49-F238E27FC236}">
                  <a16:creationId xmlns:a16="http://schemas.microsoft.com/office/drawing/2014/main" id="{D1939BCE-EC14-4887-954C-1B0279FEA610}"/>
                </a:ext>
              </a:extLst>
            </p:cNvPr>
            <p:cNvSpPr/>
            <p:nvPr/>
          </p:nvSpPr>
          <p:spPr>
            <a:xfrm>
              <a:off x="5508848" y="3828742"/>
              <a:ext cx="388392" cy="641067"/>
            </a:xfrm>
            <a:custGeom>
              <a:avLst/>
              <a:gdLst/>
              <a:ahLst/>
              <a:cxnLst/>
              <a:rect l="l" t="t" r="r" b="b"/>
              <a:pathLst>
                <a:path w="21160" h="34926" extrusionOk="0">
                  <a:moveTo>
                    <a:pt x="1" y="0"/>
                  </a:moveTo>
                  <a:lnTo>
                    <a:pt x="383" y="9305"/>
                  </a:lnTo>
                  <a:lnTo>
                    <a:pt x="1530" y="34925"/>
                  </a:lnTo>
                  <a:lnTo>
                    <a:pt x="19630" y="3492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952;p42">
              <a:extLst>
                <a:ext uri="{FF2B5EF4-FFF2-40B4-BE49-F238E27FC236}">
                  <a16:creationId xmlns:a16="http://schemas.microsoft.com/office/drawing/2014/main" id="{00B29C2D-8EF9-463D-B298-E2EB03BC001F}"/>
                </a:ext>
              </a:extLst>
            </p:cNvPr>
            <p:cNvSpPr/>
            <p:nvPr/>
          </p:nvSpPr>
          <p:spPr>
            <a:xfrm>
              <a:off x="5508848" y="3828742"/>
              <a:ext cx="388392" cy="170793"/>
            </a:xfrm>
            <a:custGeom>
              <a:avLst/>
              <a:gdLst/>
              <a:ahLst/>
              <a:cxnLst/>
              <a:rect l="l" t="t" r="r" b="b"/>
              <a:pathLst>
                <a:path w="21160" h="9305" extrusionOk="0">
                  <a:moveTo>
                    <a:pt x="1" y="0"/>
                  </a:moveTo>
                  <a:lnTo>
                    <a:pt x="383" y="9305"/>
                  </a:lnTo>
                  <a:lnTo>
                    <a:pt x="20777" y="9305"/>
                  </a:lnTo>
                  <a:lnTo>
                    <a:pt x="2116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953;p42">
              <a:extLst>
                <a:ext uri="{FF2B5EF4-FFF2-40B4-BE49-F238E27FC236}">
                  <a16:creationId xmlns:a16="http://schemas.microsoft.com/office/drawing/2014/main" id="{934C3262-956E-48FD-B129-7128646612BB}"/>
                </a:ext>
              </a:extLst>
            </p:cNvPr>
            <p:cNvSpPr/>
            <p:nvPr/>
          </p:nvSpPr>
          <p:spPr>
            <a:xfrm>
              <a:off x="5480783" y="3793647"/>
              <a:ext cx="444540" cy="107634"/>
            </a:xfrm>
            <a:custGeom>
              <a:avLst/>
              <a:gdLst/>
              <a:ahLst/>
              <a:cxnLst/>
              <a:rect l="l" t="t" r="r" b="b"/>
              <a:pathLst>
                <a:path w="24219" h="5864" extrusionOk="0">
                  <a:moveTo>
                    <a:pt x="0" y="0"/>
                  </a:moveTo>
                  <a:lnTo>
                    <a:pt x="0" y="5863"/>
                  </a:lnTo>
                  <a:lnTo>
                    <a:pt x="24218" y="5863"/>
                  </a:lnTo>
                  <a:lnTo>
                    <a:pt x="24218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1" name="Google Shape;205;p17">
            <a:extLst>
              <a:ext uri="{FF2B5EF4-FFF2-40B4-BE49-F238E27FC236}">
                <a16:creationId xmlns:a16="http://schemas.microsoft.com/office/drawing/2014/main" id="{090CDAC8-1003-422B-9427-2B78BB1534D7}"/>
              </a:ext>
            </a:extLst>
          </p:cNvPr>
          <p:cNvGrpSpPr/>
          <p:nvPr/>
        </p:nvGrpSpPr>
        <p:grpSpPr>
          <a:xfrm>
            <a:off x="7914640" y="720936"/>
            <a:ext cx="762770" cy="1249786"/>
            <a:chOff x="4034725" y="276800"/>
            <a:chExt cx="1020975" cy="1672850"/>
          </a:xfrm>
        </p:grpSpPr>
        <p:sp>
          <p:nvSpPr>
            <p:cNvPr id="3872" name="Google Shape;206;p17">
              <a:extLst>
                <a:ext uri="{FF2B5EF4-FFF2-40B4-BE49-F238E27FC236}">
                  <a16:creationId xmlns:a16="http://schemas.microsoft.com/office/drawing/2014/main" id="{7121C1B4-D53B-459C-8D33-5EBC9A26827B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207;p17">
              <a:extLst>
                <a:ext uri="{FF2B5EF4-FFF2-40B4-BE49-F238E27FC236}">
                  <a16:creationId xmlns:a16="http://schemas.microsoft.com/office/drawing/2014/main" id="{4C378E07-6B75-4A26-A09E-34BC9960970A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208;p17">
              <a:extLst>
                <a:ext uri="{FF2B5EF4-FFF2-40B4-BE49-F238E27FC236}">
                  <a16:creationId xmlns:a16="http://schemas.microsoft.com/office/drawing/2014/main" id="{B1E0A912-6569-4C97-84B1-D8B5E56058F8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209;p17">
              <a:extLst>
                <a:ext uri="{FF2B5EF4-FFF2-40B4-BE49-F238E27FC236}">
                  <a16:creationId xmlns:a16="http://schemas.microsoft.com/office/drawing/2014/main" id="{281CE2DE-607F-47A7-A61C-53711CC42B86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210;p17">
              <a:extLst>
                <a:ext uri="{FF2B5EF4-FFF2-40B4-BE49-F238E27FC236}">
                  <a16:creationId xmlns:a16="http://schemas.microsoft.com/office/drawing/2014/main" id="{563C869A-42E6-435F-A3D3-CBEB21E441D5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211;p17">
              <a:extLst>
                <a:ext uri="{FF2B5EF4-FFF2-40B4-BE49-F238E27FC236}">
                  <a16:creationId xmlns:a16="http://schemas.microsoft.com/office/drawing/2014/main" id="{3AAE5222-EDA1-46D8-A710-0439A6032416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212;p17">
              <a:extLst>
                <a:ext uri="{FF2B5EF4-FFF2-40B4-BE49-F238E27FC236}">
                  <a16:creationId xmlns:a16="http://schemas.microsoft.com/office/drawing/2014/main" id="{E6BD239B-B764-4CC8-9B9C-7E80D7CD76F1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213;p17">
              <a:extLst>
                <a:ext uri="{FF2B5EF4-FFF2-40B4-BE49-F238E27FC236}">
                  <a16:creationId xmlns:a16="http://schemas.microsoft.com/office/drawing/2014/main" id="{8086EF47-37BD-4244-B917-4D4C06994355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214;p17">
              <a:extLst>
                <a:ext uri="{FF2B5EF4-FFF2-40B4-BE49-F238E27FC236}">
                  <a16:creationId xmlns:a16="http://schemas.microsoft.com/office/drawing/2014/main" id="{1A753A8C-7BCF-4FD8-B0BB-83E31594160E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215;p17">
              <a:extLst>
                <a:ext uri="{FF2B5EF4-FFF2-40B4-BE49-F238E27FC236}">
                  <a16:creationId xmlns:a16="http://schemas.microsoft.com/office/drawing/2014/main" id="{BFCFAB2C-14B1-4ED3-A8D0-A37FD0E39AE1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216;p17">
              <a:extLst>
                <a:ext uri="{FF2B5EF4-FFF2-40B4-BE49-F238E27FC236}">
                  <a16:creationId xmlns:a16="http://schemas.microsoft.com/office/drawing/2014/main" id="{7A5B9F31-BA7B-4AB4-9EA7-6F3DD046F771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217;p17">
              <a:extLst>
                <a:ext uri="{FF2B5EF4-FFF2-40B4-BE49-F238E27FC236}">
                  <a16:creationId xmlns:a16="http://schemas.microsoft.com/office/drawing/2014/main" id="{4977D03F-0AF2-4B5C-99C1-72B130D7945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218;p17">
              <a:extLst>
                <a:ext uri="{FF2B5EF4-FFF2-40B4-BE49-F238E27FC236}">
                  <a16:creationId xmlns:a16="http://schemas.microsoft.com/office/drawing/2014/main" id="{C019DB5E-A4DA-4580-957E-44B051C8ED47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5" name="Google Shape;709;p37">
            <a:extLst>
              <a:ext uri="{FF2B5EF4-FFF2-40B4-BE49-F238E27FC236}">
                <a16:creationId xmlns:a16="http://schemas.microsoft.com/office/drawing/2014/main" id="{C34D7929-85EE-4CBC-9FD6-A6F0E6D10974}"/>
              </a:ext>
            </a:extLst>
          </p:cNvPr>
          <p:cNvGrpSpPr/>
          <p:nvPr/>
        </p:nvGrpSpPr>
        <p:grpSpPr>
          <a:xfrm rot="18900000" flipH="1">
            <a:off x="-9856266" y="3048517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886" name="Google Shape;710;p37">
              <a:extLst>
                <a:ext uri="{FF2B5EF4-FFF2-40B4-BE49-F238E27FC236}">
                  <a16:creationId xmlns:a16="http://schemas.microsoft.com/office/drawing/2014/main" id="{18517E65-BA2C-4C24-A204-F366ADD4F3D7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711;p37">
              <a:extLst>
                <a:ext uri="{FF2B5EF4-FFF2-40B4-BE49-F238E27FC236}">
                  <a16:creationId xmlns:a16="http://schemas.microsoft.com/office/drawing/2014/main" id="{84194C7D-ED49-4C91-AB9A-E8992B900FA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712;p37">
              <a:extLst>
                <a:ext uri="{FF2B5EF4-FFF2-40B4-BE49-F238E27FC236}">
                  <a16:creationId xmlns:a16="http://schemas.microsoft.com/office/drawing/2014/main" id="{A3E3F2A6-F7FE-453C-8258-2B2AC614A204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713;p37">
              <a:extLst>
                <a:ext uri="{FF2B5EF4-FFF2-40B4-BE49-F238E27FC236}">
                  <a16:creationId xmlns:a16="http://schemas.microsoft.com/office/drawing/2014/main" id="{09A4B57C-0DD2-495B-A36C-6AAF03F44944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714;p37">
              <a:extLst>
                <a:ext uri="{FF2B5EF4-FFF2-40B4-BE49-F238E27FC236}">
                  <a16:creationId xmlns:a16="http://schemas.microsoft.com/office/drawing/2014/main" id="{A4B83CB6-E977-418C-849A-C7CBB1617571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1" name="Google Shape;715;p37">
              <a:extLst>
                <a:ext uri="{FF2B5EF4-FFF2-40B4-BE49-F238E27FC236}">
                  <a16:creationId xmlns:a16="http://schemas.microsoft.com/office/drawing/2014/main" id="{A6CEB82A-2D40-45A9-BF97-017A63D8F7ED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716;p37">
              <a:extLst>
                <a:ext uri="{FF2B5EF4-FFF2-40B4-BE49-F238E27FC236}">
                  <a16:creationId xmlns:a16="http://schemas.microsoft.com/office/drawing/2014/main" id="{6B166EE5-B270-4AF9-97D0-A6DD32E7CC93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717;p37">
              <a:extLst>
                <a:ext uri="{FF2B5EF4-FFF2-40B4-BE49-F238E27FC236}">
                  <a16:creationId xmlns:a16="http://schemas.microsoft.com/office/drawing/2014/main" id="{F4F21928-2417-4612-A13C-B3C6BD0C3892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718;p37">
              <a:extLst>
                <a:ext uri="{FF2B5EF4-FFF2-40B4-BE49-F238E27FC236}">
                  <a16:creationId xmlns:a16="http://schemas.microsoft.com/office/drawing/2014/main" id="{E30E4B8B-38D4-45FF-B7DE-FCED03613C1B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719;p37">
              <a:extLst>
                <a:ext uri="{FF2B5EF4-FFF2-40B4-BE49-F238E27FC236}">
                  <a16:creationId xmlns:a16="http://schemas.microsoft.com/office/drawing/2014/main" id="{DAD70637-3710-4839-8DFD-1C0711B49C2A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720;p37">
              <a:extLst>
                <a:ext uri="{FF2B5EF4-FFF2-40B4-BE49-F238E27FC236}">
                  <a16:creationId xmlns:a16="http://schemas.microsoft.com/office/drawing/2014/main" id="{5DF99194-FBAA-44EC-B211-9390E18751AD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721;p37">
              <a:extLst>
                <a:ext uri="{FF2B5EF4-FFF2-40B4-BE49-F238E27FC236}">
                  <a16:creationId xmlns:a16="http://schemas.microsoft.com/office/drawing/2014/main" id="{59928E3D-17AF-41BB-BCC0-0E00BEDFF36B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722;p37">
              <a:extLst>
                <a:ext uri="{FF2B5EF4-FFF2-40B4-BE49-F238E27FC236}">
                  <a16:creationId xmlns:a16="http://schemas.microsoft.com/office/drawing/2014/main" id="{7341C06E-FA74-46D3-B438-F8BDFF4566F6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723;p37">
              <a:extLst>
                <a:ext uri="{FF2B5EF4-FFF2-40B4-BE49-F238E27FC236}">
                  <a16:creationId xmlns:a16="http://schemas.microsoft.com/office/drawing/2014/main" id="{CD3344F6-9D7C-40FE-9C85-C7443CBC4116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724;p37">
              <a:extLst>
                <a:ext uri="{FF2B5EF4-FFF2-40B4-BE49-F238E27FC236}">
                  <a16:creationId xmlns:a16="http://schemas.microsoft.com/office/drawing/2014/main" id="{0A362BB6-BAC3-402E-8571-F27B68F1CFDC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725;p37">
              <a:extLst>
                <a:ext uri="{FF2B5EF4-FFF2-40B4-BE49-F238E27FC236}">
                  <a16:creationId xmlns:a16="http://schemas.microsoft.com/office/drawing/2014/main" id="{500789BA-4A73-4A25-8EA1-9EFB0030D9E4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726;p37">
              <a:extLst>
                <a:ext uri="{FF2B5EF4-FFF2-40B4-BE49-F238E27FC236}">
                  <a16:creationId xmlns:a16="http://schemas.microsoft.com/office/drawing/2014/main" id="{FA60D1AF-FF6A-427C-9F10-F574E01F8B28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727;p37">
              <a:extLst>
                <a:ext uri="{FF2B5EF4-FFF2-40B4-BE49-F238E27FC236}">
                  <a16:creationId xmlns:a16="http://schemas.microsoft.com/office/drawing/2014/main" id="{FBCB9A6D-16CB-43AA-BEEF-01A139C6F5E2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728;p37">
              <a:extLst>
                <a:ext uri="{FF2B5EF4-FFF2-40B4-BE49-F238E27FC236}">
                  <a16:creationId xmlns:a16="http://schemas.microsoft.com/office/drawing/2014/main" id="{0FE6B616-9B74-43EF-B183-F018CADF483F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729;p37">
              <a:extLst>
                <a:ext uri="{FF2B5EF4-FFF2-40B4-BE49-F238E27FC236}">
                  <a16:creationId xmlns:a16="http://schemas.microsoft.com/office/drawing/2014/main" id="{E12CE0AD-75D6-42D0-AFD8-35B4DF6724DE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730;p37">
              <a:extLst>
                <a:ext uri="{FF2B5EF4-FFF2-40B4-BE49-F238E27FC236}">
                  <a16:creationId xmlns:a16="http://schemas.microsoft.com/office/drawing/2014/main" id="{8BC53480-DEE5-4DAD-ADEB-F6B2912714E4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7" name="Google Shape;709;p37">
            <a:extLst>
              <a:ext uri="{FF2B5EF4-FFF2-40B4-BE49-F238E27FC236}">
                <a16:creationId xmlns:a16="http://schemas.microsoft.com/office/drawing/2014/main" id="{B27112A0-B5B2-4B01-B244-B432C0AEB8A7}"/>
              </a:ext>
            </a:extLst>
          </p:cNvPr>
          <p:cNvGrpSpPr/>
          <p:nvPr/>
        </p:nvGrpSpPr>
        <p:grpSpPr>
          <a:xfrm rot="2700000">
            <a:off x="-5053003" y="3048518"/>
            <a:ext cx="364344" cy="687966"/>
            <a:chOff x="4652100" y="1506000"/>
            <a:chExt cx="1627475" cy="3239175"/>
          </a:xfrm>
          <a:solidFill>
            <a:schemeClr val="accent5"/>
          </a:solidFill>
        </p:grpSpPr>
        <p:sp>
          <p:nvSpPr>
            <p:cNvPr id="3908" name="Google Shape;710;p37">
              <a:extLst>
                <a:ext uri="{FF2B5EF4-FFF2-40B4-BE49-F238E27FC236}">
                  <a16:creationId xmlns:a16="http://schemas.microsoft.com/office/drawing/2014/main" id="{8051A6FC-59AE-4833-9D8F-E5031B544515}"/>
                </a:ext>
              </a:extLst>
            </p:cNvPr>
            <p:cNvSpPr/>
            <p:nvPr/>
          </p:nvSpPr>
          <p:spPr>
            <a:xfrm>
              <a:off x="5352275" y="2001175"/>
              <a:ext cx="274425" cy="810600"/>
            </a:xfrm>
            <a:custGeom>
              <a:avLst/>
              <a:gdLst/>
              <a:ahLst/>
              <a:cxnLst/>
              <a:rect l="l" t="t" r="r" b="b"/>
              <a:pathLst>
                <a:path w="10977" h="32424" extrusionOk="0">
                  <a:moveTo>
                    <a:pt x="2272" y="1"/>
                  </a:moveTo>
                  <a:lnTo>
                    <a:pt x="1893" y="127"/>
                  </a:lnTo>
                  <a:lnTo>
                    <a:pt x="1515" y="505"/>
                  </a:lnTo>
                  <a:lnTo>
                    <a:pt x="1136" y="1262"/>
                  </a:lnTo>
                  <a:lnTo>
                    <a:pt x="884" y="2019"/>
                  </a:lnTo>
                  <a:lnTo>
                    <a:pt x="631" y="3029"/>
                  </a:lnTo>
                  <a:lnTo>
                    <a:pt x="253" y="4921"/>
                  </a:lnTo>
                  <a:lnTo>
                    <a:pt x="127" y="6309"/>
                  </a:lnTo>
                  <a:lnTo>
                    <a:pt x="1" y="8454"/>
                  </a:lnTo>
                  <a:lnTo>
                    <a:pt x="127" y="10598"/>
                  </a:lnTo>
                  <a:lnTo>
                    <a:pt x="505" y="12743"/>
                  </a:lnTo>
                  <a:lnTo>
                    <a:pt x="1010" y="14888"/>
                  </a:lnTo>
                  <a:lnTo>
                    <a:pt x="1515" y="15897"/>
                  </a:lnTo>
                  <a:lnTo>
                    <a:pt x="1893" y="16906"/>
                  </a:lnTo>
                  <a:lnTo>
                    <a:pt x="3028" y="18799"/>
                  </a:lnTo>
                  <a:lnTo>
                    <a:pt x="4290" y="20691"/>
                  </a:lnTo>
                  <a:lnTo>
                    <a:pt x="5678" y="22457"/>
                  </a:lnTo>
                  <a:lnTo>
                    <a:pt x="7066" y="24350"/>
                  </a:lnTo>
                  <a:lnTo>
                    <a:pt x="8327" y="26116"/>
                  </a:lnTo>
                  <a:lnTo>
                    <a:pt x="9463" y="28008"/>
                  </a:lnTo>
                  <a:lnTo>
                    <a:pt x="9967" y="29017"/>
                  </a:lnTo>
                  <a:lnTo>
                    <a:pt x="10346" y="30153"/>
                  </a:lnTo>
                  <a:lnTo>
                    <a:pt x="10346" y="32298"/>
                  </a:lnTo>
                  <a:lnTo>
                    <a:pt x="10346" y="32424"/>
                  </a:lnTo>
                  <a:lnTo>
                    <a:pt x="10472" y="32171"/>
                  </a:lnTo>
                  <a:lnTo>
                    <a:pt x="10598" y="31667"/>
                  </a:lnTo>
                  <a:lnTo>
                    <a:pt x="10724" y="31036"/>
                  </a:lnTo>
                  <a:lnTo>
                    <a:pt x="10724" y="30784"/>
                  </a:lnTo>
                  <a:lnTo>
                    <a:pt x="10850" y="29648"/>
                  </a:lnTo>
                  <a:lnTo>
                    <a:pt x="10976" y="28387"/>
                  </a:lnTo>
                  <a:lnTo>
                    <a:pt x="10850" y="27251"/>
                  </a:lnTo>
                  <a:lnTo>
                    <a:pt x="10850" y="26116"/>
                  </a:lnTo>
                  <a:lnTo>
                    <a:pt x="10346" y="23719"/>
                  </a:lnTo>
                  <a:lnTo>
                    <a:pt x="9715" y="21322"/>
                  </a:lnTo>
                  <a:lnTo>
                    <a:pt x="8958" y="19051"/>
                  </a:lnTo>
                  <a:lnTo>
                    <a:pt x="8201" y="16780"/>
                  </a:lnTo>
                  <a:lnTo>
                    <a:pt x="6435" y="12238"/>
                  </a:lnTo>
                  <a:lnTo>
                    <a:pt x="5678" y="9715"/>
                  </a:lnTo>
                  <a:lnTo>
                    <a:pt x="5047" y="7192"/>
                  </a:lnTo>
                  <a:lnTo>
                    <a:pt x="4416" y="4543"/>
                  </a:lnTo>
                  <a:lnTo>
                    <a:pt x="3659" y="2019"/>
                  </a:lnTo>
                  <a:lnTo>
                    <a:pt x="3407" y="1262"/>
                  </a:lnTo>
                  <a:lnTo>
                    <a:pt x="3155" y="632"/>
                  </a:lnTo>
                  <a:lnTo>
                    <a:pt x="2902" y="253"/>
                  </a:lnTo>
                  <a:lnTo>
                    <a:pt x="2650" y="127"/>
                  </a:lnTo>
                  <a:lnTo>
                    <a:pt x="2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711;p37">
              <a:extLst>
                <a:ext uri="{FF2B5EF4-FFF2-40B4-BE49-F238E27FC236}">
                  <a16:creationId xmlns:a16="http://schemas.microsoft.com/office/drawing/2014/main" id="{9AC71755-39FE-453A-9675-2D1631A3E879}"/>
                </a:ext>
              </a:extLst>
            </p:cNvPr>
            <p:cNvSpPr/>
            <p:nvPr/>
          </p:nvSpPr>
          <p:spPr>
            <a:xfrm>
              <a:off x="5396425" y="2165200"/>
              <a:ext cx="223975" cy="646575"/>
            </a:xfrm>
            <a:custGeom>
              <a:avLst/>
              <a:gdLst/>
              <a:ahLst/>
              <a:cxnLst/>
              <a:rect l="l" t="t" r="r" b="b"/>
              <a:pathLst>
                <a:path w="8959" h="25863" extrusionOk="0">
                  <a:moveTo>
                    <a:pt x="1010" y="379"/>
                  </a:moveTo>
                  <a:lnTo>
                    <a:pt x="1136" y="505"/>
                  </a:lnTo>
                  <a:lnTo>
                    <a:pt x="1389" y="757"/>
                  </a:lnTo>
                  <a:lnTo>
                    <a:pt x="1641" y="1514"/>
                  </a:lnTo>
                  <a:lnTo>
                    <a:pt x="2019" y="2902"/>
                  </a:lnTo>
                  <a:lnTo>
                    <a:pt x="3281" y="6056"/>
                  </a:lnTo>
                  <a:lnTo>
                    <a:pt x="6183" y="12742"/>
                  </a:lnTo>
                  <a:lnTo>
                    <a:pt x="6940" y="14887"/>
                  </a:lnTo>
                  <a:lnTo>
                    <a:pt x="7697" y="16905"/>
                  </a:lnTo>
                  <a:lnTo>
                    <a:pt x="8201" y="19050"/>
                  </a:lnTo>
                  <a:lnTo>
                    <a:pt x="8580" y="21321"/>
                  </a:lnTo>
                  <a:lnTo>
                    <a:pt x="8201" y="20186"/>
                  </a:lnTo>
                  <a:lnTo>
                    <a:pt x="7823" y="19050"/>
                  </a:lnTo>
                  <a:lnTo>
                    <a:pt x="6687" y="16779"/>
                  </a:lnTo>
                  <a:lnTo>
                    <a:pt x="5300" y="14761"/>
                  </a:lnTo>
                  <a:lnTo>
                    <a:pt x="3912" y="12616"/>
                  </a:lnTo>
                  <a:lnTo>
                    <a:pt x="2524" y="10471"/>
                  </a:lnTo>
                  <a:lnTo>
                    <a:pt x="1389" y="8200"/>
                  </a:lnTo>
                  <a:lnTo>
                    <a:pt x="1010" y="7065"/>
                  </a:lnTo>
                  <a:lnTo>
                    <a:pt x="632" y="5930"/>
                  </a:lnTo>
                  <a:lnTo>
                    <a:pt x="379" y="4794"/>
                  </a:lnTo>
                  <a:lnTo>
                    <a:pt x="253" y="3533"/>
                  </a:lnTo>
                  <a:lnTo>
                    <a:pt x="253" y="2776"/>
                  </a:lnTo>
                  <a:lnTo>
                    <a:pt x="379" y="1766"/>
                  </a:lnTo>
                  <a:lnTo>
                    <a:pt x="632" y="757"/>
                  </a:lnTo>
                  <a:lnTo>
                    <a:pt x="758" y="505"/>
                  </a:lnTo>
                  <a:lnTo>
                    <a:pt x="1010" y="379"/>
                  </a:lnTo>
                  <a:close/>
                  <a:moveTo>
                    <a:pt x="758" y="0"/>
                  </a:moveTo>
                  <a:lnTo>
                    <a:pt x="506" y="379"/>
                  </a:lnTo>
                  <a:lnTo>
                    <a:pt x="253" y="883"/>
                  </a:lnTo>
                  <a:lnTo>
                    <a:pt x="127" y="1514"/>
                  </a:lnTo>
                  <a:lnTo>
                    <a:pt x="1" y="2271"/>
                  </a:lnTo>
                  <a:lnTo>
                    <a:pt x="1" y="3659"/>
                  </a:lnTo>
                  <a:lnTo>
                    <a:pt x="127" y="4668"/>
                  </a:lnTo>
                  <a:lnTo>
                    <a:pt x="379" y="5930"/>
                  </a:lnTo>
                  <a:lnTo>
                    <a:pt x="758" y="7317"/>
                  </a:lnTo>
                  <a:lnTo>
                    <a:pt x="1262" y="8579"/>
                  </a:lnTo>
                  <a:lnTo>
                    <a:pt x="1893" y="9714"/>
                  </a:lnTo>
                  <a:lnTo>
                    <a:pt x="3281" y="12111"/>
                  </a:lnTo>
                  <a:lnTo>
                    <a:pt x="4795" y="14508"/>
                  </a:lnTo>
                  <a:lnTo>
                    <a:pt x="6309" y="16779"/>
                  </a:lnTo>
                  <a:lnTo>
                    <a:pt x="6940" y="18041"/>
                  </a:lnTo>
                  <a:lnTo>
                    <a:pt x="7570" y="19176"/>
                  </a:lnTo>
                  <a:lnTo>
                    <a:pt x="8075" y="20438"/>
                  </a:lnTo>
                  <a:lnTo>
                    <a:pt x="8454" y="21699"/>
                  </a:lnTo>
                  <a:lnTo>
                    <a:pt x="8580" y="23087"/>
                  </a:lnTo>
                  <a:lnTo>
                    <a:pt x="8706" y="24475"/>
                  </a:lnTo>
                  <a:lnTo>
                    <a:pt x="8580" y="25106"/>
                  </a:lnTo>
                  <a:lnTo>
                    <a:pt x="8580" y="25484"/>
                  </a:lnTo>
                  <a:lnTo>
                    <a:pt x="8580" y="25737"/>
                  </a:lnTo>
                  <a:lnTo>
                    <a:pt x="8706" y="25863"/>
                  </a:lnTo>
                  <a:lnTo>
                    <a:pt x="8706" y="25737"/>
                  </a:lnTo>
                  <a:lnTo>
                    <a:pt x="8832" y="25106"/>
                  </a:lnTo>
                  <a:lnTo>
                    <a:pt x="8958" y="23466"/>
                  </a:lnTo>
                  <a:lnTo>
                    <a:pt x="8958" y="22204"/>
                  </a:lnTo>
                  <a:lnTo>
                    <a:pt x="8832" y="20943"/>
                  </a:lnTo>
                  <a:lnTo>
                    <a:pt x="8454" y="18545"/>
                  </a:lnTo>
                  <a:lnTo>
                    <a:pt x="7823" y="16148"/>
                  </a:lnTo>
                  <a:lnTo>
                    <a:pt x="6940" y="13751"/>
                  </a:lnTo>
                  <a:lnTo>
                    <a:pt x="4543" y="7948"/>
                  </a:lnTo>
                  <a:lnTo>
                    <a:pt x="3281" y="5046"/>
                  </a:lnTo>
                  <a:lnTo>
                    <a:pt x="2146" y="2145"/>
                  </a:lnTo>
                  <a:lnTo>
                    <a:pt x="1641" y="631"/>
                  </a:lnTo>
                  <a:lnTo>
                    <a:pt x="1515" y="379"/>
                  </a:lnTo>
                  <a:lnTo>
                    <a:pt x="1262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712;p37">
              <a:extLst>
                <a:ext uri="{FF2B5EF4-FFF2-40B4-BE49-F238E27FC236}">
                  <a16:creationId xmlns:a16="http://schemas.microsoft.com/office/drawing/2014/main" id="{404F5EA3-3FE3-42D2-ACDD-B4599CAAA357}"/>
                </a:ext>
              </a:extLst>
            </p:cNvPr>
            <p:cNvSpPr/>
            <p:nvPr/>
          </p:nvSpPr>
          <p:spPr>
            <a:xfrm>
              <a:off x="5629825" y="3379475"/>
              <a:ext cx="649750" cy="517275"/>
            </a:xfrm>
            <a:custGeom>
              <a:avLst/>
              <a:gdLst/>
              <a:ahLst/>
              <a:cxnLst/>
              <a:rect l="l" t="t" r="r" b="b"/>
              <a:pathLst>
                <a:path w="25990" h="20691" extrusionOk="0">
                  <a:moveTo>
                    <a:pt x="24602" y="0"/>
                  </a:moveTo>
                  <a:lnTo>
                    <a:pt x="23845" y="126"/>
                  </a:lnTo>
                  <a:lnTo>
                    <a:pt x="23088" y="379"/>
                  </a:lnTo>
                  <a:lnTo>
                    <a:pt x="22331" y="757"/>
                  </a:lnTo>
                  <a:lnTo>
                    <a:pt x="20691" y="1893"/>
                  </a:lnTo>
                  <a:lnTo>
                    <a:pt x="18924" y="3028"/>
                  </a:lnTo>
                  <a:lnTo>
                    <a:pt x="17411" y="4290"/>
                  </a:lnTo>
                  <a:lnTo>
                    <a:pt x="15518" y="6056"/>
                  </a:lnTo>
                  <a:lnTo>
                    <a:pt x="11733" y="9084"/>
                  </a:lnTo>
                  <a:lnTo>
                    <a:pt x="8075" y="12238"/>
                  </a:lnTo>
                  <a:lnTo>
                    <a:pt x="4669" y="15392"/>
                  </a:lnTo>
                  <a:lnTo>
                    <a:pt x="3028" y="17158"/>
                  </a:lnTo>
                  <a:lnTo>
                    <a:pt x="1388" y="18924"/>
                  </a:lnTo>
                  <a:lnTo>
                    <a:pt x="1" y="20564"/>
                  </a:lnTo>
                  <a:lnTo>
                    <a:pt x="127" y="20690"/>
                  </a:lnTo>
                  <a:lnTo>
                    <a:pt x="253" y="20690"/>
                  </a:lnTo>
                  <a:lnTo>
                    <a:pt x="1262" y="19933"/>
                  </a:lnTo>
                  <a:lnTo>
                    <a:pt x="2145" y="19303"/>
                  </a:lnTo>
                  <a:lnTo>
                    <a:pt x="3155" y="18672"/>
                  </a:lnTo>
                  <a:lnTo>
                    <a:pt x="4290" y="18293"/>
                  </a:lnTo>
                  <a:lnTo>
                    <a:pt x="6435" y="17536"/>
                  </a:lnTo>
                  <a:lnTo>
                    <a:pt x="8832" y="17032"/>
                  </a:lnTo>
                  <a:lnTo>
                    <a:pt x="11103" y="16527"/>
                  </a:lnTo>
                  <a:lnTo>
                    <a:pt x="13373" y="15896"/>
                  </a:lnTo>
                  <a:lnTo>
                    <a:pt x="14383" y="15392"/>
                  </a:lnTo>
                  <a:lnTo>
                    <a:pt x="15518" y="14887"/>
                  </a:lnTo>
                  <a:lnTo>
                    <a:pt x="16527" y="14256"/>
                  </a:lnTo>
                  <a:lnTo>
                    <a:pt x="17537" y="13625"/>
                  </a:lnTo>
                  <a:lnTo>
                    <a:pt x="18924" y="12238"/>
                  </a:lnTo>
                  <a:lnTo>
                    <a:pt x="20312" y="10850"/>
                  </a:lnTo>
                  <a:lnTo>
                    <a:pt x="21574" y="9210"/>
                  </a:lnTo>
                  <a:lnTo>
                    <a:pt x="22709" y="7570"/>
                  </a:lnTo>
                  <a:lnTo>
                    <a:pt x="23466" y="6434"/>
                  </a:lnTo>
                  <a:lnTo>
                    <a:pt x="24223" y="5173"/>
                  </a:lnTo>
                  <a:lnTo>
                    <a:pt x="24980" y="3911"/>
                  </a:lnTo>
                  <a:lnTo>
                    <a:pt x="25485" y="2523"/>
                  </a:lnTo>
                  <a:lnTo>
                    <a:pt x="25863" y="1767"/>
                  </a:lnTo>
                  <a:lnTo>
                    <a:pt x="25989" y="1262"/>
                  </a:lnTo>
                  <a:lnTo>
                    <a:pt x="25989" y="883"/>
                  </a:lnTo>
                  <a:lnTo>
                    <a:pt x="25611" y="379"/>
                  </a:lnTo>
                  <a:lnTo>
                    <a:pt x="25106" y="126"/>
                  </a:lnTo>
                  <a:lnTo>
                    <a:pt x="246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713;p37">
              <a:extLst>
                <a:ext uri="{FF2B5EF4-FFF2-40B4-BE49-F238E27FC236}">
                  <a16:creationId xmlns:a16="http://schemas.microsoft.com/office/drawing/2014/main" id="{F6DA9120-9EE0-4722-872D-683AA4277BD1}"/>
                </a:ext>
              </a:extLst>
            </p:cNvPr>
            <p:cNvSpPr/>
            <p:nvPr/>
          </p:nvSpPr>
          <p:spPr>
            <a:xfrm>
              <a:off x="5629825" y="3445700"/>
              <a:ext cx="574050" cy="447900"/>
            </a:xfrm>
            <a:custGeom>
              <a:avLst/>
              <a:gdLst/>
              <a:ahLst/>
              <a:cxnLst/>
              <a:rect l="l" t="t" r="r" b="b"/>
              <a:pathLst>
                <a:path w="22962" h="17916" extrusionOk="0">
                  <a:moveTo>
                    <a:pt x="21952" y="758"/>
                  </a:moveTo>
                  <a:lnTo>
                    <a:pt x="22078" y="884"/>
                  </a:lnTo>
                  <a:lnTo>
                    <a:pt x="22331" y="884"/>
                  </a:lnTo>
                  <a:lnTo>
                    <a:pt x="22331" y="1136"/>
                  </a:lnTo>
                  <a:lnTo>
                    <a:pt x="22331" y="1641"/>
                  </a:lnTo>
                  <a:lnTo>
                    <a:pt x="22205" y="2145"/>
                  </a:lnTo>
                  <a:lnTo>
                    <a:pt x="21826" y="2650"/>
                  </a:lnTo>
                  <a:lnTo>
                    <a:pt x="20943" y="4164"/>
                  </a:lnTo>
                  <a:lnTo>
                    <a:pt x="19555" y="5804"/>
                  </a:lnTo>
                  <a:lnTo>
                    <a:pt x="17789" y="7570"/>
                  </a:lnTo>
                  <a:lnTo>
                    <a:pt x="15644" y="9210"/>
                  </a:lnTo>
                  <a:lnTo>
                    <a:pt x="14383" y="9967"/>
                  </a:lnTo>
                  <a:lnTo>
                    <a:pt x="13121" y="10724"/>
                  </a:lnTo>
                  <a:lnTo>
                    <a:pt x="11860" y="11481"/>
                  </a:lnTo>
                  <a:lnTo>
                    <a:pt x="10472" y="12112"/>
                  </a:lnTo>
                  <a:lnTo>
                    <a:pt x="8327" y="12869"/>
                  </a:lnTo>
                  <a:lnTo>
                    <a:pt x="6309" y="13878"/>
                  </a:lnTo>
                  <a:lnTo>
                    <a:pt x="4290" y="14887"/>
                  </a:lnTo>
                  <a:lnTo>
                    <a:pt x="2272" y="15897"/>
                  </a:lnTo>
                  <a:lnTo>
                    <a:pt x="4290" y="14383"/>
                  </a:lnTo>
                  <a:lnTo>
                    <a:pt x="6435" y="12743"/>
                  </a:lnTo>
                  <a:lnTo>
                    <a:pt x="10724" y="9715"/>
                  </a:lnTo>
                  <a:lnTo>
                    <a:pt x="13626" y="7570"/>
                  </a:lnTo>
                  <a:lnTo>
                    <a:pt x="16401" y="5299"/>
                  </a:lnTo>
                  <a:lnTo>
                    <a:pt x="19303" y="2650"/>
                  </a:lnTo>
                  <a:lnTo>
                    <a:pt x="20817" y="1388"/>
                  </a:lnTo>
                  <a:lnTo>
                    <a:pt x="21574" y="884"/>
                  </a:lnTo>
                  <a:lnTo>
                    <a:pt x="21952" y="758"/>
                  </a:lnTo>
                  <a:close/>
                  <a:moveTo>
                    <a:pt x="22457" y="1"/>
                  </a:moveTo>
                  <a:lnTo>
                    <a:pt x="22078" y="127"/>
                  </a:lnTo>
                  <a:lnTo>
                    <a:pt x="21574" y="253"/>
                  </a:lnTo>
                  <a:lnTo>
                    <a:pt x="21195" y="631"/>
                  </a:lnTo>
                  <a:lnTo>
                    <a:pt x="20312" y="1388"/>
                  </a:lnTo>
                  <a:lnTo>
                    <a:pt x="19681" y="2019"/>
                  </a:lnTo>
                  <a:lnTo>
                    <a:pt x="14257" y="6435"/>
                  </a:lnTo>
                  <a:lnTo>
                    <a:pt x="11481" y="8706"/>
                  </a:lnTo>
                  <a:lnTo>
                    <a:pt x="8579" y="10724"/>
                  </a:lnTo>
                  <a:lnTo>
                    <a:pt x="4921" y="13500"/>
                  </a:lnTo>
                  <a:lnTo>
                    <a:pt x="3155" y="14887"/>
                  </a:lnTo>
                  <a:lnTo>
                    <a:pt x="1388" y="16275"/>
                  </a:lnTo>
                  <a:lnTo>
                    <a:pt x="1" y="17915"/>
                  </a:lnTo>
                  <a:lnTo>
                    <a:pt x="505" y="17411"/>
                  </a:lnTo>
                  <a:lnTo>
                    <a:pt x="1893" y="16527"/>
                  </a:lnTo>
                  <a:lnTo>
                    <a:pt x="3155" y="15771"/>
                  </a:lnTo>
                  <a:lnTo>
                    <a:pt x="6056" y="14383"/>
                  </a:lnTo>
                  <a:lnTo>
                    <a:pt x="11860" y="11733"/>
                  </a:lnTo>
                  <a:lnTo>
                    <a:pt x="13247" y="11103"/>
                  </a:lnTo>
                  <a:lnTo>
                    <a:pt x="14635" y="10346"/>
                  </a:lnTo>
                  <a:lnTo>
                    <a:pt x="15897" y="9463"/>
                  </a:lnTo>
                  <a:lnTo>
                    <a:pt x="17158" y="8579"/>
                  </a:lnTo>
                  <a:lnTo>
                    <a:pt x="18294" y="7570"/>
                  </a:lnTo>
                  <a:lnTo>
                    <a:pt x="19429" y="6561"/>
                  </a:lnTo>
                  <a:lnTo>
                    <a:pt x="20438" y="5425"/>
                  </a:lnTo>
                  <a:lnTo>
                    <a:pt x="21321" y="4164"/>
                  </a:lnTo>
                  <a:lnTo>
                    <a:pt x="21952" y="3407"/>
                  </a:lnTo>
                  <a:lnTo>
                    <a:pt x="22583" y="2272"/>
                  </a:lnTo>
                  <a:lnTo>
                    <a:pt x="22835" y="1641"/>
                  </a:lnTo>
                  <a:lnTo>
                    <a:pt x="22962" y="1136"/>
                  </a:lnTo>
                  <a:lnTo>
                    <a:pt x="22962" y="631"/>
                  </a:lnTo>
                  <a:lnTo>
                    <a:pt x="22835" y="253"/>
                  </a:lnTo>
                  <a:lnTo>
                    <a:pt x="2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714;p37">
              <a:extLst>
                <a:ext uri="{FF2B5EF4-FFF2-40B4-BE49-F238E27FC236}">
                  <a16:creationId xmlns:a16="http://schemas.microsoft.com/office/drawing/2014/main" id="{8F93C479-F28F-4EC1-89A5-212D3BF934F2}"/>
                </a:ext>
              </a:extLst>
            </p:cNvPr>
            <p:cNvSpPr/>
            <p:nvPr/>
          </p:nvSpPr>
          <p:spPr>
            <a:xfrm>
              <a:off x="5809600" y="2846450"/>
              <a:ext cx="419500" cy="750675"/>
            </a:xfrm>
            <a:custGeom>
              <a:avLst/>
              <a:gdLst/>
              <a:ahLst/>
              <a:cxnLst/>
              <a:rect l="l" t="t" r="r" b="b"/>
              <a:pathLst>
                <a:path w="16780" h="30027" extrusionOk="0">
                  <a:moveTo>
                    <a:pt x="14761" y="0"/>
                  </a:moveTo>
                  <a:lnTo>
                    <a:pt x="14383" y="253"/>
                  </a:lnTo>
                  <a:lnTo>
                    <a:pt x="13878" y="631"/>
                  </a:lnTo>
                  <a:lnTo>
                    <a:pt x="12995" y="1514"/>
                  </a:lnTo>
                  <a:lnTo>
                    <a:pt x="12364" y="2271"/>
                  </a:lnTo>
                  <a:lnTo>
                    <a:pt x="11733" y="3154"/>
                  </a:lnTo>
                  <a:lnTo>
                    <a:pt x="11103" y="4290"/>
                  </a:lnTo>
                  <a:lnTo>
                    <a:pt x="9967" y="6435"/>
                  </a:lnTo>
                  <a:lnTo>
                    <a:pt x="8958" y="8705"/>
                  </a:lnTo>
                  <a:lnTo>
                    <a:pt x="8075" y="10976"/>
                  </a:lnTo>
                  <a:lnTo>
                    <a:pt x="6435" y="15392"/>
                  </a:lnTo>
                  <a:lnTo>
                    <a:pt x="4921" y="19807"/>
                  </a:lnTo>
                  <a:lnTo>
                    <a:pt x="4164" y="21826"/>
                  </a:lnTo>
                  <a:lnTo>
                    <a:pt x="3281" y="23718"/>
                  </a:lnTo>
                  <a:lnTo>
                    <a:pt x="2398" y="25737"/>
                  </a:lnTo>
                  <a:lnTo>
                    <a:pt x="1388" y="27503"/>
                  </a:lnTo>
                  <a:lnTo>
                    <a:pt x="1" y="29900"/>
                  </a:lnTo>
                  <a:lnTo>
                    <a:pt x="1" y="30026"/>
                  </a:lnTo>
                  <a:lnTo>
                    <a:pt x="127" y="30026"/>
                  </a:lnTo>
                  <a:lnTo>
                    <a:pt x="379" y="29522"/>
                  </a:lnTo>
                  <a:lnTo>
                    <a:pt x="1388" y="28134"/>
                  </a:lnTo>
                  <a:lnTo>
                    <a:pt x="1515" y="27882"/>
                  </a:lnTo>
                  <a:lnTo>
                    <a:pt x="1515" y="27755"/>
                  </a:lnTo>
                  <a:lnTo>
                    <a:pt x="2272" y="26872"/>
                  </a:lnTo>
                  <a:lnTo>
                    <a:pt x="3029" y="25989"/>
                  </a:lnTo>
                  <a:lnTo>
                    <a:pt x="4669" y="24223"/>
                  </a:lnTo>
                  <a:lnTo>
                    <a:pt x="6435" y="22709"/>
                  </a:lnTo>
                  <a:lnTo>
                    <a:pt x="8201" y="21195"/>
                  </a:lnTo>
                  <a:lnTo>
                    <a:pt x="9967" y="19681"/>
                  </a:lnTo>
                  <a:lnTo>
                    <a:pt x="11607" y="18041"/>
                  </a:lnTo>
                  <a:lnTo>
                    <a:pt x="12364" y="17158"/>
                  </a:lnTo>
                  <a:lnTo>
                    <a:pt x="12995" y="16149"/>
                  </a:lnTo>
                  <a:lnTo>
                    <a:pt x="13626" y="15140"/>
                  </a:lnTo>
                  <a:lnTo>
                    <a:pt x="14257" y="14130"/>
                  </a:lnTo>
                  <a:lnTo>
                    <a:pt x="15014" y="12112"/>
                  </a:lnTo>
                  <a:lnTo>
                    <a:pt x="15644" y="10093"/>
                  </a:lnTo>
                  <a:lnTo>
                    <a:pt x="16023" y="7948"/>
                  </a:lnTo>
                  <a:lnTo>
                    <a:pt x="16275" y="5804"/>
                  </a:lnTo>
                  <a:lnTo>
                    <a:pt x="16528" y="4416"/>
                  </a:lnTo>
                  <a:lnTo>
                    <a:pt x="16780" y="2650"/>
                  </a:lnTo>
                  <a:lnTo>
                    <a:pt x="16654" y="1767"/>
                  </a:lnTo>
                  <a:lnTo>
                    <a:pt x="16654" y="1010"/>
                  </a:lnTo>
                  <a:lnTo>
                    <a:pt x="16275" y="379"/>
                  </a:lnTo>
                  <a:lnTo>
                    <a:pt x="16023" y="253"/>
                  </a:lnTo>
                  <a:lnTo>
                    <a:pt x="157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3" name="Google Shape;715;p37">
              <a:extLst>
                <a:ext uri="{FF2B5EF4-FFF2-40B4-BE49-F238E27FC236}">
                  <a16:creationId xmlns:a16="http://schemas.microsoft.com/office/drawing/2014/main" id="{5342353E-5543-4358-9DAF-09077B71148B}"/>
                </a:ext>
              </a:extLst>
            </p:cNvPr>
            <p:cNvSpPr/>
            <p:nvPr/>
          </p:nvSpPr>
          <p:spPr>
            <a:xfrm>
              <a:off x="5809600" y="2953675"/>
              <a:ext cx="350125" cy="643450"/>
            </a:xfrm>
            <a:custGeom>
              <a:avLst/>
              <a:gdLst/>
              <a:ahLst/>
              <a:cxnLst/>
              <a:rect l="l" t="t" r="r" b="b"/>
              <a:pathLst>
                <a:path w="14005" h="25738" extrusionOk="0">
                  <a:moveTo>
                    <a:pt x="13626" y="505"/>
                  </a:moveTo>
                  <a:lnTo>
                    <a:pt x="13752" y="758"/>
                  </a:lnTo>
                  <a:lnTo>
                    <a:pt x="13752" y="1515"/>
                  </a:lnTo>
                  <a:lnTo>
                    <a:pt x="13500" y="2776"/>
                  </a:lnTo>
                  <a:lnTo>
                    <a:pt x="12617" y="6183"/>
                  </a:lnTo>
                  <a:lnTo>
                    <a:pt x="11607" y="9589"/>
                  </a:lnTo>
                  <a:lnTo>
                    <a:pt x="10850" y="11229"/>
                  </a:lnTo>
                  <a:lnTo>
                    <a:pt x="9967" y="12743"/>
                  </a:lnTo>
                  <a:lnTo>
                    <a:pt x="8832" y="14131"/>
                  </a:lnTo>
                  <a:lnTo>
                    <a:pt x="7570" y="15392"/>
                  </a:lnTo>
                  <a:lnTo>
                    <a:pt x="5552" y="17663"/>
                  </a:lnTo>
                  <a:lnTo>
                    <a:pt x="3659" y="20060"/>
                  </a:lnTo>
                  <a:lnTo>
                    <a:pt x="3659" y="20060"/>
                  </a:lnTo>
                  <a:lnTo>
                    <a:pt x="5804" y="16402"/>
                  </a:lnTo>
                  <a:lnTo>
                    <a:pt x="7823" y="12617"/>
                  </a:lnTo>
                  <a:lnTo>
                    <a:pt x="9336" y="9463"/>
                  </a:lnTo>
                  <a:lnTo>
                    <a:pt x="10598" y="6309"/>
                  </a:lnTo>
                  <a:lnTo>
                    <a:pt x="11986" y="3029"/>
                  </a:lnTo>
                  <a:lnTo>
                    <a:pt x="12617" y="1641"/>
                  </a:lnTo>
                  <a:lnTo>
                    <a:pt x="13121" y="758"/>
                  </a:lnTo>
                  <a:lnTo>
                    <a:pt x="13374" y="505"/>
                  </a:lnTo>
                  <a:close/>
                  <a:moveTo>
                    <a:pt x="13374" y="1"/>
                  </a:moveTo>
                  <a:lnTo>
                    <a:pt x="13121" y="253"/>
                  </a:lnTo>
                  <a:lnTo>
                    <a:pt x="12869" y="632"/>
                  </a:lnTo>
                  <a:lnTo>
                    <a:pt x="12364" y="1389"/>
                  </a:lnTo>
                  <a:lnTo>
                    <a:pt x="12112" y="2019"/>
                  </a:lnTo>
                  <a:lnTo>
                    <a:pt x="10850" y="4921"/>
                  </a:lnTo>
                  <a:lnTo>
                    <a:pt x="9589" y="7949"/>
                  </a:lnTo>
                  <a:lnTo>
                    <a:pt x="8201" y="10977"/>
                  </a:lnTo>
                  <a:lnTo>
                    <a:pt x="6813" y="13878"/>
                  </a:lnTo>
                  <a:lnTo>
                    <a:pt x="2398" y="21574"/>
                  </a:lnTo>
                  <a:lnTo>
                    <a:pt x="1388" y="23214"/>
                  </a:lnTo>
                  <a:lnTo>
                    <a:pt x="1" y="25611"/>
                  </a:lnTo>
                  <a:lnTo>
                    <a:pt x="1" y="25737"/>
                  </a:lnTo>
                  <a:lnTo>
                    <a:pt x="884" y="24350"/>
                  </a:lnTo>
                  <a:lnTo>
                    <a:pt x="379" y="25233"/>
                  </a:lnTo>
                  <a:lnTo>
                    <a:pt x="1388" y="23845"/>
                  </a:lnTo>
                  <a:lnTo>
                    <a:pt x="1767" y="23088"/>
                  </a:lnTo>
                  <a:lnTo>
                    <a:pt x="3407" y="20943"/>
                  </a:lnTo>
                  <a:lnTo>
                    <a:pt x="5047" y="18799"/>
                  </a:lnTo>
                  <a:lnTo>
                    <a:pt x="6813" y="16780"/>
                  </a:lnTo>
                  <a:lnTo>
                    <a:pt x="8579" y="14888"/>
                  </a:lnTo>
                  <a:lnTo>
                    <a:pt x="9463" y="13878"/>
                  </a:lnTo>
                  <a:lnTo>
                    <a:pt x="10220" y="12869"/>
                  </a:lnTo>
                  <a:lnTo>
                    <a:pt x="10977" y="11734"/>
                  </a:lnTo>
                  <a:lnTo>
                    <a:pt x="11607" y="10598"/>
                  </a:lnTo>
                  <a:lnTo>
                    <a:pt x="12112" y="9337"/>
                  </a:lnTo>
                  <a:lnTo>
                    <a:pt x="12617" y="7823"/>
                  </a:lnTo>
                  <a:lnTo>
                    <a:pt x="13500" y="4543"/>
                  </a:lnTo>
                  <a:lnTo>
                    <a:pt x="13878" y="3029"/>
                  </a:lnTo>
                  <a:lnTo>
                    <a:pt x="14004" y="1767"/>
                  </a:lnTo>
                  <a:lnTo>
                    <a:pt x="14004" y="758"/>
                  </a:lnTo>
                  <a:lnTo>
                    <a:pt x="14004" y="379"/>
                  </a:lnTo>
                  <a:lnTo>
                    <a:pt x="13878" y="127"/>
                  </a:lnTo>
                  <a:lnTo>
                    <a:pt x="136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716;p37">
              <a:extLst>
                <a:ext uri="{FF2B5EF4-FFF2-40B4-BE49-F238E27FC236}">
                  <a16:creationId xmlns:a16="http://schemas.microsoft.com/office/drawing/2014/main" id="{0C0C2E3E-D310-4E3E-80A6-EAD4142CD8D6}"/>
                </a:ext>
              </a:extLst>
            </p:cNvPr>
            <p:cNvSpPr/>
            <p:nvPr/>
          </p:nvSpPr>
          <p:spPr>
            <a:xfrm>
              <a:off x="5002200" y="3682250"/>
              <a:ext cx="189250" cy="750675"/>
            </a:xfrm>
            <a:custGeom>
              <a:avLst/>
              <a:gdLst/>
              <a:ahLst/>
              <a:cxnLst/>
              <a:rect l="l" t="t" r="r" b="b"/>
              <a:pathLst>
                <a:path w="7570" h="30027" extrusionOk="0">
                  <a:moveTo>
                    <a:pt x="1514" y="1"/>
                  </a:moveTo>
                  <a:lnTo>
                    <a:pt x="1135" y="253"/>
                  </a:lnTo>
                  <a:lnTo>
                    <a:pt x="757" y="505"/>
                  </a:lnTo>
                  <a:lnTo>
                    <a:pt x="505" y="1010"/>
                  </a:lnTo>
                  <a:lnTo>
                    <a:pt x="379" y="1388"/>
                  </a:lnTo>
                  <a:lnTo>
                    <a:pt x="126" y="2524"/>
                  </a:lnTo>
                  <a:lnTo>
                    <a:pt x="126" y="3407"/>
                  </a:lnTo>
                  <a:lnTo>
                    <a:pt x="0" y="4416"/>
                  </a:lnTo>
                  <a:lnTo>
                    <a:pt x="126" y="5552"/>
                  </a:lnTo>
                  <a:lnTo>
                    <a:pt x="379" y="7696"/>
                  </a:lnTo>
                  <a:lnTo>
                    <a:pt x="883" y="9841"/>
                  </a:lnTo>
                  <a:lnTo>
                    <a:pt x="1388" y="11986"/>
                  </a:lnTo>
                  <a:lnTo>
                    <a:pt x="2397" y="16023"/>
                  </a:lnTo>
                  <a:lnTo>
                    <a:pt x="3532" y="20060"/>
                  </a:lnTo>
                  <a:lnTo>
                    <a:pt x="3911" y="21952"/>
                  </a:lnTo>
                  <a:lnTo>
                    <a:pt x="4289" y="23718"/>
                  </a:lnTo>
                  <a:lnTo>
                    <a:pt x="4542" y="25611"/>
                  </a:lnTo>
                  <a:lnTo>
                    <a:pt x="4668" y="27503"/>
                  </a:lnTo>
                  <a:lnTo>
                    <a:pt x="4920" y="30026"/>
                  </a:lnTo>
                  <a:lnTo>
                    <a:pt x="5046" y="30026"/>
                  </a:lnTo>
                  <a:lnTo>
                    <a:pt x="5046" y="29522"/>
                  </a:lnTo>
                  <a:lnTo>
                    <a:pt x="5046" y="28008"/>
                  </a:lnTo>
                  <a:lnTo>
                    <a:pt x="5046" y="27756"/>
                  </a:lnTo>
                  <a:lnTo>
                    <a:pt x="5046" y="27629"/>
                  </a:lnTo>
                  <a:lnTo>
                    <a:pt x="5173" y="25485"/>
                  </a:lnTo>
                  <a:lnTo>
                    <a:pt x="5551" y="23466"/>
                  </a:lnTo>
                  <a:lnTo>
                    <a:pt x="5930" y="21448"/>
                  </a:lnTo>
                  <a:lnTo>
                    <a:pt x="6560" y="19429"/>
                  </a:lnTo>
                  <a:lnTo>
                    <a:pt x="7065" y="17411"/>
                  </a:lnTo>
                  <a:lnTo>
                    <a:pt x="7443" y="15392"/>
                  </a:lnTo>
                  <a:lnTo>
                    <a:pt x="7570" y="13247"/>
                  </a:lnTo>
                  <a:lnTo>
                    <a:pt x="7570" y="12238"/>
                  </a:lnTo>
                  <a:lnTo>
                    <a:pt x="7443" y="11229"/>
                  </a:lnTo>
                  <a:lnTo>
                    <a:pt x="6939" y="9336"/>
                  </a:lnTo>
                  <a:lnTo>
                    <a:pt x="6434" y="7444"/>
                  </a:lnTo>
                  <a:lnTo>
                    <a:pt x="5677" y="5678"/>
                  </a:lnTo>
                  <a:lnTo>
                    <a:pt x="4794" y="4038"/>
                  </a:lnTo>
                  <a:lnTo>
                    <a:pt x="4289" y="2902"/>
                  </a:lnTo>
                  <a:lnTo>
                    <a:pt x="3532" y="1514"/>
                  </a:lnTo>
                  <a:lnTo>
                    <a:pt x="3028" y="884"/>
                  </a:lnTo>
                  <a:lnTo>
                    <a:pt x="2523" y="379"/>
                  </a:lnTo>
                  <a:lnTo>
                    <a:pt x="20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717;p37">
              <a:extLst>
                <a:ext uri="{FF2B5EF4-FFF2-40B4-BE49-F238E27FC236}">
                  <a16:creationId xmlns:a16="http://schemas.microsoft.com/office/drawing/2014/main" id="{70D6C26E-9B92-4802-A798-17816B81E791}"/>
                </a:ext>
              </a:extLst>
            </p:cNvPr>
            <p:cNvSpPr/>
            <p:nvPr/>
          </p:nvSpPr>
          <p:spPr>
            <a:xfrm>
              <a:off x="5046350" y="3789475"/>
              <a:ext cx="107250" cy="643450"/>
            </a:xfrm>
            <a:custGeom>
              <a:avLst/>
              <a:gdLst/>
              <a:ahLst/>
              <a:cxnLst/>
              <a:rect l="l" t="t" r="r" b="b"/>
              <a:pathLst>
                <a:path w="4290" h="25738" extrusionOk="0">
                  <a:moveTo>
                    <a:pt x="505" y="379"/>
                  </a:moveTo>
                  <a:lnTo>
                    <a:pt x="757" y="506"/>
                  </a:lnTo>
                  <a:lnTo>
                    <a:pt x="1010" y="1010"/>
                  </a:lnTo>
                  <a:lnTo>
                    <a:pt x="1640" y="2146"/>
                  </a:lnTo>
                  <a:lnTo>
                    <a:pt x="2650" y="5047"/>
                  </a:lnTo>
                  <a:lnTo>
                    <a:pt x="3659" y="8075"/>
                  </a:lnTo>
                  <a:lnTo>
                    <a:pt x="3911" y="9715"/>
                  </a:lnTo>
                  <a:lnTo>
                    <a:pt x="3911" y="11229"/>
                  </a:lnTo>
                  <a:lnTo>
                    <a:pt x="3911" y="12743"/>
                  </a:lnTo>
                  <a:lnTo>
                    <a:pt x="3659" y="14383"/>
                  </a:lnTo>
                  <a:lnTo>
                    <a:pt x="3154" y="17032"/>
                  </a:lnTo>
                  <a:lnTo>
                    <a:pt x="3028" y="19808"/>
                  </a:lnTo>
                  <a:lnTo>
                    <a:pt x="2776" y="16023"/>
                  </a:lnTo>
                  <a:lnTo>
                    <a:pt x="2397" y="12238"/>
                  </a:lnTo>
                  <a:lnTo>
                    <a:pt x="1893" y="9211"/>
                  </a:lnTo>
                  <a:lnTo>
                    <a:pt x="1262" y="6057"/>
                  </a:lnTo>
                  <a:lnTo>
                    <a:pt x="631" y="3029"/>
                  </a:lnTo>
                  <a:lnTo>
                    <a:pt x="379" y="1641"/>
                  </a:lnTo>
                  <a:lnTo>
                    <a:pt x="253" y="758"/>
                  </a:lnTo>
                  <a:lnTo>
                    <a:pt x="253" y="506"/>
                  </a:lnTo>
                  <a:lnTo>
                    <a:pt x="379" y="379"/>
                  </a:lnTo>
                  <a:close/>
                  <a:moveTo>
                    <a:pt x="253" y="1"/>
                  </a:moveTo>
                  <a:lnTo>
                    <a:pt x="0" y="127"/>
                  </a:lnTo>
                  <a:lnTo>
                    <a:pt x="0" y="379"/>
                  </a:lnTo>
                  <a:lnTo>
                    <a:pt x="0" y="758"/>
                  </a:lnTo>
                  <a:lnTo>
                    <a:pt x="126" y="1641"/>
                  </a:lnTo>
                  <a:lnTo>
                    <a:pt x="126" y="2146"/>
                  </a:lnTo>
                  <a:lnTo>
                    <a:pt x="631" y="5047"/>
                  </a:lnTo>
                  <a:lnTo>
                    <a:pt x="1262" y="7949"/>
                  </a:lnTo>
                  <a:lnTo>
                    <a:pt x="1766" y="10724"/>
                  </a:lnTo>
                  <a:lnTo>
                    <a:pt x="2271" y="13626"/>
                  </a:lnTo>
                  <a:lnTo>
                    <a:pt x="2902" y="21448"/>
                  </a:lnTo>
                  <a:lnTo>
                    <a:pt x="2902" y="23340"/>
                  </a:lnTo>
                  <a:lnTo>
                    <a:pt x="3154" y="25737"/>
                  </a:lnTo>
                  <a:lnTo>
                    <a:pt x="3154" y="24350"/>
                  </a:lnTo>
                  <a:lnTo>
                    <a:pt x="3280" y="25233"/>
                  </a:lnTo>
                  <a:lnTo>
                    <a:pt x="3280" y="23719"/>
                  </a:lnTo>
                  <a:lnTo>
                    <a:pt x="3154" y="22836"/>
                  </a:lnTo>
                  <a:lnTo>
                    <a:pt x="3280" y="20565"/>
                  </a:lnTo>
                  <a:lnTo>
                    <a:pt x="3407" y="18168"/>
                  </a:lnTo>
                  <a:lnTo>
                    <a:pt x="3659" y="15771"/>
                  </a:lnTo>
                  <a:lnTo>
                    <a:pt x="4037" y="13500"/>
                  </a:lnTo>
                  <a:lnTo>
                    <a:pt x="4290" y="12365"/>
                  </a:lnTo>
                  <a:lnTo>
                    <a:pt x="4290" y="11103"/>
                  </a:lnTo>
                  <a:lnTo>
                    <a:pt x="4290" y="9968"/>
                  </a:lnTo>
                  <a:lnTo>
                    <a:pt x="4037" y="8832"/>
                  </a:lnTo>
                  <a:lnTo>
                    <a:pt x="3407" y="6309"/>
                  </a:lnTo>
                  <a:lnTo>
                    <a:pt x="2523" y="3407"/>
                  </a:lnTo>
                  <a:lnTo>
                    <a:pt x="1893" y="2146"/>
                  </a:lnTo>
                  <a:lnTo>
                    <a:pt x="1388" y="1010"/>
                  </a:lnTo>
                  <a:lnTo>
                    <a:pt x="883" y="253"/>
                  </a:lnTo>
                  <a:lnTo>
                    <a:pt x="757" y="127"/>
                  </a:lnTo>
                  <a:lnTo>
                    <a:pt x="5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718;p37">
              <a:extLst>
                <a:ext uri="{FF2B5EF4-FFF2-40B4-BE49-F238E27FC236}">
                  <a16:creationId xmlns:a16="http://schemas.microsoft.com/office/drawing/2014/main" id="{66A191D1-0931-44ED-8351-61BDBB279DE4}"/>
                </a:ext>
              </a:extLst>
            </p:cNvPr>
            <p:cNvSpPr/>
            <p:nvPr/>
          </p:nvSpPr>
          <p:spPr>
            <a:xfrm>
              <a:off x="5125200" y="4060725"/>
              <a:ext cx="621350" cy="488900"/>
            </a:xfrm>
            <a:custGeom>
              <a:avLst/>
              <a:gdLst/>
              <a:ahLst/>
              <a:cxnLst/>
              <a:rect l="l" t="t" r="r" b="b"/>
              <a:pathLst>
                <a:path w="24854" h="19556" extrusionOk="0">
                  <a:moveTo>
                    <a:pt x="23087" y="1"/>
                  </a:moveTo>
                  <a:lnTo>
                    <a:pt x="21952" y="379"/>
                  </a:lnTo>
                  <a:lnTo>
                    <a:pt x="20564" y="1010"/>
                  </a:lnTo>
                  <a:lnTo>
                    <a:pt x="18924" y="2019"/>
                  </a:lnTo>
                  <a:lnTo>
                    <a:pt x="17284" y="3155"/>
                  </a:lnTo>
                  <a:lnTo>
                    <a:pt x="15518" y="4669"/>
                  </a:lnTo>
                  <a:lnTo>
                    <a:pt x="13625" y="6182"/>
                  </a:lnTo>
                  <a:lnTo>
                    <a:pt x="9714" y="9589"/>
                  </a:lnTo>
                  <a:lnTo>
                    <a:pt x="6056" y="13121"/>
                  </a:lnTo>
                  <a:lnTo>
                    <a:pt x="2776" y="16275"/>
                  </a:lnTo>
                  <a:lnTo>
                    <a:pt x="379" y="18924"/>
                  </a:lnTo>
                  <a:lnTo>
                    <a:pt x="126" y="19177"/>
                  </a:lnTo>
                  <a:lnTo>
                    <a:pt x="0" y="19429"/>
                  </a:lnTo>
                  <a:lnTo>
                    <a:pt x="253" y="19555"/>
                  </a:lnTo>
                  <a:lnTo>
                    <a:pt x="631" y="19303"/>
                  </a:lnTo>
                  <a:lnTo>
                    <a:pt x="2523" y="18168"/>
                  </a:lnTo>
                  <a:lnTo>
                    <a:pt x="4668" y="17158"/>
                  </a:lnTo>
                  <a:lnTo>
                    <a:pt x="8831" y="15518"/>
                  </a:lnTo>
                  <a:lnTo>
                    <a:pt x="12995" y="13752"/>
                  </a:lnTo>
                  <a:lnTo>
                    <a:pt x="15139" y="12869"/>
                  </a:lnTo>
                  <a:lnTo>
                    <a:pt x="17032" y="11733"/>
                  </a:lnTo>
                  <a:lnTo>
                    <a:pt x="18798" y="10598"/>
                  </a:lnTo>
                  <a:lnTo>
                    <a:pt x="20312" y="9336"/>
                  </a:lnTo>
                  <a:lnTo>
                    <a:pt x="21573" y="7822"/>
                  </a:lnTo>
                  <a:lnTo>
                    <a:pt x="22835" y="6182"/>
                  </a:lnTo>
                  <a:lnTo>
                    <a:pt x="23466" y="5047"/>
                  </a:lnTo>
                  <a:lnTo>
                    <a:pt x="24223" y="3533"/>
                  </a:lnTo>
                  <a:lnTo>
                    <a:pt x="24601" y="2650"/>
                  </a:lnTo>
                  <a:lnTo>
                    <a:pt x="24727" y="1893"/>
                  </a:lnTo>
                  <a:lnTo>
                    <a:pt x="24854" y="1136"/>
                  </a:lnTo>
                  <a:lnTo>
                    <a:pt x="24601" y="631"/>
                  </a:lnTo>
                  <a:lnTo>
                    <a:pt x="24349" y="253"/>
                  </a:lnTo>
                  <a:lnTo>
                    <a:pt x="23970" y="127"/>
                  </a:lnTo>
                  <a:lnTo>
                    <a:pt x="235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719;p37">
              <a:extLst>
                <a:ext uri="{FF2B5EF4-FFF2-40B4-BE49-F238E27FC236}">
                  <a16:creationId xmlns:a16="http://schemas.microsoft.com/office/drawing/2014/main" id="{DFCF5D44-4E10-444F-8EC3-E33B4BC8BC13}"/>
                </a:ext>
              </a:extLst>
            </p:cNvPr>
            <p:cNvSpPr/>
            <p:nvPr/>
          </p:nvSpPr>
          <p:spPr>
            <a:xfrm>
              <a:off x="5125200" y="4136425"/>
              <a:ext cx="539350" cy="413200"/>
            </a:xfrm>
            <a:custGeom>
              <a:avLst/>
              <a:gdLst/>
              <a:ahLst/>
              <a:cxnLst/>
              <a:rect l="l" t="t" r="r" b="b"/>
              <a:pathLst>
                <a:path w="21574" h="16528" extrusionOk="0">
                  <a:moveTo>
                    <a:pt x="20943" y="505"/>
                  </a:moveTo>
                  <a:lnTo>
                    <a:pt x="21069" y="631"/>
                  </a:lnTo>
                  <a:lnTo>
                    <a:pt x="21195" y="884"/>
                  </a:lnTo>
                  <a:lnTo>
                    <a:pt x="21069" y="1136"/>
                  </a:lnTo>
                  <a:lnTo>
                    <a:pt x="20816" y="1767"/>
                  </a:lnTo>
                  <a:lnTo>
                    <a:pt x="20312" y="2650"/>
                  </a:lnTo>
                  <a:lnTo>
                    <a:pt x="19303" y="4038"/>
                  </a:lnTo>
                  <a:lnTo>
                    <a:pt x="18167" y="5299"/>
                  </a:lnTo>
                  <a:lnTo>
                    <a:pt x="16906" y="6435"/>
                  </a:lnTo>
                  <a:lnTo>
                    <a:pt x="15644" y="7570"/>
                  </a:lnTo>
                  <a:lnTo>
                    <a:pt x="14256" y="8453"/>
                  </a:lnTo>
                  <a:lnTo>
                    <a:pt x="12742" y="9336"/>
                  </a:lnTo>
                  <a:lnTo>
                    <a:pt x="11228" y="10093"/>
                  </a:lnTo>
                  <a:lnTo>
                    <a:pt x="9714" y="10724"/>
                  </a:lnTo>
                  <a:lnTo>
                    <a:pt x="6434" y="12364"/>
                  </a:lnTo>
                  <a:lnTo>
                    <a:pt x="3154" y="14130"/>
                  </a:lnTo>
                  <a:lnTo>
                    <a:pt x="10471" y="8201"/>
                  </a:lnTo>
                  <a:lnTo>
                    <a:pt x="16149" y="3659"/>
                  </a:lnTo>
                  <a:lnTo>
                    <a:pt x="19050" y="1514"/>
                  </a:lnTo>
                  <a:lnTo>
                    <a:pt x="20059" y="757"/>
                  </a:lnTo>
                  <a:lnTo>
                    <a:pt x="20690" y="505"/>
                  </a:lnTo>
                  <a:close/>
                  <a:moveTo>
                    <a:pt x="20690" y="0"/>
                  </a:moveTo>
                  <a:lnTo>
                    <a:pt x="20312" y="253"/>
                  </a:lnTo>
                  <a:lnTo>
                    <a:pt x="19681" y="631"/>
                  </a:lnTo>
                  <a:lnTo>
                    <a:pt x="19176" y="1010"/>
                  </a:lnTo>
                  <a:lnTo>
                    <a:pt x="14382" y="4542"/>
                  </a:lnTo>
                  <a:lnTo>
                    <a:pt x="9714" y="8327"/>
                  </a:lnTo>
                  <a:lnTo>
                    <a:pt x="505" y="15896"/>
                  </a:lnTo>
                  <a:lnTo>
                    <a:pt x="126" y="16149"/>
                  </a:lnTo>
                  <a:lnTo>
                    <a:pt x="0" y="16401"/>
                  </a:lnTo>
                  <a:lnTo>
                    <a:pt x="253" y="16527"/>
                  </a:lnTo>
                  <a:lnTo>
                    <a:pt x="1262" y="15518"/>
                  </a:lnTo>
                  <a:lnTo>
                    <a:pt x="3154" y="14383"/>
                  </a:lnTo>
                  <a:lnTo>
                    <a:pt x="5173" y="13247"/>
                  </a:lnTo>
                  <a:lnTo>
                    <a:pt x="6687" y="12490"/>
                  </a:lnTo>
                  <a:lnTo>
                    <a:pt x="8327" y="11859"/>
                  </a:lnTo>
                  <a:lnTo>
                    <a:pt x="11607" y="10345"/>
                  </a:lnTo>
                  <a:lnTo>
                    <a:pt x="12868" y="9841"/>
                  </a:lnTo>
                  <a:lnTo>
                    <a:pt x="14004" y="9084"/>
                  </a:lnTo>
                  <a:lnTo>
                    <a:pt x="15139" y="8327"/>
                  </a:lnTo>
                  <a:lnTo>
                    <a:pt x="16275" y="7570"/>
                  </a:lnTo>
                  <a:lnTo>
                    <a:pt x="17284" y="6687"/>
                  </a:lnTo>
                  <a:lnTo>
                    <a:pt x="18293" y="5678"/>
                  </a:lnTo>
                  <a:lnTo>
                    <a:pt x="19176" y="4668"/>
                  </a:lnTo>
                  <a:lnTo>
                    <a:pt x="20059" y="3659"/>
                  </a:lnTo>
                  <a:lnTo>
                    <a:pt x="20564" y="2902"/>
                  </a:lnTo>
                  <a:lnTo>
                    <a:pt x="21195" y="2019"/>
                  </a:lnTo>
                  <a:lnTo>
                    <a:pt x="21321" y="1641"/>
                  </a:lnTo>
                  <a:lnTo>
                    <a:pt x="21573" y="1136"/>
                  </a:lnTo>
                  <a:lnTo>
                    <a:pt x="21573" y="631"/>
                  </a:lnTo>
                  <a:lnTo>
                    <a:pt x="21447" y="253"/>
                  </a:lnTo>
                  <a:lnTo>
                    <a:pt x="21195" y="127"/>
                  </a:lnTo>
                  <a:lnTo>
                    <a:pt x="20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720;p37">
              <a:extLst>
                <a:ext uri="{FF2B5EF4-FFF2-40B4-BE49-F238E27FC236}">
                  <a16:creationId xmlns:a16="http://schemas.microsoft.com/office/drawing/2014/main" id="{45B4266D-302C-4508-A173-61716F1F4DA2}"/>
                </a:ext>
              </a:extLst>
            </p:cNvPr>
            <p:cNvSpPr/>
            <p:nvPr/>
          </p:nvSpPr>
          <p:spPr>
            <a:xfrm>
              <a:off x="5579375" y="2436425"/>
              <a:ext cx="378500" cy="816900"/>
            </a:xfrm>
            <a:custGeom>
              <a:avLst/>
              <a:gdLst/>
              <a:ahLst/>
              <a:cxnLst/>
              <a:rect l="l" t="t" r="r" b="b"/>
              <a:pathLst>
                <a:path w="15140" h="32676" extrusionOk="0">
                  <a:moveTo>
                    <a:pt x="13121" y="1"/>
                  </a:moveTo>
                  <a:lnTo>
                    <a:pt x="12616" y="253"/>
                  </a:lnTo>
                  <a:lnTo>
                    <a:pt x="11985" y="632"/>
                  </a:lnTo>
                  <a:lnTo>
                    <a:pt x="11481" y="1262"/>
                  </a:lnTo>
                  <a:lnTo>
                    <a:pt x="11102" y="2145"/>
                  </a:lnTo>
                  <a:lnTo>
                    <a:pt x="10093" y="4038"/>
                  </a:lnTo>
                  <a:lnTo>
                    <a:pt x="9336" y="6056"/>
                  </a:lnTo>
                  <a:lnTo>
                    <a:pt x="8705" y="8075"/>
                  </a:lnTo>
                  <a:lnTo>
                    <a:pt x="7948" y="10598"/>
                  </a:lnTo>
                  <a:lnTo>
                    <a:pt x="0" y="32424"/>
                  </a:lnTo>
                  <a:lnTo>
                    <a:pt x="0" y="32550"/>
                  </a:lnTo>
                  <a:lnTo>
                    <a:pt x="126" y="32676"/>
                  </a:lnTo>
                  <a:lnTo>
                    <a:pt x="631" y="32676"/>
                  </a:lnTo>
                  <a:lnTo>
                    <a:pt x="1388" y="31414"/>
                  </a:lnTo>
                  <a:lnTo>
                    <a:pt x="2397" y="30279"/>
                  </a:lnTo>
                  <a:lnTo>
                    <a:pt x="4542" y="28008"/>
                  </a:lnTo>
                  <a:lnTo>
                    <a:pt x="6687" y="25737"/>
                  </a:lnTo>
                  <a:lnTo>
                    <a:pt x="8579" y="23466"/>
                  </a:lnTo>
                  <a:lnTo>
                    <a:pt x="9714" y="21700"/>
                  </a:lnTo>
                  <a:lnTo>
                    <a:pt x="10850" y="19808"/>
                  </a:lnTo>
                  <a:lnTo>
                    <a:pt x="11733" y="17915"/>
                  </a:lnTo>
                  <a:lnTo>
                    <a:pt x="12616" y="15897"/>
                  </a:lnTo>
                  <a:lnTo>
                    <a:pt x="13373" y="13626"/>
                  </a:lnTo>
                  <a:lnTo>
                    <a:pt x="14004" y="11355"/>
                  </a:lnTo>
                  <a:lnTo>
                    <a:pt x="14508" y="8958"/>
                  </a:lnTo>
                  <a:lnTo>
                    <a:pt x="14887" y="6561"/>
                  </a:lnTo>
                  <a:lnTo>
                    <a:pt x="15013" y="5173"/>
                  </a:lnTo>
                  <a:lnTo>
                    <a:pt x="15139" y="3281"/>
                  </a:lnTo>
                  <a:lnTo>
                    <a:pt x="15013" y="2398"/>
                  </a:lnTo>
                  <a:lnTo>
                    <a:pt x="14887" y="1515"/>
                  </a:lnTo>
                  <a:lnTo>
                    <a:pt x="14635" y="884"/>
                  </a:lnTo>
                  <a:lnTo>
                    <a:pt x="14130" y="253"/>
                  </a:lnTo>
                  <a:lnTo>
                    <a:pt x="136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721;p37">
              <a:extLst>
                <a:ext uri="{FF2B5EF4-FFF2-40B4-BE49-F238E27FC236}">
                  <a16:creationId xmlns:a16="http://schemas.microsoft.com/office/drawing/2014/main" id="{E32F15B4-6571-4890-9A20-2195FDEA17F4}"/>
                </a:ext>
              </a:extLst>
            </p:cNvPr>
            <p:cNvSpPr/>
            <p:nvPr/>
          </p:nvSpPr>
          <p:spPr>
            <a:xfrm>
              <a:off x="5579375" y="2556275"/>
              <a:ext cx="312250" cy="697050"/>
            </a:xfrm>
            <a:custGeom>
              <a:avLst/>
              <a:gdLst/>
              <a:ahLst/>
              <a:cxnLst/>
              <a:rect l="l" t="t" r="r" b="b"/>
              <a:pathLst>
                <a:path w="12490" h="27882" extrusionOk="0">
                  <a:moveTo>
                    <a:pt x="11985" y="505"/>
                  </a:moveTo>
                  <a:lnTo>
                    <a:pt x="12111" y="884"/>
                  </a:lnTo>
                  <a:lnTo>
                    <a:pt x="12238" y="1515"/>
                  </a:lnTo>
                  <a:lnTo>
                    <a:pt x="12111" y="2902"/>
                  </a:lnTo>
                  <a:lnTo>
                    <a:pt x="11733" y="4416"/>
                  </a:lnTo>
                  <a:lnTo>
                    <a:pt x="11481" y="5426"/>
                  </a:lnTo>
                  <a:lnTo>
                    <a:pt x="10471" y="9337"/>
                  </a:lnTo>
                  <a:lnTo>
                    <a:pt x="9840" y="11229"/>
                  </a:lnTo>
                  <a:lnTo>
                    <a:pt x="9084" y="12995"/>
                  </a:lnTo>
                  <a:lnTo>
                    <a:pt x="8327" y="14888"/>
                  </a:lnTo>
                  <a:lnTo>
                    <a:pt x="7317" y="16528"/>
                  </a:lnTo>
                  <a:lnTo>
                    <a:pt x="6182" y="18168"/>
                  </a:lnTo>
                  <a:lnTo>
                    <a:pt x="5046" y="19808"/>
                  </a:lnTo>
                  <a:lnTo>
                    <a:pt x="3911" y="21448"/>
                  </a:lnTo>
                  <a:lnTo>
                    <a:pt x="2776" y="23088"/>
                  </a:lnTo>
                  <a:lnTo>
                    <a:pt x="1766" y="24854"/>
                  </a:lnTo>
                  <a:lnTo>
                    <a:pt x="1766" y="24728"/>
                  </a:lnTo>
                  <a:lnTo>
                    <a:pt x="5930" y="15140"/>
                  </a:lnTo>
                  <a:lnTo>
                    <a:pt x="7317" y="11860"/>
                  </a:lnTo>
                  <a:lnTo>
                    <a:pt x="8705" y="8453"/>
                  </a:lnTo>
                  <a:lnTo>
                    <a:pt x="9840" y="4543"/>
                  </a:lnTo>
                  <a:lnTo>
                    <a:pt x="10471" y="2650"/>
                  </a:lnTo>
                  <a:lnTo>
                    <a:pt x="10724" y="2019"/>
                  </a:lnTo>
                  <a:lnTo>
                    <a:pt x="11102" y="1136"/>
                  </a:lnTo>
                  <a:lnTo>
                    <a:pt x="11228" y="758"/>
                  </a:lnTo>
                  <a:lnTo>
                    <a:pt x="11481" y="505"/>
                  </a:lnTo>
                  <a:close/>
                  <a:moveTo>
                    <a:pt x="11607" y="1"/>
                  </a:moveTo>
                  <a:lnTo>
                    <a:pt x="11354" y="127"/>
                  </a:lnTo>
                  <a:lnTo>
                    <a:pt x="10976" y="505"/>
                  </a:lnTo>
                  <a:lnTo>
                    <a:pt x="10724" y="884"/>
                  </a:lnTo>
                  <a:lnTo>
                    <a:pt x="10345" y="1893"/>
                  </a:lnTo>
                  <a:lnTo>
                    <a:pt x="10219" y="2650"/>
                  </a:lnTo>
                  <a:lnTo>
                    <a:pt x="9084" y="6056"/>
                  </a:lnTo>
                  <a:lnTo>
                    <a:pt x="8579" y="7823"/>
                  </a:lnTo>
                  <a:lnTo>
                    <a:pt x="7948" y="9589"/>
                  </a:lnTo>
                  <a:lnTo>
                    <a:pt x="6560" y="13121"/>
                  </a:lnTo>
                  <a:lnTo>
                    <a:pt x="4920" y="16654"/>
                  </a:lnTo>
                  <a:lnTo>
                    <a:pt x="252" y="27503"/>
                  </a:lnTo>
                  <a:lnTo>
                    <a:pt x="0" y="27756"/>
                  </a:lnTo>
                  <a:lnTo>
                    <a:pt x="126" y="27882"/>
                  </a:lnTo>
                  <a:lnTo>
                    <a:pt x="379" y="27882"/>
                  </a:lnTo>
                  <a:lnTo>
                    <a:pt x="631" y="27125"/>
                  </a:lnTo>
                  <a:lnTo>
                    <a:pt x="1892" y="25106"/>
                  </a:lnTo>
                  <a:lnTo>
                    <a:pt x="3154" y="22962"/>
                  </a:lnTo>
                  <a:lnTo>
                    <a:pt x="4290" y="21322"/>
                  </a:lnTo>
                  <a:lnTo>
                    <a:pt x="5551" y="19808"/>
                  </a:lnTo>
                  <a:lnTo>
                    <a:pt x="6687" y="18168"/>
                  </a:lnTo>
                  <a:lnTo>
                    <a:pt x="7696" y="16528"/>
                  </a:lnTo>
                  <a:lnTo>
                    <a:pt x="8705" y="14761"/>
                  </a:lnTo>
                  <a:lnTo>
                    <a:pt x="9714" y="12364"/>
                  </a:lnTo>
                  <a:lnTo>
                    <a:pt x="10597" y="9841"/>
                  </a:lnTo>
                  <a:lnTo>
                    <a:pt x="11481" y="7066"/>
                  </a:lnTo>
                  <a:lnTo>
                    <a:pt x="11985" y="4543"/>
                  </a:lnTo>
                  <a:lnTo>
                    <a:pt x="12364" y="2398"/>
                  </a:lnTo>
                  <a:lnTo>
                    <a:pt x="12490" y="1515"/>
                  </a:lnTo>
                  <a:lnTo>
                    <a:pt x="12364" y="758"/>
                  </a:lnTo>
                  <a:lnTo>
                    <a:pt x="12238" y="253"/>
                  </a:lnTo>
                  <a:lnTo>
                    <a:pt x="1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722;p37">
              <a:extLst>
                <a:ext uri="{FF2B5EF4-FFF2-40B4-BE49-F238E27FC236}">
                  <a16:creationId xmlns:a16="http://schemas.microsoft.com/office/drawing/2014/main" id="{9D1471EC-2F29-46B3-B1BF-F7FBA7764B9D}"/>
                </a:ext>
              </a:extLst>
            </p:cNvPr>
            <p:cNvSpPr/>
            <p:nvPr/>
          </p:nvSpPr>
          <p:spPr>
            <a:xfrm>
              <a:off x="4652100" y="3288000"/>
              <a:ext cx="627675" cy="561425"/>
            </a:xfrm>
            <a:custGeom>
              <a:avLst/>
              <a:gdLst/>
              <a:ahLst/>
              <a:cxnLst/>
              <a:rect l="l" t="t" r="r" b="b"/>
              <a:pathLst>
                <a:path w="25107" h="22457" extrusionOk="0">
                  <a:moveTo>
                    <a:pt x="1388" y="1"/>
                  </a:moveTo>
                  <a:lnTo>
                    <a:pt x="757" y="127"/>
                  </a:lnTo>
                  <a:lnTo>
                    <a:pt x="253" y="505"/>
                  </a:lnTo>
                  <a:lnTo>
                    <a:pt x="0" y="884"/>
                  </a:lnTo>
                  <a:lnTo>
                    <a:pt x="0" y="1515"/>
                  </a:lnTo>
                  <a:lnTo>
                    <a:pt x="127" y="2145"/>
                  </a:lnTo>
                  <a:lnTo>
                    <a:pt x="379" y="2776"/>
                  </a:lnTo>
                  <a:lnTo>
                    <a:pt x="884" y="3533"/>
                  </a:lnTo>
                  <a:lnTo>
                    <a:pt x="2019" y="5047"/>
                  </a:lnTo>
                  <a:lnTo>
                    <a:pt x="3407" y="6561"/>
                  </a:lnTo>
                  <a:lnTo>
                    <a:pt x="4668" y="7823"/>
                  </a:lnTo>
                  <a:lnTo>
                    <a:pt x="6561" y="9336"/>
                  </a:lnTo>
                  <a:lnTo>
                    <a:pt x="7570" y="10220"/>
                  </a:lnTo>
                  <a:lnTo>
                    <a:pt x="8832" y="10850"/>
                  </a:lnTo>
                  <a:lnTo>
                    <a:pt x="11229" y="12112"/>
                  </a:lnTo>
                  <a:lnTo>
                    <a:pt x="13752" y="13121"/>
                  </a:lnTo>
                  <a:lnTo>
                    <a:pt x="16275" y="14383"/>
                  </a:lnTo>
                  <a:lnTo>
                    <a:pt x="17410" y="15014"/>
                  </a:lnTo>
                  <a:lnTo>
                    <a:pt x="18672" y="15644"/>
                  </a:lnTo>
                  <a:lnTo>
                    <a:pt x="19807" y="16528"/>
                  </a:lnTo>
                  <a:lnTo>
                    <a:pt x="20943" y="17411"/>
                  </a:lnTo>
                  <a:lnTo>
                    <a:pt x="22078" y="18420"/>
                  </a:lnTo>
                  <a:lnTo>
                    <a:pt x="23087" y="19555"/>
                  </a:lnTo>
                  <a:lnTo>
                    <a:pt x="24097" y="20943"/>
                  </a:lnTo>
                  <a:lnTo>
                    <a:pt x="24980" y="22457"/>
                  </a:lnTo>
                  <a:lnTo>
                    <a:pt x="25106" y="22457"/>
                  </a:lnTo>
                  <a:lnTo>
                    <a:pt x="23844" y="19808"/>
                  </a:lnTo>
                  <a:lnTo>
                    <a:pt x="22961" y="18041"/>
                  </a:lnTo>
                  <a:lnTo>
                    <a:pt x="22078" y="16275"/>
                  </a:lnTo>
                  <a:lnTo>
                    <a:pt x="21069" y="14635"/>
                  </a:lnTo>
                  <a:lnTo>
                    <a:pt x="19934" y="12995"/>
                  </a:lnTo>
                  <a:lnTo>
                    <a:pt x="18672" y="11481"/>
                  </a:lnTo>
                  <a:lnTo>
                    <a:pt x="17410" y="9967"/>
                  </a:lnTo>
                  <a:lnTo>
                    <a:pt x="16023" y="8580"/>
                  </a:lnTo>
                  <a:lnTo>
                    <a:pt x="14635" y="7192"/>
                  </a:lnTo>
                  <a:lnTo>
                    <a:pt x="12869" y="5678"/>
                  </a:lnTo>
                  <a:lnTo>
                    <a:pt x="10976" y="4290"/>
                  </a:lnTo>
                  <a:lnTo>
                    <a:pt x="8958" y="3029"/>
                  </a:lnTo>
                  <a:lnTo>
                    <a:pt x="6939" y="2019"/>
                  </a:lnTo>
                  <a:lnTo>
                    <a:pt x="5551" y="1262"/>
                  </a:lnTo>
                  <a:lnTo>
                    <a:pt x="3911" y="631"/>
                  </a:lnTo>
                  <a:lnTo>
                    <a:pt x="3028" y="253"/>
                  </a:lnTo>
                  <a:lnTo>
                    <a:pt x="2145" y="127"/>
                  </a:lnTo>
                  <a:lnTo>
                    <a:pt x="13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723;p37">
              <a:extLst>
                <a:ext uri="{FF2B5EF4-FFF2-40B4-BE49-F238E27FC236}">
                  <a16:creationId xmlns:a16="http://schemas.microsoft.com/office/drawing/2014/main" id="{D660D67A-C2CB-459E-AAC2-9C0625A3D1F2}"/>
                </a:ext>
              </a:extLst>
            </p:cNvPr>
            <p:cNvSpPr/>
            <p:nvPr/>
          </p:nvSpPr>
          <p:spPr>
            <a:xfrm>
              <a:off x="4771950" y="3357400"/>
              <a:ext cx="507825" cy="492025"/>
            </a:xfrm>
            <a:custGeom>
              <a:avLst/>
              <a:gdLst/>
              <a:ahLst/>
              <a:cxnLst/>
              <a:rect l="l" t="t" r="r" b="b"/>
              <a:pathLst>
                <a:path w="20313" h="19681" extrusionOk="0">
                  <a:moveTo>
                    <a:pt x="884" y="379"/>
                  </a:moveTo>
                  <a:lnTo>
                    <a:pt x="1514" y="631"/>
                  </a:lnTo>
                  <a:lnTo>
                    <a:pt x="3028" y="1514"/>
                  </a:lnTo>
                  <a:lnTo>
                    <a:pt x="4794" y="2650"/>
                  </a:lnTo>
                  <a:lnTo>
                    <a:pt x="6308" y="3533"/>
                  </a:lnTo>
                  <a:lnTo>
                    <a:pt x="8579" y="5299"/>
                  </a:lnTo>
                  <a:lnTo>
                    <a:pt x="10724" y="7191"/>
                  </a:lnTo>
                  <a:lnTo>
                    <a:pt x="12742" y="9210"/>
                  </a:lnTo>
                  <a:lnTo>
                    <a:pt x="14635" y="11355"/>
                  </a:lnTo>
                  <a:lnTo>
                    <a:pt x="16275" y="13373"/>
                  </a:lnTo>
                  <a:lnTo>
                    <a:pt x="17663" y="15392"/>
                  </a:lnTo>
                  <a:lnTo>
                    <a:pt x="15518" y="13499"/>
                  </a:lnTo>
                  <a:lnTo>
                    <a:pt x="13373" y="11607"/>
                  </a:lnTo>
                  <a:lnTo>
                    <a:pt x="10850" y="9967"/>
                  </a:lnTo>
                  <a:lnTo>
                    <a:pt x="8201" y="8453"/>
                  </a:lnTo>
                  <a:lnTo>
                    <a:pt x="5678" y="6813"/>
                  </a:lnTo>
                  <a:lnTo>
                    <a:pt x="4542" y="5930"/>
                  </a:lnTo>
                  <a:lnTo>
                    <a:pt x="3407" y="4920"/>
                  </a:lnTo>
                  <a:lnTo>
                    <a:pt x="2271" y="3911"/>
                  </a:lnTo>
                  <a:lnTo>
                    <a:pt x="1262" y="2650"/>
                  </a:lnTo>
                  <a:lnTo>
                    <a:pt x="631" y="1514"/>
                  </a:lnTo>
                  <a:lnTo>
                    <a:pt x="379" y="883"/>
                  </a:lnTo>
                  <a:lnTo>
                    <a:pt x="379" y="631"/>
                  </a:lnTo>
                  <a:lnTo>
                    <a:pt x="505" y="379"/>
                  </a:lnTo>
                  <a:close/>
                  <a:moveTo>
                    <a:pt x="505" y="0"/>
                  </a:moveTo>
                  <a:lnTo>
                    <a:pt x="127" y="126"/>
                  </a:lnTo>
                  <a:lnTo>
                    <a:pt x="0" y="505"/>
                  </a:lnTo>
                  <a:lnTo>
                    <a:pt x="0" y="883"/>
                  </a:lnTo>
                  <a:lnTo>
                    <a:pt x="127" y="1262"/>
                  </a:lnTo>
                  <a:lnTo>
                    <a:pt x="379" y="1766"/>
                  </a:lnTo>
                  <a:lnTo>
                    <a:pt x="884" y="2776"/>
                  </a:lnTo>
                  <a:lnTo>
                    <a:pt x="1388" y="3280"/>
                  </a:lnTo>
                  <a:lnTo>
                    <a:pt x="2397" y="4542"/>
                  </a:lnTo>
                  <a:lnTo>
                    <a:pt x="3659" y="5677"/>
                  </a:lnTo>
                  <a:lnTo>
                    <a:pt x="4921" y="6687"/>
                  </a:lnTo>
                  <a:lnTo>
                    <a:pt x="6308" y="7570"/>
                  </a:lnTo>
                  <a:lnTo>
                    <a:pt x="9084" y="9210"/>
                  </a:lnTo>
                  <a:lnTo>
                    <a:pt x="11859" y="10976"/>
                  </a:lnTo>
                  <a:lnTo>
                    <a:pt x="13752" y="12238"/>
                  </a:lnTo>
                  <a:lnTo>
                    <a:pt x="15392" y="13625"/>
                  </a:lnTo>
                  <a:lnTo>
                    <a:pt x="17032" y="15139"/>
                  </a:lnTo>
                  <a:lnTo>
                    <a:pt x="18546" y="16779"/>
                  </a:lnTo>
                  <a:lnTo>
                    <a:pt x="20312" y="19681"/>
                  </a:lnTo>
                  <a:lnTo>
                    <a:pt x="19177" y="17032"/>
                  </a:lnTo>
                  <a:lnTo>
                    <a:pt x="19050" y="16905"/>
                  </a:lnTo>
                  <a:lnTo>
                    <a:pt x="17789" y="14887"/>
                  </a:lnTo>
                  <a:lnTo>
                    <a:pt x="16401" y="13121"/>
                  </a:lnTo>
                  <a:lnTo>
                    <a:pt x="15013" y="11228"/>
                  </a:lnTo>
                  <a:lnTo>
                    <a:pt x="13499" y="9588"/>
                  </a:lnTo>
                  <a:lnTo>
                    <a:pt x="11229" y="7317"/>
                  </a:lnTo>
                  <a:lnTo>
                    <a:pt x="8958" y="5173"/>
                  </a:lnTo>
                  <a:lnTo>
                    <a:pt x="6435" y="3280"/>
                  </a:lnTo>
                  <a:lnTo>
                    <a:pt x="3785" y="1514"/>
                  </a:lnTo>
                  <a:lnTo>
                    <a:pt x="3028" y="1136"/>
                  </a:lnTo>
                  <a:lnTo>
                    <a:pt x="2019" y="505"/>
                  </a:lnTo>
                  <a:lnTo>
                    <a:pt x="1514" y="126"/>
                  </a:lnTo>
                  <a:lnTo>
                    <a:pt x="10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724;p37">
              <a:extLst>
                <a:ext uri="{FF2B5EF4-FFF2-40B4-BE49-F238E27FC236}">
                  <a16:creationId xmlns:a16="http://schemas.microsoft.com/office/drawing/2014/main" id="{9C4C8C8B-B108-4705-A2C4-C4838BCCB298}"/>
                </a:ext>
              </a:extLst>
            </p:cNvPr>
            <p:cNvSpPr/>
            <p:nvPr/>
          </p:nvSpPr>
          <p:spPr>
            <a:xfrm>
              <a:off x="4828725" y="2625675"/>
              <a:ext cx="246025" cy="697050"/>
            </a:xfrm>
            <a:custGeom>
              <a:avLst/>
              <a:gdLst/>
              <a:ahLst/>
              <a:cxnLst/>
              <a:rect l="l" t="t" r="r" b="b"/>
              <a:pathLst>
                <a:path w="9841" h="27882" extrusionOk="0">
                  <a:moveTo>
                    <a:pt x="1262" y="0"/>
                  </a:moveTo>
                  <a:lnTo>
                    <a:pt x="757" y="253"/>
                  </a:lnTo>
                  <a:lnTo>
                    <a:pt x="379" y="757"/>
                  </a:lnTo>
                  <a:lnTo>
                    <a:pt x="126" y="1388"/>
                  </a:lnTo>
                  <a:lnTo>
                    <a:pt x="0" y="2145"/>
                  </a:lnTo>
                  <a:lnTo>
                    <a:pt x="0" y="3028"/>
                  </a:lnTo>
                  <a:lnTo>
                    <a:pt x="0" y="4668"/>
                  </a:lnTo>
                  <a:lnTo>
                    <a:pt x="126" y="6056"/>
                  </a:lnTo>
                  <a:lnTo>
                    <a:pt x="253" y="7948"/>
                  </a:lnTo>
                  <a:lnTo>
                    <a:pt x="631" y="9967"/>
                  </a:lnTo>
                  <a:lnTo>
                    <a:pt x="1010" y="11859"/>
                  </a:lnTo>
                  <a:lnTo>
                    <a:pt x="1514" y="13752"/>
                  </a:lnTo>
                  <a:lnTo>
                    <a:pt x="2145" y="15644"/>
                  </a:lnTo>
                  <a:lnTo>
                    <a:pt x="2776" y="17410"/>
                  </a:lnTo>
                  <a:lnTo>
                    <a:pt x="3659" y="19050"/>
                  </a:lnTo>
                  <a:lnTo>
                    <a:pt x="4542" y="20817"/>
                  </a:lnTo>
                  <a:lnTo>
                    <a:pt x="5551" y="22330"/>
                  </a:lnTo>
                  <a:lnTo>
                    <a:pt x="6687" y="23971"/>
                  </a:lnTo>
                  <a:lnTo>
                    <a:pt x="7822" y="25358"/>
                  </a:lnTo>
                  <a:lnTo>
                    <a:pt x="9210" y="26872"/>
                  </a:lnTo>
                  <a:lnTo>
                    <a:pt x="9336" y="26998"/>
                  </a:lnTo>
                  <a:lnTo>
                    <a:pt x="9588" y="27755"/>
                  </a:lnTo>
                  <a:lnTo>
                    <a:pt x="9715" y="27881"/>
                  </a:lnTo>
                  <a:lnTo>
                    <a:pt x="9841" y="27881"/>
                  </a:lnTo>
                  <a:lnTo>
                    <a:pt x="9588" y="26998"/>
                  </a:lnTo>
                  <a:lnTo>
                    <a:pt x="9336" y="24601"/>
                  </a:lnTo>
                  <a:lnTo>
                    <a:pt x="8958" y="22204"/>
                  </a:lnTo>
                  <a:lnTo>
                    <a:pt x="8453" y="17536"/>
                  </a:lnTo>
                  <a:lnTo>
                    <a:pt x="8201" y="15266"/>
                  </a:lnTo>
                  <a:lnTo>
                    <a:pt x="7822" y="12869"/>
                  </a:lnTo>
                  <a:lnTo>
                    <a:pt x="7318" y="10598"/>
                  </a:lnTo>
                  <a:lnTo>
                    <a:pt x="6561" y="8327"/>
                  </a:lnTo>
                  <a:lnTo>
                    <a:pt x="5930" y="6182"/>
                  </a:lnTo>
                  <a:lnTo>
                    <a:pt x="5299" y="4668"/>
                  </a:lnTo>
                  <a:lnTo>
                    <a:pt x="4542" y="3028"/>
                  </a:lnTo>
                  <a:lnTo>
                    <a:pt x="3785" y="1514"/>
                  </a:lnTo>
                  <a:lnTo>
                    <a:pt x="3280" y="883"/>
                  </a:lnTo>
                  <a:lnTo>
                    <a:pt x="2776" y="505"/>
                  </a:lnTo>
                  <a:lnTo>
                    <a:pt x="2397" y="126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725;p37">
              <a:extLst>
                <a:ext uri="{FF2B5EF4-FFF2-40B4-BE49-F238E27FC236}">
                  <a16:creationId xmlns:a16="http://schemas.microsoft.com/office/drawing/2014/main" id="{FAC1023C-2160-4C27-AC20-4AFA9EAC165B}"/>
                </a:ext>
              </a:extLst>
            </p:cNvPr>
            <p:cNvSpPr/>
            <p:nvPr/>
          </p:nvSpPr>
          <p:spPr>
            <a:xfrm>
              <a:off x="4866575" y="2720300"/>
              <a:ext cx="208175" cy="602425"/>
            </a:xfrm>
            <a:custGeom>
              <a:avLst/>
              <a:gdLst/>
              <a:ahLst/>
              <a:cxnLst/>
              <a:rect l="l" t="t" r="r" b="b"/>
              <a:pathLst>
                <a:path w="8327" h="24097" extrusionOk="0">
                  <a:moveTo>
                    <a:pt x="1009" y="757"/>
                  </a:moveTo>
                  <a:lnTo>
                    <a:pt x="1388" y="883"/>
                  </a:lnTo>
                  <a:lnTo>
                    <a:pt x="1640" y="1009"/>
                  </a:lnTo>
                  <a:lnTo>
                    <a:pt x="1893" y="1262"/>
                  </a:lnTo>
                  <a:lnTo>
                    <a:pt x="2145" y="1514"/>
                  </a:lnTo>
                  <a:lnTo>
                    <a:pt x="2902" y="3028"/>
                  </a:lnTo>
                  <a:lnTo>
                    <a:pt x="3406" y="4668"/>
                  </a:lnTo>
                  <a:lnTo>
                    <a:pt x="4290" y="7948"/>
                  </a:lnTo>
                  <a:lnTo>
                    <a:pt x="4920" y="10850"/>
                  </a:lnTo>
                  <a:lnTo>
                    <a:pt x="5551" y="14004"/>
                  </a:lnTo>
                  <a:lnTo>
                    <a:pt x="6056" y="17158"/>
                  </a:lnTo>
                  <a:lnTo>
                    <a:pt x="6813" y="20438"/>
                  </a:lnTo>
                  <a:lnTo>
                    <a:pt x="5047" y="16527"/>
                  </a:lnTo>
                  <a:lnTo>
                    <a:pt x="3406" y="12616"/>
                  </a:lnTo>
                  <a:lnTo>
                    <a:pt x="2145" y="9462"/>
                  </a:lnTo>
                  <a:lnTo>
                    <a:pt x="1136" y="6182"/>
                  </a:lnTo>
                  <a:lnTo>
                    <a:pt x="631" y="4542"/>
                  </a:lnTo>
                  <a:lnTo>
                    <a:pt x="379" y="2776"/>
                  </a:lnTo>
                  <a:lnTo>
                    <a:pt x="379" y="1640"/>
                  </a:lnTo>
                  <a:lnTo>
                    <a:pt x="379" y="1136"/>
                  </a:lnTo>
                  <a:lnTo>
                    <a:pt x="505" y="883"/>
                  </a:lnTo>
                  <a:lnTo>
                    <a:pt x="757" y="757"/>
                  </a:lnTo>
                  <a:close/>
                  <a:moveTo>
                    <a:pt x="883" y="0"/>
                  </a:moveTo>
                  <a:lnTo>
                    <a:pt x="505" y="252"/>
                  </a:lnTo>
                  <a:lnTo>
                    <a:pt x="253" y="505"/>
                  </a:lnTo>
                  <a:lnTo>
                    <a:pt x="126" y="883"/>
                  </a:lnTo>
                  <a:lnTo>
                    <a:pt x="0" y="1640"/>
                  </a:lnTo>
                  <a:lnTo>
                    <a:pt x="0" y="2523"/>
                  </a:lnTo>
                  <a:lnTo>
                    <a:pt x="126" y="3280"/>
                  </a:lnTo>
                  <a:lnTo>
                    <a:pt x="379" y="4668"/>
                  </a:lnTo>
                  <a:lnTo>
                    <a:pt x="757" y="6182"/>
                  </a:lnTo>
                  <a:lnTo>
                    <a:pt x="1640" y="9084"/>
                  </a:lnTo>
                  <a:lnTo>
                    <a:pt x="2776" y="11985"/>
                  </a:lnTo>
                  <a:lnTo>
                    <a:pt x="3911" y="14761"/>
                  </a:lnTo>
                  <a:lnTo>
                    <a:pt x="5677" y="18924"/>
                  </a:lnTo>
                  <a:lnTo>
                    <a:pt x="7696" y="23087"/>
                  </a:lnTo>
                  <a:lnTo>
                    <a:pt x="8074" y="23718"/>
                  </a:lnTo>
                  <a:lnTo>
                    <a:pt x="8201" y="23970"/>
                  </a:lnTo>
                  <a:lnTo>
                    <a:pt x="8201" y="24096"/>
                  </a:lnTo>
                  <a:lnTo>
                    <a:pt x="8327" y="24096"/>
                  </a:lnTo>
                  <a:lnTo>
                    <a:pt x="8201" y="23213"/>
                  </a:lnTo>
                  <a:lnTo>
                    <a:pt x="7822" y="22456"/>
                  </a:lnTo>
                  <a:lnTo>
                    <a:pt x="7191" y="20059"/>
                  </a:lnTo>
                  <a:lnTo>
                    <a:pt x="6560" y="17410"/>
                  </a:lnTo>
                  <a:lnTo>
                    <a:pt x="6056" y="14887"/>
                  </a:lnTo>
                  <a:lnTo>
                    <a:pt x="5551" y="12364"/>
                  </a:lnTo>
                  <a:lnTo>
                    <a:pt x="5047" y="9588"/>
                  </a:lnTo>
                  <a:lnTo>
                    <a:pt x="4416" y="6813"/>
                  </a:lnTo>
                  <a:lnTo>
                    <a:pt x="3659" y="4037"/>
                  </a:lnTo>
                  <a:lnTo>
                    <a:pt x="3154" y="2776"/>
                  </a:lnTo>
                  <a:lnTo>
                    <a:pt x="2650" y="1514"/>
                  </a:lnTo>
                  <a:lnTo>
                    <a:pt x="2271" y="883"/>
                  </a:lnTo>
                  <a:lnTo>
                    <a:pt x="1766" y="379"/>
                  </a:lnTo>
                  <a:lnTo>
                    <a:pt x="1514" y="126"/>
                  </a:lnTo>
                  <a:lnTo>
                    <a:pt x="11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726;p37">
              <a:extLst>
                <a:ext uri="{FF2B5EF4-FFF2-40B4-BE49-F238E27FC236}">
                  <a16:creationId xmlns:a16="http://schemas.microsoft.com/office/drawing/2014/main" id="{50EEFD90-7515-496D-B26A-27B96261D8B0}"/>
                </a:ext>
              </a:extLst>
            </p:cNvPr>
            <p:cNvSpPr/>
            <p:nvPr/>
          </p:nvSpPr>
          <p:spPr>
            <a:xfrm>
              <a:off x="5714975" y="1506000"/>
              <a:ext cx="274425" cy="700225"/>
            </a:xfrm>
            <a:custGeom>
              <a:avLst/>
              <a:gdLst/>
              <a:ahLst/>
              <a:cxnLst/>
              <a:rect l="l" t="t" r="r" b="b"/>
              <a:pathLst>
                <a:path w="10977" h="28009" extrusionOk="0">
                  <a:moveTo>
                    <a:pt x="9463" y="1"/>
                  </a:moveTo>
                  <a:lnTo>
                    <a:pt x="9084" y="253"/>
                  </a:lnTo>
                  <a:lnTo>
                    <a:pt x="8580" y="632"/>
                  </a:lnTo>
                  <a:lnTo>
                    <a:pt x="8201" y="1136"/>
                  </a:lnTo>
                  <a:lnTo>
                    <a:pt x="7444" y="2146"/>
                  </a:lnTo>
                  <a:lnTo>
                    <a:pt x="6940" y="2903"/>
                  </a:lnTo>
                  <a:lnTo>
                    <a:pt x="5678" y="4669"/>
                  </a:lnTo>
                  <a:lnTo>
                    <a:pt x="4543" y="6561"/>
                  </a:lnTo>
                  <a:lnTo>
                    <a:pt x="3660" y="8580"/>
                  </a:lnTo>
                  <a:lnTo>
                    <a:pt x="2776" y="10598"/>
                  </a:lnTo>
                  <a:lnTo>
                    <a:pt x="2019" y="12617"/>
                  </a:lnTo>
                  <a:lnTo>
                    <a:pt x="1515" y="14761"/>
                  </a:lnTo>
                  <a:lnTo>
                    <a:pt x="1010" y="16780"/>
                  </a:lnTo>
                  <a:lnTo>
                    <a:pt x="632" y="18925"/>
                  </a:lnTo>
                  <a:lnTo>
                    <a:pt x="379" y="21069"/>
                  </a:lnTo>
                  <a:lnTo>
                    <a:pt x="127" y="23214"/>
                  </a:lnTo>
                  <a:lnTo>
                    <a:pt x="1" y="27504"/>
                  </a:lnTo>
                  <a:lnTo>
                    <a:pt x="1" y="27882"/>
                  </a:lnTo>
                  <a:lnTo>
                    <a:pt x="1" y="28008"/>
                  </a:lnTo>
                  <a:lnTo>
                    <a:pt x="253" y="28008"/>
                  </a:lnTo>
                  <a:lnTo>
                    <a:pt x="379" y="27882"/>
                  </a:lnTo>
                  <a:lnTo>
                    <a:pt x="379" y="27251"/>
                  </a:lnTo>
                  <a:lnTo>
                    <a:pt x="379" y="26747"/>
                  </a:lnTo>
                  <a:lnTo>
                    <a:pt x="758" y="25990"/>
                  </a:lnTo>
                  <a:lnTo>
                    <a:pt x="1263" y="24980"/>
                  </a:lnTo>
                  <a:lnTo>
                    <a:pt x="1767" y="23971"/>
                  </a:lnTo>
                  <a:lnTo>
                    <a:pt x="3155" y="21953"/>
                  </a:lnTo>
                  <a:lnTo>
                    <a:pt x="4669" y="19934"/>
                  </a:lnTo>
                  <a:lnTo>
                    <a:pt x="5930" y="18042"/>
                  </a:lnTo>
                  <a:lnTo>
                    <a:pt x="6940" y="16402"/>
                  </a:lnTo>
                  <a:lnTo>
                    <a:pt x="7949" y="14635"/>
                  </a:lnTo>
                  <a:lnTo>
                    <a:pt x="8832" y="12743"/>
                  </a:lnTo>
                  <a:lnTo>
                    <a:pt x="9589" y="10977"/>
                  </a:lnTo>
                  <a:lnTo>
                    <a:pt x="10220" y="8958"/>
                  </a:lnTo>
                  <a:lnTo>
                    <a:pt x="10724" y="7066"/>
                  </a:lnTo>
                  <a:lnTo>
                    <a:pt x="10977" y="5047"/>
                  </a:lnTo>
                  <a:lnTo>
                    <a:pt x="10977" y="2903"/>
                  </a:lnTo>
                  <a:lnTo>
                    <a:pt x="10977" y="2272"/>
                  </a:lnTo>
                  <a:lnTo>
                    <a:pt x="10851" y="1389"/>
                  </a:lnTo>
                  <a:lnTo>
                    <a:pt x="10724" y="884"/>
                  </a:lnTo>
                  <a:lnTo>
                    <a:pt x="10598" y="506"/>
                  </a:lnTo>
                  <a:lnTo>
                    <a:pt x="10346" y="253"/>
                  </a:lnTo>
                  <a:lnTo>
                    <a:pt x="9967" y="127"/>
                  </a:lnTo>
                  <a:lnTo>
                    <a:pt x="94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727;p37">
              <a:extLst>
                <a:ext uri="{FF2B5EF4-FFF2-40B4-BE49-F238E27FC236}">
                  <a16:creationId xmlns:a16="http://schemas.microsoft.com/office/drawing/2014/main" id="{5A84BAA3-32A9-45C7-A225-4BA2D0416D91}"/>
                </a:ext>
              </a:extLst>
            </p:cNvPr>
            <p:cNvSpPr/>
            <p:nvPr/>
          </p:nvSpPr>
          <p:spPr>
            <a:xfrm>
              <a:off x="5714975" y="1591175"/>
              <a:ext cx="227125" cy="615050"/>
            </a:xfrm>
            <a:custGeom>
              <a:avLst/>
              <a:gdLst/>
              <a:ahLst/>
              <a:cxnLst/>
              <a:rect l="l" t="t" r="r" b="b"/>
              <a:pathLst>
                <a:path w="9085" h="24602" extrusionOk="0">
                  <a:moveTo>
                    <a:pt x="8454" y="379"/>
                  </a:moveTo>
                  <a:lnTo>
                    <a:pt x="8706" y="631"/>
                  </a:lnTo>
                  <a:lnTo>
                    <a:pt x="8706" y="1136"/>
                  </a:lnTo>
                  <a:lnTo>
                    <a:pt x="8580" y="2523"/>
                  </a:lnTo>
                  <a:lnTo>
                    <a:pt x="8327" y="4163"/>
                  </a:lnTo>
                  <a:lnTo>
                    <a:pt x="7949" y="5299"/>
                  </a:lnTo>
                  <a:lnTo>
                    <a:pt x="6814" y="8579"/>
                  </a:lnTo>
                  <a:lnTo>
                    <a:pt x="5426" y="11859"/>
                  </a:lnTo>
                  <a:lnTo>
                    <a:pt x="3786" y="15013"/>
                  </a:lnTo>
                  <a:lnTo>
                    <a:pt x="2272" y="17915"/>
                  </a:lnTo>
                  <a:lnTo>
                    <a:pt x="1515" y="19429"/>
                  </a:lnTo>
                  <a:lnTo>
                    <a:pt x="884" y="21069"/>
                  </a:lnTo>
                  <a:lnTo>
                    <a:pt x="1767" y="17158"/>
                  </a:lnTo>
                  <a:lnTo>
                    <a:pt x="2776" y="13373"/>
                  </a:lnTo>
                  <a:lnTo>
                    <a:pt x="3912" y="9841"/>
                  </a:lnTo>
                  <a:lnTo>
                    <a:pt x="5173" y="6434"/>
                  </a:lnTo>
                  <a:lnTo>
                    <a:pt x="6561" y="3154"/>
                  </a:lnTo>
                  <a:lnTo>
                    <a:pt x="7444" y="1514"/>
                  </a:lnTo>
                  <a:lnTo>
                    <a:pt x="7949" y="631"/>
                  </a:lnTo>
                  <a:lnTo>
                    <a:pt x="8327" y="505"/>
                  </a:lnTo>
                  <a:lnTo>
                    <a:pt x="8454" y="379"/>
                  </a:lnTo>
                  <a:close/>
                  <a:moveTo>
                    <a:pt x="8075" y="0"/>
                  </a:moveTo>
                  <a:lnTo>
                    <a:pt x="7823" y="253"/>
                  </a:lnTo>
                  <a:lnTo>
                    <a:pt x="7444" y="883"/>
                  </a:lnTo>
                  <a:lnTo>
                    <a:pt x="6561" y="2397"/>
                  </a:lnTo>
                  <a:lnTo>
                    <a:pt x="5804" y="4037"/>
                  </a:lnTo>
                  <a:lnTo>
                    <a:pt x="4416" y="7822"/>
                  </a:lnTo>
                  <a:lnTo>
                    <a:pt x="3029" y="11733"/>
                  </a:lnTo>
                  <a:lnTo>
                    <a:pt x="2146" y="14508"/>
                  </a:lnTo>
                  <a:lnTo>
                    <a:pt x="1389" y="17284"/>
                  </a:lnTo>
                  <a:lnTo>
                    <a:pt x="758" y="19933"/>
                  </a:lnTo>
                  <a:lnTo>
                    <a:pt x="253" y="22835"/>
                  </a:lnTo>
                  <a:lnTo>
                    <a:pt x="1" y="24097"/>
                  </a:lnTo>
                  <a:lnTo>
                    <a:pt x="1" y="24475"/>
                  </a:lnTo>
                  <a:lnTo>
                    <a:pt x="1" y="24601"/>
                  </a:lnTo>
                  <a:lnTo>
                    <a:pt x="253" y="24601"/>
                  </a:lnTo>
                  <a:lnTo>
                    <a:pt x="253" y="24349"/>
                  </a:lnTo>
                  <a:lnTo>
                    <a:pt x="379" y="23844"/>
                  </a:lnTo>
                  <a:lnTo>
                    <a:pt x="758" y="22583"/>
                  </a:lnTo>
                  <a:lnTo>
                    <a:pt x="1515" y="20438"/>
                  </a:lnTo>
                  <a:lnTo>
                    <a:pt x="2398" y="18293"/>
                  </a:lnTo>
                  <a:lnTo>
                    <a:pt x="4290" y="14761"/>
                  </a:lnTo>
                  <a:lnTo>
                    <a:pt x="6057" y="11102"/>
                  </a:lnTo>
                  <a:lnTo>
                    <a:pt x="6940" y="8831"/>
                  </a:lnTo>
                  <a:lnTo>
                    <a:pt x="7697" y="7065"/>
                  </a:lnTo>
                  <a:lnTo>
                    <a:pt x="8327" y="5173"/>
                  </a:lnTo>
                  <a:lnTo>
                    <a:pt x="8832" y="3280"/>
                  </a:lnTo>
                  <a:lnTo>
                    <a:pt x="9084" y="1640"/>
                  </a:lnTo>
                  <a:lnTo>
                    <a:pt x="9084" y="1009"/>
                  </a:lnTo>
                  <a:lnTo>
                    <a:pt x="8958" y="505"/>
                  </a:lnTo>
                  <a:lnTo>
                    <a:pt x="8706" y="126"/>
                  </a:lnTo>
                  <a:lnTo>
                    <a:pt x="83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728;p37">
              <a:extLst>
                <a:ext uri="{FF2B5EF4-FFF2-40B4-BE49-F238E27FC236}">
                  <a16:creationId xmlns:a16="http://schemas.microsoft.com/office/drawing/2014/main" id="{597163F8-236C-4BD0-84CA-C0ECAA275CF7}"/>
                </a:ext>
              </a:extLst>
            </p:cNvPr>
            <p:cNvSpPr/>
            <p:nvPr/>
          </p:nvSpPr>
          <p:spPr>
            <a:xfrm>
              <a:off x="5188275" y="2300800"/>
              <a:ext cx="173500" cy="725450"/>
            </a:xfrm>
            <a:custGeom>
              <a:avLst/>
              <a:gdLst/>
              <a:ahLst/>
              <a:cxnLst/>
              <a:rect l="l" t="t" r="r" b="b"/>
              <a:pathLst>
                <a:path w="6940" h="29018" extrusionOk="0">
                  <a:moveTo>
                    <a:pt x="1388" y="1"/>
                  </a:moveTo>
                  <a:lnTo>
                    <a:pt x="884" y="253"/>
                  </a:lnTo>
                  <a:lnTo>
                    <a:pt x="631" y="632"/>
                  </a:lnTo>
                  <a:lnTo>
                    <a:pt x="379" y="1136"/>
                  </a:lnTo>
                  <a:lnTo>
                    <a:pt x="253" y="1767"/>
                  </a:lnTo>
                  <a:lnTo>
                    <a:pt x="127" y="3029"/>
                  </a:lnTo>
                  <a:lnTo>
                    <a:pt x="127" y="3912"/>
                  </a:lnTo>
                  <a:lnTo>
                    <a:pt x="0" y="6183"/>
                  </a:lnTo>
                  <a:lnTo>
                    <a:pt x="0" y="8327"/>
                  </a:lnTo>
                  <a:lnTo>
                    <a:pt x="127" y="10472"/>
                  </a:lnTo>
                  <a:lnTo>
                    <a:pt x="379" y="12743"/>
                  </a:lnTo>
                  <a:lnTo>
                    <a:pt x="757" y="14762"/>
                  </a:lnTo>
                  <a:lnTo>
                    <a:pt x="1262" y="16906"/>
                  </a:lnTo>
                  <a:lnTo>
                    <a:pt x="2019" y="18925"/>
                  </a:lnTo>
                  <a:lnTo>
                    <a:pt x="2776" y="20943"/>
                  </a:lnTo>
                  <a:lnTo>
                    <a:pt x="3533" y="22962"/>
                  </a:lnTo>
                  <a:lnTo>
                    <a:pt x="4542" y="24854"/>
                  </a:lnTo>
                  <a:lnTo>
                    <a:pt x="6561" y="28765"/>
                  </a:lnTo>
                  <a:lnTo>
                    <a:pt x="6687" y="29018"/>
                  </a:lnTo>
                  <a:lnTo>
                    <a:pt x="6939" y="29018"/>
                  </a:lnTo>
                  <a:lnTo>
                    <a:pt x="6939" y="28765"/>
                  </a:lnTo>
                  <a:lnTo>
                    <a:pt x="6687" y="28261"/>
                  </a:lnTo>
                  <a:lnTo>
                    <a:pt x="6435" y="27882"/>
                  </a:lnTo>
                  <a:lnTo>
                    <a:pt x="6308" y="26999"/>
                  </a:lnTo>
                  <a:lnTo>
                    <a:pt x="6308" y="25864"/>
                  </a:lnTo>
                  <a:lnTo>
                    <a:pt x="6308" y="24728"/>
                  </a:lnTo>
                  <a:lnTo>
                    <a:pt x="6435" y="22205"/>
                  </a:lnTo>
                  <a:lnTo>
                    <a:pt x="6687" y="19808"/>
                  </a:lnTo>
                  <a:lnTo>
                    <a:pt x="6813" y="17537"/>
                  </a:lnTo>
                  <a:lnTo>
                    <a:pt x="6939" y="15519"/>
                  </a:lnTo>
                  <a:lnTo>
                    <a:pt x="6813" y="13500"/>
                  </a:lnTo>
                  <a:lnTo>
                    <a:pt x="6687" y="11481"/>
                  </a:lnTo>
                  <a:lnTo>
                    <a:pt x="6435" y="9589"/>
                  </a:lnTo>
                  <a:lnTo>
                    <a:pt x="6056" y="7570"/>
                  </a:lnTo>
                  <a:lnTo>
                    <a:pt x="5425" y="5552"/>
                  </a:lnTo>
                  <a:lnTo>
                    <a:pt x="4668" y="3786"/>
                  </a:lnTo>
                  <a:lnTo>
                    <a:pt x="3659" y="2019"/>
                  </a:lnTo>
                  <a:lnTo>
                    <a:pt x="3281" y="1389"/>
                  </a:lnTo>
                  <a:lnTo>
                    <a:pt x="2776" y="632"/>
                  </a:lnTo>
                  <a:lnTo>
                    <a:pt x="2397" y="379"/>
                  </a:lnTo>
                  <a:lnTo>
                    <a:pt x="2019" y="127"/>
                  </a:lnTo>
                  <a:lnTo>
                    <a:pt x="17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729;p37">
              <a:extLst>
                <a:ext uri="{FF2B5EF4-FFF2-40B4-BE49-F238E27FC236}">
                  <a16:creationId xmlns:a16="http://schemas.microsoft.com/office/drawing/2014/main" id="{E1D48F55-6F23-466D-813F-0F04AEB0CEE4}"/>
                </a:ext>
              </a:extLst>
            </p:cNvPr>
            <p:cNvSpPr/>
            <p:nvPr/>
          </p:nvSpPr>
          <p:spPr>
            <a:xfrm>
              <a:off x="5219800" y="2389125"/>
              <a:ext cx="141975" cy="637125"/>
            </a:xfrm>
            <a:custGeom>
              <a:avLst/>
              <a:gdLst/>
              <a:ahLst/>
              <a:cxnLst/>
              <a:rect l="l" t="t" r="r" b="b"/>
              <a:pathLst>
                <a:path w="5679" h="25485" extrusionOk="0">
                  <a:moveTo>
                    <a:pt x="758" y="379"/>
                  </a:moveTo>
                  <a:lnTo>
                    <a:pt x="1010" y="505"/>
                  </a:lnTo>
                  <a:lnTo>
                    <a:pt x="1263" y="884"/>
                  </a:lnTo>
                  <a:lnTo>
                    <a:pt x="1893" y="2271"/>
                  </a:lnTo>
                  <a:lnTo>
                    <a:pt x="2398" y="3785"/>
                  </a:lnTo>
                  <a:lnTo>
                    <a:pt x="2776" y="4921"/>
                  </a:lnTo>
                  <a:lnTo>
                    <a:pt x="3407" y="8327"/>
                  </a:lnTo>
                  <a:lnTo>
                    <a:pt x="3786" y="11859"/>
                  </a:lnTo>
                  <a:lnTo>
                    <a:pt x="4038" y="15392"/>
                  </a:lnTo>
                  <a:lnTo>
                    <a:pt x="4164" y="18672"/>
                  </a:lnTo>
                  <a:lnTo>
                    <a:pt x="4290" y="20438"/>
                  </a:lnTo>
                  <a:lnTo>
                    <a:pt x="4543" y="22078"/>
                  </a:lnTo>
                  <a:lnTo>
                    <a:pt x="3281" y="18293"/>
                  </a:lnTo>
                  <a:lnTo>
                    <a:pt x="2272" y="14383"/>
                  </a:lnTo>
                  <a:lnTo>
                    <a:pt x="1515" y="10850"/>
                  </a:lnTo>
                  <a:lnTo>
                    <a:pt x="884" y="7318"/>
                  </a:lnTo>
                  <a:lnTo>
                    <a:pt x="632" y="5551"/>
                  </a:lnTo>
                  <a:lnTo>
                    <a:pt x="379" y="3785"/>
                  </a:lnTo>
                  <a:lnTo>
                    <a:pt x="379" y="1893"/>
                  </a:lnTo>
                  <a:lnTo>
                    <a:pt x="379" y="884"/>
                  </a:lnTo>
                  <a:lnTo>
                    <a:pt x="506" y="505"/>
                  </a:lnTo>
                  <a:lnTo>
                    <a:pt x="758" y="379"/>
                  </a:lnTo>
                  <a:close/>
                  <a:moveTo>
                    <a:pt x="379" y="0"/>
                  </a:moveTo>
                  <a:lnTo>
                    <a:pt x="127" y="253"/>
                  </a:lnTo>
                  <a:lnTo>
                    <a:pt x="1" y="631"/>
                  </a:lnTo>
                  <a:lnTo>
                    <a:pt x="1" y="1262"/>
                  </a:lnTo>
                  <a:lnTo>
                    <a:pt x="1" y="3028"/>
                  </a:lnTo>
                  <a:lnTo>
                    <a:pt x="253" y="4794"/>
                  </a:lnTo>
                  <a:lnTo>
                    <a:pt x="884" y="8958"/>
                  </a:lnTo>
                  <a:lnTo>
                    <a:pt x="1641" y="12995"/>
                  </a:lnTo>
                  <a:lnTo>
                    <a:pt x="2272" y="15770"/>
                  </a:lnTo>
                  <a:lnTo>
                    <a:pt x="3029" y="18420"/>
                  </a:lnTo>
                  <a:lnTo>
                    <a:pt x="3912" y="21195"/>
                  </a:lnTo>
                  <a:lnTo>
                    <a:pt x="4795" y="23844"/>
                  </a:lnTo>
                  <a:lnTo>
                    <a:pt x="5300" y="25232"/>
                  </a:lnTo>
                  <a:lnTo>
                    <a:pt x="5426" y="25485"/>
                  </a:lnTo>
                  <a:lnTo>
                    <a:pt x="5678" y="25485"/>
                  </a:lnTo>
                  <a:lnTo>
                    <a:pt x="5678" y="25232"/>
                  </a:lnTo>
                  <a:lnTo>
                    <a:pt x="5426" y="24728"/>
                  </a:lnTo>
                  <a:lnTo>
                    <a:pt x="5174" y="23466"/>
                  </a:lnTo>
                  <a:lnTo>
                    <a:pt x="4669" y="21195"/>
                  </a:lnTo>
                  <a:lnTo>
                    <a:pt x="4417" y="18924"/>
                  </a:lnTo>
                  <a:lnTo>
                    <a:pt x="4164" y="14887"/>
                  </a:lnTo>
                  <a:lnTo>
                    <a:pt x="3912" y="10850"/>
                  </a:lnTo>
                  <a:lnTo>
                    <a:pt x="3660" y="8453"/>
                  </a:lnTo>
                  <a:lnTo>
                    <a:pt x="3407" y="6561"/>
                  </a:lnTo>
                  <a:lnTo>
                    <a:pt x="3029" y="4542"/>
                  </a:lnTo>
                  <a:lnTo>
                    <a:pt x="2524" y="2650"/>
                  </a:lnTo>
                  <a:lnTo>
                    <a:pt x="1893" y="1136"/>
                  </a:lnTo>
                  <a:lnTo>
                    <a:pt x="1515" y="631"/>
                  </a:lnTo>
                  <a:lnTo>
                    <a:pt x="1263" y="127"/>
                  </a:lnTo>
                  <a:lnTo>
                    <a:pt x="7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730;p37">
              <a:extLst>
                <a:ext uri="{FF2B5EF4-FFF2-40B4-BE49-F238E27FC236}">
                  <a16:creationId xmlns:a16="http://schemas.microsoft.com/office/drawing/2014/main" id="{10751892-E5F2-4A5C-AA74-EC9517EA7C88}"/>
                </a:ext>
              </a:extLst>
            </p:cNvPr>
            <p:cNvSpPr/>
            <p:nvPr/>
          </p:nvSpPr>
          <p:spPr>
            <a:xfrm>
              <a:off x="4967500" y="2032725"/>
              <a:ext cx="984050" cy="2712450"/>
            </a:xfrm>
            <a:custGeom>
              <a:avLst/>
              <a:gdLst/>
              <a:ahLst/>
              <a:cxnLst/>
              <a:rect l="l" t="t" r="r" b="b"/>
              <a:pathLst>
                <a:path w="39362" h="108498" extrusionOk="0">
                  <a:moveTo>
                    <a:pt x="31666" y="0"/>
                  </a:moveTo>
                  <a:lnTo>
                    <a:pt x="30657" y="3533"/>
                  </a:lnTo>
                  <a:lnTo>
                    <a:pt x="29774" y="6939"/>
                  </a:lnTo>
                  <a:lnTo>
                    <a:pt x="28891" y="10472"/>
                  </a:lnTo>
                  <a:lnTo>
                    <a:pt x="28134" y="13878"/>
                  </a:lnTo>
                  <a:lnTo>
                    <a:pt x="27377" y="17410"/>
                  </a:lnTo>
                  <a:lnTo>
                    <a:pt x="26872" y="20943"/>
                  </a:lnTo>
                  <a:lnTo>
                    <a:pt x="25863" y="28008"/>
                  </a:lnTo>
                  <a:lnTo>
                    <a:pt x="25106" y="35073"/>
                  </a:lnTo>
                  <a:lnTo>
                    <a:pt x="24475" y="42264"/>
                  </a:lnTo>
                  <a:lnTo>
                    <a:pt x="24097" y="49329"/>
                  </a:lnTo>
                  <a:lnTo>
                    <a:pt x="23844" y="56520"/>
                  </a:lnTo>
                  <a:lnTo>
                    <a:pt x="23592" y="61314"/>
                  </a:lnTo>
                  <a:lnTo>
                    <a:pt x="23087" y="65982"/>
                  </a:lnTo>
                  <a:lnTo>
                    <a:pt x="23087" y="63963"/>
                  </a:lnTo>
                  <a:lnTo>
                    <a:pt x="22961" y="61818"/>
                  </a:lnTo>
                  <a:lnTo>
                    <a:pt x="22835" y="59674"/>
                  </a:lnTo>
                  <a:lnTo>
                    <a:pt x="22457" y="57655"/>
                  </a:lnTo>
                  <a:lnTo>
                    <a:pt x="21952" y="55510"/>
                  </a:lnTo>
                  <a:lnTo>
                    <a:pt x="21447" y="53492"/>
                  </a:lnTo>
                  <a:lnTo>
                    <a:pt x="20312" y="49455"/>
                  </a:lnTo>
                  <a:lnTo>
                    <a:pt x="19303" y="46805"/>
                  </a:lnTo>
                  <a:lnTo>
                    <a:pt x="18167" y="44156"/>
                  </a:lnTo>
                  <a:lnTo>
                    <a:pt x="16906" y="41381"/>
                  </a:lnTo>
                  <a:lnTo>
                    <a:pt x="15770" y="38605"/>
                  </a:lnTo>
                  <a:lnTo>
                    <a:pt x="14761" y="35830"/>
                  </a:lnTo>
                  <a:lnTo>
                    <a:pt x="14382" y="34442"/>
                  </a:lnTo>
                  <a:lnTo>
                    <a:pt x="14004" y="33054"/>
                  </a:lnTo>
                  <a:lnTo>
                    <a:pt x="13878" y="31666"/>
                  </a:lnTo>
                  <a:lnTo>
                    <a:pt x="13625" y="30279"/>
                  </a:lnTo>
                  <a:lnTo>
                    <a:pt x="13625" y="28765"/>
                  </a:lnTo>
                  <a:lnTo>
                    <a:pt x="13752" y="27377"/>
                  </a:lnTo>
                  <a:lnTo>
                    <a:pt x="13752" y="27251"/>
                  </a:lnTo>
                  <a:lnTo>
                    <a:pt x="13625" y="27125"/>
                  </a:lnTo>
                  <a:lnTo>
                    <a:pt x="13499" y="27125"/>
                  </a:lnTo>
                  <a:lnTo>
                    <a:pt x="13373" y="27251"/>
                  </a:lnTo>
                  <a:lnTo>
                    <a:pt x="13247" y="28639"/>
                  </a:lnTo>
                  <a:lnTo>
                    <a:pt x="13121" y="29900"/>
                  </a:lnTo>
                  <a:lnTo>
                    <a:pt x="13247" y="31162"/>
                  </a:lnTo>
                  <a:lnTo>
                    <a:pt x="13373" y="32423"/>
                  </a:lnTo>
                  <a:lnTo>
                    <a:pt x="13752" y="34820"/>
                  </a:lnTo>
                  <a:lnTo>
                    <a:pt x="14382" y="37217"/>
                  </a:lnTo>
                  <a:lnTo>
                    <a:pt x="15266" y="39614"/>
                  </a:lnTo>
                  <a:lnTo>
                    <a:pt x="16149" y="42011"/>
                  </a:lnTo>
                  <a:lnTo>
                    <a:pt x="18167" y="46679"/>
                  </a:lnTo>
                  <a:lnTo>
                    <a:pt x="18798" y="48698"/>
                  </a:lnTo>
                  <a:lnTo>
                    <a:pt x="18798" y="48698"/>
                  </a:lnTo>
                  <a:lnTo>
                    <a:pt x="17789" y="47310"/>
                  </a:lnTo>
                  <a:lnTo>
                    <a:pt x="16653" y="45922"/>
                  </a:lnTo>
                  <a:lnTo>
                    <a:pt x="14382" y="43273"/>
                  </a:lnTo>
                  <a:lnTo>
                    <a:pt x="12112" y="40624"/>
                  </a:lnTo>
                  <a:lnTo>
                    <a:pt x="11102" y="39236"/>
                  </a:lnTo>
                  <a:lnTo>
                    <a:pt x="10093" y="37974"/>
                  </a:lnTo>
                  <a:lnTo>
                    <a:pt x="10093" y="37848"/>
                  </a:lnTo>
                  <a:lnTo>
                    <a:pt x="9967" y="37848"/>
                  </a:lnTo>
                  <a:lnTo>
                    <a:pt x="9841" y="37974"/>
                  </a:lnTo>
                  <a:lnTo>
                    <a:pt x="9841" y="38100"/>
                  </a:lnTo>
                  <a:lnTo>
                    <a:pt x="10976" y="40119"/>
                  </a:lnTo>
                  <a:lnTo>
                    <a:pt x="12238" y="42011"/>
                  </a:lnTo>
                  <a:lnTo>
                    <a:pt x="13625" y="43904"/>
                  </a:lnTo>
                  <a:lnTo>
                    <a:pt x="15139" y="45670"/>
                  </a:lnTo>
                  <a:lnTo>
                    <a:pt x="16527" y="47562"/>
                  </a:lnTo>
                  <a:lnTo>
                    <a:pt x="17915" y="49329"/>
                  </a:lnTo>
                  <a:lnTo>
                    <a:pt x="19176" y="51347"/>
                  </a:lnTo>
                  <a:lnTo>
                    <a:pt x="20312" y="53240"/>
                  </a:lnTo>
                  <a:lnTo>
                    <a:pt x="20816" y="55384"/>
                  </a:lnTo>
                  <a:lnTo>
                    <a:pt x="21195" y="57403"/>
                  </a:lnTo>
                  <a:lnTo>
                    <a:pt x="21573" y="59421"/>
                  </a:lnTo>
                  <a:lnTo>
                    <a:pt x="21826" y="61566"/>
                  </a:lnTo>
                  <a:lnTo>
                    <a:pt x="22078" y="63585"/>
                  </a:lnTo>
                  <a:lnTo>
                    <a:pt x="22204" y="65729"/>
                  </a:lnTo>
                  <a:lnTo>
                    <a:pt x="22204" y="67874"/>
                  </a:lnTo>
                  <a:lnTo>
                    <a:pt x="22204" y="69892"/>
                  </a:lnTo>
                  <a:lnTo>
                    <a:pt x="22204" y="70019"/>
                  </a:lnTo>
                  <a:lnTo>
                    <a:pt x="21952" y="71406"/>
                  </a:lnTo>
                  <a:lnTo>
                    <a:pt x="21321" y="73046"/>
                  </a:lnTo>
                  <a:lnTo>
                    <a:pt x="20690" y="74687"/>
                  </a:lnTo>
                  <a:lnTo>
                    <a:pt x="19303" y="77841"/>
                  </a:lnTo>
                  <a:lnTo>
                    <a:pt x="17663" y="80994"/>
                  </a:lnTo>
                  <a:lnTo>
                    <a:pt x="15896" y="84022"/>
                  </a:lnTo>
                  <a:lnTo>
                    <a:pt x="12490" y="89826"/>
                  </a:lnTo>
                  <a:lnTo>
                    <a:pt x="12995" y="87807"/>
                  </a:lnTo>
                  <a:lnTo>
                    <a:pt x="13499" y="85789"/>
                  </a:lnTo>
                  <a:lnTo>
                    <a:pt x="13752" y="83644"/>
                  </a:lnTo>
                  <a:lnTo>
                    <a:pt x="14004" y="81625"/>
                  </a:lnTo>
                  <a:lnTo>
                    <a:pt x="14004" y="79481"/>
                  </a:lnTo>
                  <a:lnTo>
                    <a:pt x="14004" y="77462"/>
                  </a:lnTo>
                  <a:lnTo>
                    <a:pt x="13752" y="75443"/>
                  </a:lnTo>
                  <a:lnTo>
                    <a:pt x="13373" y="73551"/>
                  </a:lnTo>
                  <a:lnTo>
                    <a:pt x="12995" y="72037"/>
                  </a:lnTo>
                  <a:lnTo>
                    <a:pt x="12616" y="70523"/>
                  </a:lnTo>
                  <a:lnTo>
                    <a:pt x="11481" y="67495"/>
                  </a:lnTo>
                  <a:lnTo>
                    <a:pt x="10093" y="64468"/>
                  </a:lnTo>
                  <a:lnTo>
                    <a:pt x="8705" y="61566"/>
                  </a:lnTo>
                  <a:lnTo>
                    <a:pt x="7065" y="57781"/>
                  </a:lnTo>
                  <a:lnTo>
                    <a:pt x="5425" y="53870"/>
                  </a:lnTo>
                  <a:lnTo>
                    <a:pt x="3911" y="50086"/>
                  </a:lnTo>
                  <a:lnTo>
                    <a:pt x="2523" y="46175"/>
                  </a:lnTo>
                  <a:lnTo>
                    <a:pt x="2397" y="46048"/>
                  </a:lnTo>
                  <a:lnTo>
                    <a:pt x="2271" y="46175"/>
                  </a:lnTo>
                  <a:lnTo>
                    <a:pt x="2145" y="46175"/>
                  </a:lnTo>
                  <a:lnTo>
                    <a:pt x="3154" y="49581"/>
                  </a:lnTo>
                  <a:lnTo>
                    <a:pt x="4164" y="52861"/>
                  </a:lnTo>
                  <a:lnTo>
                    <a:pt x="5425" y="56141"/>
                  </a:lnTo>
                  <a:lnTo>
                    <a:pt x="6687" y="59295"/>
                  </a:lnTo>
                  <a:lnTo>
                    <a:pt x="9336" y="65098"/>
                  </a:lnTo>
                  <a:lnTo>
                    <a:pt x="10471" y="68000"/>
                  </a:lnTo>
                  <a:lnTo>
                    <a:pt x="11607" y="70902"/>
                  </a:lnTo>
                  <a:lnTo>
                    <a:pt x="11985" y="72416"/>
                  </a:lnTo>
                  <a:lnTo>
                    <a:pt x="12364" y="73930"/>
                  </a:lnTo>
                  <a:lnTo>
                    <a:pt x="12490" y="75317"/>
                  </a:lnTo>
                  <a:lnTo>
                    <a:pt x="12742" y="76831"/>
                  </a:lnTo>
                  <a:lnTo>
                    <a:pt x="12742" y="79859"/>
                  </a:lnTo>
                  <a:lnTo>
                    <a:pt x="12616" y="82887"/>
                  </a:lnTo>
                  <a:lnTo>
                    <a:pt x="12112" y="85915"/>
                  </a:lnTo>
                  <a:lnTo>
                    <a:pt x="11481" y="88942"/>
                  </a:lnTo>
                  <a:lnTo>
                    <a:pt x="10598" y="91844"/>
                  </a:lnTo>
                  <a:lnTo>
                    <a:pt x="9462" y="94620"/>
                  </a:lnTo>
                  <a:lnTo>
                    <a:pt x="5425" y="100675"/>
                  </a:lnTo>
                  <a:lnTo>
                    <a:pt x="5930" y="98909"/>
                  </a:lnTo>
                  <a:lnTo>
                    <a:pt x="6434" y="96891"/>
                  </a:lnTo>
                  <a:lnTo>
                    <a:pt x="6687" y="94998"/>
                  </a:lnTo>
                  <a:lnTo>
                    <a:pt x="6813" y="92980"/>
                  </a:lnTo>
                  <a:lnTo>
                    <a:pt x="6813" y="91087"/>
                  </a:lnTo>
                  <a:lnTo>
                    <a:pt x="6813" y="89069"/>
                  </a:lnTo>
                  <a:lnTo>
                    <a:pt x="6561" y="85536"/>
                  </a:lnTo>
                  <a:lnTo>
                    <a:pt x="6434" y="85284"/>
                  </a:lnTo>
                  <a:lnTo>
                    <a:pt x="6182" y="85284"/>
                  </a:lnTo>
                  <a:lnTo>
                    <a:pt x="6056" y="85536"/>
                  </a:lnTo>
                  <a:lnTo>
                    <a:pt x="6182" y="88059"/>
                  </a:lnTo>
                  <a:lnTo>
                    <a:pt x="6056" y="90583"/>
                  </a:lnTo>
                  <a:lnTo>
                    <a:pt x="5804" y="93106"/>
                  </a:lnTo>
                  <a:lnTo>
                    <a:pt x="5425" y="95629"/>
                  </a:lnTo>
                  <a:lnTo>
                    <a:pt x="4920" y="97774"/>
                  </a:lnTo>
                  <a:lnTo>
                    <a:pt x="4290" y="99918"/>
                  </a:lnTo>
                  <a:lnTo>
                    <a:pt x="3659" y="101937"/>
                  </a:lnTo>
                  <a:lnTo>
                    <a:pt x="3028" y="104082"/>
                  </a:lnTo>
                  <a:lnTo>
                    <a:pt x="0" y="107992"/>
                  </a:lnTo>
                  <a:lnTo>
                    <a:pt x="0" y="108245"/>
                  </a:lnTo>
                  <a:lnTo>
                    <a:pt x="0" y="108497"/>
                  </a:lnTo>
                  <a:lnTo>
                    <a:pt x="505" y="108497"/>
                  </a:lnTo>
                  <a:lnTo>
                    <a:pt x="2650" y="106226"/>
                  </a:lnTo>
                  <a:lnTo>
                    <a:pt x="4668" y="103955"/>
                  </a:lnTo>
                  <a:lnTo>
                    <a:pt x="6561" y="101432"/>
                  </a:lnTo>
                  <a:lnTo>
                    <a:pt x="8453" y="98909"/>
                  </a:lnTo>
                  <a:lnTo>
                    <a:pt x="10219" y="96386"/>
                  </a:lnTo>
                  <a:lnTo>
                    <a:pt x="11859" y="93737"/>
                  </a:lnTo>
                  <a:lnTo>
                    <a:pt x="15139" y="88438"/>
                  </a:lnTo>
                  <a:lnTo>
                    <a:pt x="16906" y="86672"/>
                  </a:lnTo>
                  <a:lnTo>
                    <a:pt x="18672" y="84779"/>
                  </a:lnTo>
                  <a:lnTo>
                    <a:pt x="20312" y="82887"/>
                  </a:lnTo>
                  <a:lnTo>
                    <a:pt x="21952" y="80994"/>
                  </a:lnTo>
                  <a:lnTo>
                    <a:pt x="24980" y="76957"/>
                  </a:lnTo>
                  <a:lnTo>
                    <a:pt x="27881" y="72794"/>
                  </a:lnTo>
                  <a:lnTo>
                    <a:pt x="31035" y="67874"/>
                  </a:lnTo>
                  <a:lnTo>
                    <a:pt x="34063" y="62828"/>
                  </a:lnTo>
                  <a:lnTo>
                    <a:pt x="36839" y="57655"/>
                  </a:lnTo>
                  <a:lnTo>
                    <a:pt x="39362" y="52356"/>
                  </a:lnTo>
                  <a:lnTo>
                    <a:pt x="39236" y="52356"/>
                  </a:lnTo>
                  <a:lnTo>
                    <a:pt x="36460" y="57277"/>
                  </a:lnTo>
                  <a:lnTo>
                    <a:pt x="33685" y="62071"/>
                  </a:lnTo>
                  <a:lnTo>
                    <a:pt x="30531" y="66865"/>
                  </a:lnTo>
                  <a:lnTo>
                    <a:pt x="27377" y="71406"/>
                  </a:lnTo>
                  <a:lnTo>
                    <a:pt x="25232" y="74434"/>
                  </a:lnTo>
                  <a:lnTo>
                    <a:pt x="22835" y="77336"/>
                  </a:lnTo>
                  <a:lnTo>
                    <a:pt x="18167" y="83013"/>
                  </a:lnTo>
                  <a:lnTo>
                    <a:pt x="19429" y="80742"/>
                  </a:lnTo>
                  <a:lnTo>
                    <a:pt x="20690" y="78471"/>
                  </a:lnTo>
                  <a:lnTo>
                    <a:pt x="21700" y="76074"/>
                  </a:lnTo>
                  <a:lnTo>
                    <a:pt x="22709" y="73677"/>
                  </a:lnTo>
                  <a:lnTo>
                    <a:pt x="23340" y="71533"/>
                  </a:lnTo>
                  <a:lnTo>
                    <a:pt x="23970" y="69514"/>
                  </a:lnTo>
                  <a:lnTo>
                    <a:pt x="24349" y="67369"/>
                  </a:lnTo>
                  <a:lnTo>
                    <a:pt x="24727" y="65225"/>
                  </a:lnTo>
                  <a:lnTo>
                    <a:pt x="25863" y="62197"/>
                  </a:lnTo>
                  <a:lnTo>
                    <a:pt x="27124" y="59169"/>
                  </a:lnTo>
                  <a:lnTo>
                    <a:pt x="28260" y="56267"/>
                  </a:lnTo>
                  <a:lnTo>
                    <a:pt x="29648" y="53366"/>
                  </a:lnTo>
                  <a:lnTo>
                    <a:pt x="29648" y="53240"/>
                  </a:lnTo>
                  <a:lnTo>
                    <a:pt x="29521" y="53240"/>
                  </a:lnTo>
                  <a:lnTo>
                    <a:pt x="28260" y="55132"/>
                  </a:lnTo>
                  <a:lnTo>
                    <a:pt x="26998" y="57150"/>
                  </a:lnTo>
                  <a:lnTo>
                    <a:pt x="25989" y="59169"/>
                  </a:lnTo>
                  <a:lnTo>
                    <a:pt x="25106" y="61188"/>
                  </a:lnTo>
                  <a:lnTo>
                    <a:pt x="25106" y="60557"/>
                  </a:lnTo>
                  <a:lnTo>
                    <a:pt x="25863" y="45292"/>
                  </a:lnTo>
                  <a:lnTo>
                    <a:pt x="26241" y="37722"/>
                  </a:lnTo>
                  <a:lnTo>
                    <a:pt x="26872" y="30152"/>
                  </a:lnTo>
                  <a:lnTo>
                    <a:pt x="27629" y="22583"/>
                  </a:lnTo>
                  <a:lnTo>
                    <a:pt x="28134" y="18798"/>
                  </a:lnTo>
                  <a:lnTo>
                    <a:pt x="28638" y="15013"/>
                  </a:lnTo>
                  <a:lnTo>
                    <a:pt x="29269" y="11229"/>
                  </a:lnTo>
                  <a:lnTo>
                    <a:pt x="30152" y="7570"/>
                  </a:lnTo>
                  <a:lnTo>
                    <a:pt x="31035" y="3785"/>
                  </a:lnTo>
                  <a:lnTo>
                    <a:pt x="32045" y="127"/>
                  </a:lnTo>
                  <a:lnTo>
                    <a:pt x="320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9" name="Google Shape;1277;p45">
            <a:extLst>
              <a:ext uri="{FF2B5EF4-FFF2-40B4-BE49-F238E27FC236}">
                <a16:creationId xmlns:a16="http://schemas.microsoft.com/office/drawing/2014/main" id="{E75F9C54-9D1E-4850-B249-57C77817E6FD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Title 1">
            <a:extLst>
              <a:ext uri="{FF2B5EF4-FFF2-40B4-BE49-F238E27FC236}">
                <a16:creationId xmlns:a16="http://schemas.microsoft.com/office/drawing/2014/main" id="{379A02EB-D2F3-4B1C-BF98-9ADFA785B90F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931" name="Google Shape;14784;p87">
            <a:extLst>
              <a:ext uri="{FF2B5EF4-FFF2-40B4-BE49-F238E27FC236}">
                <a16:creationId xmlns:a16="http://schemas.microsoft.com/office/drawing/2014/main" id="{718F5F74-1493-4A5D-AB0B-9DC18637F5B8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932" name="Google Shape;14785;p87">
              <a:extLst>
                <a:ext uri="{FF2B5EF4-FFF2-40B4-BE49-F238E27FC236}">
                  <a16:creationId xmlns:a16="http://schemas.microsoft.com/office/drawing/2014/main" id="{71F5C63D-81B1-4704-8D2B-D7BB1ED6B009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14786;p87">
              <a:extLst>
                <a:ext uri="{FF2B5EF4-FFF2-40B4-BE49-F238E27FC236}">
                  <a16:creationId xmlns:a16="http://schemas.microsoft.com/office/drawing/2014/main" id="{862AAA47-CFD5-4DBF-8E06-74AD6341BEA4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4" name="Google Shape;14805;p87">
            <a:extLst>
              <a:ext uri="{FF2B5EF4-FFF2-40B4-BE49-F238E27FC236}">
                <a16:creationId xmlns:a16="http://schemas.microsoft.com/office/drawing/2014/main" id="{4A2975FB-D6A9-4576-B948-2BC02B0A168B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935" name="Google Shape;14806;p87">
              <a:extLst>
                <a:ext uri="{FF2B5EF4-FFF2-40B4-BE49-F238E27FC236}">
                  <a16:creationId xmlns:a16="http://schemas.microsoft.com/office/drawing/2014/main" id="{23B84CCC-F18C-4B02-965E-8C67CEF949C2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6" name="Google Shape;14807;p87">
              <a:extLst>
                <a:ext uri="{FF2B5EF4-FFF2-40B4-BE49-F238E27FC236}">
                  <a16:creationId xmlns:a16="http://schemas.microsoft.com/office/drawing/2014/main" id="{3850FDA9-53AA-4C76-B0E3-D0EA347768BA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7" name="Google Shape;14808;p87">
              <a:extLst>
                <a:ext uri="{FF2B5EF4-FFF2-40B4-BE49-F238E27FC236}">
                  <a16:creationId xmlns:a16="http://schemas.microsoft.com/office/drawing/2014/main" id="{AD354EF7-8C51-429E-B388-C04479CF8EB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38" name="Google Shape;14809;p87">
              <a:extLst>
                <a:ext uri="{FF2B5EF4-FFF2-40B4-BE49-F238E27FC236}">
                  <a16:creationId xmlns:a16="http://schemas.microsoft.com/office/drawing/2014/main" id="{729CF6EC-FADE-4862-8877-C96D5F003C8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3939" name="Graphic 3938">
            <a:extLst>
              <a:ext uri="{FF2B5EF4-FFF2-40B4-BE49-F238E27FC236}">
                <a16:creationId xmlns:a16="http://schemas.microsoft.com/office/drawing/2014/main" id="{9766D8E2-0A97-4D68-A867-C13C2756B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604183" y="3582015"/>
            <a:ext cx="4663440" cy="128824"/>
          </a:xfrm>
          <a:prstGeom prst="rect">
            <a:avLst/>
          </a:prstGeom>
        </p:spPr>
      </p:pic>
      <p:sp>
        <p:nvSpPr>
          <p:cNvPr id="3940" name="Google Shape;79;p11">
            <a:extLst>
              <a:ext uri="{FF2B5EF4-FFF2-40B4-BE49-F238E27FC236}">
                <a16:creationId xmlns:a16="http://schemas.microsoft.com/office/drawing/2014/main" id="{40254F66-EFF7-4840-93FA-22BC8DE92423}"/>
              </a:ext>
            </a:extLst>
          </p:cNvPr>
          <p:cNvSpPr/>
          <p:nvPr/>
        </p:nvSpPr>
        <p:spPr>
          <a:xfrm>
            <a:off x="2976530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80;p11">
            <a:extLst>
              <a:ext uri="{FF2B5EF4-FFF2-40B4-BE49-F238E27FC236}">
                <a16:creationId xmlns:a16="http://schemas.microsoft.com/office/drawing/2014/main" id="{F08AF45C-AD84-4CC7-AE14-753982DBFC8D}"/>
              </a:ext>
            </a:extLst>
          </p:cNvPr>
          <p:cNvSpPr/>
          <p:nvPr/>
        </p:nvSpPr>
        <p:spPr>
          <a:xfrm>
            <a:off x="5559305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81;p11">
            <a:extLst>
              <a:ext uri="{FF2B5EF4-FFF2-40B4-BE49-F238E27FC236}">
                <a16:creationId xmlns:a16="http://schemas.microsoft.com/office/drawing/2014/main" id="{A427B690-6CC1-4E2B-96E6-279D4A7D173D}"/>
              </a:ext>
            </a:extLst>
          </p:cNvPr>
          <p:cNvSpPr/>
          <p:nvPr/>
        </p:nvSpPr>
        <p:spPr>
          <a:xfrm>
            <a:off x="1400495" y="342490"/>
            <a:ext cx="795649" cy="311512"/>
          </a:xfrm>
          <a:custGeom>
            <a:avLst/>
            <a:gdLst/>
            <a:ahLst/>
            <a:cxnLst/>
            <a:rect l="l" t="t" r="r" b="b"/>
            <a:pathLst>
              <a:path w="28959" h="11337" extrusionOk="0">
                <a:moveTo>
                  <a:pt x="11337" y="1"/>
                </a:moveTo>
                <a:lnTo>
                  <a:pt x="10327" y="113"/>
                </a:lnTo>
                <a:lnTo>
                  <a:pt x="9429" y="450"/>
                </a:lnTo>
                <a:lnTo>
                  <a:pt x="8643" y="899"/>
                </a:lnTo>
                <a:lnTo>
                  <a:pt x="7857" y="1460"/>
                </a:lnTo>
                <a:lnTo>
                  <a:pt x="7072" y="2133"/>
                </a:lnTo>
                <a:lnTo>
                  <a:pt x="6398" y="2919"/>
                </a:lnTo>
                <a:lnTo>
                  <a:pt x="5837" y="3817"/>
                </a:lnTo>
                <a:lnTo>
                  <a:pt x="5276" y="4603"/>
                </a:lnTo>
                <a:lnTo>
                  <a:pt x="4266" y="6398"/>
                </a:lnTo>
                <a:lnTo>
                  <a:pt x="3592" y="7858"/>
                </a:lnTo>
                <a:lnTo>
                  <a:pt x="3031" y="9204"/>
                </a:lnTo>
                <a:lnTo>
                  <a:pt x="2470" y="9429"/>
                </a:lnTo>
                <a:lnTo>
                  <a:pt x="1909" y="9653"/>
                </a:lnTo>
                <a:lnTo>
                  <a:pt x="899" y="10439"/>
                </a:lnTo>
                <a:lnTo>
                  <a:pt x="225" y="11113"/>
                </a:lnTo>
                <a:lnTo>
                  <a:pt x="1" y="11337"/>
                </a:lnTo>
                <a:lnTo>
                  <a:pt x="28958" y="11337"/>
                </a:lnTo>
                <a:lnTo>
                  <a:pt x="28509" y="10888"/>
                </a:lnTo>
                <a:lnTo>
                  <a:pt x="28060" y="10327"/>
                </a:lnTo>
                <a:lnTo>
                  <a:pt x="27050" y="9541"/>
                </a:lnTo>
                <a:lnTo>
                  <a:pt x="25703" y="8755"/>
                </a:lnTo>
                <a:lnTo>
                  <a:pt x="25479" y="8194"/>
                </a:lnTo>
                <a:lnTo>
                  <a:pt x="24805" y="6960"/>
                </a:lnTo>
                <a:lnTo>
                  <a:pt x="24356" y="6174"/>
                </a:lnTo>
                <a:lnTo>
                  <a:pt x="23795" y="5388"/>
                </a:lnTo>
                <a:lnTo>
                  <a:pt x="23122" y="4715"/>
                </a:lnTo>
                <a:lnTo>
                  <a:pt x="22336" y="4266"/>
                </a:lnTo>
                <a:lnTo>
                  <a:pt x="21999" y="4041"/>
                </a:lnTo>
                <a:lnTo>
                  <a:pt x="21550" y="3929"/>
                </a:lnTo>
                <a:lnTo>
                  <a:pt x="20765" y="3929"/>
                </a:lnTo>
                <a:lnTo>
                  <a:pt x="20091" y="4154"/>
                </a:lnTo>
                <a:lnTo>
                  <a:pt x="19418" y="4490"/>
                </a:lnTo>
                <a:lnTo>
                  <a:pt x="18857" y="4939"/>
                </a:lnTo>
                <a:lnTo>
                  <a:pt x="18408" y="5276"/>
                </a:lnTo>
                <a:lnTo>
                  <a:pt x="18071" y="5613"/>
                </a:lnTo>
                <a:lnTo>
                  <a:pt x="17622" y="4715"/>
                </a:lnTo>
                <a:lnTo>
                  <a:pt x="17173" y="3817"/>
                </a:lnTo>
                <a:lnTo>
                  <a:pt x="16500" y="2807"/>
                </a:lnTo>
                <a:lnTo>
                  <a:pt x="15490" y="1797"/>
                </a:lnTo>
                <a:lnTo>
                  <a:pt x="14928" y="1235"/>
                </a:lnTo>
                <a:lnTo>
                  <a:pt x="14367" y="899"/>
                </a:lnTo>
                <a:lnTo>
                  <a:pt x="13694" y="450"/>
                </a:lnTo>
                <a:lnTo>
                  <a:pt x="12908" y="225"/>
                </a:lnTo>
                <a:lnTo>
                  <a:pt x="12122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3" name="Google Shape;1734;p51">
            <a:extLst>
              <a:ext uri="{FF2B5EF4-FFF2-40B4-BE49-F238E27FC236}">
                <a16:creationId xmlns:a16="http://schemas.microsoft.com/office/drawing/2014/main" id="{47BD8335-3D66-431E-9875-0B0CB2F69325}"/>
              </a:ext>
            </a:extLst>
          </p:cNvPr>
          <p:cNvGrpSpPr/>
          <p:nvPr/>
        </p:nvGrpSpPr>
        <p:grpSpPr>
          <a:xfrm>
            <a:off x="1271487" y="2125515"/>
            <a:ext cx="1849314" cy="2443910"/>
            <a:chOff x="1823526" y="1366960"/>
            <a:chExt cx="2448571" cy="3235151"/>
          </a:xfrm>
        </p:grpSpPr>
        <p:sp>
          <p:nvSpPr>
            <p:cNvPr id="3964" name="Google Shape;1735;p51">
              <a:extLst>
                <a:ext uri="{FF2B5EF4-FFF2-40B4-BE49-F238E27FC236}">
                  <a16:creationId xmlns:a16="http://schemas.microsoft.com/office/drawing/2014/main" id="{A4B6BEC3-2453-4717-B877-A90C688D8564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1736;p51">
              <a:extLst>
                <a:ext uri="{FF2B5EF4-FFF2-40B4-BE49-F238E27FC236}">
                  <a16:creationId xmlns:a16="http://schemas.microsoft.com/office/drawing/2014/main" id="{68302967-80BC-43F4-9561-017AA4AFF91C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1737;p51">
              <a:extLst>
                <a:ext uri="{FF2B5EF4-FFF2-40B4-BE49-F238E27FC236}">
                  <a16:creationId xmlns:a16="http://schemas.microsoft.com/office/drawing/2014/main" id="{EBF10441-AF53-43D1-ABA3-3335FA9CC273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1738;p51">
              <a:extLst>
                <a:ext uri="{FF2B5EF4-FFF2-40B4-BE49-F238E27FC236}">
                  <a16:creationId xmlns:a16="http://schemas.microsoft.com/office/drawing/2014/main" id="{1EE4305A-4C7D-4852-AEB7-BD8215F01A87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1739;p51">
              <a:extLst>
                <a:ext uri="{FF2B5EF4-FFF2-40B4-BE49-F238E27FC236}">
                  <a16:creationId xmlns:a16="http://schemas.microsoft.com/office/drawing/2014/main" id="{2048DDAB-5BFB-42E6-B725-8B788DC2E98D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1740;p51">
              <a:extLst>
                <a:ext uri="{FF2B5EF4-FFF2-40B4-BE49-F238E27FC236}">
                  <a16:creationId xmlns:a16="http://schemas.microsoft.com/office/drawing/2014/main" id="{199FA4A9-24EC-4B00-853B-B1C89AB1D224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1741;p51">
              <a:extLst>
                <a:ext uri="{FF2B5EF4-FFF2-40B4-BE49-F238E27FC236}">
                  <a16:creationId xmlns:a16="http://schemas.microsoft.com/office/drawing/2014/main" id="{3150BC92-275F-4F7A-B3E9-347AA65875A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1742;p51">
              <a:extLst>
                <a:ext uri="{FF2B5EF4-FFF2-40B4-BE49-F238E27FC236}">
                  <a16:creationId xmlns:a16="http://schemas.microsoft.com/office/drawing/2014/main" id="{C7AD24CA-54C0-41B3-A68A-325ED8C18FE3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1743;p51">
              <a:extLst>
                <a:ext uri="{FF2B5EF4-FFF2-40B4-BE49-F238E27FC236}">
                  <a16:creationId xmlns:a16="http://schemas.microsoft.com/office/drawing/2014/main" id="{5F396F03-04E5-4D6A-A863-8B37B40C43BB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1744;p51">
              <a:extLst>
                <a:ext uri="{FF2B5EF4-FFF2-40B4-BE49-F238E27FC236}">
                  <a16:creationId xmlns:a16="http://schemas.microsoft.com/office/drawing/2014/main" id="{A5E9CD13-154F-4670-B798-BE9DB12F6505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1745;p51">
              <a:extLst>
                <a:ext uri="{FF2B5EF4-FFF2-40B4-BE49-F238E27FC236}">
                  <a16:creationId xmlns:a16="http://schemas.microsoft.com/office/drawing/2014/main" id="{155FE8C9-E726-42FD-A427-B2F5C19E66B3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1746;p51">
              <a:extLst>
                <a:ext uri="{FF2B5EF4-FFF2-40B4-BE49-F238E27FC236}">
                  <a16:creationId xmlns:a16="http://schemas.microsoft.com/office/drawing/2014/main" id="{9B9A4082-C7D8-49E3-882B-5AB5308441DC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1747;p51">
              <a:extLst>
                <a:ext uri="{FF2B5EF4-FFF2-40B4-BE49-F238E27FC236}">
                  <a16:creationId xmlns:a16="http://schemas.microsoft.com/office/drawing/2014/main" id="{C483DBFC-6467-49C4-A5C7-7088EDF997BF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1748;p51">
              <a:extLst>
                <a:ext uri="{FF2B5EF4-FFF2-40B4-BE49-F238E27FC236}">
                  <a16:creationId xmlns:a16="http://schemas.microsoft.com/office/drawing/2014/main" id="{B7BF14E4-72E4-4161-A698-6E4A4647F021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1749;p51">
              <a:extLst>
                <a:ext uri="{FF2B5EF4-FFF2-40B4-BE49-F238E27FC236}">
                  <a16:creationId xmlns:a16="http://schemas.microsoft.com/office/drawing/2014/main" id="{3E756128-86D1-4B02-99DF-FD932BCD82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1750;p51">
              <a:extLst>
                <a:ext uri="{FF2B5EF4-FFF2-40B4-BE49-F238E27FC236}">
                  <a16:creationId xmlns:a16="http://schemas.microsoft.com/office/drawing/2014/main" id="{FCDDD752-15D9-4B9C-90D3-8F7689AF7006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1751;p51">
              <a:extLst>
                <a:ext uri="{FF2B5EF4-FFF2-40B4-BE49-F238E27FC236}">
                  <a16:creationId xmlns:a16="http://schemas.microsoft.com/office/drawing/2014/main" id="{657D88F9-8911-4067-9B1B-AEA88B15E0F2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1752;p51">
              <a:extLst>
                <a:ext uri="{FF2B5EF4-FFF2-40B4-BE49-F238E27FC236}">
                  <a16:creationId xmlns:a16="http://schemas.microsoft.com/office/drawing/2014/main" id="{3B2BC859-EA7F-42DF-B665-11C2C1B95C58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1753;p51">
              <a:extLst>
                <a:ext uri="{FF2B5EF4-FFF2-40B4-BE49-F238E27FC236}">
                  <a16:creationId xmlns:a16="http://schemas.microsoft.com/office/drawing/2014/main" id="{8A29D73E-E9FF-41C9-97A9-02D478DCD117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1754;p51">
              <a:extLst>
                <a:ext uri="{FF2B5EF4-FFF2-40B4-BE49-F238E27FC236}">
                  <a16:creationId xmlns:a16="http://schemas.microsoft.com/office/drawing/2014/main" id="{BBC970DB-CDBC-4ABA-812E-A25E4B3456E0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1755;p51">
              <a:extLst>
                <a:ext uri="{FF2B5EF4-FFF2-40B4-BE49-F238E27FC236}">
                  <a16:creationId xmlns:a16="http://schemas.microsoft.com/office/drawing/2014/main" id="{E804AF41-E2BB-4F3E-AF03-0B74C0A636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1756;p51">
              <a:extLst>
                <a:ext uri="{FF2B5EF4-FFF2-40B4-BE49-F238E27FC236}">
                  <a16:creationId xmlns:a16="http://schemas.microsoft.com/office/drawing/2014/main" id="{85D4D000-F784-4F6A-B660-FD688230B20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1757;p51">
              <a:extLst>
                <a:ext uri="{FF2B5EF4-FFF2-40B4-BE49-F238E27FC236}">
                  <a16:creationId xmlns:a16="http://schemas.microsoft.com/office/drawing/2014/main" id="{60A034A4-A164-41EC-8274-30E1EF07C358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1758;p51">
              <a:extLst>
                <a:ext uri="{FF2B5EF4-FFF2-40B4-BE49-F238E27FC236}">
                  <a16:creationId xmlns:a16="http://schemas.microsoft.com/office/drawing/2014/main" id="{314E0522-24E2-4DF2-B6F8-87FFEE39C9B7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1759;p51">
              <a:extLst>
                <a:ext uri="{FF2B5EF4-FFF2-40B4-BE49-F238E27FC236}">
                  <a16:creationId xmlns:a16="http://schemas.microsoft.com/office/drawing/2014/main" id="{FBAD6A4C-313C-48B5-B189-A73D6ED31788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1760;p51">
              <a:extLst>
                <a:ext uri="{FF2B5EF4-FFF2-40B4-BE49-F238E27FC236}">
                  <a16:creationId xmlns:a16="http://schemas.microsoft.com/office/drawing/2014/main" id="{5D09BEDC-AE29-4568-A828-9A13BFA758B6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1761;p51">
              <a:extLst>
                <a:ext uri="{FF2B5EF4-FFF2-40B4-BE49-F238E27FC236}">
                  <a16:creationId xmlns:a16="http://schemas.microsoft.com/office/drawing/2014/main" id="{6E5F2A69-7CE3-44C3-8B11-0AED4C418332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1762;p51">
              <a:extLst>
                <a:ext uri="{FF2B5EF4-FFF2-40B4-BE49-F238E27FC236}">
                  <a16:creationId xmlns:a16="http://schemas.microsoft.com/office/drawing/2014/main" id="{BA7EB96E-7908-420B-BA9F-F773E3D4BE6D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1763;p51">
              <a:extLst>
                <a:ext uri="{FF2B5EF4-FFF2-40B4-BE49-F238E27FC236}">
                  <a16:creationId xmlns:a16="http://schemas.microsoft.com/office/drawing/2014/main" id="{FC6EE3BC-B5CB-4C69-A6C9-494E99BED932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1764;p51">
              <a:extLst>
                <a:ext uri="{FF2B5EF4-FFF2-40B4-BE49-F238E27FC236}">
                  <a16:creationId xmlns:a16="http://schemas.microsoft.com/office/drawing/2014/main" id="{8B17232A-C143-44D3-91FF-6EDADE98BB92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1765;p51">
              <a:extLst>
                <a:ext uri="{FF2B5EF4-FFF2-40B4-BE49-F238E27FC236}">
                  <a16:creationId xmlns:a16="http://schemas.microsoft.com/office/drawing/2014/main" id="{4D0C1781-94FF-474F-8015-DEC859401BAC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1766;p51">
              <a:extLst>
                <a:ext uri="{FF2B5EF4-FFF2-40B4-BE49-F238E27FC236}">
                  <a16:creationId xmlns:a16="http://schemas.microsoft.com/office/drawing/2014/main" id="{273894CF-2AB1-4897-B9ED-F9E81FDA5223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1767;p51">
              <a:extLst>
                <a:ext uri="{FF2B5EF4-FFF2-40B4-BE49-F238E27FC236}">
                  <a16:creationId xmlns:a16="http://schemas.microsoft.com/office/drawing/2014/main" id="{BB680A6F-D659-42FD-BFA9-A2C60D369283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1768;p51">
              <a:extLst>
                <a:ext uri="{FF2B5EF4-FFF2-40B4-BE49-F238E27FC236}">
                  <a16:creationId xmlns:a16="http://schemas.microsoft.com/office/drawing/2014/main" id="{8E2C3349-FC11-4371-B6B9-4EBEC7EB1808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1769;p51">
              <a:extLst>
                <a:ext uri="{FF2B5EF4-FFF2-40B4-BE49-F238E27FC236}">
                  <a16:creationId xmlns:a16="http://schemas.microsoft.com/office/drawing/2014/main" id="{2F1450FB-0223-4586-A88A-80080A39D0E3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1770;p51">
              <a:extLst>
                <a:ext uri="{FF2B5EF4-FFF2-40B4-BE49-F238E27FC236}">
                  <a16:creationId xmlns:a16="http://schemas.microsoft.com/office/drawing/2014/main" id="{A6734248-9D00-4572-943B-701EF9D022B5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1771;p51">
              <a:extLst>
                <a:ext uri="{FF2B5EF4-FFF2-40B4-BE49-F238E27FC236}">
                  <a16:creationId xmlns:a16="http://schemas.microsoft.com/office/drawing/2014/main" id="{F243EDB4-518E-4E3A-A1B4-66308B0BC2A1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1772;p51">
              <a:extLst>
                <a:ext uri="{FF2B5EF4-FFF2-40B4-BE49-F238E27FC236}">
                  <a16:creationId xmlns:a16="http://schemas.microsoft.com/office/drawing/2014/main" id="{10E422D3-F7CB-4A80-A908-4D24FE9ABBA1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1773;p51">
              <a:extLst>
                <a:ext uri="{FF2B5EF4-FFF2-40B4-BE49-F238E27FC236}">
                  <a16:creationId xmlns:a16="http://schemas.microsoft.com/office/drawing/2014/main" id="{5C05838C-6938-4D2A-B8D0-1EEB89C6106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1774;p51">
              <a:extLst>
                <a:ext uri="{FF2B5EF4-FFF2-40B4-BE49-F238E27FC236}">
                  <a16:creationId xmlns:a16="http://schemas.microsoft.com/office/drawing/2014/main" id="{83E327F3-4AB2-4DF2-91E1-073471B3A981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1775;p51">
              <a:extLst>
                <a:ext uri="{FF2B5EF4-FFF2-40B4-BE49-F238E27FC236}">
                  <a16:creationId xmlns:a16="http://schemas.microsoft.com/office/drawing/2014/main" id="{A6936E3B-CD6B-4CC1-ABF4-A3C88FC66823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1776;p51">
              <a:extLst>
                <a:ext uri="{FF2B5EF4-FFF2-40B4-BE49-F238E27FC236}">
                  <a16:creationId xmlns:a16="http://schemas.microsoft.com/office/drawing/2014/main" id="{F90BD4A2-C930-49F5-B6FA-2A9F904958F0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1777;p51">
              <a:extLst>
                <a:ext uri="{FF2B5EF4-FFF2-40B4-BE49-F238E27FC236}">
                  <a16:creationId xmlns:a16="http://schemas.microsoft.com/office/drawing/2014/main" id="{D913E3ED-626A-4DF6-A257-A211D603F26C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1778;p51">
              <a:extLst>
                <a:ext uri="{FF2B5EF4-FFF2-40B4-BE49-F238E27FC236}">
                  <a16:creationId xmlns:a16="http://schemas.microsoft.com/office/drawing/2014/main" id="{3493B1B1-9C18-45E0-B1D1-80CC0439179F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1779;p51">
              <a:extLst>
                <a:ext uri="{FF2B5EF4-FFF2-40B4-BE49-F238E27FC236}">
                  <a16:creationId xmlns:a16="http://schemas.microsoft.com/office/drawing/2014/main" id="{37D66831-2309-40AD-9E1A-87DEF0EAE629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1780;p51">
              <a:extLst>
                <a:ext uri="{FF2B5EF4-FFF2-40B4-BE49-F238E27FC236}">
                  <a16:creationId xmlns:a16="http://schemas.microsoft.com/office/drawing/2014/main" id="{1E791CCD-7E63-47A9-B343-ED80B55D97D7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1781;p51">
              <a:extLst>
                <a:ext uri="{FF2B5EF4-FFF2-40B4-BE49-F238E27FC236}">
                  <a16:creationId xmlns:a16="http://schemas.microsoft.com/office/drawing/2014/main" id="{9B320E22-A498-44FA-8DD4-717EEE97EDCE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1782;p51">
              <a:extLst>
                <a:ext uri="{FF2B5EF4-FFF2-40B4-BE49-F238E27FC236}">
                  <a16:creationId xmlns:a16="http://schemas.microsoft.com/office/drawing/2014/main" id="{4905C030-E1EF-4AC9-A022-AB6507EB0A5A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1783;p51">
              <a:extLst>
                <a:ext uri="{FF2B5EF4-FFF2-40B4-BE49-F238E27FC236}">
                  <a16:creationId xmlns:a16="http://schemas.microsoft.com/office/drawing/2014/main" id="{676E4019-F323-463C-8966-F81CB8F5FCEF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1784;p51">
              <a:extLst>
                <a:ext uri="{FF2B5EF4-FFF2-40B4-BE49-F238E27FC236}">
                  <a16:creationId xmlns:a16="http://schemas.microsoft.com/office/drawing/2014/main" id="{363C076B-CBC4-4347-A611-914B00E84804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1785;p51">
              <a:extLst>
                <a:ext uri="{FF2B5EF4-FFF2-40B4-BE49-F238E27FC236}">
                  <a16:creationId xmlns:a16="http://schemas.microsoft.com/office/drawing/2014/main" id="{D98D7AD8-6BEC-43EE-A76E-DA558FA4BDED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1786;p51">
              <a:extLst>
                <a:ext uri="{FF2B5EF4-FFF2-40B4-BE49-F238E27FC236}">
                  <a16:creationId xmlns:a16="http://schemas.microsoft.com/office/drawing/2014/main" id="{3A5A3E64-8C17-4EFB-88C4-FD3112B118DC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1787;p51">
              <a:extLst>
                <a:ext uri="{FF2B5EF4-FFF2-40B4-BE49-F238E27FC236}">
                  <a16:creationId xmlns:a16="http://schemas.microsoft.com/office/drawing/2014/main" id="{093E672F-203C-49F1-A11B-E589DB08DC56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1788;p51">
              <a:extLst>
                <a:ext uri="{FF2B5EF4-FFF2-40B4-BE49-F238E27FC236}">
                  <a16:creationId xmlns:a16="http://schemas.microsoft.com/office/drawing/2014/main" id="{CF4E9F95-CE01-4FDB-9D6C-02DAA829CB07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1789;p51">
              <a:extLst>
                <a:ext uri="{FF2B5EF4-FFF2-40B4-BE49-F238E27FC236}">
                  <a16:creationId xmlns:a16="http://schemas.microsoft.com/office/drawing/2014/main" id="{D0F584A6-E1D5-4A98-A186-5668280CA63F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1790;p51">
              <a:extLst>
                <a:ext uri="{FF2B5EF4-FFF2-40B4-BE49-F238E27FC236}">
                  <a16:creationId xmlns:a16="http://schemas.microsoft.com/office/drawing/2014/main" id="{6DCC18FC-FF4F-48B5-9E72-A3A14309A758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1791;p51">
              <a:extLst>
                <a:ext uri="{FF2B5EF4-FFF2-40B4-BE49-F238E27FC236}">
                  <a16:creationId xmlns:a16="http://schemas.microsoft.com/office/drawing/2014/main" id="{CD9DC0BA-F41C-4979-97F3-F904FCCFC998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1792;p51">
              <a:extLst>
                <a:ext uri="{FF2B5EF4-FFF2-40B4-BE49-F238E27FC236}">
                  <a16:creationId xmlns:a16="http://schemas.microsoft.com/office/drawing/2014/main" id="{BD40CA40-2E12-4056-A001-087F1D64B2F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1793;p51">
              <a:extLst>
                <a:ext uri="{FF2B5EF4-FFF2-40B4-BE49-F238E27FC236}">
                  <a16:creationId xmlns:a16="http://schemas.microsoft.com/office/drawing/2014/main" id="{214559CF-981F-4344-A947-5D51D6263F7E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1794;p51">
              <a:extLst>
                <a:ext uri="{FF2B5EF4-FFF2-40B4-BE49-F238E27FC236}">
                  <a16:creationId xmlns:a16="http://schemas.microsoft.com/office/drawing/2014/main" id="{74BF65CA-79E1-429F-AAAD-3E9275197A4C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1795;p51">
              <a:extLst>
                <a:ext uri="{FF2B5EF4-FFF2-40B4-BE49-F238E27FC236}">
                  <a16:creationId xmlns:a16="http://schemas.microsoft.com/office/drawing/2014/main" id="{2318A849-C3BE-4C0B-BB25-DBA98D4D2CC4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1796;p51">
              <a:extLst>
                <a:ext uri="{FF2B5EF4-FFF2-40B4-BE49-F238E27FC236}">
                  <a16:creationId xmlns:a16="http://schemas.microsoft.com/office/drawing/2014/main" id="{A34E25BF-B7A8-4E55-9018-0021DB036526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1797;p51">
              <a:extLst>
                <a:ext uri="{FF2B5EF4-FFF2-40B4-BE49-F238E27FC236}">
                  <a16:creationId xmlns:a16="http://schemas.microsoft.com/office/drawing/2014/main" id="{9E2AB74E-D5E1-4FD1-A5A7-ACF34D68FEDB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1798;p51">
              <a:extLst>
                <a:ext uri="{FF2B5EF4-FFF2-40B4-BE49-F238E27FC236}">
                  <a16:creationId xmlns:a16="http://schemas.microsoft.com/office/drawing/2014/main" id="{7CCF8805-C381-445B-876F-A6116F40FB1B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1799;p51">
              <a:extLst>
                <a:ext uri="{FF2B5EF4-FFF2-40B4-BE49-F238E27FC236}">
                  <a16:creationId xmlns:a16="http://schemas.microsoft.com/office/drawing/2014/main" id="{7FBAC604-841E-4FB6-B8BF-10B3FF972B30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1800;p51">
              <a:extLst>
                <a:ext uri="{FF2B5EF4-FFF2-40B4-BE49-F238E27FC236}">
                  <a16:creationId xmlns:a16="http://schemas.microsoft.com/office/drawing/2014/main" id="{657B372F-4112-4CBC-B4E4-FB32BF5B8B97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1801;p51">
              <a:extLst>
                <a:ext uri="{FF2B5EF4-FFF2-40B4-BE49-F238E27FC236}">
                  <a16:creationId xmlns:a16="http://schemas.microsoft.com/office/drawing/2014/main" id="{17BDCEDC-F1B7-4665-9068-B1FB3C3E2DB2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1802;p51">
              <a:extLst>
                <a:ext uri="{FF2B5EF4-FFF2-40B4-BE49-F238E27FC236}">
                  <a16:creationId xmlns:a16="http://schemas.microsoft.com/office/drawing/2014/main" id="{C0D497C5-22B9-4699-8D2B-2722BFD12D46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1803;p51">
              <a:extLst>
                <a:ext uri="{FF2B5EF4-FFF2-40B4-BE49-F238E27FC236}">
                  <a16:creationId xmlns:a16="http://schemas.microsoft.com/office/drawing/2014/main" id="{5BE19825-045F-4661-AF86-14DAA79D49D9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1804;p51">
              <a:extLst>
                <a:ext uri="{FF2B5EF4-FFF2-40B4-BE49-F238E27FC236}">
                  <a16:creationId xmlns:a16="http://schemas.microsoft.com/office/drawing/2014/main" id="{E904ED08-6545-4631-AA8D-7828C55CB116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1805;p51">
              <a:extLst>
                <a:ext uri="{FF2B5EF4-FFF2-40B4-BE49-F238E27FC236}">
                  <a16:creationId xmlns:a16="http://schemas.microsoft.com/office/drawing/2014/main" id="{2FFD431E-85FE-4F22-A713-E8B3F375A76E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1806;p51">
              <a:extLst>
                <a:ext uri="{FF2B5EF4-FFF2-40B4-BE49-F238E27FC236}">
                  <a16:creationId xmlns:a16="http://schemas.microsoft.com/office/drawing/2014/main" id="{7E7CD438-0D95-45FB-8629-68F5ABC59947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1807;p51">
              <a:extLst>
                <a:ext uri="{FF2B5EF4-FFF2-40B4-BE49-F238E27FC236}">
                  <a16:creationId xmlns:a16="http://schemas.microsoft.com/office/drawing/2014/main" id="{7B816FC8-77F3-458A-B4DF-B2A310478A20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1808;p51">
              <a:extLst>
                <a:ext uri="{FF2B5EF4-FFF2-40B4-BE49-F238E27FC236}">
                  <a16:creationId xmlns:a16="http://schemas.microsoft.com/office/drawing/2014/main" id="{32C9068C-E87F-4897-9F81-58195426A57A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1809;p51">
              <a:extLst>
                <a:ext uri="{FF2B5EF4-FFF2-40B4-BE49-F238E27FC236}">
                  <a16:creationId xmlns:a16="http://schemas.microsoft.com/office/drawing/2014/main" id="{CAD4EB28-080F-4447-9FF5-44AD691B9AE2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1810;p51">
              <a:extLst>
                <a:ext uri="{FF2B5EF4-FFF2-40B4-BE49-F238E27FC236}">
                  <a16:creationId xmlns:a16="http://schemas.microsoft.com/office/drawing/2014/main" id="{6C858898-899E-4A0C-8B6B-786EE13FCBB5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1811;p51">
              <a:extLst>
                <a:ext uri="{FF2B5EF4-FFF2-40B4-BE49-F238E27FC236}">
                  <a16:creationId xmlns:a16="http://schemas.microsoft.com/office/drawing/2014/main" id="{5928229A-9AE1-4D7C-A646-913D52B76EB3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1812;p51">
              <a:extLst>
                <a:ext uri="{FF2B5EF4-FFF2-40B4-BE49-F238E27FC236}">
                  <a16:creationId xmlns:a16="http://schemas.microsoft.com/office/drawing/2014/main" id="{439A4E2E-E5C2-422D-B8B3-D439202E6123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1813;p51">
              <a:extLst>
                <a:ext uri="{FF2B5EF4-FFF2-40B4-BE49-F238E27FC236}">
                  <a16:creationId xmlns:a16="http://schemas.microsoft.com/office/drawing/2014/main" id="{78DB8BB6-A761-4446-97A1-DFED9A7F7312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1814;p51">
              <a:extLst>
                <a:ext uri="{FF2B5EF4-FFF2-40B4-BE49-F238E27FC236}">
                  <a16:creationId xmlns:a16="http://schemas.microsoft.com/office/drawing/2014/main" id="{B9A1A391-6E05-465F-8FB2-5678A124929D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1815;p51">
              <a:extLst>
                <a:ext uri="{FF2B5EF4-FFF2-40B4-BE49-F238E27FC236}">
                  <a16:creationId xmlns:a16="http://schemas.microsoft.com/office/drawing/2014/main" id="{8D5AABEC-893A-4F75-81E2-D65E6B1484E4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1816;p51">
              <a:extLst>
                <a:ext uri="{FF2B5EF4-FFF2-40B4-BE49-F238E27FC236}">
                  <a16:creationId xmlns:a16="http://schemas.microsoft.com/office/drawing/2014/main" id="{6FCE2103-E4E2-4C7A-8A6A-0329F718F85F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1817;p51">
              <a:extLst>
                <a:ext uri="{FF2B5EF4-FFF2-40B4-BE49-F238E27FC236}">
                  <a16:creationId xmlns:a16="http://schemas.microsoft.com/office/drawing/2014/main" id="{D9A1D917-5EE2-4C7E-AC8B-BAA577A5976A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1818;p51">
              <a:extLst>
                <a:ext uri="{FF2B5EF4-FFF2-40B4-BE49-F238E27FC236}">
                  <a16:creationId xmlns:a16="http://schemas.microsoft.com/office/drawing/2014/main" id="{B40AE373-2F93-43CF-88D7-0FEFC1EB5523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1819;p51">
              <a:extLst>
                <a:ext uri="{FF2B5EF4-FFF2-40B4-BE49-F238E27FC236}">
                  <a16:creationId xmlns:a16="http://schemas.microsoft.com/office/drawing/2014/main" id="{3CB2C3F2-EAAC-44F0-855D-16253A4F4D1F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1820;p51">
              <a:extLst>
                <a:ext uri="{FF2B5EF4-FFF2-40B4-BE49-F238E27FC236}">
                  <a16:creationId xmlns:a16="http://schemas.microsoft.com/office/drawing/2014/main" id="{42D0EF96-4966-4673-A954-C8CBD02C2F1D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1821;p51">
              <a:extLst>
                <a:ext uri="{FF2B5EF4-FFF2-40B4-BE49-F238E27FC236}">
                  <a16:creationId xmlns:a16="http://schemas.microsoft.com/office/drawing/2014/main" id="{3B8BF9E8-F24E-412F-9422-07F44AFA6122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1822;p51">
              <a:extLst>
                <a:ext uri="{FF2B5EF4-FFF2-40B4-BE49-F238E27FC236}">
                  <a16:creationId xmlns:a16="http://schemas.microsoft.com/office/drawing/2014/main" id="{5D3FE7D5-2884-42A3-A21F-40A92133D744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1823;p51">
              <a:extLst>
                <a:ext uri="{FF2B5EF4-FFF2-40B4-BE49-F238E27FC236}">
                  <a16:creationId xmlns:a16="http://schemas.microsoft.com/office/drawing/2014/main" id="{1D736935-D789-44CC-ADAE-9AB4519C1A9D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1824;p51">
              <a:extLst>
                <a:ext uri="{FF2B5EF4-FFF2-40B4-BE49-F238E27FC236}">
                  <a16:creationId xmlns:a16="http://schemas.microsoft.com/office/drawing/2014/main" id="{959389C4-C1D3-44C6-B245-8A05F7ACA4B6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1825;p51">
              <a:extLst>
                <a:ext uri="{FF2B5EF4-FFF2-40B4-BE49-F238E27FC236}">
                  <a16:creationId xmlns:a16="http://schemas.microsoft.com/office/drawing/2014/main" id="{DDC29C69-7468-4E83-BB74-4F6A713DFFCE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1826;p51">
              <a:extLst>
                <a:ext uri="{FF2B5EF4-FFF2-40B4-BE49-F238E27FC236}">
                  <a16:creationId xmlns:a16="http://schemas.microsoft.com/office/drawing/2014/main" id="{654579F2-8D78-4B9D-ADC5-2BBFCA8D09C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1827;p51">
              <a:extLst>
                <a:ext uri="{FF2B5EF4-FFF2-40B4-BE49-F238E27FC236}">
                  <a16:creationId xmlns:a16="http://schemas.microsoft.com/office/drawing/2014/main" id="{6CB20C7B-DA52-4512-8790-9050DFE22356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1828;p51">
              <a:extLst>
                <a:ext uri="{FF2B5EF4-FFF2-40B4-BE49-F238E27FC236}">
                  <a16:creationId xmlns:a16="http://schemas.microsoft.com/office/drawing/2014/main" id="{C098EB11-2CC4-4CC1-BF96-07574CA5F6A7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1829;p51">
              <a:extLst>
                <a:ext uri="{FF2B5EF4-FFF2-40B4-BE49-F238E27FC236}">
                  <a16:creationId xmlns:a16="http://schemas.microsoft.com/office/drawing/2014/main" id="{7B8970DB-60F7-441F-8398-0876E0DD3BF7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1830;p51">
              <a:extLst>
                <a:ext uri="{FF2B5EF4-FFF2-40B4-BE49-F238E27FC236}">
                  <a16:creationId xmlns:a16="http://schemas.microsoft.com/office/drawing/2014/main" id="{0F953089-3C68-4FBC-A6B5-15B215E3B10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1831;p51">
              <a:extLst>
                <a:ext uri="{FF2B5EF4-FFF2-40B4-BE49-F238E27FC236}">
                  <a16:creationId xmlns:a16="http://schemas.microsoft.com/office/drawing/2014/main" id="{384CD51F-9C84-4AED-875B-61474E154B0A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1832;p51">
              <a:extLst>
                <a:ext uri="{FF2B5EF4-FFF2-40B4-BE49-F238E27FC236}">
                  <a16:creationId xmlns:a16="http://schemas.microsoft.com/office/drawing/2014/main" id="{9D38C75F-7222-40E7-9770-43A493688FF0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1833;p51">
              <a:extLst>
                <a:ext uri="{FF2B5EF4-FFF2-40B4-BE49-F238E27FC236}">
                  <a16:creationId xmlns:a16="http://schemas.microsoft.com/office/drawing/2014/main" id="{EFC9083A-BD7E-4616-AD1E-EFAA4B9EABEA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1834;p51">
              <a:extLst>
                <a:ext uri="{FF2B5EF4-FFF2-40B4-BE49-F238E27FC236}">
                  <a16:creationId xmlns:a16="http://schemas.microsoft.com/office/drawing/2014/main" id="{704C3F78-1AC6-4871-9DDC-81724F98A6A3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1835;p51">
              <a:extLst>
                <a:ext uri="{FF2B5EF4-FFF2-40B4-BE49-F238E27FC236}">
                  <a16:creationId xmlns:a16="http://schemas.microsoft.com/office/drawing/2014/main" id="{0BD839EC-188D-4C0A-B0A2-FCE519DAEFE2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1836;p51">
              <a:extLst>
                <a:ext uri="{FF2B5EF4-FFF2-40B4-BE49-F238E27FC236}">
                  <a16:creationId xmlns:a16="http://schemas.microsoft.com/office/drawing/2014/main" id="{1E00F367-FFB6-4995-9623-BA84D169C71B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1837;p51">
              <a:extLst>
                <a:ext uri="{FF2B5EF4-FFF2-40B4-BE49-F238E27FC236}">
                  <a16:creationId xmlns:a16="http://schemas.microsoft.com/office/drawing/2014/main" id="{4DFAA593-2357-43DB-806B-7BAF6EFF9A0D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1838;p51">
              <a:extLst>
                <a:ext uri="{FF2B5EF4-FFF2-40B4-BE49-F238E27FC236}">
                  <a16:creationId xmlns:a16="http://schemas.microsoft.com/office/drawing/2014/main" id="{9D2C9A99-DF4C-47F9-83C3-2168417595E3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1839;p51">
              <a:extLst>
                <a:ext uri="{FF2B5EF4-FFF2-40B4-BE49-F238E27FC236}">
                  <a16:creationId xmlns:a16="http://schemas.microsoft.com/office/drawing/2014/main" id="{660E5E23-09F4-4D96-A22C-CD95909621E3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1840;p51">
              <a:extLst>
                <a:ext uri="{FF2B5EF4-FFF2-40B4-BE49-F238E27FC236}">
                  <a16:creationId xmlns:a16="http://schemas.microsoft.com/office/drawing/2014/main" id="{9D924056-BBF8-4269-959E-2B2952C89C18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1841;p51">
              <a:extLst>
                <a:ext uri="{FF2B5EF4-FFF2-40B4-BE49-F238E27FC236}">
                  <a16:creationId xmlns:a16="http://schemas.microsoft.com/office/drawing/2014/main" id="{F2C43E3D-8D29-48A4-9977-EB2EAD3ABEC8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1842;p51">
              <a:extLst>
                <a:ext uri="{FF2B5EF4-FFF2-40B4-BE49-F238E27FC236}">
                  <a16:creationId xmlns:a16="http://schemas.microsoft.com/office/drawing/2014/main" id="{C515A4CA-9462-4522-950B-9E986C81F52B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1843;p51">
              <a:extLst>
                <a:ext uri="{FF2B5EF4-FFF2-40B4-BE49-F238E27FC236}">
                  <a16:creationId xmlns:a16="http://schemas.microsoft.com/office/drawing/2014/main" id="{690EF60A-2457-44D3-AE4F-9445D20EF016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1844;p51">
              <a:extLst>
                <a:ext uri="{FF2B5EF4-FFF2-40B4-BE49-F238E27FC236}">
                  <a16:creationId xmlns:a16="http://schemas.microsoft.com/office/drawing/2014/main" id="{8E9E5E46-8FC5-48CF-92B8-EDF30D812EFF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1845;p51">
              <a:extLst>
                <a:ext uri="{FF2B5EF4-FFF2-40B4-BE49-F238E27FC236}">
                  <a16:creationId xmlns:a16="http://schemas.microsoft.com/office/drawing/2014/main" id="{65E21EFA-F66B-4E41-ABE7-BD4155F0BB56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1846;p51">
              <a:extLst>
                <a:ext uri="{FF2B5EF4-FFF2-40B4-BE49-F238E27FC236}">
                  <a16:creationId xmlns:a16="http://schemas.microsoft.com/office/drawing/2014/main" id="{50D3DC15-34F2-463A-91C5-EA871F9F3F3E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1847;p51">
              <a:extLst>
                <a:ext uri="{FF2B5EF4-FFF2-40B4-BE49-F238E27FC236}">
                  <a16:creationId xmlns:a16="http://schemas.microsoft.com/office/drawing/2014/main" id="{F5A31FAB-654B-44CE-9D2B-888E44A3BF1D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1848;p51">
              <a:extLst>
                <a:ext uri="{FF2B5EF4-FFF2-40B4-BE49-F238E27FC236}">
                  <a16:creationId xmlns:a16="http://schemas.microsoft.com/office/drawing/2014/main" id="{F4FCDA50-C5C9-4EA1-A483-4224B5477FD1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1849;p51">
              <a:extLst>
                <a:ext uri="{FF2B5EF4-FFF2-40B4-BE49-F238E27FC236}">
                  <a16:creationId xmlns:a16="http://schemas.microsoft.com/office/drawing/2014/main" id="{073B98AD-B955-4CDE-BD68-24D6AEDE7A2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1850;p51">
              <a:extLst>
                <a:ext uri="{FF2B5EF4-FFF2-40B4-BE49-F238E27FC236}">
                  <a16:creationId xmlns:a16="http://schemas.microsoft.com/office/drawing/2014/main" id="{A2A11AE4-C7A7-4A03-8878-A44E0DAAF048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1851;p51">
              <a:extLst>
                <a:ext uri="{FF2B5EF4-FFF2-40B4-BE49-F238E27FC236}">
                  <a16:creationId xmlns:a16="http://schemas.microsoft.com/office/drawing/2014/main" id="{31D3FE4A-2048-4C1C-9CB7-4431926F1AF7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1852;p51">
              <a:extLst>
                <a:ext uri="{FF2B5EF4-FFF2-40B4-BE49-F238E27FC236}">
                  <a16:creationId xmlns:a16="http://schemas.microsoft.com/office/drawing/2014/main" id="{B140C419-DA98-4DBC-8190-591459C8CBB1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1853;p51">
              <a:extLst>
                <a:ext uri="{FF2B5EF4-FFF2-40B4-BE49-F238E27FC236}">
                  <a16:creationId xmlns:a16="http://schemas.microsoft.com/office/drawing/2014/main" id="{F3460C4D-F934-4322-B63D-E1BFC15E3D8F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1854;p51">
              <a:extLst>
                <a:ext uri="{FF2B5EF4-FFF2-40B4-BE49-F238E27FC236}">
                  <a16:creationId xmlns:a16="http://schemas.microsoft.com/office/drawing/2014/main" id="{05FDF1FC-CB90-47D0-8F70-D136C8C4F45C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4" name="Google Shape;1706;p51">
            <a:extLst>
              <a:ext uri="{FF2B5EF4-FFF2-40B4-BE49-F238E27FC236}">
                <a16:creationId xmlns:a16="http://schemas.microsoft.com/office/drawing/2014/main" id="{652CFC38-0B97-4059-8AA9-9FB4124A1CA2}"/>
              </a:ext>
            </a:extLst>
          </p:cNvPr>
          <p:cNvGrpSpPr/>
          <p:nvPr/>
        </p:nvGrpSpPr>
        <p:grpSpPr>
          <a:xfrm>
            <a:off x="7339895" y="2721190"/>
            <a:ext cx="1084104" cy="1876736"/>
            <a:chOff x="7188870" y="2700291"/>
            <a:chExt cx="1084104" cy="1876736"/>
          </a:xfrm>
        </p:grpSpPr>
        <p:sp>
          <p:nvSpPr>
            <p:cNvPr id="4085" name="Google Shape;1707;p51">
              <a:extLst>
                <a:ext uri="{FF2B5EF4-FFF2-40B4-BE49-F238E27FC236}">
                  <a16:creationId xmlns:a16="http://schemas.microsoft.com/office/drawing/2014/main" id="{8DE8D372-EDDC-4FA6-BD64-6CB9057BBB51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1708;p51">
              <a:extLst>
                <a:ext uri="{FF2B5EF4-FFF2-40B4-BE49-F238E27FC236}">
                  <a16:creationId xmlns:a16="http://schemas.microsoft.com/office/drawing/2014/main" id="{58DE4B66-B9BC-40E9-98CD-964FD7B9FCAF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1709;p51">
              <a:extLst>
                <a:ext uri="{FF2B5EF4-FFF2-40B4-BE49-F238E27FC236}">
                  <a16:creationId xmlns:a16="http://schemas.microsoft.com/office/drawing/2014/main" id="{31DE4906-A83E-4D4A-ABE5-776EE5C6443C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1710;p51">
              <a:extLst>
                <a:ext uri="{FF2B5EF4-FFF2-40B4-BE49-F238E27FC236}">
                  <a16:creationId xmlns:a16="http://schemas.microsoft.com/office/drawing/2014/main" id="{1E63A3FC-8EE7-4499-B2C9-22BE846C0439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1711;p51">
              <a:extLst>
                <a:ext uri="{FF2B5EF4-FFF2-40B4-BE49-F238E27FC236}">
                  <a16:creationId xmlns:a16="http://schemas.microsoft.com/office/drawing/2014/main" id="{AA9EC6EA-C5F2-4100-93ED-CA5D521CE2E7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1712;p51">
              <a:extLst>
                <a:ext uri="{FF2B5EF4-FFF2-40B4-BE49-F238E27FC236}">
                  <a16:creationId xmlns:a16="http://schemas.microsoft.com/office/drawing/2014/main" id="{3B4D25F6-C2D7-4D30-B379-34325D91A070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1713;p51">
              <a:extLst>
                <a:ext uri="{FF2B5EF4-FFF2-40B4-BE49-F238E27FC236}">
                  <a16:creationId xmlns:a16="http://schemas.microsoft.com/office/drawing/2014/main" id="{9CC73AEA-F5A6-4FA2-88CE-B45E117F843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1714;p51">
              <a:extLst>
                <a:ext uri="{FF2B5EF4-FFF2-40B4-BE49-F238E27FC236}">
                  <a16:creationId xmlns:a16="http://schemas.microsoft.com/office/drawing/2014/main" id="{E8823775-6078-4D78-968D-521FF608E13F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1715;p51">
              <a:extLst>
                <a:ext uri="{FF2B5EF4-FFF2-40B4-BE49-F238E27FC236}">
                  <a16:creationId xmlns:a16="http://schemas.microsoft.com/office/drawing/2014/main" id="{40C05E31-6E94-4288-9CA2-7BDBCD20341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1716;p51">
              <a:extLst>
                <a:ext uri="{FF2B5EF4-FFF2-40B4-BE49-F238E27FC236}">
                  <a16:creationId xmlns:a16="http://schemas.microsoft.com/office/drawing/2014/main" id="{9F2A2AED-BC79-4C4C-8192-4B54B9D0C2E9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1717;p51">
              <a:extLst>
                <a:ext uri="{FF2B5EF4-FFF2-40B4-BE49-F238E27FC236}">
                  <a16:creationId xmlns:a16="http://schemas.microsoft.com/office/drawing/2014/main" id="{A24BD221-20EB-4C8F-B352-891E729968F6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1718;p51">
              <a:extLst>
                <a:ext uri="{FF2B5EF4-FFF2-40B4-BE49-F238E27FC236}">
                  <a16:creationId xmlns:a16="http://schemas.microsoft.com/office/drawing/2014/main" id="{648425E0-800A-4A60-A519-C6F1F91E17AE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1719;p51">
              <a:extLst>
                <a:ext uri="{FF2B5EF4-FFF2-40B4-BE49-F238E27FC236}">
                  <a16:creationId xmlns:a16="http://schemas.microsoft.com/office/drawing/2014/main" id="{59B121CC-6A7E-447B-A8CE-6F4BB55BE3F9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1720;p51">
              <a:extLst>
                <a:ext uri="{FF2B5EF4-FFF2-40B4-BE49-F238E27FC236}">
                  <a16:creationId xmlns:a16="http://schemas.microsoft.com/office/drawing/2014/main" id="{44D66D11-3BE5-4BA4-8C76-DC785E54F286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1721;p51">
              <a:extLst>
                <a:ext uri="{FF2B5EF4-FFF2-40B4-BE49-F238E27FC236}">
                  <a16:creationId xmlns:a16="http://schemas.microsoft.com/office/drawing/2014/main" id="{0E249766-A8FF-412F-989C-41E9BB48C6ED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1722;p51">
              <a:extLst>
                <a:ext uri="{FF2B5EF4-FFF2-40B4-BE49-F238E27FC236}">
                  <a16:creationId xmlns:a16="http://schemas.microsoft.com/office/drawing/2014/main" id="{E6E2ADBB-29BA-4B6D-B050-AE2EB286FFA3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1723;p51">
              <a:extLst>
                <a:ext uri="{FF2B5EF4-FFF2-40B4-BE49-F238E27FC236}">
                  <a16:creationId xmlns:a16="http://schemas.microsoft.com/office/drawing/2014/main" id="{6D3038F6-15BE-4EE3-8299-CF770C12461C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1724;p51">
              <a:extLst>
                <a:ext uri="{FF2B5EF4-FFF2-40B4-BE49-F238E27FC236}">
                  <a16:creationId xmlns:a16="http://schemas.microsoft.com/office/drawing/2014/main" id="{423313C4-5F69-4BFA-82E0-A5EE550467F2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1725;p51">
              <a:extLst>
                <a:ext uri="{FF2B5EF4-FFF2-40B4-BE49-F238E27FC236}">
                  <a16:creationId xmlns:a16="http://schemas.microsoft.com/office/drawing/2014/main" id="{6F61A83A-481E-4C8D-B14B-A078D910A25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1726;p51">
              <a:extLst>
                <a:ext uri="{FF2B5EF4-FFF2-40B4-BE49-F238E27FC236}">
                  <a16:creationId xmlns:a16="http://schemas.microsoft.com/office/drawing/2014/main" id="{4E05A83F-8FF9-46CE-8C99-E73F6A8316D9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1727;p51">
              <a:extLst>
                <a:ext uri="{FF2B5EF4-FFF2-40B4-BE49-F238E27FC236}">
                  <a16:creationId xmlns:a16="http://schemas.microsoft.com/office/drawing/2014/main" id="{18D0F2D5-DF83-4D67-9A59-9A14ABA71690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1728;p51">
              <a:extLst>
                <a:ext uri="{FF2B5EF4-FFF2-40B4-BE49-F238E27FC236}">
                  <a16:creationId xmlns:a16="http://schemas.microsoft.com/office/drawing/2014/main" id="{A4C6503B-7158-4A01-8C07-A4F387976BC9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1729;p51">
              <a:extLst>
                <a:ext uri="{FF2B5EF4-FFF2-40B4-BE49-F238E27FC236}">
                  <a16:creationId xmlns:a16="http://schemas.microsoft.com/office/drawing/2014/main" id="{FFE0A675-E54F-4E52-B340-4AC6E7C83143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1730;p51">
              <a:extLst>
                <a:ext uri="{FF2B5EF4-FFF2-40B4-BE49-F238E27FC236}">
                  <a16:creationId xmlns:a16="http://schemas.microsoft.com/office/drawing/2014/main" id="{2369F226-74C2-47F5-9801-072761D7D669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1731;p51">
              <a:extLst>
                <a:ext uri="{FF2B5EF4-FFF2-40B4-BE49-F238E27FC236}">
                  <a16:creationId xmlns:a16="http://schemas.microsoft.com/office/drawing/2014/main" id="{2B829A40-7C4B-4464-AAEE-A012E7B4EB20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1732;p51">
              <a:extLst>
                <a:ext uri="{FF2B5EF4-FFF2-40B4-BE49-F238E27FC236}">
                  <a16:creationId xmlns:a16="http://schemas.microsoft.com/office/drawing/2014/main" id="{E7910773-AC79-4FAE-9FD3-43EFA501BF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BA77A9FA-F0A9-4863-991C-EB074291163A}"/>
              </a:ext>
            </a:extLst>
          </p:cNvPr>
          <p:cNvSpPr txBox="1">
            <a:spLocks/>
          </p:cNvSpPr>
          <p:nvPr/>
        </p:nvSpPr>
        <p:spPr>
          <a:xfrm>
            <a:off x="1665767" y="-4023287"/>
            <a:ext cx="5812466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8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48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7" name="Google Shape;265;p19">
            <a:extLst>
              <a:ext uri="{FF2B5EF4-FFF2-40B4-BE49-F238E27FC236}">
                <a16:creationId xmlns:a16="http://schemas.microsoft.com/office/drawing/2014/main" id="{5E9C4BE9-1805-4AD1-B6E5-379D0F807723}"/>
              </a:ext>
            </a:extLst>
          </p:cNvPr>
          <p:cNvSpPr/>
          <p:nvPr/>
        </p:nvSpPr>
        <p:spPr>
          <a:xfrm rot="10800000">
            <a:off x="-1300075" y="793881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266;p19">
            <a:extLst>
              <a:ext uri="{FF2B5EF4-FFF2-40B4-BE49-F238E27FC236}">
                <a16:creationId xmlns:a16="http://schemas.microsoft.com/office/drawing/2014/main" id="{8AE501F7-5C80-43C6-8714-AEBBEDE6BFF3}"/>
              </a:ext>
            </a:extLst>
          </p:cNvPr>
          <p:cNvSpPr/>
          <p:nvPr/>
        </p:nvSpPr>
        <p:spPr>
          <a:xfrm rot="10800000">
            <a:off x="-1496962" y="5811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267;p19">
            <a:extLst>
              <a:ext uri="{FF2B5EF4-FFF2-40B4-BE49-F238E27FC236}">
                <a16:creationId xmlns:a16="http://schemas.microsoft.com/office/drawing/2014/main" id="{66324F6F-13F9-4A55-B9DA-1DFA31B62486}"/>
              </a:ext>
            </a:extLst>
          </p:cNvPr>
          <p:cNvSpPr/>
          <p:nvPr/>
        </p:nvSpPr>
        <p:spPr>
          <a:xfrm rot="10800000">
            <a:off x="-1778462" y="7914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263;p19">
            <a:extLst>
              <a:ext uri="{FF2B5EF4-FFF2-40B4-BE49-F238E27FC236}">
                <a16:creationId xmlns:a16="http://schemas.microsoft.com/office/drawing/2014/main" id="{8098506A-5D15-4AC0-B11C-E7E45B475DF9}"/>
              </a:ext>
            </a:extLst>
          </p:cNvPr>
          <p:cNvSpPr/>
          <p:nvPr/>
        </p:nvSpPr>
        <p:spPr>
          <a:xfrm>
            <a:off x="1030097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5" name="Google Shape;264;p19">
            <a:extLst>
              <a:ext uri="{FF2B5EF4-FFF2-40B4-BE49-F238E27FC236}">
                <a16:creationId xmlns:a16="http://schemas.microsoft.com/office/drawing/2014/main" id="{E6C31A90-4A31-4A79-84C3-F17D569C045A}"/>
              </a:ext>
            </a:extLst>
          </p:cNvPr>
          <p:cNvSpPr/>
          <p:nvPr/>
        </p:nvSpPr>
        <p:spPr>
          <a:xfrm>
            <a:off x="1058247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7" name="Google Shape;268;p19">
            <a:extLst>
              <a:ext uri="{FF2B5EF4-FFF2-40B4-BE49-F238E27FC236}">
                <a16:creationId xmlns:a16="http://schemas.microsoft.com/office/drawing/2014/main" id="{3E1D543B-06C1-4646-B997-0A8738AA336F}"/>
              </a:ext>
            </a:extLst>
          </p:cNvPr>
          <p:cNvSpPr/>
          <p:nvPr/>
        </p:nvSpPr>
        <p:spPr>
          <a:xfrm>
            <a:off x="110516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9" name="Google Shape;269;p19">
            <a:extLst>
              <a:ext uri="{FF2B5EF4-FFF2-40B4-BE49-F238E27FC236}">
                <a16:creationId xmlns:a16="http://schemas.microsoft.com/office/drawing/2014/main" id="{8F41E871-498F-4380-AE10-CDAE4EAB9701}"/>
              </a:ext>
            </a:extLst>
          </p:cNvPr>
          <p:cNvSpPr/>
          <p:nvPr/>
        </p:nvSpPr>
        <p:spPr>
          <a:xfrm flipH="1">
            <a:off x="1083525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1" name="Google Shape;270;p19">
            <a:extLst>
              <a:ext uri="{FF2B5EF4-FFF2-40B4-BE49-F238E27FC236}">
                <a16:creationId xmlns:a16="http://schemas.microsoft.com/office/drawing/2014/main" id="{820399AF-1193-430D-B315-06EC4F0C7478}"/>
              </a:ext>
            </a:extLst>
          </p:cNvPr>
          <p:cNvSpPr/>
          <p:nvPr/>
        </p:nvSpPr>
        <p:spPr>
          <a:xfrm flipH="1">
            <a:off x="1055375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2" name="Google Shape;6598;p66">
            <a:extLst>
              <a:ext uri="{FF2B5EF4-FFF2-40B4-BE49-F238E27FC236}">
                <a16:creationId xmlns:a16="http://schemas.microsoft.com/office/drawing/2014/main" id="{CCBFA48F-AEBA-487F-A3D8-C316105A3C57}"/>
              </a:ext>
            </a:extLst>
          </p:cNvPr>
          <p:cNvSpPr/>
          <p:nvPr/>
        </p:nvSpPr>
        <p:spPr>
          <a:xfrm flipH="1">
            <a:off x="-7019502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3" name="Google Shape;6599;p66">
            <a:extLst>
              <a:ext uri="{FF2B5EF4-FFF2-40B4-BE49-F238E27FC236}">
                <a16:creationId xmlns:a16="http://schemas.microsoft.com/office/drawing/2014/main" id="{825F3CF6-6A2C-4D65-A820-00EF2734E49F}"/>
              </a:ext>
            </a:extLst>
          </p:cNvPr>
          <p:cNvSpPr/>
          <p:nvPr/>
        </p:nvSpPr>
        <p:spPr>
          <a:xfrm flipH="1">
            <a:off x="-6916795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4" name="Google Shape;6600;p66">
            <a:extLst>
              <a:ext uri="{FF2B5EF4-FFF2-40B4-BE49-F238E27FC236}">
                <a16:creationId xmlns:a16="http://schemas.microsoft.com/office/drawing/2014/main" id="{8D7CA264-3094-4449-ABD4-B364120D70F1}"/>
              </a:ext>
            </a:extLst>
          </p:cNvPr>
          <p:cNvSpPr/>
          <p:nvPr/>
        </p:nvSpPr>
        <p:spPr>
          <a:xfrm flipH="1">
            <a:off x="-6852449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5" name="Google Shape;6601;p66">
            <a:extLst>
              <a:ext uri="{FF2B5EF4-FFF2-40B4-BE49-F238E27FC236}">
                <a16:creationId xmlns:a16="http://schemas.microsoft.com/office/drawing/2014/main" id="{8C4C86F5-8041-4733-8CFE-EA89B0D78D85}"/>
              </a:ext>
            </a:extLst>
          </p:cNvPr>
          <p:cNvSpPr/>
          <p:nvPr/>
        </p:nvSpPr>
        <p:spPr>
          <a:xfrm flipH="1">
            <a:off x="-6939366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6" name="Google Shape;6602;p66">
            <a:extLst>
              <a:ext uri="{FF2B5EF4-FFF2-40B4-BE49-F238E27FC236}">
                <a16:creationId xmlns:a16="http://schemas.microsoft.com/office/drawing/2014/main" id="{1AAD1BEF-A735-4879-9270-76DCFD16B63E}"/>
              </a:ext>
            </a:extLst>
          </p:cNvPr>
          <p:cNvSpPr/>
          <p:nvPr/>
        </p:nvSpPr>
        <p:spPr>
          <a:xfrm flipH="1">
            <a:off x="-6939365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7" name="Google Shape;6603;p66">
            <a:extLst>
              <a:ext uri="{FF2B5EF4-FFF2-40B4-BE49-F238E27FC236}">
                <a16:creationId xmlns:a16="http://schemas.microsoft.com/office/drawing/2014/main" id="{548FEE27-F994-4061-8784-E423A6FDFFEA}"/>
              </a:ext>
            </a:extLst>
          </p:cNvPr>
          <p:cNvSpPr/>
          <p:nvPr/>
        </p:nvSpPr>
        <p:spPr>
          <a:xfrm flipH="1">
            <a:off x="-6852449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8" name="Google Shape;6604;p66">
            <a:extLst>
              <a:ext uri="{FF2B5EF4-FFF2-40B4-BE49-F238E27FC236}">
                <a16:creationId xmlns:a16="http://schemas.microsoft.com/office/drawing/2014/main" id="{29F5BBE5-3167-46B7-B925-D669A601F18F}"/>
              </a:ext>
            </a:extLst>
          </p:cNvPr>
          <p:cNvSpPr/>
          <p:nvPr/>
        </p:nvSpPr>
        <p:spPr>
          <a:xfrm flipH="1">
            <a:off x="-6716517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9" name="Google Shape;6605;p66">
            <a:extLst>
              <a:ext uri="{FF2B5EF4-FFF2-40B4-BE49-F238E27FC236}">
                <a16:creationId xmlns:a16="http://schemas.microsoft.com/office/drawing/2014/main" id="{EA299299-8FB8-4B85-8291-AD9726DEF914}"/>
              </a:ext>
            </a:extLst>
          </p:cNvPr>
          <p:cNvSpPr/>
          <p:nvPr/>
        </p:nvSpPr>
        <p:spPr>
          <a:xfrm flipH="1">
            <a:off x="-6709106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0" name="Google Shape;6623;p66">
            <a:extLst>
              <a:ext uri="{FF2B5EF4-FFF2-40B4-BE49-F238E27FC236}">
                <a16:creationId xmlns:a16="http://schemas.microsoft.com/office/drawing/2014/main" id="{86235BE6-0577-48B0-AEB4-00F7B2F2FC51}"/>
              </a:ext>
            </a:extLst>
          </p:cNvPr>
          <p:cNvSpPr/>
          <p:nvPr/>
        </p:nvSpPr>
        <p:spPr>
          <a:xfrm flipH="1">
            <a:off x="-6745216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4;p66">
            <a:extLst>
              <a:ext uri="{FF2B5EF4-FFF2-40B4-BE49-F238E27FC236}">
                <a16:creationId xmlns:a16="http://schemas.microsoft.com/office/drawing/2014/main" id="{BF2C48FC-63CC-4EDC-BA9B-35CFF329E8B9}"/>
              </a:ext>
            </a:extLst>
          </p:cNvPr>
          <p:cNvSpPr/>
          <p:nvPr/>
        </p:nvSpPr>
        <p:spPr>
          <a:xfrm flipH="1">
            <a:off x="-6771176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5;p66">
            <a:extLst>
              <a:ext uri="{FF2B5EF4-FFF2-40B4-BE49-F238E27FC236}">
                <a16:creationId xmlns:a16="http://schemas.microsoft.com/office/drawing/2014/main" id="{09F14FBF-AF0B-44D7-A963-A5C0E964CC64}"/>
              </a:ext>
            </a:extLst>
          </p:cNvPr>
          <p:cNvSpPr/>
          <p:nvPr/>
        </p:nvSpPr>
        <p:spPr>
          <a:xfrm flipH="1">
            <a:off x="-6797137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6;p66">
            <a:extLst>
              <a:ext uri="{FF2B5EF4-FFF2-40B4-BE49-F238E27FC236}">
                <a16:creationId xmlns:a16="http://schemas.microsoft.com/office/drawing/2014/main" id="{0AA06FF4-82BF-4C98-9606-02FAD85B3C3F}"/>
              </a:ext>
            </a:extLst>
          </p:cNvPr>
          <p:cNvSpPr/>
          <p:nvPr/>
        </p:nvSpPr>
        <p:spPr>
          <a:xfrm flipH="1">
            <a:off x="-6823098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4" name="Google Shape;6627;p66">
            <a:extLst>
              <a:ext uri="{FF2B5EF4-FFF2-40B4-BE49-F238E27FC236}">
                <a16:creationId xmlns:a16="http://schemas.microsoft.com/office/drawing/2014/main" id="{FEC134D8-3848-4C6E-A6A8-C20EA727CE0C}"/>
              </a:ext>
            </a:extLst>
          </p:cNvPr>
          <p:cNvGrpSpPr/>
          <p:nvPr/>
        </p:nvGrpSpPr>
        <p:grpSpPr>
          <a:xfrm>
            <a:off x="-8338114" y="1585689"/>
            <a:ext cx="3594071" cy="2880387"/>
            <a:chOff x="1462951" y="1747790"/>
            <a:chExt cx="3594071" cy="2880387"/>
          </a:xfrm>
        </p:grpSpPr>
        <p:sp>
          <p:nvSpPr>
            <p:cNvPr id="4145" name="Google Shape;6628;p66">
              <a:extLst>
                <a:ext uri="{FF2B5EF4-FFF2-40B4-BE49-F238E27FC236}">
                  <a16:creationId xmlns:a16="http://schemas.microsoft.com/office/drawing/2014/main" id="{46303E43-2183-4679-BB90-9B4FF1C8EC6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6629;p66">
              <a:extLst>
                <a:ext uri="{FF2B5EF4-FFF2-40B4-BE49-F238E27FC236}">
                  <a16:creationId xmlns:a16="http://schemas.microsoft.com/office/drawing/2014/main" id="{67242349-D2E8-48AB-A865-8F5D3A8992E4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30;p66">
              <a:extLst>
                <a:ext uri="{FF2B5EF4-FFF2-40B4-BE49-F238E27FC236}">
                  <a16:creationId xmlns:a16="http://schemas.microsoft.com/office/drawing/2014/main" id="{9C9B2A04-D754-49D6-8C57-10C275BFF087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1;p66">
              <a:extLst>
                <a:ext uri="{FF2B5EF4-FFF2-40B4-BE49-F238E27FC236}">
                  <a16:creationId xmlns:a16="http://schemas.microsoft.com/office/drawing/2014/main" id="{19688FE3-91B5-4DE4-BF20-F8EDA8674183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2;p66">
              <a:extLst>
                <a:ext uri="{FF2B5EF4-FFF2-40B4-BE49-F238E27FC236}">
                  <a16:creationId xmlns:a16="http://schemas.microsoft.com/office/drawing/2014/main" id="{503798A8-AF79-4549-B635-2E383E1B6A22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3;p66">
              <a:extLst>
                <a:ext uri="{FF2B5EF4-FFF2-40B4-BE49-F238E27FC236}">
                  <a16:creationId xmlns:a16="http://schemas.microsoft.com/office/drawing/2014/main" id="{1E8B5B07-7480-4ECD-8F01-C7CD950A8CF3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4;p66">
              <a:extLst>
                <a:ext uri="{FF2B5EF4-FFF2-40B4-BE49-F238E27FC236}">
                  <a16:creationId xmlns:a16="http://schemas.microsoft.com/office/drawing/2014/main" id="{956D3456-E2C4-41DA-92CA-3577EF022C3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5;p66">
              <a:extLst>
                <a:ext uri="{FF2B5EF4-FFF2-40B4-BE49-F238E27FC236}">
                  <a16:creationId xmlns:a16="http://schemas.microsoft.com/office/drawing/2014/main" id="{FD7CC8D5-066D-424B-BD84-BFF4C862C6C9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6;p66">
              <a:extLst>
                <a:ext uri="{FF2B5EF4-FFF2-40B4-BE49-F238E27FC236}">
                  <a16:creationId xmlns:a16="http://schemas.microsoft.com/office/drawing/2014/main" id="{95DACB7E-3FCC-4F14-9138-FE142AE4A072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7;p66">
              <a:extLst>
                <a:ext uri="{FF2B5EF4-FFF2-40B4-BE49-F238E27FC236}">
                  <a16:creationId xmlns:a16="http://schemas.microsoft.com/office/drawing/2014/main" id="{6D9AA36D-525D-4020-97DA-C0EB94DC9566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8;p66">
              <a:extLst>
                <a:ext uri="{FF2B5EF4-FFF2-40B4-BE49-F238E27FC236}">
                  <a16:creationId xmlns:a16="http://schemas.microsoft.com/office/drawing/2014/main" id="{4E399C79-AD1E-4949-AFFC-8322724437D9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9;p66">
              <a:extLst>
                <a:ext uri="{FF2B5EF4-FFF2-40B4-BE49-F238E27FC236}">
                  <a16:creationId xmlns:a16="http://schemas.microsoft.com/office/drawing/2014/main" id="{02432A07-E44B-4F77-B1F8-0CF004CDF10E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40;p66">
              <a:extLst>
                <a:ext uri="{FF2B5EF4-FFF2-40B4-BE49-F238E27FC236}">
                  <a16:creationId xmlns:a16="http://schemas.microsoft.com/office/drawing/2014/main" id="{65768185-2416-460F-BC2C-89ADE5A23156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1;p66">
              <a:extLst>
                <a:ext uri="{FF2B5EF4-FFF2-40B4-BE49-F238E27FC236}">
                  <a16:creationId xmlns:a16="http://schemas.microsoft.com/office/drawing/2014/main" id="{99442DDF-D70C-4098-AC74-C7A9EAC52182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2;p66">
              <a:extLst>
                <a:ext uri="{FF2B5EF4-FFF2-40B4-BE49-F238E27FC236}">
                  <a16:creationId xmlns:a16="http://schemas.microsoft.com/office/drawing/2014/main" id="{BC629DCC-F3E1-4AD3-8641-8C85E843900C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3;p66">
              <a:extLst>
                <a:ext uri="{FF2B5EF4-FFF2-40B4-BE49-F238E27FC236}">
                  <a16:creationId xmlns:a16="http://schemas.microsoft.com/office/drawing/2014/main" id="{4BCBA7EE-376B-4DD3-8582-FB42830E7707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4;p66">
              <a:extLst>
                <a:ext uri="{FF2B5EF4-FFF2-40B4-BE49-F238E27FC236}">
                  <a16:creationId xmlns:a16="http://schemas.microsoft.com/office/drawing/2014/main" id="{6F0C27BD-8A27-4486-BFD8-2EB9CBA16220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5;p66">
              <a:extLst>
                <a:ext uri="{FF2B5EF4-FFF2-40B4-BE49-F238E27FC236}">
                  <a16:creationId xmlns:a16="http://schemas.microsoft.com/office/drawing/2014/main" id="{D531025B-B31F-4258-AD74-E7AEACC04EFB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6;p66">
              <a:extLst>
                <a:ext uri="{FF2B5EF4-FFF2-40B4-BE49-F238E27FC236}">
                  <a16:creationId xmlns:a16="http://schemas.microsoft.com/office/drawing/2014/main" id="{8BD1F662-A2F3-41FD-B5B8-E8671FEEC973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7;p66">
              <a:extLst>
                <a:ext uri="{FF2B5EF4-FFF2-40B4-BE49-F238E27FC236}">
                  <a16:creationId xmlns:a16="http://schemas.microsoft.com/office/drawing/2014/main" id="{27E4F8F3-BEAA-46BB-975A-958DE25D787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8;p66">
              <a:extLst>
                <a:ext uri="{FF2B5EF4-FFF2-40B4-BE49-F238E27FC236}">
                  <a16:creationId xmlns:a16="http://schemas.microsoft.com/office/drawing/2014/main" id="{6CC433BF-5E50-4EF9-9A27-0C69FE6E8DA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9;p66">
              <a:extLst>
                <a:ext uri="{FF2B5EF4-FFF2-40B4-BE49-F238E27FC236}">
                  <a16:creationId xmlns:a16="http://schemas.microsoft.com/office/drawing/2014/main" id="{B7144755-A3BB-44A2-B9BD-8E8F391D79C4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50;p66">
              <a:extLst>
                <a:ext uri="{FF2B5EF4-FFF2-40B4-BE49-F238E27FC236}">
                  <a16:creationId xmlns:a16="http://schemas.microsoft.com/office/drawing/2014/main" id="{51FF1146-4B11-4565-9769-3E09EDA282D8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1;p66">
              <a:extLst>
                <a:ext uri="{FF2B5EF4-FFF2-40B4-BE49-F238E27FC236}">
                  <a16:creationId xmlns:a16="http://schemas.microsoft.com/office/drawing/2014/main" id="{B2DC8FB3-B45F-426A-B57F-8CF9B05044F3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2;p66">
              <a:extLst>
                <a:ext uri="{FF2B5EF4-FFF2-40B4-BE49-F238E27FC236}">
                  <a16:creationId xmlns:a16="http://schemas.microsoft.com/office/drawing/2014/main" id="{CECCDA49-FA2F-4520-BD34-E7C785F65725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3;p66">
              <a:extLst>
                <a:ext uri="{FF2B5EF4-FFF2-40B4-BE49-F238E27FC236}">
                  <a16:creationId xmlns:a16="http://schemas.microsoft.com/office/drawing/2014/main" id="{AD46352A-9EF4-490C-8F8A-678FA21D4A60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4;p66">
              <a:extLst>
                <a:ext uri="{FF2B5EF4-FFF2-40B4-BE49-F238E27FC236}">
                  <a16:creationId xmlns:a16="http://schemas.microsoft.com/office/drawing/2014/main" id="{DCE4B88B-1919-47A4-A38D-C04FA5A61D43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5;p66">
              <a:extLst>
                <a:ext uri="{FF2B5EF4-FFF2-40B4-BE49-F238E27FC236}">
                  <a16:creationId xmlns:a16="http://schemas.microsoft.com/office/drawing/2014/main" id="{7BCD7D63-AE1B-42A8-9E41-B04F17E0FF1C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6;p66">
              <a:extLst>
                <a:ext uri="{FF2B5EF4-FFF2-40B4-BE49-F238E27FC236}">
                  <a16:creationId xmlns:a16="http://schemas.microsoft.com/office/drawing/2014/main" id="{C34BF1D1-343C-4291-8198-46DC05D9D20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7;p66">
              <a:extLst>
                <a:ext uri="{FF2B5EF4-FFF2-40B4-BE49-F238E27FC236}">
                  <a16:creationId xmlns:a16="http://schemas.microsoft.com/office/drawing/2014/main" id="{58A23AA2-7EC8-429A-A152-015B2ED36DBB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8;p66">
              <a:extLst>
                <a:ext uri="{FF2B5EF4-FFF2-40B4-BE49-F238E27FC236}">
                  <a16:creationId xmlns:a16="http://schemas.microsoft.com/office/drawing/2014/main" id="{16A4DBF1-C819-4D6B-B197-8F8370A79537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9;p66">
              <a:extLst>
                <a:ext uri="{FF2B5EF4-FFF2-40B4-BE49-F238E27FC236}">
                  <a16:creationId xmlns:a16="http://schemas.microsoft.com/office/drawing/2014/main" id="{A2E57359-7B1B-4786-B075-7E5CF6AE1143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60;p66">
              <a:extLst>
                <a:ext uri="{FF2B5EF4-FFF2-40B4-BE49-F238E27FC236}">
                  <a16:creationId xmlns:a16="http://schemas.microsoft.com/office/drawing/2014/main" id="{1E49A223-BEF8-4AC6-994D-69C332F5359C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1;p66">
              <a:extLst>
                <a:ext uri="{FF2B5EF4-FFF2-40B4-BE49-F238E27FC236}">
                  <a16:creationId xmlns:a16="http://schemas.microsoft.com/office/drawing/2014/main" id="{13F13E86-9E8D-4E7D-A83D-83C46E4DB78B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2;p66">
              <a:extLst>
                <a:ext uri="{FF2B5EF4-FFF2-40B4-BE49-F238E27FC236}">
                  <a16:creationId xmlns:a16="http://schemas.microsoft.com/office/drawing/2014/main" id="{E959B8C2-E74F-4D3B-8102-7EC2B04EB31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3;p66">
              <a:extLst>
                <a:ext uri="{FF2B5EF4-FFF2-40B4-BE49-F238E27FC236}">
                  <a16:creationId xmlns:a16="http://schemas.microsoft.com/office/drawing/2014/main" id="{AE8EE498-EE39-4E45-AA19-B4DCCB2F2CF9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4;p66">
              <a:extLst>
                <a:ext uri="{FF2B5EF4-FFF2-40B4-BE49-F238E27FC236}">
                  <a16:creationId xmlns:a16="http://schemas.microsoft.com/office/drawing/2014/main" id="{2528CBE1-0DE7-43B9-9645-0F1631EDD920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5;p66">
              <a:extLst>
                <a:ext uri="{FF2B5EF4-FFF2-40B4-BE49-F238E27FC236}">
                  <a16:creationId xmlns:a16="http://schemas.microsoft.com/office/drawing/2014/main" id="{5B2E4C5E-79DC-48B6-A518-AD46F7B07024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6;p66">
              <a:extLst>
                <a:ext uri="{FF2B5EF4-FFF2-40B4-BE49-F238E27FC236}">
                  <a16:creationId xmlns:a16="http://schemas.microsoft.com/office/drawing/2014/main" id="{DE2F6425-F433-4CCC-9EA7-91E08E1EBA4C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7;p66">
              <a:extLst>
                <a:ext uri="{FF2B5EF4-FFF2-40B4-BE49-F238E27FC236}">
                  <a16:creationId xmlns:a16="http://schemas.microsoft.com/office/drawing/2014/main" id="{53943C55-72B7-4278-BB8C-3014BFD4D902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8;p66">
              <a:extLst>
                <a:ext uri="{FF2B5EF4-FFF2-40B4-BE49-F238E27FC236}">
                  <a16:creationId xmlns:a16="http://schemas.microsoft.com/office/drawing/2014/main" id="{420686C6-04D4-4F74-99F3-D8860C52175B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9;p66">
              <a:extLst>
                <a:ext uri="{FF2B5EF4-FFF2-40B4-BE49-F238E27FC236}">
                  <a16:creationId xmlns:a16="http://schemas.microsoft.com/office/drawing/2014/main" id="{06AFCF21-852C-4ECE-A1CB-2075E145F8AE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70;p66">
              <a:extLst>
                <a:ext uri="{FF2B5EF4-FFF2-40B4-BE49-F238E27FC236}">
                  <a16:creationId xmlns:a16="http://schemas.microsoft.com/office/drawing/2014/main" id="{85B43924-A36B-4EF6-8DCF-4087003C34C3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1;p66">
              <a:extLst>
                <a:ext uri="{FF2B5EF4-FFF2-40B4-BE49-F238E27FC236}">
                  <a16:creationId xmlns:a16="http://schemas.microsoft.com/office/drawing/2014/main" id="{92C442D8-29DD-4DE4-AF36-787BD2DB991A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2;p66">
              <a:extLst>
                <a:ext uri="{FF2B5EF4-FFF2-40B4-BE49-F238E27FC236}">
                  <a16:creationId xmlns:a16="http://schemas.microsoft.com/office/drawing/2014/main" id="{B99B3510-FA3D-4C50-A54C-94ACB263FBA6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3;p66">
              <a:extLst>
                <a:ext uri="{FF2B5EF4-FFF2-40B4-BE49-F238E27FC236}">
                  <a16:creationId xmlns:a16="http://schemas.microsoft.com/office/drawing/2014/main" id="{B9A10D4B-29B5-4DF9-BE95-D02545BA3D3D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4;p66">
              <a:extLst>
                <a:ext uri="{FF2B5EF4-FFF2-40B4-BE49-F238E27FC236}">
                  <a16:creationId xmlns:a16="http://schemas.microsoft.com/office/drawing/2014/main" id="{6BC14ECB-A205-48C1-B97B-69E0294F5055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5;p66">
              <a:extLst>
                <a:ext uri="{FF2B5EF4-FFF2-40B4-BE49-F238E27FC236}">
                  <a16:creationId xmlns:a16="http://schemas.microsoft.com/office/drawing/2014/main" id="{AD149EF5-73F5-412A-AD84-1E45E7120083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6;p66">
              <a:extLst>
                <a:ext uri="{FF2B5EF4-FFF2-40B4-BE49-F238E27FC236}">
                  <a16:creationId xmlns:a16="http://schemas.microsoft.com/office/drawing/2014/main" id="{1474AAA0-0E4F-463A-96CF-CEBFB7EFFBD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7;p66">
              <a:extLst>
                <a:ext uri="{FF2B5EF4-FFF2-40B4-BE49-F238E27FC236}">
                  <a16:creationId xmlns:a16="http://schemas.microsoft.com/office/drawing/2014/main" id="{50926B10-81DD-4DF0-A831-74B4855C3A19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8;p66">
              <a:extLst>
                <a:ext uri="{FF2B5EF4-FFF2-40B4-BE49-F238E27FC236}">
                  <a16:creationId xmlns:a16="http://schemas.microsoft.com/office/drawing/2014/main" id="{BBC3693D-A81C-48ED-B02B-B6C20D0A0E55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9;p66">
              <a:extLst>
                <a:ext uri="{FF2B5EF4-FFF2-40B4-BE49-F238E27FC236}">
                  <a16:creationId xmlns:a16="http://schemas.microsoft.com/office/drawing/2014/main" id="{3FC03CC2-6D5B-47B3-BB8D-4F8B5B408C3F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80;p66">
              <a:extLst>
                <a:ext uri="{FF2B5EF4-FFF2-40B4-BE49-F238E27FC236}">
                  <a16:creationId xmlns:a16="http://schemas.microsoft.com/office/drawing/2014/main" id="{20C8B611-AD4B-4D40-BF0A-86C0E47DF820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1;p66">
              <a:extLst>
                <a:ext uri="{FF2B5EF4-FFF2-40B4-BE49-F238E27FC236}">
                  <a16:creationId xmlns:a16="http://schemas.microsoft.com/office/drawing/2014/main" id="{BB963A12-4874-476E-A2F7-D14C29FD60C1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2;p66">
              <a:extLst>
                <a:ext uri="{FF2B5EF4-FFF2-40B4-BE49-F238E27FC236}">
                  <a16:creationId xmlns:a16="http://schemas.microsoft.com/office/drawing/2014/main" id="{DF36E5FC-D432-4F97-BC45-8AD9D80D828E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3;p66">
              <a:extLst>
                <a:ext uri="{FF2B5EF4-FFF2-40B4-BE49-F238E27FC236}">
                  <a16:creationId xmlns:a16="http://schemas.microsoft.com/office/drawing/2014/main" id="{39E33BCC-6721-448E-BF20-6B2ECA6302FB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4;p66">
              <a:extLst>
                <a:ext uri="{FF2B5EF4-FFF2-40B4-BE49-F238E27FC236}">
                  <a16:creationId xmlns:a16="http://schemas.microsoft.com/office/drawing/2014/main" id="{12E76E72-61A6-433F-BF34-A4742DBEF83A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5;p66">
              <a:extLst>
                <a:ext uri="{FF2B5EF4-FFF2-40B4-BE49-F238E27FC236}">
                  <a16:creationId xmlns:a16="http://schemas.microsoft.com/office/drawing/2014/main" id="{21875B73-E3D9-4AB3-ADE5-8262A06E11D1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6;p66">
              <a:extLst>
                <a:ext uri="{FF2B5EF4-FFF2-40B4-BE49-F238E27FC236}">
                  <a16:creationId xmlns:a16="http://schemas.microsoft.com/office/drawing/2014/main" id="{C3E8D0D8-4F3B-430A-A864-42F58EA1161F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7;p66">
              <a:extLst>
                <a:ext uri="{FF2B5EF4-FFF2-40B4-BE49-F238E27FC236}">
                  <a16:creationId xmlns:a16="http://schemas.microsoft.com/office/drawing/2014/main" id="{CF62CBB2-DF3D-4CE2-B38E-54999A0210CB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8;p66">
              <a:extLst>
                <a:ext uri="{FF2B5EF4-FFF2-40B4-BE49-F238E27FC236}">
                  <a16:creationId xmlns:a16="http://schemas.microsoft.com/office/drawing/2014/main" id="{5AEE2C9B-6459-4B72-BF38-AD96D9FB45F9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9;p66">
              <a:extLst>
                <a:ext uri="{FF2B5EF4-FFF2-40B4-BE49-F238E27FC236}">
                  <a16:creationId xmlns:a16="http://schemas.microsoft.com/office/drawing/2014/main" id="{AF0EF960-4B66-4092-889C-49E523B29C87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90;p66">
              <a:extLst>
                <a:ext uri="{FF2B5EF4-FFF2-40B4-BE49-F238E27FC236}">
                  <a16:creationId xmlns:a16="http://schemas.microsoft.com/office/drawing/2014/main" id="{8F993041-D92F-4EEF-98F0-E45B63B591E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1;p66">
              <a:extLst>
                <a:ext uri="{FF2B5EF4-FFF2-40B4-BE49-F238E27FC236}">
                  <a16:creationId xmlns:a16="http://schemas.microsoft.com/office/drawing/2014/main" id="{EEC9AA8D-B34C-48F6-A788-5CC8CB5ED286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2;p66">
              <a:extLst>
                <a:ext uri="{FF2B5EF4-FFF2-40B4-BE49-F238E27FC236}">
                  <a16:creationId xmlns:a16="http://schemas.microsoft.com/office/drawing/2014/main" id="{7E66E370-30EE-40E9-B531-B1412D019056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3;p66">
              <a:extLst>
                <a:ext uri="{FF2B5EF4-FFF2-40B4-BE49-F238E27FC236}">
                  <a16:creationId xmlns:a16="http://schemas.microsoft.com/office/drawing/2014/main" id="{B2BAAB22-96E7-4ABC-B24E-861CB954A1CB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4;p66">
              <a:extLst>
                <a:ext uri="{FF2B5EF4-FFF2-40B4-BE49-F238E27FC236}">
                  <a16:creationId xmlns:a16="http://schemas.microsoft.com/office/drawing/2014/main" id="{F173B91A-1867-4F44-92FE-7510E08670C7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5;p66">
              <a:extLst>
                <a:ext uri="{FF2B5EF4-FFF2-40B4-BE49-F238E27FC236}">
                  <a16:creationId xmlns:a16="http://schemas.microsoft.com/office/drawing/2014/main" id="{62B4C307-1D98-4FD3-B6C1-F9B288D274F7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6;p66">
              <a:extLst>
                <a:ext uri="{FF2B5EF4-FFF2-40B4-BE49-F238E27FC236}">
                  <a16:creationId xmlns:a16="http://schemas.microsoft.com/office/drawing/2014/main" id="{B4D97BCF-F285-462C-ABA5-BF3B2F582618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7;p66">
              <a:extLst>
                <a:ext uri="{FF2B5EF4-FFF2-40B4-BE49-F238E27FC236}">
                  <a16:creationId xmlns:a16="http://schemas.microsoft.com/office/drawing/2014/main" id="{103AFD81-E999-4EBA-916F-A6BBEA2F85F5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8;p66">
              <a:extLst>
                <a:ext uri="{FF2B5EF4-FFF2-40B4-BE49-F238E27FC236}">
                  <a16:creationId xmlns:a16="http://schemas.microsoft.com/office/drawing/2014/main" id="{7D1C09A3-DCF1-41E5-AF37-320C848DD0C9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9;p66">
              <a:extLst>
                <a:ext uri="{FF2B5EF4-FFF2-40B4-BE49-F238E27FC236}">
                  <a16:creationId xmlns:a16="http://schemas.microsoft.com/office/drawing/2014/main" id="{86B3CEF7-494D-4E02-9F27-ED409184B3EF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700;p66">
              <a:extLst>
                <a:ext uri="{FF2B5EF4-FFF2-40B4-BE49-F238E27FC236}">
                  <a16:creationId xmlns:a16="http://schemas.microsoft.com/office/drawing/2014/main" id="{B760164C-F723-473F-8BB6-8E3F6D374956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1;p66">
              <a:extLst>
                <a:ext uri="{FF2B5EF4-FFF2-40B4-BE49-F238E27FC236}">
                  <a16:creationId xmlns:a16="http://schemas.microsoft.com/office/drawing/2014/main" id="{522556E8-BBF4-4A2E-855E-6C6A3CE5F8E2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2;p66">
              <a:extLst>
                <a:ext uri="{FF2B5EF4-FFF2-40B4-BE49-F238E27FC236}">
                  <a16:creationId xmlns:a16="http://schemas.microsoft.com/office/drawing/2014/main" id="{50468D83-0AE2-4170-A095-B77AAF994CCF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3;p66">
              <a:extLst>
                <a:ext uri="{FF2B5EF4-FFF2-40B4-BE49-F238E27FC236}">
                  <a16:creationId xmlns:a16="http://schemas.microsoft.com/office/drawing/2014/main" id="{2EAEC1DD-7D6E-48BF-A86E-2F12317D8BC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4;p66">
              <a:extLst>
                <a:ext uri="{FF2B5EF4-FFF2-40B4-BE49-F238E27FC236}">
                  <a16:creationId xmlns:a16="http://schemas.microsoft.com/office/drawing/2014/main" id="{DFACA822-BA26-4BE0-96AD-508C3118475D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5;p66">
              <a:extLst>
                <a:ext uri="{FF2B5EF4-FFF2-40B4-BE49-F238E27FC236}">
                  <a16:creationId xmlns:a16="http://schemas.microsoft.com/office/drawing/2014/main" id="{5D14983C-647C-410E-87CC-F14698B51F3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6;p66">
              <a:extLst>
                <a:ext uri="{FF2B5EF4-FFF2-40B4-BE49-F238E27FC236}">
                  <a16:creationId xmlns:a16="http://schemas.microsoft.com/office/drawing/2014/main" id="{F1F4F7DF-4DEB-4CED-BC70-8E455D6CC81D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7;p66">
              <a:extLst>
                <a:ext uri="{FF2B5EF4-FFF2-40B4-BE49-F238E27FC236}">
                  <a16:creationId xmlns:a16="http://schemas.microsoft.com/office/drawing/2014/main" id="{17490FB2-99C4-4FC5-AB7E-E8CBE083143D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8;p66">
              <a:extLst>
                <a:ext uri="{FF2B5EF4-FFF2-40B4-BE49-F238E27FC236}">
                  <a16:creationId xmlns:a16="http://schemas.microsoft.com/office/drawing/2014/main" id="{4497C29F-5192-455D-A82B-86FF6B0508E2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9;p66">
              <a:extLst>
                <a:ext uri="{FF2B5EF4-FFF2-40B4-BE49-F238E27FC236}">
                  <a16:creationId xmlns:a16="http://schemas.microsoft.com/office/drawing/2014/main" id="{4B150300-75D5-4427-854E-4FF1DC3831DD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10;p66">
              <a:extLst>
                <a:ext uri="{FF2B5EF4-FFF2-40B4-BE49-F238E27FC236}">
                  <a16:creationId xmlns:a16="http://schemas.microsoft.com/office/drawing/2014/main" id="{1F36196D-4256-43FD-AFC3-D38C449BFEB4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1;p66">
              <a:extLst>
                <a:ext uri="{FF2B5EF4-FFF2-40B4-BE49-F238E27FC236}">
                  <a16:creationId xmlns:a16="http://schemas.microsoft.com/office/drawing/2014/main" id="{3E06E821-B5FA-4D2A-B6B2-1F3B5C757CAD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2;p66">
              <a:extLst>
                <a:ext uri="{FF2B5EF4-FFF2-40B4-BE49-F238E27FC236}">
                  <a16:creationId xmlns:a16="http://schemas.microsoft.com/office/drawing/2014/main" id="{4AC5FA6A-DDDC-48BD-BFC0-CBAEA5937B0C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3;p66">
              <a:extLst>
                <a:ext uri="{FF2B5EF4-FFF2-40B4-BE49-F238E27FC236}">
                  <a16:creationId xmlns:a16="http://schemas.microsoft.com/office/drawing/2014/main" id="{0D06F848-868F-4EDC-9F13-C134449011E9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4;p66">
              <a:extLst>
                <a:ext uri="{FF2B5EF4-FFF2-40B4-BE49-F238E27FC236}">
                  <a16:creationId xmlns:a16="http://schemas.microsoft.com/office/drawing/2014/main" id="{9376A96D-9A60-4256-B6D4-5EA1EE735EC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5;p66">
              <a:extLst>
                <a:ext uri="{FF2B5EF4-FFF2-40B4-BE49-F238E27FC236}">
                  <a16:creationId xmlns:a16="http://schemas.microsoft.com/office/drawing/2014/main" id="{C85C338B-4ED2-4EA7-8458-DC7E9887471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6;p66">
              <a:extLst>
                <a:ext uri="{FF2B5EF4-FFF2-40B4-BE49-F238E27FC236}">
                  <a16:creationId xmlns:a16="http://schemas.microsoft.com/office/drawing/2014/main" id="{0C493DFF-D6E8-458C-BD5D-1631EBA95565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7;p66">
              <a:extLst>
                <a:ext uri="{FF2B5EF4-FFF2-40B4-BE49-F238E27FC236}">
                  <a16:creationId xmlns:a16="http://schemas.microsoft.com/office/drawing/2014/main" id="{175A0406-A2F8-4787-A53E-4D04DC7DF37C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8;p66">
              <a:extLst>
                <a:ext uri="{FF2B5EF4-FFF2-40B4-BE49-F238E27FC236}">
                  <a16:creationId xmlns:a16="http://schemas.microsoft.com/office/drawing/2014/main" id="{3EDB739D-5725-45FE-B359-F6D7A8D32A3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9;p66">
              <a:extLst>
                <a:ext uri="{FF2B5EF4-FFF2-40B4-BE49-F238E27FC236}">
                  <a16:creationId xmlns:a16="http://schemas.microsoft.com/office/drawing/2014/main" id="{DA9F1843-B443-452B-9897-098503591183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20;p66">
              <a:extLst>
                <a:ext uri="{FF2B5EF4-FFF2-40B4-BE49-F238E27FC236}">
                  <a16:creationId xmlns:a16="http://schemas.microsoft.com/office/drawing/2014/main" id="{DCE26AB3-4B3E-49DA-8251-BE70018B85D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1;p66">
              <a:extLst>
                <a:ext uri="{FF2B5EF4-FFF2-40B4-BE49-F238E27FC236}">
                  <a16:creationId xmlns:a16="http://schemas.microsoft.com/office/drawing/2014/main" id="{76ABA40A-EA10-42CB-BC80-230DB1063A3C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2;p66">
              <a:extLst>
                <a:ext uri="{FF2B5EF4-FFF2-40B4-BE49-F238E27FC236}">
                  <a16:creationId xmlns:a16="http://schemas.microsoft.com/office/drawing/2014/main" id="{0473E614-4856-48FB-9D9E-AA6733914CD2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3;p66">
              <a:extLst>
                <a:ext uri="{FF2B5EF4-FFF2-40B4-BE49-F238E27FC236}">
                  <a16:creationId xmlns:a16="http://schemas.microsoft.com/office/drawing/2014/main" id="{4F14EDED-CF48-41DA-B7F8-8D0E43D68519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4;p66">
              <a:extLst>
                <a:ext uri="{FF2B5EF4-FFF2-40B4-BE49-F238E27FC236}">
                  <a16:creationId xmlns:a16="http://schemas.microsoft.com/office/drawing/2014/main" id="{7609770C-9786-4402-A301-D38B179F44DF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5;p66">
              <a:extLst>
                <a:ext uri="{FF2B5EF4-FFF2-40B4-BE49-F238E27FC236}">
                  <a16:creationId xmlns:a16="http://schemas.microsoft.com/office/drawing/2014/main" id="{F5FCA2FB-0892-44C3-9ED2-893430819094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6;p66">
              <a:extLst>
                <a:ext uri="{FF2B5EF4-FFF2-40B4-BE49-F238E27FC236}">
                  <a16:creationId xmlns:a16="http://schemas.microsoft.com/office/drawing/2014/main" id="{A3B01E8B-A62E-4CD8-90BC-9956BDF9614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7;p66">
              <a:extLst>
                <a:ext uri="{FF2B5EF4-FFF2-40B4-BE49-F238E27FC236}">
                  <a16:creationId xmlns:a16="http://schemas.microsoft.com/office/drawing/2014/main" id="{6C81F276-4355-4EAA-926B-554FBFCC1F78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8;p66">
              <a:extLst>
                <a:ext uri="{FF2B5EF4-FFF2-40B4-BE49-F238E27FC236}">
                  <a16:creationId xmlns:a16="http://schemas.microsoft.com/office/drawing/2014/main" id="{A4BEC789-B4AA-4E00-AFA8-D3EFEE5976D6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9;p66">
              <a:extLst>
                <a:ext uri="{FF2B5EF4-FFF2-40B4-BE49-F238E27FC236}">
                  <a16:creationId xmlns:a16="http://schemas.microsoft.com/office/drawing/2014/main" id="{F35603A7-E21E-4385-9DCA-0664542AE81D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30;p66">
              <a:extLst>
                <a:ext uri="{FF2B5EF4-FFF2-40B4-BE49-F238E27FC236}">
                  <a16:creationId xmlns:a16="http://schemas.microsoft.com/office/drawing/2014/main" id="{FCAC8FC9-3201-4566-BF39-C3CD8996C7B0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1;p66">
              <a:extLst>
                <a:ext uri="{FF2B5EF4-FFF2-40B4-BE49-F238E27FC236}">
                  <a16:creationId xmlns:a16="http://schemas.microsoft.com/office/drawing/2014/main" id="{60468C7C-EB76-4861-8D9F-6E846F7B37C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2;p66">
              <a:extLst>
                <a:ext uri="{FF2B5EF4-FFF2-40B4-BE49-F238E27FC236}">
                  <a16:creationId xmlns:a16="http://schemas.microsoft.com/office/drawing/2014/main" id="{5FD163AB-40F9-4C21-961D-CBA265B73E7B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3;p66">
              <a:extLst>
                <a:ext uri="{FF2B5EF4-FFF2-40B4-BE49-F238E27FC236}">
                  <a16:creationId xmlns:a16="http://schemas.microsoft.com/office/drawing/2014/main" id="{7D18E42C-BFEB-41AA-B794-CF7BF9B3D17D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4;p66">
              <a:extLst>
                <a:ext uri="{FF2B5EF4-FFF2-40B4-BE49-F238E27FC236}">
                  <a16:creationId xmlns:a16="http://schemas.microsoft.com/office/drawing/2014/main" id="{214349FF-982B-464B-B9D1-91815BF3A024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5;p66">
              <a:extLst>
                <a:ext uri="{FF2B5EF4-FFF2-40B4-BE49-F238E27FC236}">
                  <a16:creationId xmlns:a16="http://schemas.microsoft.com/office/drawing/2014/main" id="{C97D5057-4D39-4991-A371-A381E871177E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6;p66">
              <a:extLst>
                <a:ext uri="{FF2B5EF4-FFF2-40B4-BE49-F238E27FC236}">
                  <a16:creationId xmlns:a16="http://schemas.microsoft.com/office/drawing/2014/main" id="{5D5EEAA8-B4CF-4297-B5DC-B2C6FF71FD21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7;p66">
              <a:extLst>
                <a:ext uri="{FF2B5EF4-FFF2-40B4-BE49-F238E27FC236}">
                  <a16:creationId xmlns:a16="http://schemas.microsoft.com/office/drawing/2014/main" id="{BCB6DA0F-CF87-420F-AA88-8761D0D7F725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8;p66">
              <a:extLst>
                <a:ext uri="{FF2B5EF4-FFF2-40B4-BE49-F238E27FC236}">
                  <a16:creationId xmlns:a16="http://schemas.microsoft.com/office/drawing/2014/main" id="{AB14659E-512D-43EE-9CC7-15914410D415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9;p66">
              <a:extLst>
                <a:ext uri="{FF2B5EF4-FFF2-40B4-BE49-F238E27FC236}">
                  <a16:creationId xmlns:a16="http://schemas.microsoft.com/office/drawing/2014/main" id="{75D4F04E-1CD5-45AA-BE6F-C8B9CF1A10F1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40;p66">
              <a:extLst>
                <a:ext uri="{FF2B5EF4-FFF2-40B4-BE49-F238E27FC236}">
                  <a16:creationId xmlns:a16="http://schemas.microsoft.com/office/drawing/2014/main" id="{8688AFF0-5DFA-47A2-B78D-4655E82514E4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1;p66">
              <a:extLst>
                <a:ext uri="{FF2B5EF4-FFF2-40B4-BE49-F238E27FC236}">
                  <a16:creationId xmlns:a16="http://schemas.microsoft.com/office/drawing/2014/main" id="{4EBEA820-BFE9-4CCA-BFB1-89847624A44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2;p66">
              <a:extLst>
                <a:ext uri="{FF2B5EF4-FFF2-40B4-BE49-F238E27FC236}">
                  <a16:creationId xmlns:a16="http://schemas.microsoft.com/office/drawing/2014/main" id="{E1C677D9-96E6-4650-80B7-C3743CB07BF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3;p66">
              <a:extLst>
                <a:ext uri="{FF2B5EF4-FFF2-40B4-BE49-F238E27FC236}">
                  <a16:creationId xmlns:a16="http://schemas.microsoft.com/office/drawing/2014/main" id="{E86E0153-BC0F-45D7-B441-44C12F53A23F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4;p66">
              <a:extLst>
                <a:ext uri="{FF2B5EF4-FFF2-40B4-BE49-F238E27FC236}">
                  <a16:creationId xmlns:a16="http://schemas.microsoft.com/office/drawing/2014/main" id="{48C7B8C0-E4D0-4D3F-94C3-398A2786BEA7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5;p66">
              <a:extLst>
                <a:ext uri="{FF2B5EF4-FFF2-40B4-BE49-F238E27FC236}">
                  <a16:creationId xmlns:a16="http://schemas.microsoft.com/office/drawing/2014/main" id="{DA70A2BF-C223-4D9A-8C08-9BD571FCE7FE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6;p66">
              <a:extLst>
                <a:ext uri="{FF2B5EF4-FFF2-40B4-BE49-F238E27FC236}">
                  <a16:creationId xmlns:a16="http://schemas.microsoft.com/office/drawing/2014/main" id="{4A0DFEE3-0C03-4FDB-BE7D-66B9BA036E82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7;p66">
              <a:extLst>
                <a:ext uri="{FF2B5EF4-FFF2-40B4-BE49-F238E27FC236}">
                  <a16:creationId xmlns:a16="http://schemas.microsoft.com/office/drawing/2014/main" id="{AC1B87B1-85E5-4C26-BB67-BF0A725E6346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8;p66">
              <a:extLst>
                <a:ext uri="{FF2B5EF4-FFF2-40B4-BE49-F238E27FC236}">
                  <a16:creationId xmlns:a16="http://schemas.microsoft.com/office/drawing/2014/main" id="{4FB469BA-2E60-42A2-8E88-8F7A6D3BFD33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9;p66">
              <a:extLst>
                <a:ext uri="{FF2B5EF4-FFF2-40B4-BE49-F238E27FC236}">
                  <a16:creationId xmlns:a16="http://schemas.microsoft.com/office/drawing/2014/main" id="{B67F3BFA-4A8A-4B93-A4CD-1D4234B804B1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50;p66">
              <a:extLst>
                <a:ext uri="{FF2B5EF4-FFF2-40B4-BE49-F238E27FC236}">
                  <a16:creationId xmlns:a16="http://schemas.microsoft.com/office/drawing/2014/main" id="{16617114-F01A-4716-8599-6BB0A884F783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1;p66">
              <a:extLst>
                <a:ext uri="{FF2B5EF4-FFF2-40B4-BE49-F238E27FC236}">
                  <a16:creationId xmlns:a16="http://schemas.microsoft.com/office/drawing/2014/main" id="{B002AEA1-290C-4AAE-AE5A-22091CFA10D0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2;p66">
              <a:extLst>
                <a:ext uri="{FF2B5EF4-FFF2-40B4-BE49-F238E27FC236}">
                  <a16:creationId xmlns:a16="http://schemas.microsoft.com/office/drawing/2014/main" id="{6F6CEC1B-A485-4974-8A9F-5A5379B13812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3;p66">
              <a:extLst>
                <a:ext uri="{FF2B5EF4-FFF2-40B4-BE49-F238E27FC236}">
                  <a16:creationId xmlns:a16="http://schemas.microsoft.com/office/drawing/2014/main" id="{DD854C3F-821E-44F2-A7D7-933538705697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4;p66">
              <a:extLst>
                <a:ext uri="{FF2B5EF4-FFF2-40B4-BE49-F238E27FC236}">
                  <a16:creationId xmlns:a16="http://schemas.microsoft.com/office/drawing/2014/main" id="{2EAECFA2-6C70-43E0-978D-B671ED3C5B4D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5;p66">
              <a:extLst>
                <a:ext uri="{FF2B5EF4-FFF2-40B4-BE49-F238E27FC236}">
                  <a16:creationId xmlns:a16="http://schemas.microsoft.com/office/drawing/2014/main" id="{D00632FE-909B-4208-9720-4DC6E67BA340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6;p66">
              <a:extLst>
                <a:ext uri="{FF2B5EF4-FFF2-40B4-BE49-F238E27FC236}">
                  <a16:creationId xmlns:a16="http://schemas.microsoft.com/office/drawing/2014/main" id="{C435BD41-AB18-434F-B919-5084D438333A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7;p66">
              <a:extLst>
                <a:ext uri="{FF2B5EF4-FFF2-40B4-BE49-F238E27FC236}">
                  <a16:creationId xmlns:a16="http://schemas.microsoft.com/office/drawing/2014/main" id="{84CDA4EC-D47A-4001-9943-9858D65A7F25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8;p66">
              <a:extLst>
                <a:ext uri="{FF2B5EF4-FFF2-40B4-BE49-F238E27FC236}">
                  <a16:creationId xmlns:a16="http://schemas.microsoft.com/office/drawing/2014/main" id="{26DC774C-D095-4427-B79D-AD51198436DB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9;p66">
              <a:extLst>
                <a:ext uri="{FF2B5EF4-FFF2-40B4-BE49-F238E27FC236}">
                  <a16:creationId xmlns:a16="http://schemas.microsoft.com/office/drawing/2014/main" id="{8BAEE95E-C16D-4A26-A0D3-06AF8070D68D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60;p66">
              <a:extLst>
                <a:ext uri="{FF2B5EF4-FFF2-40B4-BE49-F238E27FC236}">
                  <a16:creationId xmlns:a16="http://schemas.microsoft.com/office/drawing/2014/main" id="{281DC281-DB9D-4CDB-9BE1-9A9C16CA8A74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1;p66">
              <a:extLst>
                <a:ext uri="{FF2B5EF4-FFF2-40B4-BE49-F238E27FC236}">
                  <a16:creationId xmlns:a16="http://schemas.microsoft.com/office/drawing/2014/main" id="{90A8BF7F-B1A8-4966-8138-70AB401240C3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2;p66">
              <a:extLst>
                <a:ext uri="{FF2B5EF4-FFF2-40B4-BE49-F238E27FC236}">
                  <a16:creationId xmlns:a16="http://schemas.microsoft.com/office/drawing/2014/main" id="{87AC3B74-CAF3-4AB3-8D87-6823DE264275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3;p66">
              <a:extLst>
                <a:ext uri="{FF2B5EF4-FFF2-40B4-BE49-F238E27FC236}">
                  <a16:creationId xmlns:a16="http://schemas.microsoft.com/office/drawing/2014/main" id="{39D6119B-EE47-4ACC-97FD-5ADCE471FF74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4;p66">
              <a:extLst>
                <a:ext uri="{FF2B5EF4-FFF2-40B4-BE49-F238E27FC236}">
                  <a16:creationId xmlns:a16="http://schemas.microsoft.com/office/drawing/2014/main" id="{04F3318E-2CF2-4292-816E-D2B837AE1649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5;p66">
              <a:extLst>
                <a:ext uri="{FF2B5EF4-FFF2-40B4-BE49-F238E27FC236}">
                  <a16:creationId xmlns:a16="http://schemas.microsoft.com/office/drawing/2014/main" id="{DE1611E8-3E82-4ECD-BC57-1A538082E16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6;p66">
              <a:extLst>
                <a:ext uri="{FF2B5EF4-FFF2-40B4-BE49-F238E27FC236}">
                  <a16:creationId xmlns:a16="http://schemas.microsoft.com/office/drawing/2014/main" id="{5413620B-6F05-45A7-857F-BF59D79DA3E5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7;p66">
              <a:extLst>
                <a:ext uri="{FF2B5EF4-FFF2-40B4-BE49-F238E27FC236}">
                  <a16:creationId xmlns:a16="http://schemas.microsoft.com/office/drawing/2014/main" id="{11EAFCE1-1885-4036-B7A8-12745AE76AD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8;p66">
              <a:extLst>
                <a:ext uri="{FF2B5EF4-FFF2-40B4-BE49-F238E27FC236}">
                  <a16:creationId xmlns:a16="http://schemas.microsoft.com/office/drawing/2014/main" id="{B3680DED-1697-4C35-AFF5-5337DD259905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9;p66">
              <a:extLst>
                <a:ext uri="{FF2B5EF4-FFF2-40B4-BE49-F238E27FC236}">
                  <a16:creationId xmlns:a16="http://schemas.microsoft.com/office/drawing/2014/main" id="{AD818DD4-4432-4517-93FF-2F50C044D347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70;p66">
              <a:extLst>
                <a:ext uri="{FF2B5EF4-FFF2-40B4-BE49-F238E27FC236}">
                  <a16:creationId xmlns:a16="http://schemas.microsoft.com/office/drawing/2014/main" id="{CDF7553E-4A0A-43BE-9985-588F2C8A3C88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1;p66">
              <a:extLst>
                <a:ext uri="{FF2B5EF4-FFF2-40B4-BE49-F238E27FC236}">
                  <a16:creationId xmlns:a16="http://schemas.microsoft.com/office/drawing/2014/main" id="{A7A9D7A2-839F-4E8B-B80B-07F61705F52E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2;p66">
              <a:extLst>
                <a:ext uri="{FF2B5EF4-FFF2-40B4-BE49-F238E27FC236}">
                  <a16:creationId xmlns:a16="http://schemas.microsoft.com/office/drawing/2014/main" id="{D9C334F1-8B88-4BE2-BA63-95217010C3E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3;p66">
              <a:extLst>
                <a:ext uri="{FF2B5EF4-FFF2-40B4-BE49-F238E27FC236}">
                  <a16:creationId xmlns:a16="http://schemas.microsoft.com/office/drawing/2014/main" id="{1EFCCBD1-AF86-425F-91A0-5DD29D5265B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4;p66">
              <a:extLst>
                <a:ext uri="{FF2B5EF4-FFF2-40B4-BE49-F238E27FC236}">
                  <a16:creationId xmlns:a16="http://schemas.microsoft.com/office/drawing/2014/main" id="{17A1E616-CAE8-42DC-92FA-41653A17C7A5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5;p66">
              <a:extLst>
                <a:ext uri="{FF2B5EF4-FFF2-40B4-BE49-F238E27FC236}">
                  <a16:creationId xmlns:a16="http://schemas.microsoft.com/office/drawing/2014/main" id="{9298427F-D643-47A5-9D44-2C1791E00C04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6;p66">
              <a:extLst>
                <a:ext uri="{FF2B5EF4-FFF2-40B4-BE49-F238E27FC236}">
                  <a16:creationId xmlns:a16="http://schemas.microsoft.com/office/drawing/2014/main" id="{86E5678A-02B4-40DF-9FBA-D1D07360C52A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7;p66">
              <a:extLst>
                <a:ext uri="{FF2B5EF4-FFF2-40B4-BE49-F238E27FC236}">
                  <a16:creationId xmlns:a16="http://schemas.microsoft.com/office/drawing/2014/main" id="{F19E49BC-FA90-4B29-A435-A55132109ABE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8;p66">
              <a:extLst>
                <a:ext uri="{FF2B5EF4-FFF2-40B4-BE49-F238E27FC236}">
                  <a16:creationId xmlns:a16="http://schemas.microsoft.com/office/drawing/2014/main" id="{3D6B4A6F-9546-4F2F-B45F-1E2AD44138F2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9;p66">
              <a:extLst>
                <a:ext uri="{FF2B5EF4-FFF2-40B4-BE49-F238E27FC236}">
                  <a16:creationId xmlns:a16="http://schemas.microsoft.com/office/drawing/2014/main" id="{1119E799-7CE4-470C-82F7-742342CA1768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80;p66">
              <a:extLst>
                <a:ext uri="{FF2B5EF4-FFF2-40B4-BE49-F238E27FC236}">
                  <a16:creationId xmlns:a16="http://schemas.microsoft.com/office/drawing/2014/main" id="{383DAB05-C574-41E2-850F-BD16D8ECE1FD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1;p66">
              <a:extLst>
                <a:ext uri="{FF2B5EF4-FFF2-40B4-BE49-F238E27FC236}">
                  <a16:creationId xmlns:a16="http://schemas.microsoft.com/office/drawing/2014/main" id="{94729BD0-59B5-4173-AE2D-3C5EBB877F6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2;p66">
              <a:extLst>
                <a:ext uri="{FF2B5EF4-FFF2-40B4-BE49-F238E27FC236}">
                  <a16:creationId xmlns:a16="http://schemas.microsoft.com/office/drawing/2014/main" id="{46D0FF39-4F85-4685-AB35-95A373107482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3;p66">
              <a:extLst>
                <a:ext uri="{FF2B5EF4-FFF2-40B4-BE49-F238E27FC236}">
                  <a16:creationId xmlns:a16="http://schemas.microsoft.com/office/drawing/2014/main" id="{5B26A3F9-9F62-4E34-8A75-F7697A4601B1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4;p66">
              <a:extLst>
                <a:ext uri="{FF2B5EF4-FFF2-40B4-BE49-F238E27FC236}">
                  <a16:creationId xmlns:a16="http://schemas.microsoft.com/office/drawing/2014/main" id="{4A2EB4FE-E703-437F-8332-93C948318E12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5;p66">
              <a:extLst>
                <a:ext uri="{FF2B5EF4-FFF2-40B4-BE49-F238E27FC236}">
                  <a16:creationId xmlns:a16="http://schemas.microsoft.com/office/drawing/2014/main" id="{4C64D427-4FEE-4E20-B240-6AAD8FAA065E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6;p66">
              <a:extLst>
                <a:ext uri="{FF2B5EF4-FFF2-40B4-BE49-F238E27FC236}">
                  <a16:creationId xmlns:a16="http://schemas.microsoft.com/office/drawing/2014/main" id="{08B6BFA2-CF36-44CA-ADDD-4C150E2C813D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7;p66">
              <a:extLst>
                <a:ext uri="{FF2B5EF4-FFF2-40B4-BE49-F238E27FC236}">
                  <a16:creationId xmlns:a16="http://schemas.microsoft.com/office/drawing/2014/main" id="{00C81B6F-8F8C-4D7F-A667-A8008C721FE5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8;p66">
              <a:extLst>
                <a:ext uri="{FF2B5EF4-FFF2-40B4-BE49-F238E27FC236}">
                  <a16:creationId xmlns:a16="http://schemas.microsoft.com/office/drawing/2014/main" id="{1757CD32-7129-4106-B7DB-61F85B6C275A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9;p66">
              <a:extLst>
                <a:ext uri="{FF2B5EF4-FFF2-40B4-BE49-F238E27FC236}">
                  <a16:creationId xmlns:a16="http://schemas.microsoft.com/office/drawing/2014/main" id="{65FF0288-9507-4B8F-96A9-77E7B6520EBB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90;p66">
              <a:extLst>
                <a:ext uri="{FF2B5EF4-FFF2-40B4-BE49-F238E27FC236}">
                  <a16:creationId xmlns:a16="http://schemas.microsoft.com/office/drawing/2014/main" id="{6AB5805A-ABBF-46EF-B795-E6AE1F66D749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1;p66">
              <a:extLst>
                <a:ext uri="{FF2B5EF4-FFF2-40B4-BE49-F238E27FC236}">
                  <a16:creationId xmlns:a16="http://schemas.microsoft.com/office/drawing/2014/main" id="{060302C5-AA73-40AA-81B2-A9BD36556C5C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2;p66">
              <a:extLst>
                <a:ext uri="{FF2B5EF4-FFF2-40B4-BE49-F238E27FC236}">
                  <a16:creationId xmlns:a16="http://schemas.microsoft.com/office/drawing/2014/main" id="{C6B1887B-2AF6-4C26-983E-6367D1C763AB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3;p66">
              <a:extLst>
                <a:ext uri="{FF2B5EF4-FFF2-40B4-BE49-F238E27FC236}">
                  <a16:creationId xmlns:a16="http://schemas.microsoft.com/office/drawing/2014/main" id="{23C61DC1-4B00-4690-8D3B-6677DC37D9B2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4;p66">
              <a:extLst>
                <a:ext uri="{FF2B5EF4-FFF2-40B4-BE49-F238E27FC236}">
                  <a16:creationId xmlns:a16="http://schemas.microsoft.com/office/drawing/2014/main" id="{52D8DE3C-2483-4F51-A484-F92D845C3517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5;p66">
              <a:extLst>
                <a:ext uri="{FF2B5EF4-FFF2-40B4-BE49-F238E27FC236}">
                  <a16:creationId xmlns:a16="http://schemas.microsoft.com/office/drawing/2014/main" id="{F6B688B3-EB1A-4A63-A15D-43269EA5D5B1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6;p66">
              <a:extLst>
                <a:ext uri="{FF2B5EF4-FFF2-40B4-BE49-F238E27FC236}">
                  <a16:creationId xmlns:a16="http://schemas.microsoft.com/office/drawing/2014/main" id="{D9CCC239-B6D6-4105-877D-769D1B83ED8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7;p66">
              <a:extLst>
                <a:ext uri="{FF2B5EF4-FFF2-40B4-BE49-F238E27FC236}">
                  <a16:creationId xmlns:a16="http://schemas.microsoft.com/office/drawing/2014/main" id="{BFAA2571-685C-4B3F-BA5E-56E3E2B34A5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8;p66">
              <a:extLst>
                <a:ext uri="{FF2B5EF4-FFF2-40B4-BE49-F238E27FC236}">
                  <a16:creationId xmlns:a16="http://schemas.microsoft.com/office/drawing/2014/main" id="{7F34BEE4-A0DB-495B-AB1C-979B4E6D530D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9;p66">
              <a:extLst>
                <a:ext uri="{FF2B5EF4-FFF2-40B4-BE49-F238E27FC236}">
                  <a16:creationId xmlns:a16="http://schemas.microsoft.com/office/drawing/2014/main" id="{E88F8E08-1539-4B8B-9DA4-6731D520C4A0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800;p66">
              <a:extLst>
                <a:ext uri="{FF2B5EF4-FFF2-40B4-BE49-F238E27FC236}">
                  <a16:creationId xmlns:a16="http://schemas.microsoft.com/office/drawing/2014/main" id="{6E3EA063-DC22-4A52-BDF8-231B14E1171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1;p66">
              <a:extLst>
                <a:ext uri="{FF2B5EF4-FFF2-40B4-BE49-F238E27FC236}">
                  <a16:creationId xmlns:a16="http://schemas.microsoft.com/office/drawing/2014/main" id="{7665A689-9665-4696-A7B9-63611E406CCE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2;p66">
              <a:extLst>
                <a:ext uri="{FF2B5EF4-FFF2-40B4-BE49-F238E27FC236}">
                  <a16:creationId xmlns:a16="http://schemas.microsoft.com/office/drawing/2014/main" id="{CE157F0A-990E-482D-B241-308C6397A3AB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3;p66">
              <a:extLst>
                <a:ext uri="{FF2B5EF4-FFF2-40B4-BE49-F238E27FC236}">
                  <a16:creationId xmlns:a16="http://schemas.microsoft.com/office/drawing/2014/main" id="{ECBC0588-22F9-4604-AF77-CD039BB85659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4;p66">
              <a:extLst>
                <a:ext uri="{FF2B5EF4-FFF2-40B4-BE49-F238E27FC236}">
                  <a16:creationId xmlns:a16="http://schemas.microsoft.com/office/drawing/2014/main" id="{3739D2F8-16EE-4FB7-95D4-94EB3F2EDAB8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5;p66">
              <a:extLst>
                <a:ext uri="{FF2B5EF4-FFF2-40B4-BE49-F238E27FC236}">
                  <a16:creationId xmlns:a16="http://schemas.microsoft.com/office/drawing/2014/main" id="{016B453D-400B-4F32-8E0B-07B50DE0D4D6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6;p66">
              <a:extLst>
                <a:ext uri="{FF2B5EF4-FFF2-40B4-BE49-F238E27FC236}">
                  <a16:creationId xmlns:a16="http://schemas.microsoft.com/office/drawing/2014/main" id="{3EEA3EEB-E3B4-4B41-8D33-11663E734984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7;p66">
              <a:extLst>
                <a:ext uri="{FF2B5EF4-FFF2-40B4-BE49-F238E27FC236}">
                  <a16:creationId xmlns:a16="http://schemas.microsoft.com/office/drawing/2014/main" id="{6FED15E5-3BDC-400D-B56D-FC70DD5FAAEB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8;p66">
              <a:extLst>
                <a:ext uri="{FF2B5EF4-FFF2-40B4-BE49-F238E27FC236}">
                  <a16:creationId xmlns:a16="http://schemas.microsoft.com/office/drawing/2014/main" id="{EC83FF4C-1877-4E41-9868-C2D0A5147EFE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9;p66">
              <a:extLst>
                <a:ext uri="{FF2B5EF4-FFF2-40B4-BE49-F238E27FC236}">
                  <a16:creationId xmlns:a16="http://schemas.microsoft.com/office/drawing/2014/main" id="{DEAF6218-7BFA-4426-957F-810D299F419F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10;p66">
              <a:extLst>
                <a:ext uri="{FF2B5EF4-FFF2-40B4-BE49-F238E27FC236}">
                  <a16:creationId xmlns:a16="http://schemas.microsoft.com/office/drawing/2014/main" id="{CAD673A0-DF98-489A-8CD6-0BCDA68F6672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1;p66">
              <a:extLst>
                <a:ext uri="{FF2B5EF4-FFF2-40B4-BE49-F238E27FC236}">
                  <a16:creationId xmlns:a16="http://schemas.microsoft.com/office/drawing/2014/main" id="{4D3128B0-0612-46A5-B841-19AB3E37E67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2;p66">
              <a:extLst>
                <a:ext uri="{FF2B5EF4-FFF2-40B4-BE49-F238E27FC236}">
                  <a16:creationId xmlns:a16="http://schemas.microsoft.com/office/drawing/2014/main" id="{D98B88A9-E3D0-4BFC-A270-022ED48D7F9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3;p66">
              <a:extLst>
                <a:ext uri="{FF2B5EF4-FFF2-40B4-BE49-F238E27FC236}">
                  <a16:creationId xmlns:a16="http://schemas.microsoft.com/office/drawing/2014/main" id="{C8EA66B3-60BB-4A05-8BFA-31AE26A1791C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4;p66">
              <a:extLst>
                <a:ext uri="{FF2B5EF4-FFF2-40B4-BE49-F238E27FC236}">
                  <a16:creationId xmlns:a16="http://schemas.microsoft.com/office/drawing/2014/main" id="{2E37FAA0-F371-4726-A62B-1161506D487A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5;p66">
              <a:extLst>
                <a:ext uri="{FF2B5EF4-FFF2-40B4-BE49-F238E27FC236}">
                  <a16:creationId xmlns:a16="http://schemas.microsoft.com/office/drawing/2014/main" id="{FE4EE71E-C9FF-48FA-BEFC-34ACD40F1E13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6;p66">
              <a:extLst>
                <a:ext uri="{FF2B5EF4-FFF2-40B4-BE49-F238E27FC236}">
                  <a16:creationId xmlns:a16="http://schemas.microsoft.com/office/drawing/2014/main" id="{8C29A30E-CF63-4DB2-A327-D34F64871C81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7;p66">
              <a:extLst>
                <a:ext uri="{FF2B5EF4-FFF2-40B4-BE49-F238E27FC236}">
                  <a16:creationId xmlns:a16="http://schemas.microsoft.com/office/drawing/2014/main" id="{14185543-618E-4AD6-9CD9-CA471E85DB8D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8;p66">
              <a:extLst>
                <a:ext uri="{FF2B5EF4-FFF2-40B4-BE49-F238E27FC236}">
                  <a16:creationId xmlns:a16="http://schemas.microsoft.com/office/drawing/2014/main" id="{B1748F0E-1982-4530-9AC3-20C6AD5FA354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9;p66">
              <a:extLst>
                <a:ext uri="{FF2B5EF4-FFF2-40B4-BE49-F238E27FC236}">
                  <a16:creationId xmlns:a16="http://schemas.microsoft.com/office/drawing/2014/main" id="{AB335B96-16EE-4C7F-80FF-5069B875D29C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20;p66">
              <a:extLst>
                <a:ext uri="{FF2B5EF4-FFF2-40B4-BE49-F238E27FC236}">
                  <a16:creationId xmlns:a16="http://schemas.microsoft.com/office/drawing/2014/main" id="{2CDFEC53-FD7F-4AE1-B6C0-DCAA37F453D5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1;p66">
              <a:extLst>
                <a:ext uri="{FF2B5EF4-FFF2-40B4-BE49-F238E27FC236}">
                  <a16:creationId xmlns:a16="http://schemas.microsoft.com/office/drawing/2014/main" id="{291A2152-6B2A-46E0-BF34-95CB7EE56FD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2;p66">
              <a:extLst>
                <a:ext uri="{FF2B5EF4-FFF2-40B4-BE49-F238E27FC236}">
                  <a16:creationId xmlns:a16="http://schemas.microsoft.com/office/drawing/2014/main" id="{F8D1313F-C5E5-4208-A13E-82F4D1C3429F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3;p66">
              <a:extLst>
                <a:ext uri="{FF2B5EF4-FFF2-40B4-BE49-F238E27FC236}">
                  <a16:creationId xmlns:a16="http://schemas.microsoft.com/office/drawing/2014/main" id="{990C573C-705C-45CA-9D2D-E00BCC599B1E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4;p66">
              <a:extLst>
                <a:ext uri="{FF2B5EF4-FFF2-40B4-BE49-F238E27FC236}">
                  <a16:creationId xmlns:a16="http://schemas.microsoft.com/office/drawing/2014/main" id="{68F133CC-27A5-408F-9D2E-65B40B4FBF0F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5;p66">
              <a:extLst>
                <a:ext uri="{FF2B5EF4-FFF2-40B4-BE49-F238E27FC236}">
                  <a16:creationId xmlns:a16="http://schemas.microsoft.com/office/drawing/2014/main" id="{9C7189FD-27BD-49D1-995D-CCBA99097288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6;p66">
              <a:extLst>
                <a:ext uri="{FF2B5EF4-FFF2-40B4-BE49-F238E27FC236}">
                  <a16:creationId xmlns:a16="http://schemas.microsoft.com/office/drawing/2014/main" id="{C5E80811-028B-4D7C-881F-9D6771E7626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7;p66">
              <a:extLst>
                <a:ext uri="{FF2B5EF4-FFF2-40B4-BE49-F238E27FC236}">
                  <a16:creationId xmlns:a16="http://schemas.microsoft.com/office/drawing/2014/main" id="{3F1636E6-9B58-46E1-918F-83B3EA3CCCD8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8;p66">
              <a:extLst>
                <a:ext uri="{FF2B5EF4-FFF2-40B4-BE49-F238E27FC236}">
                  <a16:creationId xmlns:a16="http://schemas.microsoft.com/office/drawing/2014/main" id="{7EBA7D7C-4271-435D-B289-56A7E444DF72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9;p66">
              <a:extLst>
                <a:ext uri="{FF2B5EF4-FFF2-40B4-BE49-F238E27FC236}">
                  <a16:creationId xmlns:a16="http://schemas.microsoft.com/office/drawing/2014/main" id="{548EF03D-E458-4AA2-BA4F-F53A9DD73E1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30;p66">
              <a:extLst>
                <a:ext uri="{FF2B5EF4-FFF2-40B4-BE49-F238E27FC236}">
                  <a16:creationId xmlns:a16="http://schemas.microsoft.com/office/drawing/2014/main" id="{5163293F-EBDA-41D8-9FCA-F181B2083895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1;p66">
              <a:extLst>
                <a:ext uri="{FF2B5EF4-FFF2-40B4-BE49-F238E27FC236}">
                  <a16:creationId xmlns:a16="http://schemas.microsoft.com/office/drawing/2014/main" id="{19DDF1E8-2443-4429-BF39-591D7EB0C0F9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2;p66">
              <a:extLst>
                <a:ext uri="{FF2B5EF4-FFF2-40B4-BE49-F238E27FC236}">
                  <a16:creationId xmlns:a16="http://schemas.microsoft.com/office/drawing/2014/main" id="{A98F7DE9-483B-422C-8ED0-97780958ED40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3;p66">
              <a:extLst>
                <a:ext uri="{FF2B5EF4-FFF2-40B4-BE49-F238E27FC236}">
                  <a16:creationId xmlns:a16="http://schemas.microsoft.com/office/drawing/2014/main" id="{231F8864-928B-45F0-925D-7D07414805AE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4;p66">
              <a:extLst>
                <a:ext uri="{FF2B5EF4-FFF2-40B4-BE49-F238E27FC236}">
                  <a16:creationId xmlns:a16="http://schemas.microsoft.com/office/drawing/2014/main" id="{D3007423-D281-4D88-907B-E06DD4AA40F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5;p66">
              <a:extLst>
                <a:ext uri="{FF2B5EF4-FFF2-40B4-BE49-F238E27FC236}">
                  <a16:creationId xmlns:a16="http://schemas.microsoft.com/office/drawing/2014/main" id="{FB44B8EA-6B2F-422B-956F-8F68BA99E610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6;p66">
              <a:extLst>
                <a:ext uri="{FF2B5EF4-FFF2-40B4-BE49-F238E27FC236}">
                  <a16:creationId xmlns:a16="http://schemas.microsoft.com/office/drawing/2014/main" id="{C911E9FF-3249-4A37-BB45-92A6629E396F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7;p66">
              <a:extLst>
                <a:ext uri="{FF2B5EF4-FFF2-40B4-BE49-F238E27FC236}">
                  <a16:creationId xmlns:a16="http://schemas.microsoft.com/office/drawing/2014/main" id="{F270ADAB-C404-45C1-9532-ABF02737CD49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8;p66">
              <a:extLst>
                <a:ext uri="{FF2B5EF4-FFF2-40B4-BE49-F238E27FC236}">
                  <a16:creationId xmlns:a16="http://schemas.microsoft.com/office/drawing/2014/main" id="{6F88820E-A5E0-4A08-B3BD-09AE988F56A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9;p66">
              <a:extLst>
                <a:ext uri="{FF2B5EF4-FFF2-40B4-BE49-F238E27FC236}">
                  <a16:creationId xmlns:a16="http://schemas.microsoft.com/office/drawing/2014/main" id="{5D5275D0-8472-4AA9-BCFE-D4F293C409B5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40;p66">
              <a:extLst>
                <a:ext uri="{FF2B5EF4-FFF2-40B4-BE49-F238E27FC236}">
                  <a16:creationId xmlns:a16="http://schemas.microsoft.com/office/drawing/2014/main" id="{31BDBC36-B4D5-4C96-8BDF-E6CD796B9338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1;p66">
              <a:extLst>
                <a:ext uri="{FF2B5EF4-FFF2-40B4-BE49-F238E27FC236}">
                  <a16:creationId xmlns:a16="http://schemas.microsoft.com/office/drawing/2014/main" id="{03666E49-8993-4E99-AC0D-3490D09AA9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2;p66">
              <a:extLst>
                <a:ext uri="{FF2B5EF4-FFF2-40B4-BE49-F238E27FC236}">
                  <a16:creationId xmlns:a16="http://schemas.microsoft.com/office/drawing/2014/main" id="{729501DF-443A-4F42-AE65-B124D34A1747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3;p66">
              <a:extLst>
                <a:ext uri="{FF2B5EF4-FFF2-40B4-BE49-F238E27FC236}">
                  <a16:creationId xmlns:a16="http://schemas.microsoft.com/office/drawing/2014/main" id="{949758E9-9FC9-4F35-8D5C-7D0878F360E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4;p66">
              <a:extLst>
                <a:ext uri="{FF2B5EF4-FFF2-40B4-BE49-F238E27FC236}">
                  <a16:creationId xmlns:a16="http://schemas.microsoft.com/office/drawing/2014/main" id="{0133799E-3F19-4ED9-8D82-AC0B446D4802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5;p66">
              <a:extLst>
                <a:ext uri="{FF2B5EF4-FFF2-40B4-BE49-F238E27FC236}">
                  <a16:creationId xmlns:a16="http://schemas.microsoft.com/office/drawing/2014/main" id="{BEFD62B9-1E9A-4EEB-9705-F83C04520217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6;p66">
              <a:extLst>
                <a:ext uri="{FF2B5EF4-FFF2-40B4-BE49-F238E27FC236}">
                  <a16:creationId xmlns:a16="http://schemas.microsoft.com/office/drawing/2014/main" id="{CACD1CAC-9218-4B7B-96EA-A76DB5D6F1D0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7;p66">
              <a:extLst>
                <a:ext uri="{FF2B5EF4-FFF2-40B4-BE49-F238E27FC236}">
                  <a16:creationId xmlns:a16="http://schemas.microsoft.com/office/drawing/2014/main" id="{F5620B62-21C2-4788-83E1-EAAEBB11E980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8;p66">
              <a:extLst>
                <a:ext uri="{FF2B5EF4-FFF2-40B4-BE49-F238E27FC236}">
                  <a16:creationId xmlns:a16="http://schemas.microsoft.com/office/drawing/2014/main" id="{F3E01B80-F86E-4F27-A73B-C35AF71901B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9;p66">
              <a:extLst>
                <a:ext uri="{FF2B5EF4-FFF2-40B4-BE49-F238E27FC236}">
                  <a16:creationId xmlns:a16="http://schemas.microsoft.com/office/drawing/2014/main" id="{8E0352FB-86C5-4EF4-8816-374DC4F3C92B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50;p66">
              <a:extLst>
                <a:ext uri="{FF2B5EF4-FFF2-40B4-BE49-F238E27FC236}">
                  <a16:creationId xmlns:a16="http://schemas.microsoft.com/office/drawing/2014/main" id="{759ABEAE-CBA0-423A-A476-79B280B2B5D4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1;p66">
              <a:extLst>
                <a:ext uri="{FF2B5EF4-FFF2-40B4-BE49-F238E27FC236}">
                  <a16:creationId xmlns:a16="http://schemas.microsoft.com/office/drawing/2014/main" id="{0B11E612-9B78-48A0-8CE4-624B0CE4EF6C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2;p66">
              <a:extLst>
                <a:ext uri="{FF2B5EF4-FFF2-40B4-BE49-F238E27FC236}">
                  <a16:creationId xmlns:a16="http://schemas.microsoft.com/office/drawing/2014/main" id="{7999974F-951D-4F63-ADEE-05AE22D49738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3;p66">
              <a:extLst>
                <a:ext uri="{FF2B5EF4-FFF2-40B4-BE49-F238E27FC236}">
                  <a16:creationId xmlns:a16="http://schemas.microsoft.com/office/drawing/2014/main" id="{3CBEDA1A-43F6-46FB-9174-798826C614B3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4;p66">
              <a:extLst>
                <a:ext uri="{FF2B5EF4-FFF2-40B4-BE49-F238E27FC236}">
                  <a16:creationId xmlns:a16="http://schemas.microsoft.com/office/drawing/2014/main" id="{F902C63F-BA3B-47B9-93AC-3CFB1EE87CCE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5;p66">
              <a:extLst>
                <a:ext uri="{FF2B5EF4-FFF2-40B4-BE49-F238E27FC236}">
                  <a16:creationId xmlns:a16="http://schemas.microsoft.com/office/drawing/2014/main" id="{4AA35117-E130-4041-B10D-ADC16DD9670D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6;p66">
              <a:extLst>
                <a:ext uri="{FF2B5EF4-FFF2-40B4-BE49-F238E27FC236}">
                  <a16:creationId xmlns:a16="http://schemas.microsoft.com/office/drawing/2014/main" id="{8F8EF3A0-C4AB-4BEF-8199-A79D2488BE01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4" name="Title 1">
            <a:extLst>
              <a:ext uri="{FF2B5EF4-FFF2-40B4-BE49-F238E27FC236}">
                <a16:creationId xmlns:a16="http://schemas.microsoft.com/office/drawing/2014/main" id="{BD9FF604-4577-4473-B01B-D34E3CBFF59F}"/>
              </a:ext>
            </a:extLst>
          </p:cNvPr>
          <p:cNvSpPr txBox="1">
            <a:spLocks/>
          </p:cNvSpPr>
          <p:nvPr/>
        </p:nvSpPr>
        <p:spPr>
          <a:xfrm>
            <a:off x="-6183042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1B42A947-70CB-4199-A53F-CECC976FB035}"/>
              </a:ext>
            </a:extLst>
          </p:cNvPr>
          <p:cNvGrpSpPr/>
          <p:nvPr/>
        </p:nvGrpSpPr>
        <p:grpSpPr>
          <a:xfrm>
            <a:off x="11248458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C8F432CB-B04E-4CB6-B46B-E0A558B52309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F09C3BE1-4108-4781-A3C4-C4573B9EABB0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16520F42-2A3A-4FA3-8E18-B37365E50BC0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37D42ABB-6C69-4157-B963-14E85349E4F4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4D36D890-0AF5-4950-9975-8DBDBADCA922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3944280C-0A03-488D-8BAB-60636C46767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2BB3D06F-5AA2-478D-834E-66AD7D65096C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3B4CB482-FE50-4165-9981-3C696931210F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C900AF54-FC58-43A3-9C53-648CB3C5D9AA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7FDD36E9-1820-447D-A397-48CB04D2A11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BBBCA691-F8B2-429F-968F-180A7E1685F6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A5923AFB-F5B1-4C09-A2F1-F3BEAE396E1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64896A7-A1C0-4B49-80EF-61561ECD5189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C6EA0A19-3A76-4070-A708-051AFAA9B9AB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0F20199A-A543-4380-BDB6-9116DE7DE4AD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2785369-E467-4B8B-A126-550F1F095060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ABF5A803-6A74-49E9-B4C6-D5980B36010B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9D85EF69-02E9-4BD3-92EF-BAFA188C62CD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A976A793-B283-42D4-BEB8-9E9E37F6ACA8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D5E97927-65AA-45F5-ACCD-5CBC3B3487D2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821262F6-8CBA-4B4D-8B27-0D6EE35AEED3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C719AB97-FB30-4C92-836A-C46C7B8C0287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318394F4-819A-4E74-B8CA-5DFE1C3AED38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693191D8-907A-499C-8EB5-B2E756C6F64C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AD3078EF-39B6-4ABC-B518-79DD4E007A5D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B6584BF8-0807-4766-8AF2-B9D2B5E94C78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6A17EECE-353A-4137-9676-00AD84A8E6A1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E5948E47-0A92-4620-87E5-EBB304204879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1204A7F5-EA8C-46AA-A282-E45EA1D87E85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2DB32337-1714-489C-A322-978C0DAE2454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B6692BF8-EF98-46CB-87A3-0EAB3F615CB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1116A527-B519-4C3E-8934-EC67247CE178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F4BFCF3E-2483-4CFF-B8AB-019801F7B11C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035C8D78-CFB0-4447-8DF3-3CED4882E12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99C2B0F6-534C-4694-863F-7BB932978668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EC0E82BC-9AE1-463A-8B70-0754CDD578E5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88B7B31A-AAB4-4B61-9053-301740A6B842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9432130C-8626-41AB-9C06-3CDAD19AF25D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169EA867-5ABB-4AF7-8B20-33DB42230B18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39F5ADD6-6FE8-46CC-8DF3-D51C2B978BF9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8709446-9702-4278-8A38-D52C79CC301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FF3309DA-C323-4D79-AA92-C1741257DD30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F2CF0D7E-3A27-42D3-A8A6-1E6D85655618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910FE8BB-5E4E-4949-B936-D0F4684A1D0A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5C20C64D-412E-4A67-A2B4-4688125DBCFA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30A145D2-F52C-4C72-BF5F-C0C6B6913193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E5AD8FD0-4881-4C98-8E1F-2CA75CA7E76A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5C12353B-A4DE-4A75-A06C-CBA199CBC93C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0566B786-649C-4885-A37F-05C1F5D43367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EFBF721A-4577-4C23-8CC4-7EC7DB5C1475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1D121B90-4FA4-4FD6-A0E4-79F1CC765B30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CE0FB721-9631-45BE-90D3-75436DC3B35D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79AD1222-1178-4A4A-BE1A-967E4BB901B2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5BF42914-ACB0-40C6-AF90-1FEEAAB9751D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7BAA47E8-A2F8-44E2-8281-A871E4074BFF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3A90B196-AF72-4F8D-8E7D-93B6510FCB6B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CCB3478B-640A-4823-B77C-12148FF61022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1748B4DC-7459-4A18-9E5C-9F3EB6812626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A6EA204F-6655-4EC8-9A4A-706C747079B1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1CF3C827-5AD8-4665-9E18-869804B44227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BF2DAA37-2958-4452-A16B-4C3E40DE2C53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94315CA8-8E86-4C8E-873D-D187904B9442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0843F686-DB91-4FFE-851E-607BE7FCDDA5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A80BC869-4211-43C1-9C6B-58A402449774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564E96F4-EBAC-44A7-A0CD-BF54BA01B3C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8A9530C9-6611-435B-B8CE-69C18D7085FF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6D0EFEFC-162A-47B6-980A-3AAD4785C48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FA12090F-7CAF-420E-8541-3D607832F742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AC7DE028-B95D-4329-B2E6-7993966E1B9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EBF9400-8C15-4E99-84BF-192BAFBB19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36066461-ADE0-45AF-AD71-93152DCF532F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43C88096-8F49-4E12-AA95-95C938BC4DB0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94BEB888-0A41-46C4-BEF2-19DED17437A5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2EAEF722-5076-4117-9406-23C833938EEA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992115E5-A9BB-47B1-BA39-4F656CBE1C04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1C6344E3-34E1-4FEA-BF68-27E2CAFDED31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BE9167EE-C79A-481B-BBF1-AEFB0F1D29AD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AC94EBB3-04B7-47BA-8F5B-DC73CC087E6D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9AA66CF6-42E3-4944-997E-49BC17097F5A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D3CE1A06-F2E2-4586-8312-A6F4BFBF0DC9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C4B5C7F-BBC1-40A0-B92E-3BE9E1DB142E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379F3295-769F-469C-A0FB-AF4C440232DD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EF038183-251A-4AE4-AB98-879893FEBF32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B9798420-837E-4369-A205-C427FA6708B6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BFAC348-62BA-40C2-97A0-940B4D2B3BC0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02D47285-F25E-41AB-9445-BFBCB71CD899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C08DFA68-E31F-4D5B-A230-640F8FCB341F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CF27E7E3-616F-4671-94E3-0657CE9D2742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68355C24-CEA3-4443-81BC-A83D2599F2A0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CDC2F252-99F9-47C9-8F63-761C03096D96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E8DEC3F5-2FCF-4428-B736-7C3C4BD3F6A5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9F7D023B-8B50-4B8E-90C5-74E095F2C790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78DC44B1-9C3B-494D-9824-54AF3DEBF259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6519C030-3573-42BA-9E17-8FCF1FD1DDB3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1D32EDE3-2DA7-48A5-82B6-7E2651E395DA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CAB700B5-3E66-4E4B-BA39-F347052EA99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E4552E36-7E50-499D-98D5-D31A80EFB5EF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549BDE46-5FC8-4347-AEA2-B10AC565CBD4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F1698A38-C7DD-42DC-B0EF-E0B90B11F66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A4655321-CF57-489E-B30C-59269203E67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1E087F51-65C9-47C9-B6D1-EF421820CC53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4C466EA1-3A35-495B-BBC9-A3BC73FC2A9A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721AD034-9587-45A6-A5E3-D9CFF6158093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69285C6F-B593-4950-95AC-FBCD7840ACB0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5F2F0FEC-AF3B-45D5-AE7E-7E5E265B1CFE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EA8D6BEF-99A5-41AC-8B94-6600E7B4ACC8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6E30875-A959-4AA4-8E1B-1815F4287B09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664EF854-0425-4636-938A-5AB45B1B1D2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4F0F6436-D633-4380-BFE7-11F188A9C96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711837D3-A533-4432-9C66-16F5225B6A63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3E417934-774F-4162-B6BC-FE8EA5150B91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9906377B-6F08-4429-846A-9C0B554411CB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2BD49BFE-9CC1-4095-9A46-BCFBF99B4B3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9C90A616-4D2A-4E1A-B223-08A7349F5B42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1342ADBF-2D3E-4BA0-9537-340707D3620E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9BFD74EC-EDB9-458B-AF39-5E5ED804CCE8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08722686-8023-4B3F-BD5E-F22B7991B197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30E9F5A2-64D1-4833-887B-2425027FC681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923A3125-9020-400B-8044-B6318AAA69E1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7267FB05-96F8-4465-9EC3-02B22A13B191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AD8A5744-2551-4925-88B5-B5419D0B4CDF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3F971A81-8A79-4E58-8126-88DA3D58455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89E18058-F5E2-4E90-8B54-58DAB8E75AF0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E2F542D-F684-48ED-9ACA-0E94F2F08072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20D7E0A3-8A4E-4C81-95B1-D68B07308DFD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25B6FFED-1369-42ED-BD14-DFDD18AC2388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E4055A6C-042A-409E-BE2F-A5B0E6B96CC9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B150D7EF-F37A-4184-9823-6727DF5AAB0A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FDAC0A44-9433-4A9D-9084-69114F9E13F9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F6870E26-15D2-40C0-97B2-589BDA7C0EF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503E8018-88C2-4A85-AC9F-B6198E40895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E8A28EFE-A660-4D49-8C6C-80BF0D3B5E3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A4EB2A24-01C2-4DC7-919C-143E59A89837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4B4FD3F5-DB8B-45FF-A0BC-3A063F013DC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4A6F4F-42B8-4F6D-B641-ADBE073C88E7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3" name="Google Shape;228;p18">
            <a:extLst>
              <a:ext uri="{FF2B5EF4-FFF2-40B4-BE49-F238E27FC236}">
                <a16:creationId xmlns:a16="http://schemas.microsoft.com/office/drawing/2014/main" id="{ACA3BFC6-4588-4F70-8A82-DDA7E8B8F593}"/>
              </a:ext>
            </a:extLst>
          </p:cNvPr>
          <p:cNvGrpSpPr/>
          <p:nvPr/>
        </p:nvGrpSpPr>
        <p:grpSpPr>
          <a:xfrm>
            <a:off x="2533304" y="638177"/>
            <a:ext cx="5010833" cy="3562011"/>
            <a:chOff x="2685495" y="765590"/>
            <a:chExt cx="4044256" cy="3433264"/>
          </a:xfrm>
        </p:grpSpPr>
        <p:sp>
          <p:nvSpPr>
            <p:cNvPr id="3944" name="Google Shape;229;p18">
              <a:extLst>
                <a:ext uri="{FF2B5EF4-FFF2-40B4-BE49-F238E27FC236}">
                  <a16:creationId xmlns:a16="http://schemas.microsoft.com/office/drawing/2014/main" id="{7909016A-5C2F-4D5A-B204-6F2CBFB3D1D6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230;p18">
              <a:extLst>
                <a:ext uri="{FF2B5EF4-FFF2-40B4-BE49-F238E27FC236}">
                  <a16:creationId xmlns:a16="http://schemas.microsoft.com/office/drawing/2014/main" id="{05E4B985-E30B-40EB-8E5A-D21ADE555F1C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231;p18">
              <a:extLst>
                <a:ext uri="{FF2B5EF4-FFF2-40B4-BE49-F238E27FC236}">
                  <a16:creationId xmlns:a16="http://schemas.microsoft.com/office/drawing/2014/main" id="{68C6C864-0F8D-4C97-9925-3976042E9CB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232;p18">
              <a:extLst>
                <a:ext uri="{FF2B5EF4-FFF2-40B4-BE49-F238E27FC236}">
                  <a16:creationId xmlns:a16="http://schemas.microsoft.com/office/drawing/2014/main" id="{D589760D-7A58-41F0-B8F0-8B9A3603E3BA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233;p18">
              <a:extLst>
                <a:ext uri="{FF2B5EF4-FFF2-40B4-BE49-F238E27FC236}">
                  <a16:creationId xmlns:a16="http://schemas.microsoft.com/office/drawing/2014/main" id="{16B39CCA-AA5F-4F54-9E9C-F335DEB17400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234;p18">
              <a:extLst>
                <a:ext uri="{FF2B5EF4-FFF2-40B4-BE49-F238E27FC236}">
                  <a16:creationId xmlns:a16="http://schemas.microsoft.com/office/drawing/2014/main" id="{C457EDB9-580F-401B-8C12-A39927249C48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235;p18">
              <a:extLst>
                <a:ext uri="{FF2B5EF4-FFF2-40B4-BE49-F238E27FC236}">
                  <a16:creationId xmlns:a16="http://schemas.microsoft.com/office/drawing/2014/main" id="{C199B199-1396-4B92-95A4-8F04A22F6E4B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236;p18">
              <a:extLst>
                <a:ext uri="{FF2B5EF4-FFF2-40B4-BE49-F238E27FC236}">
                  <a16:creationId xmlns:a16="http://schemas.microsoft.com/office/drawing/2014/main" id="{1570E9E7-D511-4870-AAB8-2FF26D97B0B7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237;p18">
              <a:extLst>
                <a:ext uri="{FF2B5EF4-FFF2-40B4-BE49-F238E27FC236}">
                  <a16:creationId xmlns:a16="http://schemas.microsoft.com/office/drawing/2014/main" id="{31B15E98-D571-49B1-A7D8-C1B2367CE1E9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238;p18">
              <a:extLst>
                <a:ext uri="{FF2B5EF4-FFF2-40B4-BE49-F238E27FC236}">
                  <a16:creationId xmlns:a16="http://schemas.microsoft.com/office/drawing/2014/main" id="{F8077B43-CA79-4BC6-B51F-597EA57FFD67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239;p18">
              <a:extLst>
                <a:ext uri="{FF2B5EF4-FFF2-40B4-BE49-F238E27FC236}">
                  <a16:creationId xmlns:a16="http://schemas.microsoft.com/office/drawing/2014/main" id="{95BF31D7-9F2A-4B05-A36E-496CC15D03DF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240;p18">
              <a:extLst>
                <a:ext uri="{FF2B5EF4-FFF2-40B4-BE49-F238E27FC236}">
                  <a16:creationId xmlns:a16="http://schemas.microsoft.com/office/drawing/2014/main" id="{3A551DB0-611C-43F9-90D7-574C61BC5FF2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6" name="Google Shape;241;p18">
            <a:extLst>
              <a:ext uri="{FF2B5EF4-FFF2-40B4-BE49-F238E27FC236}">
                <a16:creationId xmlns:a16="http://schemas.microsoft.com/office/drawing/2014/main" id="{A11DE470-9D06-482C-BB82-E4369C104B8F}"/>
              </a:ext>
            </a:extLst>
          </p:cNvPr>
          <p:cNvGrpSpPr/>
          <p:nvPr/>
        </p:nvGrpSpPr>
        <p:grpSpPr>
          <a:xfrm>
            <a:off x="4357014" y="385572"/>
            <a:ext cx="1182371" cy="493232"/>
            <a:chOff x="4160889" y="514784"/>
            <a:chExt cx="1182371" cy="493232"/>
          </a:xfrm>
        </p:grpSpPr>
        <p:sp>
          <p:nvSpPr>
            <p:cNvPr id="3957" name="Google Shape;242;p18">
              <a:extLst>
                <a:ext uri="{FF2B5EF4-FFF2-40B4-BE49-F238E27FC236}">
                  <a16:creationId xmlns:a16="http://schemas.microsoft.com/office/drawing/2014/main" id="{50F431E9-8FEF-44D0-9195-B49A1F9C5E64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243;p18">
              <a:extLst>
                <a:ext uri="{FF2B5EF4-FFF2-40B4-BE49-F238E27FC236}">
                  <a16:creationId xmlns:a16="http://schemas.microsoft.com/office/drawing/2014/main" id="{0002B997-788F-4C0B-8716-AD6D13378051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244;p18">
              <a:extLst>
                <a:ext uri="{FF2B5EF4-FFF2-40B4-BE49-F238E27FC236}">
                  <a16:creationId xmlns:a16="http://schemas.microsoft.com/office/drawing/2014/main" id="{214FF459-C02E-4E81-B809-EEB0C3B03930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0" name="Google Shape;249;p18">
            <a:extLst>
              <a:ext uri="{FF2B5EF4-FFF2-40B4-BE49-F238E27FC236}">
                <a16:creationId xmlns:a16="http://schemas.microsoft.com/office/drawing/2014/main" id="{16E51BCB-2D77-4E67-A1F8-94EACA14CC5C}"/>
              </a:ext>
            </a:extLst>
          </p:cNvPr>
          <p:cNvSpPr/>
          <p:nvPr/>
        </p:nvSpPr>
        <p:spPr>
          <a:xfrm>
            <a:off x="3163044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1" name="Google Shape;250;p18">
            <a:extLst>
              <a:ext uri="{FF2B5EF4-FFF2-40B4-BE49-F238E27FC236}">
                <a16:creationId xmlns:a16="http://schemas.microsoft.com/office/drawing/2014/main" id="{87670606-D31F-40A5-BF68-0FB6557E6BA2}"/>
              </a:ext>
            </a:extLst>
          </p:cNvPr>
          <p:cNvSpPr/>
          <p:nvPr/>
        </p:nvSpPr>
        <p:spPr>
          <a:xfrm>
            <a:off x="3163044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962" name="Google Shape;251;p18">
            <a:extLst>
              <a:ext uri="{FF2B5EF4-FFF2-40B4-BE49-F238E27FC236}">
                <a16:creationId xmlns:a16="http://schemas.microsoft.com/office/drawing/2014/main" id="{B90728A5-636E-48EC-ABED-FC14E335072F}"/>
              </a:ext>
            </a:extLst>
          </p:cNvPr>
          <p:cNvSpPr/>
          <p:nvPr/>
        </p:nvSpPr>
        <p:spPr>
          <a:xfrm>
            <a:off x="3163044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111" name="Title 1">
            <a:extLst>
              <a:ext uri="{FF2B5EF4-FFF2-40B4-BE49-F238E27FC236}">
                <a16:creationId xmlns:a16="http://schemas.microsoft.com/office/drawing/2014/main" id="{CC758C2B-9E4E-4BA2-9187-07D81E40CD30}"/>
              </a:ext>
            </a:extLst>
          </p:cNvPr>
          <p:cNvSpPr txBox="1">
            <a:spLocks/>
          </p:cNvSpPr>
          <p:nvPr/>
        </p:nvSpPr>
        <p:spPr>
          <a:xfrm>
            <a:off x="3989694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4112" name="Title 1">
            <a:extLst>
              <a:ext uri="{FF2B5EF4-FFF2-40B4-BE49-F238E27FC236}">
                <a16:creationId xmlns:a16="http://schemas.microsoft.com/office/drawing/2014/main" id="{7F39BF77-24E9-4C6D-97D4-D5A985DAE1F8}"/>
              </a:ext>
            </a:extLst>
          </p:cNvPr>
          <p:cNvSpPr txBox="1">
            <a:spLocks/>
          </p:cNvSpPr>
          <p:nvPr/>
        </p:nvSpPr>
        <p:spPr>
          <a:xfrm>
            <a:off x="3699185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113" name="Title 1">
            <a:extLst>
              <a:ext uri="{FF2B5EF4-FFF2-40B4-BE49-F238E27FC236}">
                <a16:creationId xmlns:a16="http://schemas.microsoft.com/office/drawing/2014/main" id="{2596BC7F-720F-4A1D-8967-B688B2321307}"/>
              </a:ext>
            </a:extLst>
          </p:cNvPr>
          <p:cNvSpPr txBox="1">
            <a:spLocks/>
          </p:cNvSpPr>
          <p:nvPr/>
        </p:nvSpPr>
        <p:spPr>
          <a:xfrm>
            <a:off x="3699185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4114" name="Title 1">
            <a:extLst>
              <a:ext uri="{FF2B5EF4-FFF2-40B4-BE49-F238E27FC236}">
                <a16:creationId xmlns:a16="http://schemas.microsoft.com/office/drawing/2014/main" id="{773047A5-F80E-4617-855A-C00B75DFDF13}"/>
              </a:ext>
            </a:extLst>
          </p:cNvPr>
          <p:cNvSpPr txBox="1">
            <a:spLocks/>
          </p:cNvSpPr>
          <p:nvPr/>
        </p:nvSpPr>
        <p:spPr>
          <a:xfrm>
            <a:off x="3699185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</p:spTree>
    <p:extLst>
      <p:ext uri="{BB962C8B-B14F-4D97-AF65-F5344CB8AC3E}">
        <p14:creationId xmlns:p14="http://schemas.microsoft.com/office/powerpoint/2010/main" val="77256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0" grpId="0" animBg="1"/>
      <p:bldP spid="3961" grpId="0" animBg="1"/>
      <p:bldP spid="3962" grpId="0" animBg="1"/>
      <p:bldP spid="4112" grpId="0"/>
      <p:bldP spid="4113" grpId="0"/>
      <p:bldP spid="41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DF390B37-69CE-4D9F-AB38-667420C1397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27656A-0576-4A62-BB02-CD93D9306048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7FE5995-768A-4B9C-A7AB-17427BF315F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4434414-2DAE-43E9-9405-31D6341D14A3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90CA3FC-27F9-4686-A538-68207C8065ED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551C31CB-E4E2-48B7-876E-D2FAFC67970F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AF33EA3D-7FDA-40A4-BA84-4DAEA493D7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1292478"/>
              </p:ext>
            </p:extLst>
          </p:nvPr>
        </p:nvGraphicFramePr>
        <p:xfrm>
          <a:off x="-6927180" y="801379"/>
          <a:ext cx="6321092" cy="4125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F0CDC89-2BA0-461B-8136-C9DD96D63C85}"/>
              </a:ext>
            </a:extLst>
          </p:cNvPr>
          <p:cNvGrpSpPr/>
          <p:nvPr/>
        </p:nvGrpSpPr>
        <p:grpSpPr>
          <a:xfrm flipH="1">
            <a:off x="-9337821" y="1939667"/>
            <a:ext cx="2226726" cy="2682774"/>
            <a:chOff x="5408244" y="967418"/>
            <a:chExt cx="3015745" cy="3633390"/>
          </a:xfrm>
        </p:grpSpPr>
        <p:sp>
          <p:nvSpPr>
            <p:cNvPr id="845" name="Google Shape;792;p42">
              <a:extLst>
                <a:ext uri="{FF2B5EF4-FFF2-40B4-BE49-F238E27FC236}">
                  <a16:creationId xmlns:a16="http://schemas.microsoft.com/office/drawing/2014/main" id="{A1602F98-716B-4B1C-ABAE-C8E4A3BD3ADF}"/>
                </a:ext>
              </a:extLst>
            </p:cNvPr>
            <p:cNvSpPr/>
            <p:nvPr/>
          </p:nvSpPr>
          <p:spPr>
            <a:xfrm>
              <a:off x="5408244" y="4235819"/>
              <a:ext cx="3015745" cy="364989"/>
            </a:xfrm>
            <a:custGeom>
              <a:avLst/>
              <a:gdLst/>
              <a:ahLst/>
              <a:cxnLst/>
              <a:rect l="l" t="t" r="r" b="b"/>
              <a:pathLst>
                <a:path w="164301" h="19885" extrusionOk="0">
                  <a:moveTo>
                    <a:pt x="82215" y="1"/>
                  </a:moveTo>
                  <a:lnTo>
                    <a:pt x="73802" y="128"/>
                  </a:lnTo>
                  <a:lnTo>
                    <a:pt x="65644" y="256"/>
                  </a:lnTo>
                  <a:lnTo>
                    <a:pt x="57742" y="511"/>
                  </a:lnTo>
                  <a:lnTo>
                    <a:pt x="50221" y="765"/>
                  </a:lnTo>
                  <a:lnTo>
                    <a:pt x="43083" y="1275"/>
                  </a:lnTo>
                  <a:lnTo>
                    <a:pt x="36328" y="1785"/>
                  </a:lnTo>
                  <a:lnTo>
                    <a:pt x="29955" y="2295"/>
                  </a:lnTo>
                  <a:lnTo>
                    <a:pt x="24091" y="2932"/>
                  </a:lnTo>
                  <a:lnTo>
                    <a:pt x="18865" y="3697"/>
                  </a:lnTo>
                  <a:lnTo>
                    <a:pt x="14022" y="4462"/>
                  </a:lnTo>
                  <a:lnTo>
                    <a:pt x="9943" y="5227"/>
                  </a:lnTo>
                  <a:lnTo>
                    <a:pt x="6501" y="6119"/>
                  </a:lnTo>
                  <a:lnTo>
                    <a:pt x="3697" y="7011"/>
                  </a:lnTo>
                  <a:lnTo>
                    <a:pt x="2677" y="7521"/>
                  </a:lnTo>
                  <a:lnTo>
                    <a:pt x="1785" y="7903"/>
                  </a:lnTo>
                  <a:lnTo>
                    <a:pt x="1020" y="8413"/>
                  </a:lnTo>
                  <a:lnTo>
                    <a:pt x="511" y="8923"/>
                  </a:lnTo>
                  <a:lnTo>
                    <a:pt x="128" y="9433"/>
                  </a:lnTo>
                  <a:lnTo>
                    <a:pt x="1" y="9943"/>
                  </a:lnTo>
                  <a:lnTo>
                    <a:pt x="128" y="10453"/>
                  </a:lnTo>
                  <a:lnTo>
                    <a:pt x="511" y="10963"/>
                  </a:lnTo>
                  <a:lnTo>
                    <a:pt x="1020" y="11472"/>
                  </a:lnTo>
                  <a:lnTo>
                    <a:pt x="1785" y="11982"/>
                  </a:lnTo>
                  <a:lnTo>
                    <a:pt x="2677" y="12492"/>
                  </a:lnTo>
                  <a:lnTo>
                    <a:pt x="3697" y="12875"/>
                  </a:lnTo>
                  <a:lnTo>
                    <a:pt x="6501" y="13894"/>
                  </a:lnTo>
                  <a:lnTo>
                    <a:pt x="9943" y="14659"/>
                  </a:lnTo>
                  <a:lnTo>
                    <a:pt x="14022" y="15551"/>
                  </a:lnTo>
                  <a:lnTo>
                    <a:pt x="18865" y="16316"/>
                  </a:lnTo>
                  <a:lnTo>
                    <a:pt x="24091" y="16953"/>
                  </a:lnTo>
                  <a:lnTo>
                    <a:pt x="29955" y="17591"/>
                  </a:lnTo>
                  <a:lnTo>
                    <a:pt x="36328" y="18228"/>
                  </a:lnTo>
                  <a:lnTo>
                    <a:pt x="43083" y="18738"/>
                  </a:lnTo>
                  <a:lnTo>
                    <a:pt x="50221" y="19120"/>
                  </a:lnTo>
                  <a:lnTo>
                    <a:pt x="57742" y="19503"/>
                  </a:lnTo>
                  <a:lnTo>
                    <a:pt x="65644" y="19758"/>
                  </a:lnTo>
                  <a:lnTo>
                    <a:pt x="73802" y="19885"/>
                  </a:lnTo>
                  <a:lnTo>
                    <a:pt x="90627" y="19885"/>
                  </a:lnTo>
                  <a:lnTo>
                    <a:pt x="98785" y="19758"/>
                  </a:lnTo>
                  <a:lnTo>
                    <a:pt x="106560" y="19503"/>
                  </a:lnTo>
                  <a:lnTo>
                    <a:pt x="114080" y="19120"/>
                  </a:lnTo>
                  <a:lnTo>
                    <a:pt x="121346" y="18738"/>
                  </a:lnTo>
                  <a:lnTo>
                    <a:pt x="128101" y="18228"/>
                  </a:lnTo>
                  <a:lnTo>
                    <a:pt x="134347" y="17591"/>
                  </a:lnTo>
                  <a:lnTo>
                    <a:pt x="140210" y="16953"/>
                  </a:lnTo>
                  <a:lnTo>
                    <a:pt x="145564" y="16316"/>
                  </a:lnTo>
                  <a:lnTo>
                    <a:pt x="150280" y="15551"/>
                  </a:lnTo>
                  <a:lnTo>
                    <a:pt x="154359" y="14659"/>
                  </a:lnTo>
                  <a:lnTo>
                    <a:pt x="157800" y="13894"/>
                  </a:lnTo>
                  <a:lnTo>
                    <a:pt x="160605" y="12875"/>
                  </a:lnTo>
                  <a:lnTo>
                    <a:pt x="161752" y="12492"/>
                  </a:lnTo>
                  <a:lnTo>
                    <a:pt x="162644" y="11982"/>
                  </a:lnTo>
                  <a:lnTo>
                    <a:pt x="163281" y="11472"/>
                  </a:lnTo>
                  <a:lnTo>
                    <a:pt x="163919" y="10963"/>
                  </a:lnTo>
                  <a:lnTo>
                    <a:pt x="164174" y="10453"/>
                  </a:lnTo>
                  <a:lnTo>
                    <a:pt x="164301" y="9943"/>
                  </a:lnTo>
                  <a:lnTo>
                    <a:pt x="164174" y="9433"/>
                  </a:lnTo>
                  <a:lnTo>
                    <a:pt x="163919" y="8923"/>
                  </a:lnTo>
                  <a:lnTo>
                    <a:pt x="163281" y="8413"/>
                  </a:lnTo>
                  <a:lnTo>
                    <a:pt x="162644" y="7903"/>
                  </a:lnTo>
                  <a:lnTo>
                    <a:pt x="161752" y="7521"/>
                  </a:lnTo>
                  <a:lnTo>
                    <a:pt x="160605" y="7011"/>
                  </a:lnTo>
                  <a:lnTo>
                    <a:pt x="157800" y="6119"/>
                  </a:lnTo>
                  <a:lnTo>
                    <a:pt x="154359" y="5227"/>
                  </a:lnTo>
                  <a:lnTo>
                    <a:pt x="150280" y="4462"/>
                  </a:lnTo>
                  <a:lnTo>
                    <a:pt x="145564" y="3697"/>
                  </a:lnTo>
                  <a:lnTo>
                    <a:pt x="140210" y="2932"/>
                  </a:lnTo>
                  <a:lnTo>
                    <a:pt x="134347" y="2295"/>
                  </a:lnTo>
                  <a:lnTo>
                    <a:pt x="128101" y="1785"/>
                  </a:lnTo>
                  <a:lnTo>
                    <a:pt x="121346" y="1275"/>
                  </a:lnTo>
                  <a:lnTo>
                    <a:pt x="114080" y="765"/>
                  </a:lnTo>
                  <a:lnTo>
                    <a:pt x="106560" y="511"/>
                  </a:lnTo>
                  <a:lnTo>
                    <a:pt x="98785" y="256"/>
                  </a:lnTo>
                  <a:lnTo>
                    <a:pt x="90627" y="128"/>
                  </a:lnTo>
                  <a:lnTo>
                    <a:pt x="82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93;p42">
              <a:extLst>
                <a:ext uri="{FF2B5EF4-FFF2-40B4-BE49-F238E27FC236}">
                  <a16:creationId xmlns:a16="http://schemas.microsoft.com/office/drawing/2014/main" id="{B3505B06-B29B-4E5C-B619-A9C9C73AB6DA}"/>
                </a:ext>
              </a:extLst>
            </p:cNvPr>
            <p:cNvSpPr/>
            <p:nvPr/>
          </p:nvSpPr>
          <p:spPr>
            <a:xfrm>
              <a:off x="7109129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1" y="1"/>
                  </a:moveTo>
                  <a:lnTo>
                    <a:pt x="1" y="2040"/>
                  </a:lnTo>
                  <a:lnTo>
                    <a:pt x="30847" y="2040"/>
                  </a:lnTo>
                  <a:lnTo>
                    <a:pt x="3084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94;p42">
              <a:extLst>
                <a:ext uri="{FF2B5EF4-FFF2-40B4-BE49-F238E27FC236}">
                  <a16:creationId xmlns:a16="http://schemas.microsoft.com/office/drawing/2014/main" id="{4A589385-B117-4572-8C87-4293E0402F03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95;p42">
              <a:extLst>
                <a:ext uri="{FF2B5EF4-FFF2-40B4-BE49-F238E27FC236}">
                  <a16:creationId xmlns:a16="http://schemas.microsoft.com/office/drawing/2014/main" id="{BC441840-730A-4DEE-B194-80A5D7C32786}"/>
                </a:ext>
              </a:extLst>
            </p:cNvPr>
            <p:cNvSpPr/>
            <p:nvPr/>
          </p:nvSpPr>
          <p:spPr>
            <a:xfrm>
              <a:off x="7067022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8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96;p42">
              <a:extLst>
                <a:ext uri="{FF2B5EF4-FFF2-40B4-BE49-F238E27FC236}">
                  <a16:creationId xmlns:a16="http://schemas.microsoft.com/office/drawing/2014/main" id="{AB3FDEEF-E9ED-41EF-AC23-86F148A5506A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797;p42">
              <a:extLst>
                <a:ext uri="{FF2B5EF4-FFF2-40B4-BE49-F238E27FC236}">
                  <a16:creationId xmlns:a16="http://schemas.microsoft.com/office/drawing/2014/main" id="{D78684D5-D8A1-4BD3-92DC-F18993DAA46B}"/>
                </a:ext>
              </a:extLst>
            </p:cNvPr>
            <p:cNvSpPr/>
            <p:nvPr/>
          </p:nvSpPr>
          <p:spPr>
            <a:xfrm>
              <a:off x="7067022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8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798;p42">
              <a:extLst>
                <a:ext uri="{FF2B5EF4-FFF2-40B4-BE49-F238E27FC236}">
                  <a16:creationId xmlns:a16="http://schemas.microsoft.com/office/drawing/2014/main" id="{43B7003E-36C7-4B31-870D-68A1DD67A20A}"/>
                </a:ext>
              </a:extLst>
            </p:cNvPr>
            <p:cNvSpPr/>
            <p:nvPr/>
          </p:nvSpPr>
          <p:spPr>
            <a:xfrm>
              <a:off x="7633201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0" y="1"/>
                  </a:moveTo>
                  <a:lnTo>
                    <a:pt x="128" y="9688"/>
                  </a:lnTo>
                  <a:lnTo>
                    <a:pt x="1020" y="70998"/>
                  </a:lnTo>
                  <a:lnTo>
                    <a:pt x="1020" y="73037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99;p42">
              <a:extLst>
                <a:ext uri="{FF2B5EF4-FFF2-40B4-BE49-F238E27FC236}">
                  <a16:creationId xmlns:a16="http://schemas.microsoft.com/office/drawing/2014/main" id="{8C7A4C11-BDA7-42A3-8AB1-40567FCD668D}"/>
                </a:ext>
              </a:extLst>
            </p:cNvPr>
            <p:cNvSpPr/>
            <p:nvPr/>
          </p:nvSpPr>
          <p:spPr>
            <a:xfrm>
              <a:off x="7633201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0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00;p42">
              <a:extLst>
                <a:ext uri="{FF2B5EF4-FFF2-40B4-BE49-F238E27FC236}">
                  <a16:creationId xmlns:a16="http://schemas.microsoft.com/office/drawing/2014/main" id="{2EB607AF-73FD-44C7-9CD9-4C0A68FEDD7B}"/>
                </a:ext>
              </a:extLst>
            </p:cNvPr>
            <p:cNvSpPr/>
            <p:nvPr/>
          </p:nvSpPr>
          <p:spPr>
            <a:xfrm>
              <a:off x="6844762" y="3777256"/>
              <a:ext cx="566197" cy="37463"/>
            </a:xfrm>
            <a:custGeom>
              <a:avLst/>
              <a:gdLst/>
              <a:ahLst/>
              <a:cxnLst/>
              <a:rect l="l" t="t" r="r" b="b"/>
              <a:pathLst>
                <a:path w="30847" h="2041" extrusionOk="0">
                  <a:moveTo>
                    <a:pt x="0" y="1"/>
                  </a:moveTo>
                  <a:lnTo>
                    <a:pt x="0" y="2040"/>
                  </a:lnTo>
                  <a:lnTo>
                    <a:pt x="30846" y="2040"/>
                  </a:lnTo>
                  <a:lnTo>
                    <a:pt x="3084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01;p42">
              <a:extLst>
                <a:ext uri="{FF2B5EF4-FFF2-40B4-BE49-F238E27FC236}">
                  <a16:creationId xmlns:a16="http://schemas.microsoft.com/office/drawing/2014/main" id="{025C365C-3928-4C33-8706-44E4A2C69BEE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extrusionOk="0">
                  <a:moveTo>
                    <a:pt x="1" y="1"/>
                  </a:moveTo>
                  <a:lnTo>
                    <a:pt x="128" y="9688"/>
                  </a:lnTo>
                  <a:lnTo>
                    <a:pt x="1530" y="99932"/>
                  </a:lnTo>
                  <a:lnTo>
                    <a:pt x="3060" y="99932"/>
                  </a:lnTo>
                  <a:lnTo>
                    <a:pt x="3570" y="73037"/>
                  </a:lnTo>
                  <a:lnTo>
                    <a:pt x="3570" y="7099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02;p42">
              <a:extLst>
                <a:ext uri="{FF2B5EF4-FFF2-40B4-BE49-F238E27FC236}">
                  <a16:creationId xmlns:a16="http://schemas.microsoft.com/office/drawing/2014/main" id="{DB258E10-B25E-43B5-B400-55450827CD8F}"/>
                </a:ext>
              </a:extLst>
            </p:cNvPr>
            <p:cNvSpPr/>
            <p:nvPr/>
          </p:nvSpPr>
          <p:spPr>
            <a:xfrm>
              <a:off x="6802637" y="2474106"/>
              <a:ext cx="84249" cy="1834270"/>
            </a:xfrm>
            <a:custGeom>
              <a:avLst/>
              <a:gdLst/>
              <a:ahLst/>
              <a:cxnLst/>
              <a:rect l="l" t="t" r="r" b="b"/>
              <a:pathLst>
                <a:path w="4590" h="99933" fill="none" extrusionOk="0">
                  <a:moveTo>
                    <a:pt x="4590" y="1"/>
                  </a:moveTo>
                  <a:lnTo>
                    <a:pt x="4462" y="9688"/>
                  </a:lnTo>
                  <a:lnTo>
                    <a:pt x="3570" y="70998"/>
                  </a:lnTo>
                  <a:lnTo>
                    <a:pt x="3570" y="73037"/>
                  </a:lnTo>
                  <a:lnTo>
                    <a:pt x="3060" y="99932"/>
                  </a:lnTo>
                  <a:lnTo>
                    <a:pt x="1530" y="99932"/>
                  </a:lnTo>
                  <a:lnTo>
                    <a:pt x="128" y="9688"/>
                  </a:lnTo>
                  <a:lnTo>
                    <a:pt x="1" y="1"/>
                  </a:lnTo>
                  <a:lnTo>
                    <a:pt x="4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03;p42">
              <a:extLst>
                <a:ext uri="{FF2B5EF4-FFF2-40B4-BE49-F238E27FC236}">
                  <a16:creationId xmlns:a16="http://schemas.microsoft.com/office/drawing/2014/main" id="{CABB3649-4F4B-44C4-A6B2-37D5F2D7ED67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extrusionOk="0">
                  <a:moveTo>
                    <a:pt x="1" y="1"/>
                  </a:moveTo>
                  <a:lnTo>
                    <a:pt x="128" y="9688"/>
                  </a:lnTo>
                  <a:lnTo>
                    <a:pt x="4462" y="9688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04;p42">
              <a:extLst>
                <a:ext uri="{FF2B5EF4-FFF2-40B4-BE49-F238E27FC236}">
                  <a16:creationId xmlns:a16="http://schemas.microsoft.com/office/drawing/2014/main" id="{EF268A0D-09C1-4D70-BDDE-9E517A74CBCE}"/>
                </a:ext>
              </a:extLst>
            </p:cNvPr>
            <p:cNvSpPr/>
            <p:nvPr/>
          </p:nvSpPr>
          <p:spPr>
            <a:xfrm>
              <a:off x="6802637" y="2474106"/>
              <a:ext cx="84249" cy="177823"/>
            </a:xfrm>
            <a:custGeom>
              <a:avLst/>
              <a:gdLst/>
              <a:ahLst/>
              <a:cxnLst/>
              <a:rect l="l" t="t" r="r" b="b"/>
              <a:pathLst>
                <a:path w="4590" h="9688" fill="none" extrusionOk="0">
                  <a:moveTo>
                    <a:pt x="1" y="1"/>
                  </a:moveTo>
                  <a:lnTo>
                    <a:pt x="4590" y="1"/>
                  </a:lnTo>
                  <a:lnTo>
                    <a:pt x="4462" y="9688"/>
                  </a:lnTo>
                  <a:lnTo>
                    <a:pt x="128" y="96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05;p42">
              <a:extLst>
                <a:ext uri="{FF2B5EF4-FFF2-40B4-BE49-F238E27FC236}">
                  <a16:creationId xmlns:a16="http://schemas.microsoft.com/office/drawing/2014/main" id="{995B6180-E370-42F7-96A2-E3893F834B7D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extrusionOk="0">
                  <a:moveTo>
                    <a:pt x="0" y="1"/>
                  </a:moveTo>
                  <a:lnTo>
                    <a:pt x="127" y="9688"/>
                  </a:lnTo>
                  <a:lnTo>
                    <a:pt x="1020" y="70998"/>
                  </a:lnTo>
                  <a:lnTo>
                    <a:pt x="1147" y="73037"/>
                  </a:lnTo>
                  <a:lnTo>
                    <a:pt x="1530" y="99932"/>
                  </a:lnTo>
                  <a:lnTo>
                    <a:pt x="3059" y="99932"/>
                  </a:lnTo>
                  <a:lnTo>
                    <a:pt x="3442" y="73037"/>
                  </a:lnTo>
                  <a:lnTo>
                    <a:pt x="3569" y="7099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06;p42">
              <a:extLst>
                <a:ext uri="{FF2B5EF4-FFF2-40B4-BE49-F238E27FC236}">
                  <a16:creationId xmlns:a16="http://schemas.microsoft.com/office/drawing/2014/main" id="{C337655F-7A54-4507-AAC4-0D6C356984A1}"/>
                </a:ext>
              </a:extLst>
            </p:cNvPr>
            <p:cNvSpPr/>
            <p:nvPr/>
          </p:nvSpPr>
          <p:spPr>
            <a:xfrm>
              <a:off x="7368833" y="2474106"/>
              <a:ext cx="84231" cy="1834270"/>
            </a:xfrm>
            <a:custGeom>
              <a:avLst/>
              <a:gdLst/>
              <a:ahLst/>
              <a:cxnLst/>
              <a:rect l="l" t="t" r="r" b="b"/>
              <a:pathLst>
                <a:path w="4589" h="99933" fill="none" extrusionOk="0">
                  <a:moveTo>
                    <a:pt x="4589" y="1"/>
                  </a:moveTo>
                  <a:lnTo>
                    <a:pt x="4461" y="9688"/>
                  </a:lnTo>
                  <a:lnTo>
                    <a:pt x="3569" y="70998"/>
                  </a:lnTo>
                  <a:lnTo>
                    <a:pt x="3442" y="73037"/>
                  </a:lnTo>
                  <a:lnTo>
                    <a:pt x="3059" y="99932"/>
                  </a:lnTo>
                  <a:lnTo>
                    <a:pt x="1530" y="99932"/>
                  </a:lnTo>
                  <a:lnTo>
                    <a:pt x="1147" y="73037"/>
                  </a:lnTo>
                  <a:lnTo>
                    <a:pt x="1020" y="70998"/>
                  </a:lnTo>
                  <a:lnTo>
                    <a:pt x="127" y="9688"/>
                  </a:lnTo>
                  <a:lnTo>
                    <a:pt x="0" y="1"/>
                  </a:lnTo>
                  <a:lnTo>
                    <a:pt x="45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07;p42">
              <a:extLst>
                <a:ext uri="{FF2B5EF4-FFF2-40B4-BE49-F238E27FC236}">
                  <a16:creationId xmlns:a16="http://schemas.microsoft.com/office/drawing/2014/main" id="{A5FCE46E-1157-4796-9095-7AD3439B1BFF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extrusionOk="0">
                  <a:moveTo>
                    <a:pt x="0" y="1"/>
                  </a:moveTo>
                  <a:lnTo>
                    <a:pt x="127" y="9688"/>
                  </a:lnTo>
                  <a:lnTo>
                    <a:pt x="4461" y="9688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08;p42">
              <a:extLst>
                <a:ext uri="{FF2B5EF4-FFF2-40B4-BE49-F238E27FC236}">
                  <a16:creationId xmlns:a16="http://schemas.microsoft.com/office/drawing/2014/main" id="{44842C30-C416-40ED-A38C-6224D2A58372}"/>
                </a:ext>
              </a:extLst>
            </p:cNvPr>
            <p:cNvSpPr/>
            <p:nvPr/>
          </p:nvSpPr>
          <p:spPr>
            <a:xfrm>
              <a:off x="7368833" y="2474106"/>
              <a:ext cx="84231" cy="177823"/>
            </a:xfrm>
            <a:custGeom>
              <a:avLst/>
              <a:gdLst/>
              <a:ahLst/>
              <a:cxnLst/>
              <a:rect l="l" t="t" r="r" b="b"/>
              <a:pathLst>
                <a:path w="4589" h="9688" fill="none" extrusionOk="0">
                  <a:moveTo>
                    <a:pt x="0" y="1"/>
                  </a:moveTo>
                  <a:lnTo>
                    <a:pt x="4589" y="1"/>
                  </a:lnTo>
                  <a:lnTo>
                    <a:pt x="4461" y="9688"/>
                  </a:lnTo>
                  <a:lnTo>
                    <a:pt x="127" y="968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09;p42">
              <a:extLst>
                <a:ext uri="{FF2B5EF4-FFF2-40B4-BE49-F238E27FC236}">
                  <a16:creationId xmlns:a16="http://schemas.microsoft.com/office/drawing/2014/main" id="{34B88F5E-7728-427E-B61F-1E8692FD3219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54045" y="5226"/>
                  </a:lnTo>
                  <a:lnTo>
                    <a:pt x="5404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10;p42">
              <a:extLst>
                <a:ext uri="{FF2B5EF4-FFF2-40B4-BE49-F238E27FC236}">
                  <a16:creationId xmlns:a16="http://schemas.microsoft.com/office/drawing/2014/main" id="{96B89733-5715-4ED1-BF2C-8FCCD6E076F4}"/>
                </a:ext>
              </a:extLst>
            </p:cNvPr>
            <p:cNvSpPr/>
            <p:nvPr/>
          </p:nvSpPr>
          <p:spPr>
            <a:xfrm>
              <a:off x="6769891" y="2392225"/>
              <a:ext cx="991996" cy="95942"/>
            </a:xfrm>
            <a:custGeom>
              <a:avLst/>
              <a:gdLst/>
              <a:ahLst/>
              <a:cxnLst/>
              <a:rect l="l" t="t" r="r" b="b"/>
              <a:pathLst>
                <a:path w="54045" h="5227" fill="none" extrusionOk="0">
                  <a:moveTo>
                    <a:pt x="0" y="0"/>
                  </a:moveTo>
                  <a:lnTo>
                    <a:pt x="54045" y="0"/>
                  </a:lnTo>
                  <a:lnTo>
                    <a:pt x="54045" y="5226"/>
                  </a:lnTo>
                  <a:lnTo>
                    <a:pt x="0" y="52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11;p42">
              <a:extLst>
                <a:ext uri="{FF2B5EF4-FFF2-40B4-BE49-F238E27FC236}">
                  <a16:creationId xmlns:a16="http://schemas.microsoft.com/office/drawing/2014/main" id="{7FB4F9F9-9D41-49CC-92DA-559975B89534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extrusionOk="0">
                  <a:moveTo>
                    <a:pt x="0" y="0"/>
                  </a:move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12;p42">
              <a:extLst>
                <a:ext uri="{FF2B5EF4-FFF2-40B4-BE49-F238E27FC236}">
                  <a16:creationId xmlns:a16="http://schemas.microsoft.com/office/drawing/2014/main" id="{BFADB521-94DA-437C-9DC2-680CFAA52928}"/>
                </a:ext>
              </a:extLst>
            </p:cNvPr>
            <p:cNvSpPr/>
            <p:nvPr/>
          </p:nvSpPr>
          <p:spPr>
            <a:xfrm>
              <a:off x="6769891" y="2392225"/>
              <a:ext cx="797818" cy="95942"/>
            </a:xfrm>
            <a:custGeom>
              <a:avLst/>
              <a:gdLst/>
              <a:ahLst/>
              <a:cxnLst/>
              <a:rect l="l" t="t" r="r" b="b"/>
              <a:pathLst>
                <a:path w="43466" h="5227" fill="none" extrusionOk="0">
                  <a:moveTo>
                    <a:pt x="43465" y="0"/>
                  </a:moveTo>
                  <a:lnTo>
                    <a:pt x="0" y="0"/>
                  </a:lnTo>
                  <a:lnTo>
                    <a:pt x="0" y="5226"/>
                  </a:lnTo>
                  <a:lnTo>
                    <a:pt x="43465" y="5226"/>
                  </a:lnTo>
                  <a:lnTo>
                    <a:pt x="434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13;p42">
              <a:extLst>
                <a:ext uri="{FF2B5EF4-FFF2-40B4-BE49-F238E27FC236}">
                  <a16:creationId xmlns:a16="http://schemas.microsoft.com/office/drawing/2014/main" id="{1BBC0DEB-BE44-49AF-B182-4E353A88EAF7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5308" y="47034"/>
                  </a:lnTo>
                  <a:lnTo>
                    <a:pt x="38749" y="383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14;p42">
              <a:extLst>
                <a:ext uri="{FF2B5EF4-FFF2-40B4-BE49-F238E27FC236}">
                  <a16:creationId xmlns:a16="http://schemas.microsoft.com/office/drawing/2014/main" id="{233F0756-FB58-4C29-8A59-73000C47E51B}"/>
                </a:ext>
              </a:extLst>
            </p:cNvPr>
            <p:cNvSpPr/>
            <p:nvPr/>
          </p:nvSpPr>
          <p:spPr>
            <a:xfrm>
              <a:off x="7113809" y="1528916"/>
              <a:ext cx="711256" cy="863327"/>
            </a:xfrm>
            <a:custGeom>
              <a:avLst/>
              <a:gdLst/>
              <a:ahLst/>
              <a:cxnLst/>
              <a:rect l="l" t="t" r="r" b="b"/>
              <a:pathLst>
                <a:path w="38750" h="47035" fill="none" extrusionOk="0">
                  <a:moveTo>
                    <a:pt x="38749" y="383"/>
                  </a:moveTo>
                  <a:lnTo>
                    <a:pt x="35308" y="47034"/>
                  </a:lnTo>
                  <a:lnTo>
                    <a:pt x="3060" y="47034"/>
                  </a:lnTo>
                  <a:lnTo>
                    <a:pt x="2677" y="42573"/>
                  </a:lnTo>
                  <a:lnTo>
                    <a:pt x="1" y="0"/>
                  </a:lnTo>
                  <a:lnTo>
                    <a:pt x="34416" y="383"/>
                  </a:lnTo>
                  <a:lnTo>
                    <a:pt x="38749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15;p42">
              <a:extLst>
                <a:ext uri="{FF2B5EF4-FFF2-40B4-BE49-F238E27FC236}">
                  <a16:creationId xmlns:a16="http://schemas.microsoft.com/office/drawing/2014/main" id="{9A1D18B3-E436-41B0-AE12-3CEEBC0021CF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16;p42">
              <a:extLst>
                <a:ext uri="{FF2B5EF4-FFF2-40B4-BE49-F238E27FC236}">
                  <a16:creationId xmlns:a16="http://schemas.microsoft.com/office/drawing/2014/main" id="{B3BF328E-2B0D-4BAD-ADB8-50AA4C604885}"/>
                </a:ext>
              </a:extLst>
            </p:cNvPr>
            <p:cNvSpPr/>
            <p:nvPr/>
          </p:nvSpPr>
          <p:spPr>
            <a:xfrm>
              <a:off x="7113809" y="1528916"/>
              <a:ext cx="631706" cy="863327"/>
            </a:xfrm>
            <a:custGeom>
              <a:avLst/>
              <a:gdLst/>
              <a:ahLst/>
              <a:cxnLst/>
              <a:rect l="l" t="t" r="r" b="b"/>
              <a:pathLst>
                <a:path w="34416" h="47035" fill="none" extrusionOk="0">
                  <a:moveTo>
                    <a:pt x="1" y="0"/>
                  </a:moveTo>
                  <a:lnTo>
                    <a:pt x="2677" y="42573"/>
                  </a:lnTo>
                  <a:lnTo>
                    <a:pt x="3060" y="47034"/>
                  </a:lnTo>
                  <a:lnTo>
                    <a:pt x="31994" y="47034"/>
                  </a:lnTo>
                  <a:lnTo>
                    <a:pt x="34416" y="3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17;p42">
              <a:extLst>
                <a:ext uri="{FF2B5EF4-FFF2-40B4-BE49-F238E27FC236}">
                  <a16:creationId xmlns:a16="http://schemas.microsoft.com/office/drawing/2014/main" id="{B085FD99-5615-4732-A369-4D65D16F91AE}"/>
                </a:ext>
              </a:extLst>
            </p:cNvPr>
            <p:cNvSpPr/>
            <p:nvPr/>
          </p:nvSpPr>
          <p:spPr>
            <a:xfrm>
              <a:off x="7162945" y="2310343"/>
              <a:ext cx="603623" cy="81900"/>
            </a:xfrm>
            <a:custGeom>
              <a:avLst/>
              <a:gdLst/>
              <a:ahLst/>
              <a:cxnLst/>
              <a:rect l="l" t="t" r="r" b="b"/>
              <a:pathLst>
                <a:path w="32886" h="4462" extrusionOk="0">
                  <a:moveTo>
                    <a:pt x="0" y="0"/>
                  </a:moveTo>
                  <a:lnTo>
                    <a:pt x="383" y="4461"/>
                  </a:lnTo>
                  <a:lnTo>
                    <a:pt x="32631" y="4461"/>
                  </a:lnTo>
                  <a:lnTo>
                    <a:pt x="328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18;p42">
              <a:extLst>
                <a:ext uri="{FF2B5EF4-FFF2-40B4-BE49-F238E27FC236}">
                  <a16:creationId xmlns:a16="http://schemas.microsoft.com/office/drawing/2014/main" id="{9E7DF70B-0ED1-42B6-B17C-4DCB2CD6D93B}"/>
                </a:ext>
              </a:extLst>
            </p:cNvPr>
            <p:cNvSpPr/>
            <p:nvPr/>
          </p:nvSpPr>
          <p:spPr>
            <a:xfrm>
              <a:off x="6964069" y="1035258"/>
              <a:ext cx="762724" cy="809511"/>
            </a:xfrm>
            <a:custGeom>
              <a:avLst/>
              <a:gdLst/>
              <a:ahLst/>
              <a:cxnLst/>
              <a:rect l="l" t="t" r="r" b="b"/>
              <a:pathLst>
                <a:path w="41554" h="44103" extrusionOk="0">
                  <a:moveTo>
                    <a:pt x="8923" y="1"/>
                  </a:moveTo>
                  <a:lnTo>
                    <a:pt x="8159" y="128"/>
                  </a:lnTo>
                  <a:lnTo>
                    <a:pt x="7394" y="256"/>
                  </a:lnTo>
                  <a:lnTo>
                    <a:pt x="6756" y="510"/>
                  </a:lnTo>
                  <a:lnTo>
                    <a:pt x="5992" y="893"/>
                  </a:lnTo>
                  <a:lnTo>
                    <a:pt x="5354" y="1403"/>
                  </a:lnTo>
                  <a:lnTo>
                    <a:pt x="4717" y="2040"/>
                  </a:lnTo>
                  <a:lnTo>
                    <a:pt x="3570" y="3442"/>
                  </a:lnTo>
                  <a:lnTo>
                    <a:pt x="2550" y="4972"/>
                  </a:lnTo>
                  <a:lnTo>
                    <a:pt x="1785" y="6756"/>
                  </a:lnTo>
                  <a:lnTo>
                    <a:pt x="1148" y="8668"/>
                  </a:lnTo>
                  <a:lnTo>
                    <a:pt x="511" y="10708"/>
                  </a:lnTo>
                  <a:lnTo>
                    <a:pt x="128" y="13002"/>
                  </a:lnTo>
                  <a:lnTo>
                    <a:pt x="1" y="15169"/>
                  </a:lnTo>
                  <a:lnTo>
                    <a:pt x="1" y="17591"/>
                  </a:lnTo>
                  <a:lnTo>
                    <a:pt x="128" y="20012"/>
                  </a:lnTo>
                  <a:lnTo>
                    <a:pt x="383" y="22434"/>
                  </a:lnTo>
                  <a:lnTo>
                    <a:pt x="893" y="24856"/>
                  </a:lnTo>
                  <a:lnTo>
                    <a:pt x="1658" y="27278"/>
                  </a:lnTo>
                  <a:lnTo>
                    <a:pt x="2550" y="29572"/>
                  </a:lnTo>
                  <a:lnTo>
                    <a:pt x="3697" y="31866"/>
                  </a:lnTo>
                  <a:lnTo>
                    <a:pt x="4972" y="34033"/>
                  </a:lnTo>
                  <a:lnTo>
                    <a:pt x="6501" y="36200"/>
                  </a:lnTo>
                  <a:lnTo>
                    <a:pt x="7904" y="37730"/>
                  </a:lnTo>
                  <a:lnTo>
                    <a:pt x="9561" y="39132"/>
                  </a:lnTo>
                  <a:lnTo>
                    <a:pt x="11473" y="40407"/>
                  </a:lnTo>
                  <a:lnTo>
                    <a:pt x="13385" y="41426"/>
                  </a:lnTo>
                  <a:lnTo>
                    <a:pt x="15424" y="42319"/>
                  </a:lnTo>
                  <a:lnTo>
                    <a:pt x="17463" y="43083"/>
                  </a:lnTo>
                  <a:lnTo>
                    <a:pt x="19630" y="43593"/>
                  </a:lnTo>
                  <a:lnTo>
                    <a:pt x="21797" y="43848"/>
                  </a:lnTo>
                  <a:lnTo>
                    <a:pt x="23964" y="44103"/>
                  </a:lnTo>
                  <a:lnTo>
                    <a:pt x="26131" y="43976"/>
                  </a:lnTo>
                  <a:lnTo>
                    <a:pt x="28170" y="43848"/>
                  </a:lnTo>
                  <a:lnTo>
                    <a:pt x="30210" y="43466"/>
                  </a:lnTo>
                  <a:lnTo>
                    <a:pt x="31994" y="42956"/>
                  </a:lnTo>
                  <a:lnTo>
                    <a:pt x="33779" y="42191"/>
                  </a:lnTo>
                  <a:lnTo>
                    <a:pt x="35308" y="41426"/>
                  </a:lnTo>
                  <a:lnTo>
                    <a:pt x="36710" y="40407"/>
                  </a:lnTo>
                  <a:lnTo>
                    <a:pt x="37857" y="39132"/>
                  </a:lnTo>
                  <a:lnTo>
                    <a:pt x="38877" y="37857"/>
                  </a:lnTo>
                  <a:lnTo>
                    <a:pt x="39769" y="36455"/>
                  </a:lnTo>
                  <a:lnTo>
                    <a:pt x="40407" y="35053"/>
                  </a:lnTo>
                  <a:lnTo>
                    <a:pt x="40917" y="33651"/>
                  </a:lnTo>
                  <a:lnTo>
                    <a:pt x="41299" y="32121"/>
                  </a:lnTo>
                  <a:lnTo>
                    <a:pt x="41554" y="30719"/>
                  </a:lnTo>
                  <a:lnTo>
                    <a:pt x="41554" y="29317"/>
                  </a:lnTo>
                  <a:lnTo>
                    <a:pt x="41426" y="27915"/>
                  </a:lnTo>
                  <a:lnTo>
                    <a:pt x="41044" y="26513"/>
                  </a:lnTo>
                  <a:lnTo>
                    <a:pt x="40662" y="25111"/>
                  </a:lnTo>
                  <a:lnTo>
                    <a:pt x="40152" y="23964"/>
                  </a:lnTo>
                  <a:lnTo>
                    <a:pt x="39387" y="22817"/>
                  </a:lnTo>
                  <a:lnTo>
                    <a:pt x="38622" y="21669"/>
                  </a:lnTo>
                  <a:lnTo>
                    <a:pt x="37730" y="20777"/>
                  </a:lnTo>
                  <a:lnTo>
                    <a:pt x="36583" y="20012"/>
                  </a:lnTo>
                  <a:lnTo>
                    <a:pt x="35563" y="19248"/>
                  </a:lnTo>
                  <a:lnTo>
                    <a:pt x="34416" y="18738"/>
                  </a:lnTo>
                  <a:lnTo>
                    <a:pt x="32249" y="17846"/>
                  </a:lnTo>
                  <a:lnTo>
                    <a:pt x="29955" y="17081"/>
                  </a:lnTo>
                  <a:lnTo>
                    <a:pt x="27915" y="16443"/>
                  </a:lnTo>
                  <a:lnTo>
                    <a:pt x="25748" y="15934"/>
                  </a:lnTo>
                  <a:lnTo>
                    <a:pt x="23964" y="15169"/>
                  </a:lnTo>
                  <a:lnTo>
                    <a:pt x="23072" y="14659"/>
                  </a:lnTo>
                  <a:lnTo>
                    <a:pt x="22179" y="14149"/>
                  </a:lnTo>
                  <a:lnTo>
                    <a:pt x="21415" y="13512"/>
                  </a:lnTo>
                  <a:lnTo>
                    <a:pt x="20777" y="12747"/>
                  </a:lnTo>
                  <a:lnTo>
                    <a:pt x="20140" y="11982"/>
                  </a:lnTo>
                  <a:lnTo>
                    <a:pt x="19630" y="10962"/>
                  </a:lnTo>
                  <a:lnTo>
                    <a:pt x="18611" y="8541"/>
                  </a:lnTo>
                  <a:lnTo>
                    <a:pt x="17336" y="5864"/>
                  </a:lnTo>
                  <a:lnTo>
                    <a:pt x="16699" y="4589"/>
                  </a:lnTo>
                  <a:lnTo>
                    <a:pt x="15806" y="3315"/>
                  </a:lnTo>
                  <a:lnTo>
                    <a:pt x="14787" y="2168"/>
                  </a:lnTo>
                  <a:lnTo>
                    <a:pt x="13385" y="1275"/>
                  </a:lnTo>
                  <a:lnTo>
                    <a:pt x="11982" y="510"/>
                  </a:lnTo>
                  <a:lnTo>
                    <a:pt x="11218" y="256"/>
                  </a:lnTo>
                  <a:lnTo>
                    <a:pt x="10453" y="128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19;p42">
              <a:extLst>
                <a:ext uri="{FF2B5EF4-FFF2-40B4-BE49-F238E27FC236}">
                  <a16:creationId xmlns:a16="http://schemas.microsoft.com/office/drawing/2014/main" id="{92DA991C-6D2F-47AA-9ACC-73518E3D1933}"/>
                </a:ext>
              </a:extLst>
            </p:cNvPr>
            <p:cNvSpPr/>
            <p:nvPr/>
          </p:nvSpPr>
          <p:spPr>
            <a:xfrm>
              <a:off x="6566353" y="1461057"/>
              <a:ext cx="627025" cy="629375"/>
            </a:xfrm>
            <a:custGeom>
              <a:avLst/>
              <a:gdLst/>
              <a:ahLst/>
              <a:cxnLst/>
              <a:rect l="l" t="t" r="r" b="b"/>
              <a:pathLst>
                <a:path w="34161" h="34289" extrusionOk="0">
                  <a:moveTo>
                    <a:pt x="32248" y="1"/>
                  </a:moveTo>
                  <a:lnTo>
                    <a:pt x="31484" y="256"/>
                  </a:lnTo>
                  <a:lnTo>
                    <a:pt x="30719" y="766"/>
                  </a:lnTo>
                  <a:lnTo>
                    <a:pt x="29827" y="1403"/>
                  </a:lnTo>
                  <a:lnTo>
                    <a:pt x="28934" y="2423"/>
                  </a:lnTo>
                  <a:lnTo>
                    <a:pt x="27915" y="3697"/>
                  </a:lnTo>
                  <a:lnTo>
                    <a:pt x="26895" y="5227"/>
                  </a:lnTo>
                  <a:lnTo>
                    <a:pt x="21924" y="13512"/>
                  </a:lnTo>
                  <a:lnTo>
                    <a:pt x="20394" y="16189"/>
                  </a:lnTo>
                  <a:lnTo>
                    <a:pt x="19502" y="17463"/>
                  </a:lnTo>
                  <a:lnTo>
                    <a:pt x="18865" y="17718"/>
                  </a:lnTo>
                  <a:lnTo>
                    <a:pt x="17463" y="18101"/>
                  </a:lnTo>
                  <a:lnTo>
                    <a:pt x="13129" y="18866"/>
                  </a:lnTo>
                  <a:lnTo>
                    <a:pt x="7775" y="19885"/>
                  </a:lnTo>
                  <a:lnTo>
                    <a:pt x="3059" y="20778"/>
                  </a:lnTo>
                  <a:lnTo>
                    <a:pt x="1147" y="21415"/>
                  </a:lnTo>
                  <a:lnTo>
                    <a:pt x="510" y="21670"/>
                  </a:lnTo>
                  <a:lnTo>
                    <a:pt x="128" y="21925"/>
                  </a:lnTo>
                  <a:lnTo>
                    <a:pt x="0" y="22307"/>
                  </a:lnTo>
                  <a:lnTo>
                    <a:pt x="0" y="22944"/>
                  </a:lnTo>
                  <a:lnTo>
                    <a:pt x="255" y="24601"/>
                  </a:lnTo>
                  <a:lnTo>
                    <a:pt x="765" y="26641"/>
                  </a:lnTo>
                  <a:lnTo>
                    <a:pt x="1530" y="28808"/>
                  </a:lnTo>
                  <a:lnTo>
                    <a:pt x="2422" y="30975"/>
                  </a:lnTo>
                  <a:lnTo>
                    <a:pt x="3314" y="32759"/>
                  </a:lnTo>
                  <a:lnTo>
                    <a:pt x="3824" y="33396"/>
                  </a:lnTo>
                  <a:lnTo>
                    <a:pt x="4206" y="33906"/>
                  </a:lnTo>
                  <a:lnTo>
                    <a:pt x="4716" y="34161"/>
                  </a:lnTo>
                  <a:lnTo>
                    <a:pt x="4971" y="34289"/>
                  </a:lnTo>
                  <a:lnTo>
                    <a:pt x="7903" y="33779"/>
                  </a:lnTo>
                  <a:lnTo>
                    <a:pt x="10707" y="33141"/>
                  </a:lnTo>
                  <a:lnTo>
                    <a:pt x="13511" y="32377"/>
                  </a:lnTo>
                  <a:lnTo>
                    <a:pt x="16315" y="31612"/>
                  </a:lnTo>
                  <a:lnTo>
                    <a:pt x="19120" y="30720"/>
                  </a:lnTo>
                  <a:lnTo>
                    <a:pt x="21669" y="29700"/>
                  </a:lnTo>
                  <a:lnTo>
                    <a:pt x="24091" y="28680"/>
                  </a:lnTo>
                  <a:lnTo>
                    <a:pt x="26258" y="27406"/>
                  </a:lnTo>
                  <a:lnTo>
                    <a:pt x="27150" y="26768"/>
                  </a:lnTo>
                  <a:lnTo>
                    <a:pt x="28042" y="26131"/>
                  </a:lnTo>
                  <a:lnTo>
                    <a:pt x="28552" y="25621"/>
                  </a:lnTo>
                  <a:lnTo>
                    <a:pt x="29062" y="24984"/>
                  </a:lnTo>
                  <a:lnTo>
                    <a:pt x="29572" y="24092"/>
                  </a:lnTo>
                  <a:lnTo>
                    <a:pt x="29954" y="23199"/>
                  </a:lnTo>
                  <a:lnTo>
                    <a:pt x="30719" y="21032"/>
                  </a:lnTo>
                  <a:lnTo>
                    <a:pt x="31484" y="18483"/>
                  </a:lnTo>
                  <a:lnTo>
                    <a:pt x="32121" y="15424"/>
                  </a:lnTo>
                  <a:lnTo>
                    <a:pt x="32758" y="11983"/>
                  </a:lnTo>
                  <a:lnTo>
                    <a:pt x="34033" y="4335"/>
                  </a:lnTo>
                  <a:lnTo>
                    <a:pt x="34160" y="2933"/>
                  </a:lnTo>
                  <a:lnTo>
                    <a:pt x="34033" y="1785"/>
                  </a:lnTo>
                  <a:lnTo>
                    <a:pt x="33778" y="893"/>
                  </a:lnTo>
                  <a:lnTo>
                    <a:pt x="33523" y="511"/>
                  </a:lnTo>
                  <a:lnTo>
                    <a:pt x="33395" y="256"/>
                  </a:lnTo>
                  <a:lnTo>
                    <a:pt x="3288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20;p42">
              <a:extLst>
                <a:ext uri="{FF2B5EF4-FFF2-40B4-BE49-F238E27FC236}">
                  <a16:creationId xmlns:a16="http://schemas.microsoft.com/office/drawing/2014/main" id="{CB545FDE-F1F6-4228-943C-85B59753418A}"/>
                </a:ext>
              </a:extLst>
            </p:cNvPr>
            <p:cNvSpPr/>
            <p:nvPr/>
          </p:nvSpPr>
          <p:spPr>
            <a:xfrm>
              <a:off x="6241139" y="1842419"/>
              <a:ext cx="470273" cy="308841"/>
            </a:xfrm>
            <a:custGeom>
              <a:avLst/>
              <a:gdLst/>
              <a:ahLst/>
              <a:cxnLst/>
              <a:rect l="l" t="t" r="r" b="b"/>
              <a:pathLst>
                <a:path w="25621" h="16826" extrusionOk="0">
                  <a:moveTo>
                    <a:pt x="20905" y="1"/>
                  </a:moveTo>
                  <a:lnTo>
                    <a:pt x="19630" y="128"/>
                  </a:lnTo>
                  <a:lnTo>
                    <a:pt x="16443" y="383"/>
                  </a:lnTo>
                  <a:lnTo>
                    <a:pt x="14404" y="638"/>
                  </a:lnTo>
                  <a:lnTo>
                    <a:pt x="12110" y="1020"/>
                  </a:lnTo>
                  <a:lnTo>
                    <a:pt x="9688" y="1530"/>
                  </a:lnTo>
                  <a:lnTo>
                    <a:pt x="7139" y="2167"/>
                  </a:lnTo>
                  <a:lnTo>
                    <a:pt x="6119" y="2677"/>
                  </a:lnTo>
                  <a:lnTo>
                    <a:pt x="4972" y="3570"/>
                  </a:lnTo>
                  <a:lnTo>
                    <a:pt x="3570" y="4844"/>
                  </a:lnTo>
                  <a:lnTo>
                    <a:pt x="2295" y="6246"/>
                  </a:lnTo>
                  <a:lnTo>
                    <a:pt x="1148" y="7648"/>
                  </a:lnTo>
                  <a:lnTo>
                    <a:pt x="383" y="9050"/>
                  </a:lnTo>
                  <a:lnTo>
                    <a:pt x="128" y="9688"/>
                  </a:lnTo>
                  <a:lnTo>
                    <a:pt x="1" y="10198"/>
                  </a:lnTo>
                  <a:lnTo>
                    <a:pt x="128" y="10707"/>
                  </a:lnTo>
                  <a:lnTo>
                    <a:pt x="256" y="11090"/>
                  </a:lnTo>
                  <a:lnTo>
                    <a:pt x="511" y="11345"/>
                  </a:lnTo>
                  <a:lnTo>
                    <a:pt x="893" y="11472"/>
                  </a:lnTo>
                  <a:lnTo>
                    <a:pt x="511" y="12237"/>
                  </a:lnTo>
                  <a:lnTo>
                    <a:pt x="256" y="12874"/>
                  </a:lnTo>
                  <a:lnTo>
                    <a:pt x="383" y="13512"/>
                  </a:lnTo>
                  <a:lnTo>
                    <a:pt x="511" y="13767"/>
                  </a:lnTo>
                  <a:lnTo>
                    <a:pt x="765" y="14022"/>
                  </a:lnTo>
                  <a:lnTo>
                    <a:pt x="1020" y="14276"/>
                  </a:lnTo>
                  <a:lnTo>
                    <a:pt x="1403" y="14404"/>
                  </a:lnTo>
                  <a:lnTo>
                    <a:pt x="1785" y="14276"/>
                  </a:lnTo>
                  <a:lnTo>
                    <a:pt x="2168" y="14149"/>
                  </a:lnTo>
                  <a:lnTo>
                    <a:pt x="2040" y="14531"/>
                  </a:lnTo>
                  <a:lnTo>
                    <a:pt x="2168" y="14914"/>
                  </a:lnTo>
                  <a:lnTo>
                    <a:pt x="2295" y="15296"/>
                  </a:lnTo>
                  <a:lnTo>
                    <a:pt x="2550" y="15551"/>
                  </a:lnTo>
                  <a:lnTo>
                    <a:pt x="2932" y="15679"/>
                  </a:lnTo>
                  <a:lnTo>
                    <a:pt x="3315" y="15679"/>
                  </a:lnTo>
                  <a:lnTo>
                    <a:pt x="3825" y="15551"/>
                  </a:lnTo>
                  <a:lnTo>
                    <a:pt x="4462" y="15296"/>
                  </a:lnTo>
                  <a:lnTo>
                    <a:pt x="5737" y="14531"/>
                  </a:lnTo>
                  <a:lnTo>
                    <a:pt x="7139" y="13512"/>
                  </a:lnTo>
                  <a:lnTo>
                    <a:pt x="7139" y="13512"/>
                  </a:lnTo>
                  <a:lnTo>
                    <a:pt x="6374" y="14404"/>
                  </a:lnTo>
                  <a:lnTo>
                    <a:pt x="5864" y="15169"/>
                  </a:lnTo>
                  <a:lnTo>
                    <a:pt x="5737" y="15551"/>
                  </a:lnTo>
                  <a:lnTo>
                    <a:pt x="5737" y="15806"/>
                  </a:lnTo>
                  <a:lnTo>
                    <a:pt x="5864" y="16061"/>
                  </a:lnTo>
                  <a:lnTo>
                    <a:pt x="6119" y="16316"/>
                  </a:lnTo>
                  <a:lnTo>
                    <a:pt x="6501" y="16571"/>
                  </a:lnTo>
                  <a:lnTo>
                    <a:pt x="7776" y="16571"/>
                  </a:lnTo>
                  <a:lnTo>
                    <a:pt x="8923" y="16188"/>
                  </a:lnTo>
                  <a:lnTo>
                    <a:pt x="9943" y="15551"/>
                  </a:lnTo>
                  <a:lnTo>
                    <a:pt x="11217" y="14786"/>
                  </a:lnTo>
                  <a:lnTo>
                    <a:pt x="12365" y="13894"/>
                  </a:lnTo>
                  <a:lnTo>
                    <a:pt x="14659" y="12237"/>
                  </a:lnTo>
                  <a:lnTo>
                    <a:pt x="15806" y="11472"/>
                  </a:lnTo>
                  <a:lnTo>
                    <a:pt x="17081" y="10835"/>
                  </a:lnTo>
                  <a:lnTo>
                    <a:pt x="17718" y="10707"/>
                  </a:lnTo>
                  <a:lnTo>
                    <a:pt x="18228" y="10580"/>
                  </a:lnTo>
                  <a:lnTo>
                    <a:pt x="18610" y="10707"/>
                  </a:lnTo>
                  <a:lnTo>
                    <a:pt x="18993" y="10962"/>
                  </a:lnTo>
                  <a:lnTo>
                    <a:pt x="18993" y="11217"/>
                  </a:lnTo>
                  <a:lnTo>
                    <a:pt x="18993" y="11472"/>
                  </a:lnTo>
                  <a:lnTo>
                    <a:pt x="18610" y="12110"/>
                  </a:lnTo>
                  <a:lnTo>
                    <a:pt x="17973" y="12619"/>
                  </a:lnTo>
                  <a:lnTo>
                    <a:pt x="17336" y="13002"/>
                  </a:lnTo>
                  <a:lnTo>
                    <a:pt x="15934" y="13767"/>
                  </a:lnTo>
                  <a:lnTo>
                    <a:pt x="14659" y="14531"/>
                  </a:lnTo>
                  <a:lnTo>
                    <a:pt x="14277" y="14914"/>
                  </a:lnTo>
                  <a:lnTo>
                    <a:pt x="13894" y="15296"/>
                  </a:lnTo>
                  <a:lnTo>
                    <a:pt x="13639" y="15806"/>
                  </a:lnTo>
                  <a:lnTo>
                    <a:pt x="13767" y="16188"/>
                  </a:lnTo>
                  <a:lnTo>
                    <a:pt x="13894" y="16443"/>
                  </a:lnTo>
                  <a:lnTo>
                    <a:pt x="14149" y="16571"/>
                  </a:lnTo>
                  <a:lnTo>
                    <a:pt x="14914" y="16826"/>
                  </a:lnTo>
                  <a:lnTo>
                    <a:pt x="15806" y="16826"/>
                  </a:lnTo>
                  <a:lnTo>
                    <a:pt x="16698" y="16698"/>
                  </a:lnTo>
                  <a:lnTo>
                    <a:pt x="18738" y="16188"/>
                  </a:lnTo>
                  <a:lnTo>
                    <a:pt x="20267" y="15679"/>
                  </a:lnTo>
                  <a:lnTo>
                    <a:pt x="22944" y="14404"/>
                  </a:lnTo>
                  <a:lnTo>
                    <a:pt x="25621" y="13002"/>
                  </a:lnTo>
                  <a:lnTo>
                    <a:pt x="25238" y="11217"/>
                  </a:lnTo>
                  <a:lnTo>
                    <a:pt x="24219" y="7266"/>
                  </a:lnTo>
                  <a:lnTo>
                    <a:pt x="23581" y="4972"/>
                  </a:lnTo>
                  <a:lnTo>
                    <a:pt x="22817" y="2805"/>
                  </a:lnTo>
                  <a:lnTo>
                    <a:pt x="22307" y="1912"/>
                  </a:lnTo>
                  <a:lnTo>
                    <a:pt x="21924" y="1148"/>
                  </a:lnTo>
                  <a:lnTo>
                    <a:pt x="21415" y="510"/>
                  </a:lnTo>
                  <a:lnTo>
                    <a:pt x="20905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21;p42">
              <a:extLst>
                <a:ext uri="{FF2B5EF4-FFF2-40B4-BE49-F238E27FC236}">
                  <a16:creationId xmlns:a16="http://schemas.microsoft.com/office/drawing/2014/main" id="{136FA6AC-3B46-4D69-A52F-BCC6349A0564}"/>
                </a:ext>
              </a:extLst>
            </p:cNvPr>
            <p:cNvSpPr/>
            <p:nvPr/>
          </p:nvSpPr>
          <p:spPr>
            <a:xfrm>
              <a:off x="6367476" y="1980449"/>
              <a:ext cx="152090" cy="114664"/>
            </a:xfrm>
            <a:custGeom>
              <a:avLst/>
              <a:gdLst/>
              <a:ahLst/>
              <a:cxnLst/>
              <a:rect l="l" t="t" r="r" b="b"/>
              <a:pathLst>
                <a:path w="8286" h="6247" extrusionOk="0">
                  <a:moveTo>
                    <a:pt x="8286" y="1"/>
                  </a:moveTo>
                  <a:lnTo>
                    <a:pt x="7139" y="256"/>
                  </a:lnTo>
                  <a:lnTo>
                    <a:pt x="5991" y="766"/>
                  </a:lnTo>
                  <a:lnTo>
                    <a:pt x="4972" y="1403"/>
                  </a:lnTo>
                  <a:lnTo>
                    <a:pt x="3952" y="2040"/>
                  </a:lnTo>
                  <a:lnTo>
                    <a:pt x="2932" y="3060"/>
                  </a:lnTo>
                  <a:lnTo>
                    <a:pt x="1913" y="4080"/>
                  </a:lnTo>
                  <a:lnTo>
                    <a:pt x="1" y="6119"/>
                  </a:lnTo>
                  <a:lnTo>
                    <a:pt x="1" y="6247"/>
                  </a:lnTo>
                  <a:lnTo>
                    <a:pt x="128" y="6247"/>
                  </a:lnTo>
                  <a:lnTo>
                    <a:pt x="2040" y="4207"/>
                  </a:lnTo>
                  <a:lnTo>
                    <a:pt x="3060" y="3315"/>
                  </a:lnTo>
                  <a:lnTo>
                    <a:pt x="4080" y="2295"/>
                  </a:lnTo>
                  <a:lnTo>
                    <a:pt x="4972" y="1530"/>
                  </a:lnTo>
                  <a:lnTo>
                    <a:pt x="5991" y="893"/>
                  </a:lnTo>
                  <a:lnTo>
                    <a:pt x="7139" y="383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22;p42">
              <a:extLst>
                <a:ext uri="{FF2B5EF4-FFF2-40B4-BE49-F238E27FC236}">
                  <a16:creationId xmlns:a16="http://schemas.microsoft.com/office/drawing/2014/main" id="{CA582BB0-1F62-49C6-905D-E2E2FA7EE0E4}"/>
                </a:ext>
              </a:extLst>
            </p:cNvPr>
            <p:cNvSpPr/>
            <p:nvPr/>
          </p:nvSpPr>
          <p:spPr>
            <a:xfrm>
              <a:off x="6280914" y="1928981"/>
              <a:ext cx="212918" cy="170812"/>
            </a:xfrm>
            <a:custGeom>
              <a:avLst/>
              <a:gdLst/>
              <a:ahLst/>
              <a:cxnLst/>
              <a:rect l="l" t="t" r="r" b="b"/>
              <a:pathLst>
                <a:path w="11600" h="9306" extrusionOk="0">
                  <a:moveTo>
                    <a:pt x="11600" y="1"/>
                  </a:moveTo>
                  <a:lnTo>
                    <a:pt x="8923" y="1020"/>
                  </a:lnTo>
                  <a:lnTo>
                    <a:pt x="6501" y="2295"/>
                  </a:lnTo>
                  <a:lnTo>
                    <a:pt x="5354" y="3187"/>
                  </a:lnTo>
                  <a:lnTo>
                    <a:pt x="4207" y="4207"/>
                  </a:lnTo>
                  <a:lnTo>
                    <a:pt x="3187" y="5354"/>
                  </a:lnTo>
                  <a:lnTo>
                    <a:pt x="2295" y="6501"/>
                  </a:lnTo>
                  <a:lnTo>
                    <a:pt x="1" y="9306"/>
                  </a:lnTo>
                  <a:lnTo>
                    <a:pt x="128" y="9306"/>
                  </a:lnTo>
                  <a:lnTo>
                    <a:pt x="2040" y="7011"/>
                  </a:lnTo>
                  <a:lnTo>
                    <a:pt x="4079" y="4717"/>
                  </a:lnTo>
                  <a:lnTo>
                    <a:pt x="5099" y="3697"/>
                  </a:lnTo>
                  <a:lnTo>
                    <a:pt x="6119" y="2805"/>
                  </a:lnTo>
                  <a:lnTo>
                    <a:pt x="7266" y="2040"/>
                  </a:lnTo>
                  <a:lnTo>
                    <a:pt x="8541" y="1275"/>
                  </a:lnTo>
                  <a:lnTo>
                    <a:pt x="10070" y="638"/>
                  </a:lnTo>
                  <a:lnTo>
                    <a:pt x="11600" y="128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23;p42">
              <a:extLst>
                <a:ext uri="{FF2B5EF4-FFF2-40B4-BE49-F238E27FC236}">
                  <a16:creationId xmlns:a16="http://schemas.microsoft.com/office/drawing/2014/main" id="{36A3F8B8-1E01-47A6-A244-B265AA6D0937}"/>
                </a:ext>
              </a:extLst>
            </p:cNvPr>
            <p:cNvSpPr/>
            <p:nvPr/>
          </p:nvSpPr>
          <p:spPr>
            <a:xfrm>
              <a:off x="6255181" y="1886875"/>
              <a:ext cx="198876" cy="166131"/>
            </a:xfrm>
            <a:custGeom>
              <a:avLst/>
              <a:gdLst/>
              <a:ahLst/>
              <a:cxnLst/>
              <a:rect l="l" t="t" r="r" b="b"/>
              <a:pathLst>
                <a:path w="10835" h="9051" extrusionOk="0">
                  <a:moveTo>
                    <a:pt x="10835" y="0"/>
                  </a:moveTo>
                  <a:lnTo>
                    <a:pt x="9178" y="510"/>
                  </a:lnTo>
                  <a:lnTo>
                    <a:pt x="8923" y="638"/>
                  </a:lnTo>
                  <a:lnTo>
                    <a:pt x="8923" y="638"/>
                  </a:lnTo>
                  <a:lnTo>
                    <a:pt x="10835" y="0"/>
                  </a:lnTo>
                  <a:close/>
                  <a:moveTo>
                    <a:pt x="8923" y="638"/>
                  </a:moveTo>
                  <a:lnTo>
                    <a:pt x="8540" y="765"/>
                  </a:lnTo>
                  <a:lnTo>
                    <a:pt x="7393" y="1275"/>
                  </a:lnTo>
                  <a:lnTo>
                    <a:pt x="6246" y="1912"/>
                  </a:lnTo>
                  <a:lnTo>
                    <a:pt x="5099" y="2932"/>
                  </a:lnTo>
                  <a:lnTo>
                    <a:pt x="3952" y="3952"/>
                  </a:lnTo>
                  <a:lnTo>
                    <a:pt x="2932" y="5099"/>
                  </a:lnTo>
                  <a:lnTo>
                    <a:pt x="2040" y="6374"/>
                  </a:lnTo>
                  <a:lnTo>
                    <a:pt x="0" y="8923"/>
                  </a:lnTo>
                  <a:lnTo>
                    <a:pt x="128" y="9050"/>
                  </a:lnTo>
                  <a:lnTo>
                    <a:pt x="2422" y="6119"/>
                  </a:lnTo>
                  <a:lnTo>
                    <a:pt x="4844" y="3442"/>
                  </a:lnTo>
                  <a:lnTo>
                    <a:pt x="6119" y="2167"/>
                  </a:lnTo>
                  <a:lnTo>
                    <a:pt x="7648" y="1275"/>
                  </a:lnTo>
                  <a:lnTo>
                    <a:pt x="8923" y="638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24;p42">
              <a:extLst>
                <a:ext uri="{FF2B5EF4-FFF2-40B4-BE49-F238E27FC236}">
                  <a16:creationId xmlns:a16="http://schemas.microsoft.com/office/drawing/2014/main" id="{0E036C06-1B03-46E4-8EE9-C834C244616E}"/>
                </a:ext>
              </a:extLst>
            </p:cNvPr>
            <p:cNvSpPr/>
            <p:nvPr/>
          </p:nvSpPr>
          <p:spPr>
            <a:xfrm>
              <a:off x="6917282" y="1465738"/>
              <a:ext cx="276096" cy="559185"/>
            </a:xfrm>
            <a:custGeom>
              <a:avLst/>
              <a:gdLst/>
              <a:ahLst/>
              <a:cxnLst/>
              <a:rect l="l" t="t" r="r" b="b"/>
              <a:pathLst>
                <a:path w="15042" h="30465" extrusionOk="0">
                  <a:moveTo>
                    <a:pt x="14276" y="1"/>
                  </a:moveTo>
                  <a:lnTo>
                    <a:pt x="1" y="30465"/>
                  </a:lnTo>
                  <a:lnTo>
                    <a:pt x="2550" y="29445"/>
                  </a:lnTo>
                  <a:lnTo>
                    <a:pt x="4972" y="28425"/>
                  </a:lnTo>
                  <a:lnTo>
                    <a:pt x="7139" y="27151"/>
                  </a:lnTo>
                  <a:lnTo>
                    <a:pt x="8031" y="26513"/>
                  </a:lnTo>
                  <a:lnTo>
                    <a:pt x="8923" y="25876"/>
                  </a:lnTo>
                  <a:lnTo>
                    <a:pt x="9433" y="25366"/>
                  </a:lnTo>
                  <a:lnTo>
                    <a:pt x="9943" y="24729"/>
                  </a:lnTo>
                  <a:lnTo>
                    <a:pt x="10453" y="23837"/>
                  </a:lnTo>
                  <a:lnTo>
                    <a:pt x="10835" y="22944"/>
                  </a:lnTo>
                  <a:lnTo>
                    <a:pt x="11600" y="20777"/>
                  </a:lnTo>
                  <a:lnTo>
                    <a:pt x="12365" y="18228"/>
                  </a:lnTo>
                  <a:lnTo>
                    <a:pt x="13002" y="15169"/>
                  </a:lnTo>
                  <a:lnTo>
                    <a:pt x="13639" y="11728"/>
                  </a:lnTo>
                  <a:lnTo>
                    <a:pt x="14914" y="4080"/>
                  </a:lnTo>
                  <a:lnTo>
                    <a:pt x="15041" y="2678"/>
                  </a:lnTo>
                  <a:lnTo>
                    <a:pt x="14914" y="1530"/>
                  </a:lnTo>
                  <a:lnTo>
                    <a:pt x="14659" y="638"/>
                  </a:lnTo>
                  <a:lnTo>
                    <a:pt x="14404" y="256"/>
                  </a:lnTo>
                  <a:lnTo>
                    <a:pt x="142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25;p42">
              <a:extLst>
                <a:ext uri="{FF2B5EF4-FFF2-40B4-BE49-F238E27FC236}">
                  <a16:creationId xmlns:a16="http://schemas.microsoft.com/office/drawing/2014/main" id="{870EC877-A948-4F57-94C8-6E74B71421AC}"/>
                </a:ext>
              </a:extLst>
            </p:cNvPr>
            <p:cNvSpPr/>
            <p:nvPr/>
          </p:nvSpPr>
          <p:spPr>
            <a:xfrm>
              <a:off x="6971099" y="1449365"/>
              <a:ext cx="231640" cy="229309"/>
            </a:xfrm>
            <a:custGeom>
              <a:avLst/>
              <a:gdLst/>
              <a:ahLst/>
              <a:cxnLst/>
              <a:rect l="l" t="t" r="r" b="b"/>
              <a:pathLst>
                <a:path w="12620" h="12493" extrusionOk="0">
                  <a:moveTo>
                    <a:pt x="10197" y="1"/>
                  </a:moveTo>
                  <a:lnTo>
                    <a:pt x="9560" y="128"/>
                  </a:lnTo>
                  <a:lnTo>
                    <a:pt x="8923" y="383"/>
                  </a:lnTo>
                  <a:lnTo>
                    <a:pt x="8285" y="893"/>
                  </a:lnTo>
                  <a:lnTo>
                    <a:pt x="7648" y="1403"/>
                  </a:lnTo>
                  <a:lnTo>
                    <a:pt x="6118" y="3060"/>
                  </a:lnTo>
                  <a:lnTo>
                    <a:pt x="4716" y="4972"/>
                  </a:lnTo>
                  <a:lnTo>
                    <a:pt x="3442" y="6756"/>
                  </a:lnTo>
                  <a:lnTo>
                    <a:pt x="2295" y="8541"/>
                  </a:lnTo>
                  <a:lnTo>
                    <a:pt x="638" y="11345"/>
                  </a:lnTo>
                  <a:lnTo>
                    <a:pt x="0" y="12492"/>
                  </a:lnTo>
                  <a:lnTo>
                    <a:pt x="1020" y="12365"/>
                  </a:lnTo>
                  <a:lnTo>
                    <a:pt x="2804" y="12365"/>
                  </a:lnTo>
                  <a:lnTo>
                    <a:pt x="6246" y="12237"/>
                  </a:lnTo>
                  <a:lnTo>
                    <a:pt x="6756" y="12237"/>
                  </a:lnTo>
                  <a:lnTo>
                    <a:pt x="10325" y="12110"/>
                  </a:lnTo>
                  <a:lnTo>
                    <a:pt x="11217" y="12110"/>
                  </a:lnTo>
                  <a:lnTo>
                    <a:pt x="11727" y="10070"/>
                  </a:lnTo>
                  <a:lnTo>
                    <a:pt x="12109" y="8158"/>
                  </a:lnTo>
                  <a:lnTo>
                    <a:pt x="12364" y="6119"/>
                  </a:lnTo>
                  <a:lnTo>
                    <a:pt x="12619" y="4079"/>
                  </a:lnTo>
                  <a:lnTo>
                    <a:pt x="12619" y="3570"/>
                  </a:lnTo>
                  <a:lnTo>
                    <a:pt x="12619" y="3060"/>
                  </a:lnTo>
                  <a:lnTo>
                    <a:pt x="12492" y="2040"/>
                  </a:lnTo>
                  <a:lnTo>
                    <a:pt x="12237" y="1275"/>
                  </a:lnTo>
                  <a:lnTo>
                    <a:pt x="11854" y="638"/>
                  </a:lnTo>
                  <a:lnTo>
                    <a:pt x="11472" y="256"/>
                  </a:lnTo>
                  <a:lnTo>
                    <a:pt x="1083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26;p42">
              <a:extLst>
                <a:ext uri="{FF2B5EF4-FFF2-40B4-BE49-F238E27FC236}">
                  <a16:creationId xmlns:a16="http://schemas.microsoft.com/office/drawing/2014/main" id="{69FC7888-8A08-461D-8C56-0FFBEE8483F9}"/>
                </a:ext>
              </a:extLst>
            </p:cNvPr>
            <p:cNvSpPr/>
            <p:nvPr/>
          </p:nvSpPr>
          <p:spPr>
            <a:xfrm>
              <a:off x="7160596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27;p42">
              <a:extLst>
                <a:ext uri="{FF2B5EF4-FFF2-40B4-BE49-F238E27FC236}">
                  <a16:creationId xmlns:a16="http://schemas.microsoft.com/office/drawing/2014/main" id="{0C89647F-C655-441D-850E-C937C89C0DD4}"/>
                </a:ext>
              </a:extLst>
            </p:cNvPr>
            <p:cNvSpPr/>
            <p:nvPr/>
          </p:nvSpPr>
          <p:spPr>
            <a:xfrm>
              <a:off x="708572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28;p42">
              <a:extLst>
                <a:ext uri="{FF2B5EF4-FFF2-40B4-BE49-F238E27FC236}">
                  <a16:creationId xmlns:a16="http://schemas.microsoft.com/office/drawing/2014/main" id="{8180F160-21ED-4805-9B35-51E310BCA77B}"/>
                </a:ext>
              </a:extLst>
            </p:cNvPr>
            <p:cNvSpPr/>
            <p:nvPr/>
          </p:nvSpPr>
          <p:spPr>
            <a:xfrm>
              <a:off x="7160596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29;p42">
              <a:extLst>
                <a:ext uri="{FF2B5EF4-FFF2-40B4-BE49-F238E27FC236}">
                  <a16:creationId xmlns:a16="http://schemas.microsoft.com/office/drawing/2014/main" id="{288CD98B-640D-455E-BC46-92B9777C7DE6}"/>
                </a:ext>
              </a:extLst>
            </p:cNvPr>
            <p:cNvSpPr/>
            <p:nvPr/>
          </p:nvSpPr>
          <p:spPr>
            <a:xfrm>
              <a:off x="7123170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0;p42">
              <a:extLst>
                <a:ext uri="{FF2B5EF4-FFF2-40B4-BE49-F238E27FC236}">
                  <a16:creationId xmlns:a16="http://schemas.microsoft.com/office/drawing/2014/main" id="{C4447DC2-DB70-45E6-9C0B-C1D88E80D463}"/>
                </a:ext>
              </a:extLst>
            </p:cNvPr>
            <p:cNvSpPr/>
            <p:nvPr/>
          </p:nvSpPr>
          <p:spPr>
            <a:xfrm>
              <a:off x="7195691" y="1505513"/>
              <a:ext cx="7048" cy="9379"/>
            </a:xfrm>
            <a:custGeom>
              <a:avLst/>
              <a:gdLst/>
              <a:ahLst/>
              <a:cxnLst/>
              <a:rect l="l" t="t" r="r" b="b"/>
              <a:pathLst>
                <a:path w="384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383"/>
                  </a:lnTo>
                  <a:lnTo>
                    <a:pt x="128" y="511"/>
                  </a:lnTo>
                  <a:lnTo>
                    <a:pt x="383" y="511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1;p42">
              <a:extLst>
                <a:ext uri="{FF2B5EF4-FFF2-40B4-BE49-F238E27FC236}">
                  <a16:creationId xmlns:a16="http://schemas.microsoft.com/office/drawing/2014/main" id="{267947D0-FD7F-45E0-9653-01201614A684}"/>
                </a:ext>
              </a:extLst>
            </p:cNvPr>
            <p:cNvSpPr/>
            <p:nvPr/>
          </p:nvSpPr>
          <p:spPr>
            <a:xfrm>
              <a:off x="7013205" y="1671626"/>
              <a:ext cx="9379" cy="4699"/>
            </a:xfrm>
            <a:custGeom>
              <a:avLst/>
              <a:gdLst/>
              <a:ahLst/>
              <a:cxnLst/>
              <a:rect l="l" t="t" r="r" b="b"/>
              <a:pathLst>
                <a:path w="511" h="256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6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2;p42">
              <a:extLst>
                <a:ext uri="{FF2B5EF4-FFF2-40B4-BE49-F238E27FC236}">
                  <a16:creationId xmlns:a16="http://schemas.microsoft.com/office/drawing/2014/main" id="{B686EFB7-FD28-43DC-A7BE-8D74DA82C90C}"/>
                </a:ext>
              </a:extLst>
            </p:cNvPr>
            <p:cNvSpPr/>
            <p:nvPr/>
          </p:nvSpPr>
          <p:spPr>
            <a:xfrm>
              <a:off x="7085726" y="1671626"/>
              <a:ext cx="9379" cy="2368"/>
            </a:xfrm>
            <a:custGeom>
              <a:avLst/>
              <a:gdLst/>
              <a:ahLst/>
              <a:cxnLst/>
              <a:rect l="l" t="t" r="r" b="b"/>
              <a:pathLst>
                <a:path w="511" h="129" extrusionOk="0">
                  <a:moveTo>
                    <a:pt x="128" y="1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3;p42">
              <a:extLst>
                <a:ext uri="{FF2B5EF4-FFF2-40B4-BE49-F238E27FC236}">
                  <a16:creationId xmlns:a16="http://schemas.microsoft.com/office/drawing/2014/main" id="{6F8309C6-0F5E-4D85-BC9E-8697C37F8A3A}"/>
                </a:ext>
              </a:extLst>
            </p:cNvPr>
            <p:cNvSpPr/>
            <p:nvPr/>
          </p:nvSpPr>
          <p:spPr>
            <a:xfrm>
              <a:off x="7160596" y="1669295"/>
              <a:ext cx="9379" cy="2349"/>
            </a:xfrm>
            <a:custGeom>
              <a:avLst/>
              <a:gdLst/>
              <a:ahLst/>
              <a:cxnLst/>
              <a:rect l="l" t="t" r="r" b="b"/>
              <a:pathLst>
                <a:path w="511" h="128" extrusionOk="0">
                  <a:moveTo>
                    <a:pt x="256" y="0"/>
                  </a:moveTo>
                  <a:lnTo>
                    <a:pt x="1" y="128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;p42">
              <a:extLst>
                <a:ext uri="{FF2B5EF4-FFF2-40B4-BE49-F238E27FC236}">
                  <a16:creationId xmlns:a16="http://schemas.microsoft.com/office/drawing/2014/main" id="{EE47E1AB-9426-4DB0-8BF9-CD8623518789}"/>
                </a:ext>
              </a:extLst>
            </p:cNvPr>
            <p:cNvSpPr/>
            <p:nvPr/>
          </p:nvSpPr>
          <p:spPr>
            <a:xfrm>
              <a:off x="70506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" y="1"/>
                  </a:moveTo>
                  <a:lnTo>
                    <a:pt x="1" y="255"/>
                  </a:lnTo>
                  <a:lnTo>
                    <a:pt x="1" y="383"/>
                  </a:lnTo>
                  <a:lnTo>
                    <a:pt x="256" y="510"/>
                  </a:lnTo>
                  <a:lnTo>
                    <a:pt x="383" y="383"/>
                  </a:lnTo>
                  <a:lnTo>
                    <a:pt x="511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5;p42">
              <a:extLst>
                <a:ext uri="{FF2B5EF4-FFF2-40B4-BE49-F238E27FC236}">
                  <a16:creationId xmlns:a16="http://schemas.microsoft.com/office/drawing/2014/main" id="{943EA467-01ED-4CE5-BE67-72FFBB6DC78B}"/>
                </a:ext>
              </a:extLst>
            </p:cNvPr>
            <p:cNvSpPr/>
            <p:nvPr/>
          </p:nvSpPr>
          <p:spPr>
            <a:xfrm>
              <a:off x="7123170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6;p42">
              <a:extLst>
                <a:ext uri="{FF2B5EF4-FFF2-40B4-BE49-F238E27FC236}">
                  <a16:creationId xmlns:a16="http://schemas.microsoft.com/office/drawing/2014/main" id="{8D0C3E57-22C8-4169-86D7-9762BBFD0991}"/>
                </a:ext>
              </a:extLst>
            </p:cNvPr>
            <p:cNvSpPr/>
            <p:nvPr/>
          </p:nvSpPr>
          <p:spPr>
            <a:xfrm>
              <a:off x="6989803" y="1449365"/>
              <a:ext cx="212936" cy="226960"/>
            </a:xfrm>
            <a:custGeom>
              <a:avLst/>
              <a:gdLst/>
              <a:ahLst/>
              <a:cxnLst/>
              <a:rect l="l" t="t" r="r" b="b"/>
              <a:pathLst>
                <a:path w="11601" h="12365" extrusionOk="0">
                  <a:moveTo>
                    <a:pt x="9178" y="1"/>
                  </a:moveTo>
                  <a:lnTo>
                    <a:pt x="8541" y="128"/>
                  </a:lnTo>
                  <a:lnTo>
                    <a:pt x="7904" y="511"/>
                  </a:lnTo>
                  <a:lnTo>
                    <a:pt x="1" y="12365"/>
                  </a:lnTo>
                  <a:lnTo>
                    <a:pt x="1785" y="12365"/>
                  </a:lnTo>
                  <a:lnTo>
                    <a:pt x="5227" y="12237"/>
                  </a:lnTo>
                  <a:lnTo>
                    <a:pt x="5737" y="12237"/>
                  </a:lnTo>
                  <a:lnTo>
                    <a:pt x="9306" y="12110"/>
                  </a:lnTo>
                  <a:lnTo>
                    <a:pt x="10198" y="12110"/>
                  </a:lnTo>
                  <a:lnTo>
                    <a:pt x="10708" y="10070"/>
                  </a:lnTo>
                  <a:lnTo>
                    <a:pt x="11090" y="8158"/>
                  </a:lnTo>
                  <a:lnTo>
                    <a:pt x="11345" y="6119"/>
                  </a:lnTo>
                  <a:lnTo>
                    <a:pt x="11600" y="4079"/>
                  </a:lnTo>
                  <a:lnTo>
                    <a:pt x="11600" y="3570"/>
                  </a:lnTo>
                  <a:lnTo>
                    <a:pt x="11600" y="3060"/>
                  </a:lnTo>
                  <a:lnTo>
                    <a:pt x="11473" y="2040"/>
                  </a:lnTo>
                  <a:lnTo>
                    <a:pt x="11218" y="1275"/>
                  </a:lnTo>
                  <a:lnTo>
                    <a:pt x="10835" y="638"/>
                  </a:lnTo>
                  <a:lnTo>
                    <a:pt x="10453" y="256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7;p42">
              <a:extLst>
                <a:ext uri="{FF2B5EF4-FFF2-40B4-BE49-F238E27FC236}">
                  <a16:creationId xmlns:a16="http://schemas.microsoft.com/office/drawing/2014/main" id="{8CCB0936-6B8C-4E66-957B-CC1167D3E7B4}"/>
                </a:ext>
              </a:extLst>
            </p:cNvPr>
            <p:cNvSpPr/>
            <p:nvPr/>
          </p:nvSpPr>
          <p:spPr>
            <a:xfrm>
              <a:off x="6688010" y="3016901"/>
              <a:ext cx="650409" cy="891392"/>
            </a:xfrm>
            <a:custGeom>
              <a:avLst/>
              <a:gdLst/>
              <a:ahLst/>
              <a:cxnLst/>
              <a:rect l="l" t="t" r="r" b="b"/>
              <a:pathLst>
                <a:path w="35435" h="48564" extrusionOk="0">
                  <a:moveTo>
                    <a:pt x="20522" y="0"/>
                  </a:moveTo>
                  <a:lnTo>
                    <a:pt x="0" y="10835"/>
                  </a:lnTo>
                  <a:lnTo>
                    <a:pt x="9178" y="27022"/>
                  </a:lnTo>
                  <a:lnTo>
                    <a:pt x="11217" y="30464"/>
                  </a:lnTo>
                  <a:lnTo>
                    <a:pt x="6628" y="36455"/>
                  </a:lnTo>
                  <a:lnTo>
                    <a:pt x="3314" y="40916"/>
                  </a:lnTo>
                  <a:lnTo>
                    <a:pt x="2167" y="42573"/>
                  </a:lnTo>
                  <a:lnTo>
                    <a:pt x="1530" y="43593"/>
                  </a:lnTo>
                  <a:lnTo>
                    <a:pt x="1402" y="44230"/>
                  </a:lnTo>
                  <a:lnTo>
                    <a:pt x="1275" y="45122"/>
                  </a:lnTo>
                  <a:lnTo>
                    <a:pt x="1275" y="45887"/>
                  </a:lnTo>
                  <a:lnTo>
                    <a:pt x="1402" y="46779"/>
                  </a:lnTo>
                  <a:lnTo>
                    <a:pt x="1657" y="47544"/>
                  </a:lnTo>
                  <a:lnTo>
                    <a:pt x="2040" y="48054"/>
                  </a:lnTo>
                  <a:lnTo>
                    <a:pt x="2422" y="48436"/>
                  </a:lnTo>
                  <a:lnTo>
                    <a:pt x="2549" y="48564"/>
                  </a:lnTo>
                  <a:lnTo>
                    <a:pt x="2804" y="48564"/>
                  </a:lnTo>
                  <a:lnTo>
                    <a:pt x="4589" y="47799"/>
                  </a:lnTo>
                  <a:lnTo>
                    <a:pt x="8413" y="45887"/>
                  </a:lnTo>
                  <a:lnTo>
                    <a:pt x="19375" y="40024"/>
                  </a:lnTo>
                  <a:lnTo>
                    <a:pt x="25110" y="36837"/>
                  </a:lnTo>
                  <a:lnTo>
                    <a:pt x="30209" y="33906"/>
                  </a:lnTo>
                  <a:lnTo>
                    <a:pt x="33905" y="31739"/>
                  </a:lnTo>
                  <a:lnTo>
                    <a:pt x="34925" y="30974"/>
                  </a:lnTo>
                  <a:lnTo>
                    <a:pt x="35435" y="30591"/>
                  </a:lnTo>
                  <a:lnTo>
                    <a:pt x="35435" y="30209"/>
                  </a:lnTo>
                  <a:lnTo>
                    <a:pt x="35308" y="29572"/>
                  </a:lnTo>
                  <a:lnTo>
                    <a:pt x="34288" y="27150"/>
                  </a:lnTo>
                  <a:lnTo>
                    <a:pt x="32758" y="23963"/>
                  </a:lnTo>
                  <a:lnTo>
                    <a:pt x="30974" y="20012"/>
                  </a:lnTo>
                  <a:lnTo>
                    <a:pt x="29062" y="16443"/>
                  </a:lnTo>
                  <a:lnTo>
                    <a:pt x="23199" y="5226"/>
                  </a:lnTo>
                  <a:lnTo>
                    <a:pt x="2052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8;p42">
              <a:extLst>
                <a:ext uri="{FF2B5EF4-FFF2-40B4-BE49-F238E27FC236}">
                  <a16:creationId xmlns:a16="http://schemas.microsoft.com/office/drawing/2014/main" id="{67308232-47D0-4E64-996C-FCD1E95522B0}"/>
                </a:ext>
              </a:extLst>
            </p:cNvPr>
            <p:cNvSpPr/>
            <p:nvPr/>
          </p:nvSpPr>
          <p:spPr>
            <a:xfrm>
              <a:off x="6711394" y="3318712"/>
              <a:ext cx="627025" cy="589581"/>
            </a:xfrm>
            <a:custGeom>
              <a:avLst/>
              <a:gdLst/>
              <a:ahLst/>
              <a:cxnLst/>
              <a:rect l="l" t="t" r="r" b="b"/>
              <a:pathLst>
                <a:path w="34161" h="32121" extrusionOk="0">
                  <a:moveTo>
                    <a:pt x="27788" y="0"/>
                  </a:moveTo>
                  <a:lnTo>
                    <a:pt x="7904" y="10579"/>
                  </a:lnTo>
                  <a:lnTo>
                    <a:pt x="9943" y="14021"/>
                  </a:lnTo>
                  <a:lnTo>
                    <a:pt x="5354" y="20012"/>
                  </a:lnTo>
                  <a:lnTo>
                    <a:pt x="2040" y="24473"/>
                  </a:lnTo>
                  <a:lnTo>
                    <a:pt x="893" y="26130"/>
                  </a:lnTo>
                  <a:lnTo>
                    <a:pt x="256" y="27150"/>
                  </a:lnTo>
                  <a:lnTo>
                    <a:pt x="128" y="27787"/>
                  </a:lnTo>
                  <a:lnTo>
                    <a:pt x="1" y="28679"/>
                  </a:lnTo>
                  <a:lnTo>
                    <a:pt x="1" y="29444"/>
                  </a:lnTo>
                  <a:lnTo>
                    <a:pt x="128" y="30336"/>
                  </a:lnTo>
                  <a:lnTo>
                    <a:pt x="383" y="31101"/>
                  </a:lnTo>
                  <a:lnTo>
                    <a:pt x="766" y="31611"/>
                  </a:lnTo>
                  <a:lnTo>
                    <a:pt x="1148" y="31993"/>
                  </a:lnTo>
                  <a:lnTo>
                    <a:pt x="1275" y="32121"/>
                  </a:lnTo>
                  <a:lnTo>
                    <a:pt x="1530" y="32121"/>
                  </a:lnTo>
                  <a:lnTo>
                    <a:pt x="3315" y="31356"/>
                  </a:lnTo>
                  <a:lnTo>
                    <a:pt x="7139" y="29444"/>
                  </a:lnTo>
                  <a:lnTo>
                    <a:pt x="18101" y="23581"/>
                  </a:lnTo>
                  <a:lnTo>
                    <a:pt x="23836" y="20394"/>
                  </a:lnTo>
                  <a:lnTo>
                    <a:pt x="28935" y="17463"/>
                  </a:lnTo>
                  <a:lnTo>
                    <a:pt x="32631" y="15296"/>
                  </a:lnTo>
                  <a:lnTo>
                    <a:pt x="33651" y="14531"/>
                  </a:lnTo>
                  <a:lnTo>
                    <a:pt x="34161" y="14148"/>
                  </a:lnTo>
                  <a:lnTo>
                    <a:pt x="34161" y="13639"/>
                  </a:lnTo>
                  <a:lnTo>
                    <a:pt x="33779" y="12619"/>
                  </a:lnTo>
                  <a:lnTo>
                    <a:pt x="32504" y="9432"/>
                  </a:lnTo>
                  <a:lnTo>
                    <a:pt x="30337" y="4971"/>
                  </a:lnTo>
                  <a:lnTo>
                    <a:pt x="27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9;p42">
              <a:extLst>
                <a:ext uri="{FF2B5EF4-FFF2-40B4-BE49-F238E27FC236}">
                  <a16:creationId xmlns:a16="http://schemas.microsoft.com/office/drawing/2014/main" id="{9F377E85-3C76-4254-AC8B-0D2AA1C677FD}"/>
                </a:ext>
              </a:extLst>
            </p:cNvPr>
            <p:cNvSpPr/>
            <p:nvPr/>
          </p:nvSpPr>
          <p:spPr>
            <a:xfrm>
              <a:off x="6711394" y="3384202"/>
              <a:ext cx="627025" cy="524090"/>
            </a:xfrm>
            <a:custGeom>
              <a:avLst/>
              <a:gdLst/>
              <a:ahLst/>
              <a:cxnLst/>
              <a:rect l="l" t="t" r="r" b="b"/>
              <a:pathLst>
                <a:path w="34161" h="28553" extrusionOk="0">
                  <a:moveTo>
                    <a:pt x="29700" y="1"/>
                  </a:moveTo>
                  <a:lnTo>
                    <a:pt x="9943" y="10453"/>
                  </a:lnTo>
                  <a:lnTo>
                    <a:pt x="5354" y="16444"/>
                  </a:lnTo>
                  <a:lnTo>
                    <a:pt x="2040" y="20905"/>
                  </a:lnTo>
                  <a:lnTo>
                    <a:pt x="893" y="22562"/>
                  </a:lnTo>
                  <a:lnTo>
                    <a:pt x="256" y="23582"/>
                  </a:lnTo>
                  <a:lnTo>
                    <a:pt x="128" y="24219"/>
                  </a:lnTo>
                  <a:lnTo>
                    <a:pt x="1" y="25111"/>
                  </a:lnTo>
                  <a:lnTo>
                    <a:pt x="1" y="25876"/>
                  </a:lnTo>
                  <a:lnTo>
                    <a:pt x="128" y="26768"/>
                  </a:lnTo>
                  <a:lnTo>
                    <a:pt x="383" y="27533"/>
                  </a:lnTo>
                  <a:lnTo>
                    <a:pt x="766" y="28043"/>
                  </a:lnTo>
                  <a:lnTo>
                    <a:pt x="1148" y="28425"/>
                  </a:lnTo>
                  <a:lnTo>
                    <a:pt x="1275" y="28553"/>
                  </a:lnTo>
                  <a:lnTo>
                    <a:pt x="1530" y="28553"/>
                  </a:lnTo>
                  <a:lnTo>
                    <a:pt x="3315" y="27788"/>
                  </a:lnTo>
                  <a:lnTo>
                    <a:pt x="7139" y="25876"/>
                  </a:lnTo>
                  <a:lnTo>
                    <a:pt x="18101" y="20013"/>
                  </a:lnTo>
                  <a:lnTo>
                    <a:pt x="23836" y="16826"/>
                  </a:lnTo>
                  <a:lnTo>
                    <a:pt x="28935" y="13895"/>
                  </a:lnTo>
                  <a:lnTo>
                    <a:pt x="32631" y="11728"/>
                  </a:lnTo>
                  <a:lnTo>
                    <a:pt x="33651" y="10963"/>
                  </a:lnTo>
                  <a:lnTo>
                    <a:pt x="34161" y="10580"/>
                  </a:lnTo>
                  <a:lnTo>
                    <a:pt x="34161" y="10198"/>
                  </a:lnTo>
                  <a:lnTo>
                    <a:pt x="34034" y="9561"/>
                  </a:lnTo>
                  <a:lnTo>
                    <a:pt x="33014" y="7139"/>
                  </a:lnTo>
                  <a:lnTo>
                    <a:pt x="31484" y="3952"/>
                  </a:lnTo>
                  <a:lnTo>
                    <a:pt x="2970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40;p42">
              <a:extLst>
                <a:ext uri="{FF2B5EF4-FFF2-40B4-BE49-F238E27FC236}">
                  <a16:creationId xmlns:a16="http://schemas.microsoft.com/office/drawing/2014/main" id="{5D10AAC1-7E7E-490A-B9FB-593814A7486C}"/>
                </a:ext>
              </a:extLst>
            </p:cNvPr>
            <p:cNvSpPr/>
            <p:nvPr/>
          </p:nvSpPr>
          <p:spPr>
            <a:xfrm>
              <a:off x="6734797" y="3580729"/>
              <a:ext cx="568546" cy="301830"/>
            </a:xfrm>
            <a:custGeom>
              <a:avLst/>
              <a:gdLst/>
              <a:ahLst/>
              <a:cxnLst/>
              <a:rect l="l" t="t" r="r" b="b"/>
              <a:pathLst>
                <a:path w="30975" h="16444" extrusionOk="0">
                  <a:moveTo>
                    <a:pt x="30974" y="1"/>
                  </a:moveTo>
                  <a:lnTo>
                    <a:pt x="24728" y="3188"/>
                  </a:lnTo>
                  <a:lnTo>
                    <a:pt x="15551" y="8031"/>
                  </a:lnTo>
                  <a:lnTo>
                    <a:pt x="6246" y="12875"/>
                  </a:lnTo>
                  <a:lnTo>
                    <a:pt x="128" y="16316"/>
                  </a:lnTo>
                  <a:lnTo>
                    <a:pt x="0" y="16444"/>
                  </a:lnTo>
                  <a:lnTo>
                    <a:pt x="128" y="16444"/>
                  </a:lnTo>
                  <a:lnTo>
                    <a:pt x="6374" y="13257"/>
                  </a:lnTo>
                  <a:lnTo>
                    <a:pt x="15678" y="8414"/>
                  </a:lnTo>
                  <a:lnTo>
                    <a:pt x="24856" y="3442"/>
                  </a:lnTo>
                  <a:lnTo>
                    <a:pt x="309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41;p42">
              <a:extLst>
                <a:ext uri="{FF2B5EF4-FFF2-40B4-BE49-F238E27FC236}">
                  <a16:creationId xmlns:a16="http://schemas.microsoft.com/office/drawing/2014/main" id="{55F61B65-E451-488E-A786-9D11B6B2CBC7}"/>
                </a:ext>
              </a:extLst>
            </p:cNvPr>
            <p:cNvSpPr/>
            <p:nvPr/>
          </p:nvSpPr>
          <p:spPr>
            <a:xfrm>
              <a:off x="6741808" y="3767914"/>
              <a:ext cx="116995" cy="42125"/>
            </a:xfrm>
            <a:custGeom>
              <a:avLst/>
              <a:gdLst/>
              <a:ahLst/>
              <a:cxnLst/>
              <a:rect l="l" t="t" r="r" b="b"/>
              <a:pathLst>
                <a:path w="6374" h="2295" extrusionOk="0">
                  <a:moveTo>
                    <a:pt x="1785" y="0"/>
                  </a:moveTo>
                  <a:lnTo>
                    <a:pt x="893" y="127"/>
                  </a:lnTo>
                  <a:lnTo>
                    <a:pt x="1" y="510"/>
                  </a:lnTo>
                  <a:lnTo>
                    <a:pt x="1" y="637"/>
                  </a:lnTo>
                  <a:lnTo>
                    <a:pt x="893" y="382"/>
                  </a:lnTo>
                  <a:lnTo>
                    <a:pt x="1785" y="255"/>
                  </a:lnTo>
                  <a:lnTo>
                    <a:pt x="2550" y="255"/>
                  </a:lnTo>
                  <a:lnTo>
                    <a:pt x="3442" y="382"/>
                  </a:lnTo>
                  <a:lnTo>
                    <a:pt x="4207" y="637"/>
                  </a:lnTo>
                  <a:lnTo>
                    <a:pt x="4972" y="1147"/>
                  </a:lnTo>
                  <a:lnTo>
                    <a:pt x="5737" y="1657"/>
                  </a:lnTo>
                  <a:lnTo>
                    <a:pt x="6247" y="2294"/>
                  </a:lnTo>
                  <a:lnTo>
                    <a:pt x="6374" y="2294"/>
                  </a:lnTo>
                  <a:lnTo>
                    <a:pt x="5864" y="1530"/>
                  </a:lnTo>
                  <a:lnTo>
                    <a:pt x="5227" y="892"/>
                  </a:lnTo>
                  <a:lnTo>
                    <a:pt x="4590" y="510"/>
                  </a:lnTo>
                  <a:lnTo>
                    <a:pt x="3697" y="1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42;p42">
              <a:extLst>
                <a:ext uri="{FF2B5EF4-FFF2-40B4-BE49-F238E27FC236}">
                  <a16:creationId xmlns:a16="http://schemas.microsoft.com/office/drawing/2014/main" id="{C758F71F-D7C2-44F6-B117-63EE1915272F}"/>
                </a:ext>
              </a:extLst>
            </p:cNvPr>
            <p:cNvSpPr/>
            <p:nvPr/>
          </p:nvSpPr>
          <p:spPr>
            <a:xfrm>
              <a:off x="6858785" y="3583079"/>
              <a:ext cx="131036" cy="28083"/>
            </a:xfrm>
            <a:custGeom>
              <a:avLst/>
              <a:gdLst/>
              <a:ahLst/>
              <a:cxnLst/>
              <a:rect l="l" t="t" r="r" b="b"/>
              <a:pathLst>
                <a:path w="7139" h="1530" extrusionOk="0">
                  <a:moveTo>
                    <a:pt x="4462" y="0"/>
                  </a:moveTo>
                  <a:lnTo>
                    <a:pt x="3570" y="128"/>
                  </a:lnTo>
                  <a:lnTo>
                    <a:pt x="2678" y="255"/>
                  </a:lnTo>
                  <a:lnTo>
                    <a:pt x="1785" y="510"/>
                  </a:lnTo>
                  <a:lnTo>
                    <a:pt x="893" y="893"/>
                  </a:lnTo>
                  <a:lnTo>
                    <a:pt x="128" y="1275"/>
                  </a:lnTo>
                  <a:lnTo>
                    <a:pt x="1" y="1275"/>
                  </a:lnTo>
                  <a:lnTo>
                    <a:pt x="1" y="1402"/>
                  </a:lnTo>
                  <a:lnTo>
                    <a:pt x="128" y="1530"/>
                  </a:lnTo>
                  <a:lnTo>
                    <a:pt x="256" y="1530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354" y="765"/>
                  </a:lnTo>
                  <a:lnTo>
                    <a:pt x="7011" y="765"/>
                  </a:lnTo>
                  <a:lnTo>
                    <a:pt x="7139" y="638"/>
                  </a:lnTo>
                  <a:lnTo>
                    <a:pt x="7139" y="510"/>
                  </a:lnTo>
                  <a:lnTo>
                    <a:pt x="6247" y="255"/>
                  </a:lnTo>
                  <a:lnTo>
                    <a:pt x="5354" y="128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43;p42">
              <a:extLst>
                <a:ext uri="{FF2B5EF4-FFF2-40B4-BE49-F238E27FC236}">
                  <a16:creationId xmlns:a16="http://schemas.microsoft.com/office/drawing/2014/main" id="{C2317229-BEDC-4EA1-9D71-EE2495E9864A}"/>
                </a:ext>
              </a:extLst>
            </p:cNvPr>
            <p:cNvSpPr/>
            <p:nvPr/>
          </p:nvSpPr>
          <p:spPr>
            <a:xfrm>
              <a:off x="6837732" y="3611144"/>
              <a:ext cx="128705" cy="25770"/>
            </a:xfrm>
            <a:custGeom>
              <a:avLst/>
              <a:gdLst/>
              <a:ahLst/>
              <a:cxnLst/>
              <a:rect l="l" t="t" r="r" b="b"/>
              <a:pathLst>
                <a:path w="7012" h="1404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1"/>
                  </a:lnTo>
                  <a:lnTo>
                    <a:pt x="766" y="766"/>
                  </a:lnTo>
                  <a:lnTo>
                    <a:pt x="1" y="1148"/>
                  </a:lnTo>
                  <a:lnTo>
                    <a:pt x="1" y="1276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785" y="1148"/>
                  </a:lnTo>
                  <a:lnTo>
                    <a:pt x="3570" y="893"/>
                  </a:lnTo>
                  <a:lnTo>
                    <a:pt x="5227" y="766"/>
                  </a:lnTo>
                  <a:lnTo>
                    <a:pt x="7011" y="638"/>
                  </a:lnTo>
                  <a:lnTo>
                    <a:pt x="7011" y="511"/>
                  </a:lnTo>
                  <a:lnTo>
                    <a:pt x="6119" y="128"/>
                  </a:lnTo>
                  <a:lnTo>
                    <a:pt x="52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44;p42">
              <a:extLst>
                <a:ext uri="{FF2B5EF4-FFF2-40B4-BE49-F238E27FC236}">
                  <a16:creationId xmlns:a16="http://schemas.microsoft.com/office/drawing/2014/main" id="{A733D309-3302-4BE8-AC1F-F9CCE70D5AC5}"/>
                </a:ext>
              </a:extLst>
            </p:cNvPr>
            <p:cNvSpPr/>
            <p:nvPr/>
          </p:nvSpPr>
          <p:spPr>
            <a:xfrm>
              <a:off x="6814347" y="3636896"/>
              <a:ext cx="128687" cy="28083"/>
            </a:xfrm>
            <a:custGeom>
              <a:avLst/>
              <a:gdLst/>
              <a:ahLst/>
              <a:cxnLst/>
              <a:rect l="l" t="t" r="r" b="b"/>
              <a:pathLst>
                <a:path w="7011" h="1530" extrusionOk="0">
                  <a:moveTo>
                    <a:pt x="4334" y="0"/>
                  </a:moveTo>
                  <a:lnTo>
                    <a:pt x="3442" y="128"/>
                  </a:lnTo>
                  <a:lnTo>
                    <a:pt x="2549" y="255"/>
                  </a:lnTo>
                  <a:lnTo>
                    <a:pt x="1657" y="510"/>
                  </a:lnTo>
                  <a:lnTo>
                    <a:pt x="892" y="892"/>
                  </a:lnTo>
                  <a:lnTo>
                    <a:pt x="0" y="1275"/>
                  </a:lnTo>
                  <a:lnTo>
                    <a:pt x="0" y="1402"/>
                  </a:lnTo>
                  <a:lnTo>
                    <a:pt x="0" y="1530"/>
                  </a:lnTo>
                  <a:lnTo>
                    <a:pt x="128" y="1530"/>
                  </a:lnTo>
                  <a:lnTo>
                    <a:pt x="1785" y="1147"/>
                  </a:lnTo>
                  <a:lnTo>
                    <a:pt x="3569" y="892"/>
                  </a:lnTo>
                  <a:lnTo>
                    <a:pt x="5226" y="765"/>
                  </a:lnTo>
                  <a:lnTo>
                    <a:pt x="7011" y="765"/>
                  </a:lnTo>
                  <a:lnTo>
                    <a:pt x="7011" y="637"/>
                  </a:lnTo>
                  <a:lnTo>
                    <a:pt x="7011" y="510"/>
                  </a:lnTo>
                  <a:lnTo>
                    <a:pt x="6118" y="255"/>
                  </a:lnTo>
                  <a:lnTo>
                    <a:pt x="5354" y="12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45;p42">
              <a:extLst>
                <a:ext uri="{FF2B5EF4-FFF2-40B4-BE49-F238E27FC236}">
                  <a16:creationId xmlns:a16="http://schemas.microsoft.com/office/drawing/2014/main" id="{E5F6F0DC-B217-409A-92AF-96C2F6F99736}"/>
                </a:ext>
              </a:extLst>
            </p:cNvPr>
            <p:cNvSpPr/>
            <p:nvPr/>
          </p:nvSpPr>
          <p:spPr>
            <a:xfrm>
              <a:off x="6790945" y="3664960"/>
              <a:ext cx="131036" cy="25752"/>
            </a:xfrm>
            <a:custGeom>
              <a:avLst/>
              <a:gdLst/>
              <a:ahLst/>
              <a:cxnLst/>
              <a:rect l="l" t="t" r="r" b="b"/>
              <a:pathLst>
                <a:path w="7139" h="1403" extrusionOk="0">
                  <a:moveTo>
                    <a:pt x="3442" y="1"/>
                  </a:moveTo>
                  <a:lnTo>
                    <a:pt x="2550" y="256"/>
                  </a:lnTo>
                  <a:lnTo>
                    <a:pt x="1658" y="510"/>
                  </a:lnTo>
                  <a:lnTo>
                    <a:pt x="893" y="765"/>
                  </a:lnTo>
                  <a:lnTo>
                    <a:pt x="128" y="1148"/>
                  </a:lnTo>
                  <a:lnTo>
                    <a:pt x="1" y="1275"/>
                  </a:lnTo>
                  <a:lnTo>
                    <a:pt x="1" y="1403"/>
                  </a:lnTo>
                  <a:lnTo>
                    <a:pt x="128" y="1403"/>
                  </a:lnTo>
                  <a:lnTo>
                    <a:pt x="1913" y="1148"/>
                  </a:lnTo>
                  <a:lnTo>
                    <a:pt x="3570" y="893"/>
                  </a:lnTo>
                  <a:lnTo>
                    <a:pt x="5227" y="765"/>
                  </a:lnTo>
                  <a:lnTo>
                    <a:pt x="7011" y="638"/>
                  </a:lnTo>
                  <a:lnTo>
                    <a:pt x="7139" y="638"/>
                  </a:lnTo>
                  <a:lnTo>
                    <a:pt x="7011" y="510"/>
                  </a:lnTo>
                  <a:lnTo>
                    <a:pt x="6246" y="128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46;p42">
              <a:extLst>
                <a:ext uri="{FF2B5EF4-FFF2-40B4-BE49-F238E27FC236}">
                  <a16:creationId xmlns:a16="http://schemas.microsoft.com/office/drawing/2014/main" id="{DA1FD56A-8AAD-4A95-8272-AA4E91597F23}"/>
                </a:ext>
              </a:extLst>
            </p:cNvPr>
            <p:cNvSpPr/>
            <p:nvPr/>
          </p:nvSpPr>
          <p:spPr>
            <a:xfrm>
              <a:off x="7214413" y="3498848"/>
              <a:ext cx="72539" cy="74888"/>
            </a:xfrm>
            <a:custGeom>
              <a:avLst/>
              <a:gdLst/>
              <a:ahLst/>
              <a:cxnLst/>
              <a:rect l="l" t="t" r="r" b="b"/>
              <a:pathLst>
                <a:path w="3952" h="4080" extrusionOk="0">
                  <a:moveTo>
                    <a:pt x="1785" y="1"/>
                  </a:moveTo>
                  <a:lnTo>
                    <a:pt x="1403" y="128"/>
                  </a:lnTo>
                  <a:lnTo>
                    <a:pt x="1020" y="256"/>
                  </a:lnTo>
                  <a:lnTo>
                    <a:pt x="638" y="511"/>
                  </a:lnTo>
                  <a:lnTo>
                    <a:pt x="255" y="765"/>
                  </a:lnTo>
                  <a:lnTo>
                    <a:pt x="128" y="1148"/>
                  </a:lnTo>
                  <a:lnTo>
                    <a:pt x="0" y="1530"/>
                  </a:lnTo>
                  <a:lnTo>
                    <a:pt x="0" y="2295"/>
                  </a:lnTo>
                  <a:lnTo>
                    <a:pt x="255" y="2932"/>
                  </a:lnTo>
                  <a:lnTo>
                    <a:pt x="638" y="3570"/>
                  </a:lnTo>
                  <a:lnTo>
                    <a:pt x="1275" y="3952"/>
                  </a:lnTo>
                  <a:lnTo>
                    <a:pt x="1657" y="4080"/>
                  </a:lnTo>
                  <a:lnTo>
                    <a:pt x="2040" y="4080"/>
                  </a:lnTo>
                  <a:lnTo>
                    <a:pt x="2422" y="3952"/>
                  </a:lnTo>
                  <a:lnTo>
                    <a:pt x="2932" y="3825"/>
                  </a:lnTo>
                  <a:lnTo>
                    <a:pt x="3314" y="3570"/>
                  </a:lnTo>
                  <a:lnTo>
                    <a:pt x="3569" y="3315"/>
                  </a:lnTo>
                  <a:lnTo>
                    <a:pt x="3824" y="2932"/>
                  </a:lnTo>
                  <a:lnTo>
                    <a:pt x="3952" y="2550"/>
                  </a:lnTo>
                  <a:lnTo>
                    <a:pt x="3952" y="1785"/>
                  </a:lnTo>
                  <a:lnTo>
                    <a:pt x="3697" y="1148"/>
                  </a:lnTo>
                  <a:lnTo>
                    <a:pt x="3187" y="511"/>
                  </a:lnTo>
                  <a:lnTo>
                    <a:pt x="2550" y="128"/>
                  </a:lnTo>
                  <a:lnTo>
                    <a:pt x="21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47;p42">
              <a:extLst>
                <a:ext uri="{FF2B5EF4-FFF2-40B4-BE49-F238E27FC236}">
                  <a16:creationId xmlns:a16="http://schemas.microsoft.com/office/drawing/2014/main" id="{79183B4D-85B4-4ACF-9541-8D286D0925DA}"/>
                </a:ext>
              </a:extLst>
            </p:cNvPr>
            <p:cNvSpPr/>
            <p:nvPr/>
          </p:nvSpPr>
          <p:spPr>
            <a:xfrm>
              <a:off x="6765211" y="3505878"/>
              <a:ext cx="149758" cy="93592"/>
            </a:xfrm>
            <a:custGeom>
              <a:avLst/>
              <a:gdLst/>
              <a:ahLst/>
              <a:cxnLst/>
              <a:rect l="l" t="t" r="r" b="b"/>
              <a:pathLst>
                <a:path w="8159" h="5099" extrusionOk="0">
                  <a:moveTo>
                    <a:pt x="2040" y="765"/>
                  </a:moveTo>
                  <a:lnTo>
                    <a:pt x="2677" y="892"/>
                  </a:lnTo>
                  <a:lnTo>
                    <a:pt x="3569" y="1147"/>
                  </a:lnTo>
                  <a:lnTo>
                    <a:pt x="5099" y="2167"/>
                  </a:lnTo>
                  <a:lnTo>
                    <a:pt x="6501" y="3314"/>
                  </a:lnTo>
                  <a:lnTo>
                    <a:pt x="7903" y="4589"/>
                  </a:lnTo>
                  <a:lnTo>
                    <a:pt x="4972" y="4206"/>
                  </a:lnTo>
                  <a:lnTo>
                    <a:pt x="3824" y="3951"/>
                  </a:lnTo>
                  <a:lnTo>
                    <a:pt x="2677" y="3697"/>
                  </a:lnTo>
                  <a:lnTo>
                    <a:pt x="2040" y="3442"/>
                  </a:lnTo>
                  <a:lnTo>
                    <a:pt x="1530" y="3187"/>
                  </a:lnTo>
                  <a:lnTo>
                    <a:pt x="1148" y="2804"/>
                  </a:lnTo>
                  <a:lnTo>
                    <a:pt x="893" y="2422"/>
                  </a:lnTo>
                  <a:lnTo>
                    <a:pt x="638" y="1657"/>
                  </a:lnTo>
                  <a:lnTo>
                    <a:pt x="638" y="1402"/>
                  </a:lnTo>
                  <a:lnTo>
                    <a:pt x="765" y="1147"/>
                  </a:lnTo>
                  <a:lnTo>
                    <a:pt x="1020" y="892"/>
                  </a:lnTo>
                  <a:lnTo>
                    <a:pt x="1530" y="765"/>
                  </a:lnTo>
                  <a:close/>
                  <a:moveTo>
                    <a:pt x="1657" y="0"/>
                  </a:moveTo>
                  <a:lnTo>
                    <a:pt x="1148" y="128"/>
                  </a:lnTo>
                  <a:lnTo>
                    <a:pt x="765" y="382"/>
                  </a:lnTo>
                  <a:lnTo>
                    <a:pt x="383" y="637"/>
                  </a:lnTo>
                  <a:lnTo>
                    <a:pt x="128" y="1147"/>
                  </a:lnTo>
                  <a:lnTo>
                    <a:pt x="0" y="1657"/>
                  </a:lnTo>
                  <a:lnTo>
                    <a:pt x="0" y="2167"/>
                  </a:lnTo>
                  <a:lnTo>
                    <a:pt x="128" y="2549"/>
                  </a:lnTo>
                  <a:lnTo>
                    <a:pt x="383" y="2932"/>
                  </a:lnTo>
                  <a:lnTo>
                    <a:pt x="1020" y="3569"/>
                  </a:lnTo>
                  <a:lnTo>
                    <a:pt x="1912" y="4079"/>
                  </a:lnTo>
                  <a:lnTo>
                    <a:pt x="3315" y="4589"/>
                  </a:lnTo>
                  <a:lnTo>
                    <a:pt x="4844" y="4844"/>
                  </a:lnTo>
                  <a:lnTo>
                    <a:pt x="7903" y="5099"/>
                  </a:lnTo>
                  <a:lnTo>
                    <a:pt x="8158" y="5099"/>
                  </a:lnTo>
                  <a:lnTo>
                    <a:pt x="8158" y="4844"/>
                  </a:lnTo>
                  <a:lnTo>
                    <a:pt x="8158" y="4716"/>
                  </a:lnTo>
                  <a:lnTo>
                    <a:pt x="7266" y="3442"/>
                  </a:lnTo>
                  <a:lnTo>
                    <a:pt x="6119" y="2294"/>
                  </a:lnTo>
                  <a:lnTo>
                    <a:pt x="4972" y="1275"/>
                  </a:lnTo>
                  <a:lnTo>
                    <a:pt x="3569" y="382"/>
                  </a:lnTo>
                  <a:lnTo>
                    <a:pt x="2550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48;p42">
              <a:extLst>
                <a:ext uri="{FF2B5EF4-FFF2-40B4-BE49-F238E27FC236}">
                  <a16:creationId xmlns:a16="http://schemas.microsoft.com/office/drawing/2014/main" id="{870E3DAA-6525-404D-A0E5-78DACDCAD30C}"/>
                </a:ext>
              </a:extLst>
            </p:cNvPr>
            <p:cNvSpPr/>
            <p:nvPr/>
          </p:nvSpPr>
          <p:spPr>
            <a:xfrm>
              <a:off x="6905590" y="3482475"/>
              <a:ext cx="138048" cy="116995"/>
            </a:xfrm>
            <a:custGeom>
              <a:avLst/>
              <a:gdLst/>
              <a:ahLst/>
              <a:cxnLst/>
              <a:rect l="l" t="t" r="r" b="b"/>
              <a:pathLst>
                <a:path w="7521" h="6374" extrusionOk="0">
                  <a:moveTo>
                    <a:pt x="6119" y="638"/>
                  </a:moveTo>
                  <a:lnTo>
                    <a:pt x="6501" y="893"/>
                  </a:lnTo>
                  <a:lnTo>
                    <a:pt x="6628" y="1148"/>
                  </a:lnTo>
                  <a:lnTo>
                    <a:pt x="6756" y="1403"/>
                  </a:lnTo>
                  <a:lnTo>
                    <a:pt x="6628" y="2167"/>
                  </a:lnTo>
                  <a:lnTo>
                    <a:pt x="6501" y="2677"/>
                  </a:lnTo>
                  <a:lnTo>
                    <a:pt x="6119" y="3060"/>
                  </a:lnTo>
                  <a:lnTo>
                    <a:pt x="5736" y="3442"/>
                  </a:lnTo>
                  <a:lnTo>
                    <a:pt x="5226" y="3824"/>
                  </a:lnTo>
                  <a:lnTo>
                    <a:pt x="4079" y="4334"/>
                  </a:lnTo>
                  <a:lnTo>
                    <a:pt x="3059" y="4717"/>
                  </a:lnTo>
                  <a:lnTo>
                    <a:pt x="255" y="5736"/>
                  </a:lnTo>
                  <a:lnTo>
                    <a:pt x="1402" y="4207"/>
                  </a:lnTo>
                  <a:lnTo>
                    <a:pt x="2422" y="2805"/>
                  </a:lnTo>
                  <a:lnTo>
                    <a:pt x="3697" y="1530"/>
                  </a:lnTo>
                  <a:lnTo>
                    <a:pt x="4461" y="1020"/>
                  </a:lnTo>
                  <a:lnTo>
                    <a:pt x="5099" y="765"/>
                  </a:lnTo>
                  <a:lnTo>
                    <a:pt x="5609" y="638"/>
                  </a:lnTo>
                  <a:close/>
                  <a:moveTo>
                    <a:pt x="5481" y="0"/>
                  </a:moveTo>
                  <a:lnTo>
                    <a:pt x="4971" y="128"/>
                  </a:lnTo>
                  <a:lnTo>
                    <a:pt x="4461" y="255"/>
                  </a:lnTo>
                  <a:lnTo>
                    <a:pt x="3569" y="765"/>
                  </a:lnTo>
                  <a:lnTo>
                    <a:pt x="2422" y="1912"/>
                  </a:lnTo>
                  <a:lnTo>
                    <a:pt x="1530" y="3187"/>
                  </a:lnTo>
                  <a:lnTo>
                    <a:pt x="638" y="4462"/>
                  </a:lnTo>
                  <a:lnTo>
                    <a:pt x="0" y="5991"/>
                  </a:lnTo>
                  <a:lnTo>
                    <a:pt x="0" y="6119"/>
                  </a:lnTo>
                  <a:lnTo>
                    <a:pt x="128" y="6246"/>
                  </a:lnTo>
                  <a:lnTo>
                    <a:pt x="383" y="6374"/>
                  </a:lnTo>
                  <a:lnTo>
                    <a:pt x="3314" y="5354"/>
                  </a:lnTo>
                  <a:lnTo>
                    <a:pt x="4716" y="4844"/>
                  </a:lnTo>
                  <a:lnTo>
                    <a:pt x="6119" y="3952"/>
                  </a:lnTo>
                  <a:lnTo>
                    <a:pt x="6756" y="3315"/>
                  </a:lnTo>
                  <a:lnTo>
                    <a:pt x="7266" y="2550"/>
                  </a:lnTo>
                  <a:lnTo>
                    <a:pt x="7393" y="2040"/>
                  </a:lnTo>
                  <a:lnTo>
                    <a:pt x="7521" y="1657"/>
                  </a:lnTo>
                  <a:lnTo>
                    <a:pt x="7393" y="1148"/>
                  </a:lnTo>
                  <a:lnTo>
                    <a:pt x="7138" y="765"/>
                  </a:lnTo>
                  <a:lnTo>
                    <a:pt x="6756" y="383"/>
                  </a:lnTo>
                  <a:lnTo>
                    <a:pt x="6373" y="128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49;p42">
              <a:extLst>
                <a:ext uri="{FF2B5EF4-FFF2-40B4-BE49-F238E27FC236}">
                  <a16:creationId xmlns:a16="http://schemas.microsoft.com/office/drawing/2014/main" id="{74585C8F-B4B7-40CF-8DB9-2BD52FCA8CCD}"/>
                </a:ext>
              </a:extLst>
            </p:cNvPr>
            <p:cNvSpPr/>
            <p:nvPr/>
          </p:nvSpPr>
          <p:spPr>
            <a:xfrm>
              <a:off x="6521897" y="1964076"/>
              <a:ext cx="889061" cy="1504376"/>
            </a:xfrm>
            <a:custGeom>
              <a:avLst/>
              <a:gdLst/>
              <a:ahLst/>
              <a:cxnLst/>
              <a:rect l="l" t="t" r="r" b="b"/>
              <a:pathLst>
                <a:path w="48437" h="81960" extrusionOk="0">
                  <a:moveTo>
                    <a:pt x="32376" y="1"/>
                  </a:moveTo>
                  <a:lnTo>
                    <a:pt x="29954" y="2677"/>
                  </a:lnTo>
                  <a:lnTo>
                    <a:pt x="27532" y="5227"/>
                  </a:lnTo>
                  <a:lnTo>
                    <a:pt x="22306" y="10453"/>
                  </a:lnTo>
                  <a:lnTo>
                    <a:pt x="17080" y="15551"/>
                  </a:lnTo>
                  <a:lnTo>
                    <a:pt x="11982" y="20650"/>
                  </a:lnTo>
                  <a:lnTo>
                    <a:pt x="9687" y="23072"/>
                  </a:lnTo>
                  <a:lnTo>
                    <a:pt x="7521" y="25621"/>
                  </a:lnTo>
                  <a:lnTo>
                    <a:pt x="5481" y="27915"/>
                  </a:lnTo>
                  <a:lnTo>
                    <a:pt x="3824" y="30337"/>
                  </a:lnTo>
                  <a:lnTo>
                    <a:pt x="2295" y="32631"/>
                  </a:lnTo>
                  <a:lnTo>
                    <a:pt x="1275" y="34926"/>
                  </a:lnTo>
                  <a:lnTo>
                    <a:pt x="765" y="36073"/>
                  </a:lnTo>
                  <a:lnTo>
                    <a:pt x="510" y="37093"/>
                  </a:lnTo>
                  <a:lnTo>
                    <a:pt x="255" y="38240"/>
                  </a:lnTo>
                  <a:lnTo>
                    <a:pt x="128" y="39259"/>
                  </a:lnTo>
                  <a:lnTo>
                    <a:pt x="0" y="40534"/>
                  </a:lnTo>
                  <a:lnTo>
                    <a:pt x="128" y="41936"/>
                  </a:lnTo>
                  <a:lnTo>
                    <a:pt x="510" y="44868"/>
                  </a:lnTo>
                  <a:lnTo>
                    <a:pt x="1275" y="48182"/>
                  </a:lnTo>
                  <a:lnTo>
                    <a:pt x="2167" y="51496"/>
                  </a:lnTo>
                  <a:lnTo>
                    <a:pt x="3314" y="55065"/>
                  </a:lnTo>
                  <a:lnTo>
                    <a:pt x="4716" y="58634"/>
                  </a:lnTo>
                  <a:lnTo>
                    <a:pt x="6119" y="62203"/>
                  </a:lnTo>
                  <a:lnTo>
                    <a:pt x="7648" y="65644"/>
                  </a:lnTo>
                  <a:lnTo>
                    <a:pt x="10707" y="72018"/>
                  </a:lnTo>
                  <a:lnTo>
                    <a:pt x="13256" y="77244"/>
                  </a:lnTo>
                  <a:lnTo>
                    <a:pt x="15933" y="81960"/>
                  </a:lnTo>
                  <a:lnTo>
                    <a:pt x="19502" y="80175"/>
                  </a:lnTo>
                  <a:lnTo>
                    <a:pt x="37602" y="71125"/>
                  </a:lnTo>
                  <a:lnTo>
                    <a:pt x="35435" y="66919"/>
                  </a:lnTo>
                  <a:lnTo>
                    <a:pt x="30591" y="57359"/>
                  </a:lnTo>
                  <a:lnTo>
                    <a:pt x="28042" y="51751"/>
                  </a:lnTo>
                  <a:lnTo>
                    <a:pt x="25748" y="46525"/>
                  </a:lnTo>
                  <a:lnTo>
                    <a:pt x="24856" y="44230"/>
                  </a:lnTo>
                  <a:lnTo>
                    <a:pt x="24091" y="42064"/>
                  </a:lnTo>
                  <a:lnTo>
                    <a:pt x="23581" y="40407"/>
                  </a:lnTo>
                  <a:lnTo>
                    <a:pt x="23326" y="39004"/>
                  </a:lnTo>
                  <a:lnTo>
                    <a:pt x="23326" y="38367"/>
                  </a:lnTo>
                  <a:lnTo>
                    <a:pt x="23836" y="37220"/>
                  </a:lnTo>
                  <a:lnTo>
                    <a:pt x="24601" y="35818"/>
                  </a:lnTo>
                  <a:lnTo>
                    <a:pt x="25748" y="34161"/>
                  </a:lnTo>
                  <a:lnTo>
                    <a:pt x="27150" y="32249"/>
                  </a:lnTo>
                  <a:lnTo>
                    <a:pt x="30591" y="28043"/>
                  </a:lnTo>
                  <a:lnTo>
                    <a:pt x="34543" y="23072"/>
                  </a:lnTo>
                  <a:lnTo>
                    <a:pt x="38622" y="17591"/>
                  </a:lnTo>
                  <a:lnTo>
                    <a:pt x="40661" y="14786"/>
                  </a:lnTo>
                  <a:lnTo>
                    <a:pt x="42573" y="11855"/>
                  </a:lnTo>
                  <a:lnTo>
                    <a:pt x="44358" y="8923"/>
                  </a:lnTo>
                  <a:lnTo>
                    <a:pt x="46015" y="5991"/>
                  </a:lnTo>
                  <a:lnTo>
                    <a:pt x="47289" y="2932"/>
                  </a:lnTo>
                  <a:lnTo>
                    <a:pt x="4843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0;p42">
              <a:extLst>
                <a:ext uri="{FF2B5EF4-FFF2-40B4-BE49-F238E27FC236}">
                  <a16:creationId xmlns:a16="http://schemas.microsoft.com/office/drawing/2014/main" id="{C291756B-DE0E-42CD-B5D6-39BF9853DC08}"/>
                </a:ext>
              </a:extLst>
            </p:cNvPr>
            <p:cNvSpPr/>
            <p:nvPr/>
          </p:nvSpPr>
          <p:spPr>
            <a:xfrm>
              <a:off x="6811998" y="3218108"/>
              <a:ext cx="339255" cy="173143"/>
            </a:xfrm>
            <a:custGeom>
              <a:avLst/>
              <a:gdLst/>
              <a:ahLst/>
              <a:cxnLst/>
              <a:rect l="l" t="t" r="r" b="b"/>
              <a:pathLst>
                <a:path w="18483" h="9433" extrusionOk="0">
                  <a:moveTo>
                    <a:pt x="18483" y="0"/>
                  </a:moveTo>
                  <a:lnTo>
                    <a:pt x="16061" y="1020"/>
                  </a:lnTo>
                  <a:lnTo>
                    <a:pt x="12237" y="2932"/>
                  </a:lnTo>
                  <a:lnTo>
                    <a:pt x="6119" y="6118"/>
                  </a:lnTo>
                  <a:lnTo>
                    <a:pt x="128" y="9305"/>
                  </a:lnTo>
                  <a:lnTo>
                    <a:pt x="1" y="9305"/>
                  </a:lnTo>
                  <a:lnTo>
                    <a:pt x="1" y="9432"/>
                  </a:lnTo>
                  <a:lnTo>
                    <a:pt x="128" y="9432"/>
                  </a:lnTo>
                  <a:lnTo>
                    <a:pt x="6374" y="6373"/>
                  </a:lnTo>
                  <a:lnTo>
                    <a:pt x="12492" y="3314"/>
                  </a:lnTo>
                  <a:lnTo>
                    <a:pt x="16189" y="1402"/>
                  </a:lnTo>
                  <a:lnTo>
                    <a:pt x="184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1;p42">
              <a:extLst>
                <a:ext uri="{FF2B5EF4-FFF2-40B4-BE49-F238E27FC236}">
                  <a16:creationId xmlns:a16="http://schemas.microsoft.com/office/drawing/2014/main" id="{338B490C-6445-4C08-8589-920A8EFA6857}"/>
                </a:ext>
              </a:extLst>
            </p:cNvPr>
            <p:cNvSpPr/>
            <p:nvPr/>
          </p:nvSpPr>
          <p:spPr>
            <a:xfrm>
              <a:off x="6912602" y="2008532"/>
              <a:ext cx="465593" cy="1204914"/>
            </a:xfrm>
            <a:custGeom>
              <a:avLst/>
              <a:gdLst/>
              <a:ahLst/>
              <a:cxnLst/>
              <a:rect l="l" t="t" r="r" b="b"/>
              <a:pathLst>
                <a:path w="25366" h="65645" extrusionOk="0">
                  <a:moveTo>
                    <a:pt x="25238" y="0"/>
                  </a:moveTo>
                  <a:lnTo>
                    <a:pt x="21287" y="6501"/>
                  </a:lnTo>
                  <a:lnTo>
                    <a:pt x="17081" y="12747"/>
                  </a:lnTo>
                  <a:lnTo>
                    <a:pt x="12620" y="18738"/>
                  </a:lnTo>
                  <a:lnTo>
                    <a:pt x="7903" y="24728"/>
                  </a:lnTo>
                  <a:lnTo>
                    <a:pt x="3060" y="30209"/>
                  </a:lnTo>
                  <a:lnTo>
                    <a:pt x="2040" y="31484"/>
                  </a:lnTo>
                  <a:lnTo>
                    <a:pt x="1148" y="32759"/>
                  </a:lnTo>
                  <a:lnTo>
                    <a:pt x="511" y="34161"/>
                  </a:lnTo>
                  <a:lnTo>
                    <a:pt x="256" y="34925"/>
                  </a:lnTo>
                  <a:lnTo>
                    <a:pt x="128" y="35690"/>
                  </a:lnTo>
                  <a:lnTo>
                    <a:pt x="1" y="36582"/>
                  </a:lnTo>
                  <a:lnTo>
                    <a:pt x="128" y="37475"/>
                  </a:lnTo>
                  <a:lnTo>
                    <a:pt x="256" y="38367"/>
                  </a:lnTo>
                  <a:lnTo>
                    <a:pt x="511" y="39132"/>
                  </a:lnTo>
                  <a:lnTo>
                    <a:pt x="1020" y="40916"/>
                  </a:lnTo>
                  <a:lnTo>
                    <a:pt x="1658" y="42573"/>
                  </a:lnTo>
                  <a:lnTo>
                    <a:pt x="4462" y="49711"/>
                  </a:lnTo>
                  <a:lnTo>
                    <a:pt x="6119" y="53535"/>
                  </a:lnTo>
                  <a:lnTo>
                    <a:pt x="7903" y="57232"/>
                  </a:lnTo>
                  <a:lnTo>
                    <a:pt x="9815" y="60928"/>
                  </a:lnTo>
                  <a:lnTo>
                    <a:pt x="10835" y="62840"/>
                  </a:lnTo>
                  <a:lnTo>
                    <a:pt x="12492" y="65517"/>
                  </a:lnTo>
                  <a:lnTo>
                    <a:pt x="12620" y="65644"/>
                  </a:lnTo>
                  <a:lnTo>
                    <a:pt x="12492" y="65389"/>
                  </a:lnTo>
                  <a:lnTo>
                    <a:pt x="10453" y="61948"/>
                  </a:lnTo>
                  <a:lnTo>
                    <a:pt x="8668" y="58506"/>
                  </a:lnTo>
                  <a:lnTo>
                    <a:pt x="6884" y="54937"/>
                  </a:lnTo>
                  <a:lnTo>
                    <a:pt x="5354" y="51241"/>
                  </a:lnTo>
                  <a:lnTo>
                    <a:pt x="3825" y="47544"/>
                  </a:lnTo>
                  <a:lnTo>
                    <a:pt x="2422" y="43848"/>
                  </a:lnTo>
                  <a:lnTo>
                    <a:pt x="1020" y="40151"/>
                  </a:lnTo>
                  <a:lnTo>
                    <a:pt x="638" y="39132"/>
                  </a:lnTo>
                  <a:lnTo>
                    <a:pt x="511" y="38239"/>
                  </a:lnTo>
                  <a:lnTo>
                    <a:pt x="383" y="37220"/>
                  </a:lnTo>
                  <a:lnTo>
                    <a:pt x="256" y="36200"/>
                  </a:lnTo>
                  <a:lnTo>
                    <a:pt x="511" y="35180"/>
                  </a:lnTo>
                  <a:lnTo>
                    <a:pt x="765" y="34288"/>
                  </a:lnTo>
                  <a:lnTo>
                    <a:pt x="1148" y="33396"/>
                  </a:lnTo>
                  <a:lnTo>
                    <a:pt x="1658" y="32504"/>
                  </a:lnTo>
                  <a:lnTo>
                    <a:pt x="2805" y="31102"/>
                  </a:lnTo>
                  <a:lnTo>
                    <a:pt x="3952" y="29699"/>
                  </a:lnTo>
                  <a:lnTo>
                    <a:pt x="6501" y="26895"/>
                  </a:lnTo>
                  <a:lnTo>
                    <a:pt x="8923" y="23964"/>
                  </a:lnTo>
                  <a:lnTo>
                    <a:pt x="11345" y="20904"/>
                  </a:lnTo>
                  <a:lnTo>
                    <a:pt x="13639" y="17845"/>
                  </a:lnTo>
                  <a:lnTo>
                    <a:pt x="15934" y="14786"/>
                  </a:lnTo>
                  <a:lnTo>
                    <a:pt x="18483" y="11217"/>
                  </a:lnTo>
                  <a:lnTo>
                    <a:pt x="20777" y="7521"/>
                  </a:lnTo>
                  <a:lnTo>
                    <a:pt x="23199" y="3824"/>
                  </a:lnTo>
                  <a:lnTo>
                    <a:pt x="25366" y="128"/>
                  </a:lnTo>
                  <a:lnTo>
                    <a:pt x="252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2;p42">
              <a:extLst>
                <a:ext uri="{FF2B5EF4-FFF2-40B4-BE49-F238E27FC236}">
                  <a16:creationId xmlns:a16="http://schemas.microsoft.com/office/drawing/2014/main" id="{E35EA58A-DB12-4F7E-8B04-78527AA5E1C4}"/>
                </a:ext>
              </a:extLst>
            </p:cNvPr>
            <p:cNvSpPr/>
            <p:nvPr/>
          </p:nvSpPr>
          <p:spPr>
            <a:xfrm>
              <a:off x="6879856" y="2679994"/>
              <a:ext cx="332226" cy="755712"/>
            </a:xfrm>
            <a:custGeom>
              <a:avLst/>
              <a:gdLst/>
              <a:ahLst/>
              <a:cxnLst/>
              <a:rect l="l" t="t" r="r" b="b"/>
              <a:pathLst>
                <a:path w="18100" h="41172" extrusionOk="0">
                  <a:moveTo>
                    <a:pt x="3824" y="0"/>
                  </a:moveTo>
                  <a:lnTo>
                    <a:pt x="0" y="41171"/>
                  </a:lnTo>
                  <a:lnTo>
                    <a:pt x="18100" y="32121"/>
                  </a:lnTo>
                  <a:lnTo>
                    <a:pt x="15933" y="27915"/>
                  </a:lnTo>
                  <a:lnTo>
                    <a:pt x="11089" y="18355"/>
                  </a:lnTo>
                  <a:lnTo>
                    <a:pt x="8540" y="12747"/>
                  </a:lnTo>
                  <a:lnTo>
                    <a:pt x="6246" y="7521"/>
                  </a:lnTo>
                  <a:lnTo>
                    <a:pt x="5354" y="5226"/>
                  </a:lnTo>
                  <a:lnTo>
                    <a:pt x="4589" y="3060"/>
                  </a:lnTo>
                  <a:lnTo>
                    <a:pt x="4079" y="140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;p42">
              <a:extLst>
                <a:ext uri="{FF2B5EF4-FFF2-40B4-BE49-F238E27FC236}">
                  <a16:creationId xmlns:a16="http://schemas.microsoft.com/office/drawing/2014/main" id="{68BFECC2-C6AA-4D3B-931C-00F763BE850E}"/>
                </a:ext>
              </a:extLst>
            </p:cNvPr>
            <p:cNvSpPr/>
            <p:nvPr/>
          </p:nvSpPr>
          <p:spPr>
            <a:xfrm>
              <a:off x="7067022" y="3671972"/>
              <a:ext cx="666800" cy="823570"/>
            </a:xfrm>
            <a:custGeom>
              <a:avLst/>
              <a:gdLst/>
              <a:ahLst/>
              <a:cxnLst/>
              <a:rect l="l" t="t" r="r" b="b"/>
              <a:pathLst>
                <a:path w="36328" h="44869" extrusionOk="0">
                  <a:moveTo>
                    <a:pt x="26640" y="1"/>
                  </a:moveTo>
                  <a:lnTo>
                    <a:pt x="4589" y="7266"/>
                  </a:lnTo>
                  <a:lnTo>
                    <a:pt x="10962" y="24601"/>
                  </a:lnTo>
                  <a:lnTo>
                    <a:pt x="12364" y="28425"/>
                  </a:lnTo>
                  <a:lnTo>
                    <a:pt x="6883" y="33524"/>
                  </a:lnTo>
                  <a:lnTo>
                    <a:pt x="2932" y="37348"/>
                  </a:lnTo>
                  <a:lnTo>
                    <a:pt x="1402" y="38877"/>
                  </a:lnTo>
                  <a:lnTo>
                    <a:pt x="638" y="39770"/>
                  </a:lnTo>
                  <a:lnTo>
                    <a:pt x="383" y="40407"/>
                  </a:lnTo>
                  <a:lnTo>
                    <a:pt x="128" y="41172"/>
                  </a:lnTo>
                  <a:lnTo>
                    <a:pt x="0" y="42064"/>
                  </a:lnTo>
                  <a:lnTo>
                    <a:pt x="0" y="42829"/>
                  </a:lnTo>
                  <a:lnTo>
                    <a:pt x="128" y="43594"/>
                  </a:lnTo>
                  <a:lnTo>
                    <a:pt x="383" y="44231"/>
                  </a:lnTo>
                  <a:lnTo>
                    <a:pt x="638" y="44741"/>
                  </a:lnTo>
                  <a:lnTo>
                    <a:pt x="892" y="44868"/>
                  </a:lnTo>
                  <a:lnTo>
                    <a:pt x="1147" y="44868"/>
                  </a:lnTo>
                  <a:lnTo>
                    <a:pt x="2932" y="44358"/>
                  </a:lnTo>
                  <a:lnTo>
                    <a:pt x="7011" y="43084"/>
                  </a:lnTo>
                  <a:lnTo>
                    <a:pt x="18737" y="39260"/>
                  </a:lnTo>
                  <a:lnTo>
                    <a:pt x="24983" y="37093"/>
                  </a:lnTo>
                  <a:lnTo>
                    <a:pt x="30591" y="35053"/>
                  </a:lnTo>
                  <a:lnTo>
                    <a:pt x="34543" y="33524"/>
                  </a:lnTo>
                  <a:lnTo>
                    <a:pt x="35690" y="33014"/>
                  </a:lnTo>
                  <a:lnTo>
                    <a:pt x="36327" y="32759"/>
                  </a:lnTo>
                  <a:lnTo>
                    <a:pt x="36327" y="32377"/>
                  </a:lnTo>
                  <a:lnTo>
                    <a:pt x="36200" y="31612"/>
                  </a:lnTo>
                  <a:lnTo>
                    <a:pt x="35690" y="29063"/>
                  </a:lnTo>
                  <a:lnTo>
                    <a:pt x="34798" y="25621"/>
                  </a:lnTo>
                  <a:lnTo>
                    <a:pt x="33523" y="21542"/>
                  </a:lnTo>
                  <a:lnTo>
                    <a:pt x="32376" y="17591"/>
                  </a:lnTo>
                  <a:lnTo>
                    <a:pt x="28552" y="5609"/>
                  </a:lnTo>
                  <a:lnTo>
                    <a:pt x="26640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4;p42">
              <a:extLst>
                <a:ext uri="{FF2B5EF4-FFF2-40B4-BE49-F238E27FC236}">
                  <a16:creationId xmlns:a16="http://schemas.microsoft.com/office/drawing/2014/main" id="{972A912D-F745-46C5-B0CB-F5A6897AAD2C}"/>
                </a:ext>
              </a:extLst>
            </p:cNvPr>
            <p:cNvSpPr/>
            <p:nvPr/>
          </p:nvSpPr>
          <p:spPr>
            <a:xfrm>
              <a:off x="7067022" y="3994837"/>
              <a:ext cx="666800" cy="500706"/>
            </a:xfrm>
            <a:custGeom>
              <a:avLst/>
              <a:gdLst/>
              <a:ahLst/>
              <a:cxnLst/>
              <a:rect l="l" t="t" r="r" b="b"/>
              <a:pathLst>
                <a:path w="36328" h="27279" extrusionOk="0">
                  <a:moveTo>
                    <a:pt x="32376" y="1"/>
                  </a:moveTo>
                  <a:lnTo>
                    <a:pt x="10962" y="7139"/>
                  </a:lnTo>
                  <a:lnTo>
                    <a:pt x="12364" y="10963"/>
                  </a:lnTo>
                  <a:lnTo>
                    <a:pt x="6883" y="16061"/>
                  </a:lnTo>
                  <a:lnTo>
                    <a:pt x="2932" y="19758"/>
                  </a:lnTo>
                  <a:lnTo>
                    <a:pt x="1402" y="21287"/>
                  </a:lnTo>
                  <a:lnTo>
                    <a:pt x="638" y="22180"/>
                  </a:lnTo>
                  <a:lnTo>
                    <a:pt x="383" y="22817"/>
                  </a:lnTo>
                  <a:lnTo>
                    <a:pt x="128" y="23582"/>
                  </a:lnTo>
                  <a:lnTo>
                    <a:pt x="0" y="24474"/>
                  </a:lnTo>
                  <a:lnTo>
                    <a:pt x="0" y="25239"/>
                  </a:lnTo>
                  <a:lnTo>
                    <a:pt x="128" y="26004"/>
                  </a:lnTo>
                  <a:lnTo>
                    <a:pt x="383" y="26641"/>
                  </a:lnTo>
                  <a:lnTo>
                    <a:pt x="638" y="27151"/>
                  </a:lnTo>
                  <a:lnTo>
                    <a:pt x="892" y="27278"/>
                  </a:lnTo>
                  <a:lnTo>
                    <a:pt x="1147" y="27278"/>
                  </a:lnTo>
                  <a:lnTo>
                    <a:pt x="2932" y="26768"/>
                  </a:lnTo>
                  <a:lnTo>
                    <a:pt x="7011" y="25494"/>
                  </a:lnTo>
                  <a:lnTo>
                    <a:pt x="18737" y="21670"/>
                  </a:lnTo>
                  <a:lnTo>
                    <a:pt x="24983" y="19503"/>
                  </a:lnTo>
                  <a:lnTo>
                    <a:pt x="30591" y="17463"/>
                  </a:lnTo>
                  <a:lnTo>
                    <a:pt x="34543" y="15934"/>
                  </a:lnTo>
                  <a:lnTo>
                    <a:pt x="35690" y="15424"/>
                  </a:lnTo>
                  <a:lnTo>
                    <a:pt x="36327" y="15169"/>
                  </a:lnTo>
                  <a:lnTo>
                    <a:pt x="36327" y="14659"/>
                  </a:lnTo>
                  <a:lnTo>
                    <a:pt x="36200" y="13512"/>
                  </a:lnTo>
                  <a:lnTo>
                    <a:pt x="35308" y="10198"/>
                  </a:lnTo>
                  <a:lnTo>
                    <a:pt x="34033" y="5482"/>
                  </a:lnTo>
                  <a:lnTo>
                    <a:pt x="323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5;p42">
              <a:extLst>
                <a:ext uri="{FF2B5EF4-FFF2-40B4-BE49-F238E27FC236}">
                  <a16:creationId xmlns:a16="http://schemas.microsoft.com/office/drawing/2014/main" id="{45038511-BEB5-4E6C-AD52-42487E432E5E}"/>
                </a:ext>
              </a:extLst>
            </p:cNvPr>
            <p:cNvSpPr/>
            <p:nvPr/>
          </p:nvSpPr>
          <p:spPr>
            <a:xfrm>
              <a:off x="7067022" y="4067376"/>
              <a:ext cx="666800" cy="428167"/>
            </a:xfrm>
            <a:custGeom>
              <a:avLst/>
              <a:gdLst/>
              <a:ahLst/>
              <a:cxnLst/>
              <a:rect l="l" t="t" r="r" b="b"/>
              <a:pathLst>
                <a:path w="36328" h="23327" extrusionOk="0">
                  <a:moveTo>
                    <a:pt x="33523" y="0"/>
                  </a:moveTo>
                  <a:lnTo>
                    <a:pt x="12364" y="6883"/>
                  </a:lnTo>
                  <a:lnTo>
                    <a:pt x="6883" y="11982"/>
                  </a:lnTo>
                  <a:lnTo>
                    <a:pt x="2932" y="15806"/>
                  </a:lnTo>
                  <a:lnTo>
                    <a:pt x="1402" y="17335"/>
                  </a:lnTo>
                  <a:lnTo>
                    <a:pt x="638" y="18228"/>
                  </a:lnTo>
                  <a:lnTo>
                    <a:pt x="383" y="18865"/>
                  </a:lnTo>
                  <a:lnTo>
                    <a:pt x="128" y="19630"/>
                  </a:lnTo>
                  <a:lnTo>
                    <a:pt x="0" y="20522"/>
                  </a:lnTo>
                  <a:lnTo>
                    <a:pt x="0" y="21287"/>
                  </a:lnTo>
                  <a:lnTo>
                    <a:pt x="128" y="22052"/>
                  </a:lnTo>
                  <a:lnTo>
                    <a:pt x="383" y="22689"/>
                  </a:lnTo>
                  <a:lnTo>
                    <a:pt x="638" y="23199"/>
                  </a:lnTo>
                  <a:lnTo>
                    <a:pt x="892" y="23326"/>
                  </a:lnTo>
                  <a:lnTo>
                    <a:pt x="1147" y="23326"/>
                  </a:lnTo>
                  <a:lnTo>
                    <a:pt x="2932" y="22816"/>
                  </a:lnTo>
                  <a:lnTo>
                    <a:pt x="7011" y="21542"/>
                  </a:lnTo>
                  <a:lnTo>
                    <a:pt x="18737" y="17718"/>
                  </a:lnTo>
                  <a:lnTo>
                    <a:pt x="24983" y="15551"/>
                  </a:lnTo>
                  <a:lnTo>
                    <a:pt x="30591" y="13511"/>
                  </a:lnTo>
                  <a:lnTo>
                    <a:pt x="34543" y="11982"/>
                  </a:lnTo>
                  <a:lnTo>
                    <a:pt x="35690" y="11472"/>
                  </a:lnTo>
                  <a:lnTo>
                    <a:pt x="36327" y="11217"/>
                  </a:lnTo>
                  <a:lnTo>
                    <a:pt x="36327" y="10835"/>
                  </a:lnTo>
                  <a:lnTo>
                    <a:pt x="36200" y="10070"/>
                  </a:lnTo>
                  <a:lnTo>
                    <a:pt x="35690" y="7521"/>
                  </a:lnTo>
                  <a:lnTo>
                    <a:pt x="34798" y="4079"/>
                  </a:lnTo>
                  <a:lnTo>
                    <a:pt x="335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6;p42">
              <a:extLst>
                <a:ext uri="{FF2B5EF4-FFF2-40B4-BE49-F238E27FC236}">
                  <a16:creationId xmlns:a16="http://schemas.microsoft.com/office/drawing/2014/main" id="{55F036A7-0744-492A-9D08-CCB85A515671}"/>
                </a:ext>
              </a:extLst>
            </p:cNvPr>
            <p:cNvSpPr/>
            <p:nvPr/>
          </p:nvSpPr>
          <p:spPr>
            <a:xfrm>
              <a:off x="7085726" y="4266234"/>
              <a:ext cx="613002" cy="203575"/>
            </a:xfrm>
            <a:custGeom>
              <a:avLst/>
              <a:gdLst/>
              <a:ahLst/>
              <a:cxnLst/>
              <a:rect l="l" t="t" r="r" b="b"/>
              <a:pathLst>
                <a:path w="33397" h="11091" extrusionOk="0">
                  <a:moveTo>
                    <a:pt x="33396" y="1"/>
                  </a:moveTo>
                  <a:lnTo>
                    <a:pt x="26641" y="2168"/>
                  </a:lnTo>
                  <a:lnTo>
                    <a:pt x="16699" y="5354"/>
                  </a:lnTo>
                  <a:lnTo>
                    <a:pt x="6884" y="8668"/>
                  </a:lnTo>
                  <a:lnTo>
                    <a:pt x="128" y="10963"/>
                  </a:lnTo>
                  <a:lnTo>
                    <a:pt x="1" y="11090"/>
                  </a:lnTo>
                  <a:lnTo>
                    <a:pt x="128" y="11090"/>
                  </a:lnTo>
                  <a:lnTo>
                    <a:pt x="6884" y="8923"/>
                  </a:lnTo>
                  <a:lnTo>
                    <a:pt x="16826" y="5737"/>
                  </a:lnTo>
                  <a:lnTo>
                    <a:pt x="26768" y="2423"/>
                  </a:lnTo>
                  <a:lnTo>
                    <a:pt x="33396" y="128"/>
                  </a:lnTo>
                  <a:lnTo>
                    <a:pt x="333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7;p42">
              <a:extLst>
                <a:ext uri="{FF2B5EF4-FFF2-40B4-BE49-F238E27FC236}">
                  <a16:creationId xmlns:a16="http://schemas.microsoft.com/office/drawing/2014/main" id="{A61EF6B8-9625-491D-ABF3-89A919F4DAE6}"/>
                </a:ext>
              </a:extLst>
            </p:cNvPr>
            <p:cNvSpPr/>
            <p:nvPr/>
          </p:nvSpPr>
          <p:spPr>
            <a:xfrm>
              <a:off x="7111478" y="4362157"/>
              <a:ext cx="109965" cy="56166"/>
            </a:xfrm>
            <a:custGeom>
              <a:avLst/>
              <a:gdLst/>
              <a:ahLst/>
              <a:cxnLst/>
              <a:rect l="l" t="t" r="r" b="b"/>
              <a:pathLst>
                <a:path w="5991" h="3060" extrusionOk="0">
                  <a:moveTo>
                    <a:pt x="892" y="1"/>
                  </a:moveTo>
                  <a:lnTo>
                    <a:pt x="0" y="256"/>
                  </a:lnTo>
                  <a:lnTo>
                    <a:pt x="1785" y="256"/>
                  </a:lnTo>
                  <a:lnTo>
                    <a:pt x="2549" y="383"/>
                  </a:lnTo>
                  <a:lnTo>
                    <a:pt x="3442" y="766"/>
                  </a:lnTo>
                  <a:lnTo>
                    <a:pt x="4079" y="1148"/>
                  </a:lnTo>
                  <a:lnTo>
                    <a:pt x="4844" y="1658"/>
                  </a:lnTo>
                  <a:lnTo>
                    <a:pt x="5354" y="2295"/>
                  </a:lnTo>
                  <a:lnTo>
                    <a:pt x="5863" y="3060"/>
                  </a:lnTo>
                  <a:lnTo>
                    <a:pt x="5991" y="3060"/>
                  </a:lnTo>
                  <a:lnTo>
                    <a:pt x="5608" y="2295"/>
                  </a:lnTo>
                  <a:lnTo>
                    <a:pt x="5099" y="1530"/>
                  </a:lnTo>
                  <a:lnTo>
                    <a:pt x="4461" y="1020"/>
                  </a:lnTo>
                  <a:lnTo>
                    <a:pt x="3696" y="511"/>
                  </a:lnTo>
                  <a:lnTo>
                    <a:pt x="2804" y="128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8;p42">
              <a:extLst>
                <a:ext uri="{FF2B5EF4-FFF2-40B4-BE49-F238E27FC236}">
                  <a16:creationId xmlns:a16="http://schemas.microsoft.com/office/drawing/2014/main" id="{0D932AF0-6DE1-4135-A03E-9CD5539D9FF2}"/>
                </a:ext>
              </a:extLst>
            </p:cNvPr>
            <p:cNvSpPr/>
            <p:nvPr/>
          </p:nvSpPr>
          <p:spPr>
            <a:xfrm>
              <a:off x="7256519" y="420775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8" y="0"/>
                  </a:moveTo>
                  <a:lnTo>
                    <a:pt x="1785" y="128"/>
                  </a:lnTo>
                  <a:lnTo>
                    <a:pt x="893" y="255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2"/>
                  </a:lnTo>
                  <a:lnTo>
                    <a:pt x="5227" y="1020"/>
                  </a:lnTo>
                  <a:lnTo>
                    <a:pt x="7011" y="1147"/>
                  </a:lnTo>
                  <a:lnTo>
                    <a:pt x="7011" y="1020"/>
                  </a:lnTo>
                  <a:lnTo>
                    <a:pt x="6246" y="637"/>
                  </a:lnTo>
                  <a:lnTo>
                    <a:pt x="5482" y="255"/>
                  </a:lnTo>
                  <a:lnTo>
                    <a:pt x="4589" y="128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9;p42">
              <a:extLst>
                <a:ext uri="{FF2B5EF4-FFF2-40B4-BE49-F238E27FC236}">
                  <a16:creationId xmlns:a16="http://schemas.microsoft.com/office/drawing/2014/main" id="{C2B8197F-754B-4751-93AC-E475B902951A}"/>
                </a:ext>
              </a:extLst>
            </p:cNvPr>
            <p:cNvSpPr/>
            <p:nvPr/>
          </p:nvSpPr>
          <p:spPr>
            <a:xfrm>
              <a:off x="7228454" y="4231139"/>
              <a:ext cx="131036" cy="21072"/>
            </a:xfrm>
            <a:custGeom>
              <a:avLst/>
              <a:gdLst/>
              <a:ahLst/>
              <a:cxnLst/>
              <a:rect l="l" t="t" r="r" b="b"/>
              <a:pathLst>
                <a:path w="7139" h="1148" extrusionOk="0">
                  <a:moveTo>
                    <a:pt x="2804" y="1"/>
                  </a:moveTo>
                  <a:lnTo>
                    <a:pt x="1785" y="128"/>
                  </a:lnTo>
                  <a:lnTo>
                    <a:pt x="892" y="256"/>
                  </a:lnTo>
                  <a:lnTo>
                    <a:pt x="128" y="511"/>
                  </a:lnTo>
                  <a:lnTo>
                    <a:pt x="0" y="638"/>
                  </a:lnTo>
                  <a:lnTo>
                    <a:pt x="0" y="766"/>
                  </a:lnTo>
                  <a:lnTo>
                    <a:pt x="3569" y="766"/>
                  </a:lnTo>
                  <a:lnTo>
                    <a:pt x="5354" y="893"/>
                  </a:lnTo>
                  <a:lnTo>
                    <a:pt x="7011" y="1148"/>
                  </a:lnTo>
                  <a:lnTo>
                    <a:pt x="7138" y="1148"/>
                  </a:lnTo>
                  <a:lnTo>
                    <a:pt x="7138" y="1020"/>
                  </a:lnTo>
                  <a:lnTo>
                    <a:pt x="6373" y="511"/>
                  </a:lnTo>
                  <a:lnTo>
                    <a:pt x="5481" y="256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60;p42">
              <a:extLst>
                <a:ext uri="{FF2B5EF4-FFF2-40B4-BE49-F238E27FC236}">
                  <a16:creationId xmlns:a16="http://schemas.microsoft.com/office/drawing/2014/main" id="{4F571CFF-8636-4DAB-B722-CD1A88F8E4DE}"/>
                </a:ext>
              </a:extLst>
            </p:cNvPr>
            <p:cNvSpPr/>
            <p:nvPr/>
          </p:nvSpPr>
          <p:spPr>
            <a:xfrm>
              <a:off x="7200371" y="4252192"/>
              <a:ext cx="131036" cy="23421"/>
            </a:xfrm>
            <a:custGeom>
              <a:avLst/>
              <a:gdLst/>
              <a:ahLst/>
              <a:cxnLst/>
              <a:rect l="l" t="t" r="r" b="b"/>
              <a:pathLst>
                <a:path w="7139" h="1276" extrusionOk="0">
                  <a:moveTo>
                    <a:pt x="2805" y="1"/>
                  </a:moveTo>
                  <a:lnTo>
                    <a:pt x="1913" y="128"/>
                  </a:lnTo>
                  <a:lnTo>
                    <a:pt x="1020" y="383"/>
                  </a:lnTo>
                  <a:lnTo>
                    <a:pt x="128" y="638"/>
                  </a:lnTo>
                  <a:lnTo>
                    <a:pt x="1" y="766"/>
                  </a:lnTo>
                  <a:lnTo>
                    <a:pt x="128" y="766"/>
                  </a:lnTo>
                  <a:lnTo>
                    <a:pt x="128" y="893"/>
                  </a:lnTo>
                  <a:lnTo>
                    <a:pt x="1913" y="766"/>
                  </a:lnTo>
                  <a:lnTo>
                    <a:pt x="3570" y="893"/>
                  </a:lnTo>
                  <a:lnTo>
                    <a:pt x="5354" y="1021"/>
                  </a:lnTo>
                  <a:lnTo>
                    <a:pt x="7011" y="1276"/>
                  </a:lnTo>
                  <a:lnTo>
                    <a:pt x="7139" y="1148"/>
                  </a:lnTo>
                  <a:lnTo>
                    <a:pt x="6374" y="638"/>
                  </a:lnTo>
                  <a:lnTo>
                    <a:pt x="5482" y="383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61;p42">
              <a:extLst>
                <a:ext uri="{FF2B5EF4-FFF2-40B4-BE49-F238E27FC236}">
                  <a16:creationId xmlns:a16="http://schemas.microsoft.com/office/drawing/2014/main" id="{5AF8259F-37E2-4533-AF35-17A0B1BDC9A6}"/>
                </a:ext>
              </a:extLst>
            </p:cNvPr>
            <p:cNvSpPr/>
            <p:nvPr/>
          </p:nvSpPr>
          <p:spPr>
            <a:xfrm>
              <a:off x="7174638" y="4275595"/>
              <a:ext cx="128705" cy="21072"/>
            </a:xfrm>
            <a:custGeom>
              <a:avLst/>
              <a:gdLst/>
              <a:ahLst/>
              <a:cxnLst/>
              <a:rect l="l" t="t" r="r" b="b"/>
              <a:pathLst>
                <a:path w="7012" h="1148" extrusionOk="0">
                  <a:moveTo>
                    <a:pt x="2677" y="1"/>
                  </a:moveTo>
                  <a:lnTo>
                    <a:pt x="1785" y="128"/>
                  </a:lnTo>
                  <a:lnTo>
                    <a:pt x="893" y="256"/>
                  </a:lnTo>
                  <a:lnTo>
                    <a:pt x="1" y="510"/>
                  </a:lnTo>
                  <a:lnTo>
                    <a:pt x="1" y="765"/>
                  </a:lnTo>
                  <a:lnTo>
                    <a:pt x="1785" y="765"/>
                  </a:lnTo>
                  <a:lnTo>
                    <a:pt x="3570" y="893"/>
                  </a:lnTo>
                  <a:lnTo>
                    <a:pt x="5227" y="1020"/>
                  </a:lnTo>
                  <a:lnTo>
                    <a:pt x="7011" y="1148"/>
                  </a:lnTo>
                  <a:lnTo>
                    <a:pt x="7011" y="1020"/>
                  </a:lnTo>
                  <a:lnTo>
                    <a:pt x="6246" y="638"/>
                  </a:lnTo>
                  <a:lnTo>
                    <a:pt x="5481" y="256"/>
                  </a:lnTo>
                  <a:lnTo>
                    <a:pt x="4589" y="128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62;p42">
              <a:extLst>
                <a:ext uri="{FF2B5EF4-FFF2-40B4-BE49-F238E27FC236}">
                  <a16:creationId xmlns:a16="http://schemas.microsoft.com/office/drawing/2014/main" id="{B10E37BE-654C-4C8C-93FC-F768CEFCD5BA}"/>
                </a:ext>
              </a:extLst>
            </p:cNvPr>
            <p:cNvSpPr/>
            <p:nvPr/>
          </p:nvSpPr>
          <p:spPr>
            <a:xfrm>
              <a:off x="7616828" y="4177340"/>
              <a:ext cx="72539" cy="74870"/>
            </a:xfrm>
            <a:custGeom>
              <a:avLst/>
              <a:gdLst/>
              <a:ahLst/>
              <a:cxnLst/>
              <a:rect l="l" t="t" r="r" b="b"/>
              <a:pathLst>
                <a:path w="3952" h="4079" extrusionOk="0">
                  <a:moveTo>
                    <a:pt x="1785" y="0"/>
                  </a:moveTo>
                  <a:lnTo>
                    <a:pt x="1275" y="128"/>
                  </a:lnTo>
                  <a:lnTo>
                    <a:pt x="892" y="255"/>
                  </a:lnTo>
                  <a:lnTo>
                    <a:pt x="510" y="510"/>
                  </a:lnTo>
                  <a:lnTo>
                    <a:pt x="255" y="892"/>
                  </a:lnTo>
                  <a:lnTo>
                    <a:pt x="128" y="1147"/>
                  </a:lnTo>
                  <a:lnTo>
                    <a:pt x="0" y="1912"/>
                  </a:lnTo>
                  <a:lnTo>
                    <a:pt x="128" y="2677"/>
                  </a:lnTo>
                  <a:lnTo>
                    <a:pt x="383" y="3314"/>
                  </a:lnTo>
                  <a:lnTo>
                    <a:pt x="1020" y="3824"/>
                  </a:lnTo>
                  <a:lnTo>
                    <a:pt x="1275" y="3951"/>
                  </a:lnTo>
                  <a:lnTo>
                    <a:pt x="1657" y="4079"/>
                  </a:lnTo>
                  <a:lnTo>
                    <a:pt x="2167" y="4079"/>
                  </a:lnTo>
                  <a:lnTo>
                    <a:pt x="2549" y="3951"/>
                  </a:lnTo>
                  <a:lnTo>
                    <a:pt x="3059" y="3824"/>
                  </a:lnTo>
                  <a:lnTo>
                    <a:pt x="3314" y="3569"/>
                  </a:lnTo>
                  <a:lnTo>
                    <a:pt x="3569" y="3187"/>
                  </a:lnTo>
                  <a:lnTo>
                    <a:pt x="3824" y="2932"/>
                  </a:lnTo>
                  <a:lnTo>
                    <a:pt x="3952" y="2167"/>
                  </a:lnTo>
                  <a:lnTo>
                    <a:pt x="3824" y="1402"/>
                  </a:lnTo>
                  <a:lnTo>
                    <a:pt x="3442" y="765"/>
                  </a:lnTo>
                  <a:lnTo>
                    <a:pt x="2932" y="255"/>
                  </a:lnTo>
                  <a:lnTo>
                    <a:pt x="2549" y="128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63;p42">
              <a:extLst>
                <a:ext uri="{FF2B5EF4-FFF2-40B4-BE49-F238E27FC236}">
                  <a16:creationId xmlns:a16="http://schemas.microsoft.com/office/drawing/2014/main" id="{6D0CA210-E386-472C-B5F9-A9460B98B148}"/>
                </a:ext>
              </a:extLst>
            </p:cNvPr>
            <p:cNvSpPr/>
            <p:nvPr/>
          </p:nvSpPr>
          <p:spPr>
            <a:xfrm>
              <a:off x="7172306" y="4109482"/>
              <a:ext cx="142728" cy="109983"/>
            </a:xfrm>
            <a:custGeom>
              <a:avLst/>
              <a:gdLst/>
              <a:ahLst/>
              <a:cxnLst/>
              <a:rect l="l" t="t" r="r" b="b"/>
              <a:pathLst>
                <a:path w="7776" h="5992" extrusionOk="0">
                  <a:moveTo>
                    <a:pt x="1785" y="638"/>
                  </a:moveTo>
                  <a:lnTo>
                    <a:pt x="2422" y="765"/>
                  </a:lnTo>
                  <a:lnTo>
                    <a:pt x="2932" y="893"/>
                  </a:lnTo>
                  <a:lnTo>
                    <a:pt x="3697" y="1403"/>
                  </a:lnTo>
                  <a:lnTo>
                    <a:pt x="5099" y="2550"/>
                  </a:lnTo>
                  <a:lnTo>
                    <a:pt x="6246" y="3952"/>
                  </a:lnTo>
                  <a:lnTo>
                    <a:pt x="7393" y="5482"/>
                  </a:lnTo>
                  <a:lnTo>
                    <a:pt x="4589" y="4589"/>
                  </a:lnTo>
                  <a:lnTo>
                    <a:pt x="3569" y="4207"/>
                  </a:lnTo>
                  <a:lnTo>
                    <a:pt x="2422" y="3697"/>
                  </a:lnTo>
                  <a:lnTo>
                    <a:pt x="1912" y="3442"/>
                  </a:lnTo>
                  <a:lnTo>
                    <a:pt x="1402" y="3060"/>
                  </a:lnTo>
                  <a:lnTo>
                    <a:pt x="1020" y="2677"/>
                  </a:lnTo>
                  <a:lnTo>
                    <a:pt x="892" y="2168"/>
                  </a:lnTo>
                  <a:lnTo>
                    <a:pt x="765" y="1403"/>
                  </a:lnTo>
                  <a:lnTo>
                    <a:pt x="765" y="1148"/>
                  </a:lnTo>
                  <a:lnTo>
                    <a:pt x="892" y="893"/>
                  </a:lnTo>
                  <a:lnTo>
                    <a:pt x="1275" y="638"/>
                  </a:lnTo>
                  <a:close/>
                  <a:moveTo>
                    <a:pt x="1530" y="1"/>
                  </a:moveTo>
                  <a:lnTo>
                    <a:pt x="1020" y="128"/>
                  </a:lnTo>
                  <a:lnTo>
                    <a:pt x="637" y="383"/>
                  </a:lnTo>
                  <a:lnTo>
                    <a:pt x="255" y="765"/>
                  </a:lnTo>
                  <a:lnTo>
                    <a:pt x="128" y="1275"/>
                  </a:lnTo>
                  <a:lnTo>
                    <a:pt x="0" y="1785"/>
                  </a:lnTo>
                  <a:lnTo>
                    <a:pt x="128" y="2168"/>
                  </a:lnTo>
                  <a:lnTo>
                    <a:pt x="255" y="2677"/>
                  </a:lnTo>
                  <a:lnTo>
                    <a:pt x="765" y="3442"/>
                  </a:lnTo>
                  <a:lnTo>
                    <a:pt x="1530" y="3952"/>
                  </a:lnTo>
                  <a:lnTo>
                    <a:pt x="2932" y="4717"/>
                  </a:lnTo>
                  <a:lnTo>
                    <a:pt x="4334" y="5227"/>
                  </a:lnTo>
                  <a:lnTo>
                    <a:pt x="7266" y="5991"/>
                  </a:lnTo>
                  <a:lnTo>
                    <a:pt x="7520" y="5991"/>
                  </a:lnTo>
                  <a:lnTo>
                    <a:pt x="7648" y="5737"/>
                  </a:lnTo>
                  <a:lnTo>
                    <a:pt x="7775" y="5609"/>
                  </a:lnTo>
                  <a:lnTo>
                    <a:pt x="7648" y="5609"/>
                  </a:lnTo>
                  <a:lnTo>
                    <a:pt x="7011" y="4207"/>
                  </a:lnTo>
                  <a:lnTo>
                    <a:pt x="6118" y="2932"/>
                  </a:lnTo>
                  <a:lnTo>
                    <a:pt x="4971" y="1658"/>
                  </a:lnTo>
                  <a:lnTo>
                    <a:pt x="3824" y="638"/>
                  </a:lnTo>
                  <a:lnTo>
                    <a:pt x="2932" y="256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64;p42">
              <a:extLst>
                <a:ext uri="{FF2B5EF4-FFF2-40B4-BE49-F238E27FC236}">
                  <a16:creationId xmlns:a16="http://schemas.microsoft.com/office/drawing/2014/main" id="{6738C7F6-A87B-4594-BA9D-17B86C3DEBE5}"/>
                </a:ext>
              </a:extLst>
            </p:cNvPr>
            <p:cNvSpPr/>
            <p:nvPr/>
          </p:nvSpPr>
          <p:spPr>
            <a:xfrm>
              <a:off x="7303324" y="4121174"/>
              <a:ext cx="149740" cy="98291"/>
            </a:xfrm>
            <a:custGeom>
              <a:avLst/>
              <a:gdLst/>
              <a:ahLst/>
              <a:cxnLst/>
              <a:rect l="l" t="t" r="r" b="b"/>
              <a:pathLst>
                <a:path w="8158" h="5355" extrusionOk="0">
                  <a:moveTo>
                    <a:pt x="6883" y="766"/>
                  </a:moveTo>
                  <a:lnTo>
                    <a:pt x="7265" y="1148"/>
                  </a:lnTo>
                  <a:lnTo>
                    <a:pt x="7393" y="1276"/>
                  </a:lnTo>
                  <a:lnTo>
                    <a:pt x="7393" y="1658"/>
                  </a:lnTo>
                  <a:lnTo>
                    <a:pt x="7265" y="2295"/>
                  </a:lnTo>
                  <a:lnTo>
                    <a:pt x="7011" y="2805"/>
                  </a:lnTo>
                  <a:lnTo>
                    <a:pt x="6628" y="3188"/>
                  </a:lnTo>
                  <a:lnTo>
                    <a:pt x="6118" y="3443"/>
                  </a:lnTo>
                  <a:lnTo>
                    <a:pt x="5481" y="3697"/>
                  </a:lnTo>
                  <a:lnTo>
                    <a:pt x="4334" y="4080"/>
                  </a:lnTo>
                  <a:lnTo>
                    <a:pt x="3314" y="4207"/>
                  </a:lnTo>
                  <a:lnTo>
                    <a:pt x="3314" y="4335"/>
                  </a:lnTo>
                  <a:lnTo>
                    <a:pt x="382" y="4845"/>
                  </a:lnTo>
                  <a:lnTo>
                    <a:pt x="1657" y="3570"/>
                  </a:lnTo>
                  <a:lnTo>
                    <a:pt x="2932" y="2295"/>
                  </a:lnTo>
                  <a:lnTo>
                    <a:pt x="4461" y="1276"/>
                  </a:lnTo>
                  <a:lnTo>
                    <a:pt x="5354" y="893"/>
                  </a:lnTo>
                  <a:lnTo>
                    <a:pt x="5863" y="766"/>
                  </a:lnTo>
                  <a:close/>
                  <a:moveTo>
                    <a:pt x="5863" y="1"/>
                  </a:moveTo>
                  <a:lnTo>
                    <a:pt x="5354" y="128"/>
                  </a:lnTo>
                  <a:lnTo>
                    <a:pt x="4461" y="511"/>
                  </a:lnTo>
                  <a:lnTo>
                    <a:pt x="3187" y="1403"/>
                  </a:lnTo>
                  <a:lnTo>
                    <a:pt x="1912" y="2423"/>
                  </a:lnTo>
                  <a:lnTo>
                    <a:pt x="892" y="3697"/>
                  </a:lnTo>
                  <a:lnTo>
                    <a:pt x="0" y="4972"/>
                  </a:lnTo>
                  <a:lnTo>
                    <a:pt x="0" y="5100"/>
                  </a:lnTo>
                  <a:lnTo>
                    <a:pt x="128" y="5354"/>
                  </a:lnTo>
                  <a:lnTo>
                    <a:pt x="382" y="5354"/>
                  </a:lnTo>
                  <a:lnTo>
                    <a:pt x="3442" y="4972"/>
                  </a:lnTo>
                  <a:lnTo>
                    <a:pt x="4844" y="4590"/>
                  </a:lnTo>
                  <a:lnTo>
                    <a:pt x="6373" y="4080"/>
                  </a:lnTo>
                  <a:lnTo>
                    <a:pt x="7138" y="3443"/>
                  </a:lnTo>
                  <a:lnTo>
                    <a:pt x="7775" y="2805"/>
                  </a:lnTo>
                  <a:lnTo>
                    <a:pt x="8030" y="2423"/>
                  </a:lnTo>
                  <a:lnTo>
                    <a:pt x="8158" y="1913"/>
                  </a:lnTo>
                  <a:lnTo>
                    <a:pt x="8158" y="1531"/>
                  </a:lnTo>
                  <a:lnTo>
                    <a:pt x="7903" y="1021"/>
                  </a:lnTo>
                  <a:lnTo>
                    <a:pt x="7648" y="511"/>
                  </a:lnTo>
                  <a:lnTo>
                    <a:pt x="7265" y="256"/>
                  </a:lnTo>
                  <a:lnTo>
                    <a:pt x="6883" y="128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65;p42">
              <a:extLst>
                <a:ext uri="{FF2B5EF4-FFF2-40B4-BE49-F238E27FC236}">
                  <a16:creationId xmlns:a16="http://schemas.microsoft.com/office/drawing/2014/main" id="{6FBE6794-C5D0-4C36-A069-98AE888873BD}"/>
                </a:ext>
              </a:extLst>
            </p:cNvPr>
            <p:cNvSpPr/>
            <p:nvPr/>
          </p:nvSpPr>
          <p:spPr>
            <a:xfrm>
              <a:off x="6940685" y="1964076"/>
              <a:ext cx="720599" cy="2126702"/>
            </a:xfrm>
            <a:custGeom>
              <a:avLst/>
              <a:gdLst/>
              <a:ahLst/>
              <a:cxnLst/>
              <a:rect l="l" t="t" r="r" b="b"/>
              <a:pathLst>
                <a:path w="39259" h="115865" extrusionOk="0">
                  <a:moveTo>
                    <a:pt x="14659" y="1"/>
                  </a:moveTo>
                  <a:lnTo>
                    <a:pt x="15296" y="4972"/>
                  </a:lnTo>
                  <a:lnTo>
                    <a:pt x="15678" y="8541"/>
                  </a:lnTo>
                  <a:lnTo>
                    <a:pt x="15678" y="10198"/>
                  </a:lnTo>
                  <a:lnTo>
                    <a:pt x="13639" y="14659"/>
                  </a:lnTo>
                  <a:lnTo>
                    <a:pt x="11090" y="20012"/>
                  </a:lnTo>
                  <a:lnTo>
                    <a:pt x="8285" y="26131"/>
                  </a:lnTo>
                  <a:lnTo>
                    <a:pt x="6883" y="29317"/>
                  </a:lnTo>
                  <a:lnTo>
                    <a:pt x="5481" y="32759"/>
                  </a:lnTo>
                  <a:lnTo>
                    <a:pt x="4207" y="36200"/>
                  </a:lnTo>
                  <a:lnTo>
                    <a:pt x="3059" y="39769"/>
                  </a:lnTo>
                  <a:lnTo>
                    <a:pt x="2040" y="43211"/>
                  </a:lnTo>
                  <a:lnTo>
                    <a:pt x="1147" y="46780"/>
                  </a:lnTo>
                  <a:lnTo>
                    <a:pt x="510" y="50349"/>
                  </a:lnTo>
                  <a:lnTo>
                    <a:pt x="128" y="53790"/>
                  </a:lnTo>
                  <a:lnTo>
                    <a:pt x="128" y="55447"/>
                  </a:lnTo>
                  <a:lnTo>
                    <a:pt x="0" y="57104"/>
                  </a:lnTo>
                  <a:lnTo>
                    <a:pt x="128" y="58761"/>
                  </a:lnTo>
                  <a:lnTo>
                    <a:pt x="255" y="60418"/>
                  </a:lnTo>
                  <a:lnTo>
                    <a:pt x="1020" y="65644"/>
                  </a:lnTo>
                  <a:lnTo>
                    <a:pt x="1912" y="70870"/>
                  </a:lnTo>
                  <a:lnTo>
                    <a:pt x="2932" y="75841"/>
                  </a:lnTo>
                  <a:lnTo>
                    <a:pt x="4079" y="80813"/>
                  </a:lnTo>
                  <a:lnTo>
                    <a:pt x="5354" y="85656"/>
                  </a:lnTo>
                  <a:lnTo>
                    <a:pt x="6628" y="90245"/>
                  </a:lnTo>
                  <a:lnTo>
                    <a:pt x="7903" y="94579"/>
                  </a:lnTo>
                  <a:lnTo>
                    <a:pt x="9178" y="98530"/>
                  </a:lnTo>
                  <a:lnTo>
                    <a:pt x="11472" y="105668"/>
                  </a:lnTo>
                  <a:lnTo>
                    <a:pt x="13511" y="111021"/>
                  </a:lnTo>
                  <a:lnTo>
                    <a:pt x="15423" y="115865"/>
                  </a:lnTo>
                  <a:lnTo>
                    <a:pt x="39259" y="107962"/>
                  </a:lnTo>
                  <a:lnTo>
                    <a:pt x="37474" y="102481"/>
                  </a:lnTo>
                  <a:lnTo>
                    <a:pt x="35435" y="96618"/>
                  </a:lnTo>
                  <a:lnTo>
                    <a:pt x="33141" y="89353"/>
                  </a:lnTo>
                  <a:lnTo>
                    <a:pt x="30719" y="81322"/>
                  </a:lnTo>
                  <a:lnTo>
                    <a:pt x="28425" y="73165"/>
                  </a:lnTo>
                  <a:lnTo>
                    <a:pt x="26513" y="65262"/>
                  </a:lnTo>
                  <a:lnTo>
                    <a:pt x="25620" y="61693"/>
                  </a:lnTo>
                  <a:lnTo>
                    <a:pt x="25111" y="58379"/>
                  </a:lnTo>
                  <a:lnTo>
                    <a:pt x="24856" y="56594"/>
                  </a:lnTo>
                  <a:lnTo>
                    <a:pt x="24856" y="54428"/>
                  </a:lnTo>
                  <a:lnTo>
                    <a:pt x="24983" y="52006"/>
                  </a:lnTo>
                  <a:lnTo>
                    <a:pt x="25365" y="49456"/>
                  </a:lnTo>
                  <a:lnTo>
                    <a:pt x="25748" y="46652"/>
                  </a:lnTo>
                  <a:lnTo>
                    <a:pt x="26258" y="43848"/>
                  </a:lnTo>
                  <a:lnTo>
                    <a:pt x="27532" y="38112"/>
                  </a:lnTo>
                  <a:lnTo>
                    <a:pt x="28934" y="32631"/>
                  </a:lnTo>
                  <a:lnTo>
                    <a:pt x="30337" y="27915"/>
                  </a:lnTo>
                  <a:lnTo>
                    <a:pt x="31101" y="25876"/>
                  </a:lnTo>
                  <a:lnTo>
                    <a:pt x="31739" y="24346"/>
                  </a:lnTo>
                  <a:lnTo>
                    <a:pt x="32376" y="23072"/>
                  </a:lnTo>
                  <a:lnTo>
                    <a:pt x="32758" y="22434"/>
                  </a:lnTo>
                  <a:lnTo>
                    <a:pt x="33905" y="21160"/>
                  </a:lnTo>
                  <a:lnTo>
                    <a:pt x="34798" y="20012"/>
                  </a:lnTo>
                  <a:lnTo>
                    <a:pt x="35690" y="18738"/>
                  </a:lnTo>
                  <a:lnTo>
                    <a:pt x="36327" y="17463"/>
                  </a:lnTo>
                  <a:lnTo>
                    <a:pt x="36837" y="16316"/>
                  </a:lnTo>
                  <a:lnTo>
                    <a:pt x="37347" y="14914"/>
                  </a:lnTo>
                  <a:lnTo>
                    <a:pt x="37602" y="13639"/>
                  </a:lnTo>
                  <a:lnTo>
                    <a:pt x="37729" y="12237"/>
                  </a:lnTo>
                  <a:lnTo>
                    <a:pt x="37857" y="10962"/>
                  </a:lnTo>
                  <a:lnTo>
                    <a:pt x="37729" y="9433"/>
                  </a:lnTo>
                  <a:lnTo>
                    <a:pt x="37602" y="8031"/>
                  </a:lnTo>
                  <a:lnTo>
                    <a:pt x="37220" y="6501"/>
                  </a:lnTo>
                  <a:lnTo>
                    <a:pt x="36837" y="4972"/>
                  </a:lnTo>
                  <a:lnTo>
                    <a:pt x="36200" y="3315"/>
                  </a:lnTo>
                  <a:lnTo>
                    <a:pt x="35563" y="1658"/>
                  </a:lnTo>
                  <a:lnTo>
                    <a:pt x="3479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66;p42">
              <a:extLst>
                <a:ext uri="{FF2B5EF4-FFF2-40B4-BE49-F238E27FC236}">
                  <a16:creationId xmlns:a16="http://schemas.microsoft.com/office/drawing/2014/main" id="{1D284233-D84C-411A-B41E-783C40CBE914}"/>
                </a:ext>
              </a:extLst>
            </p:cNvPr>
            <p:cNvSpPr/>
            <p:nvPr/>
          </p:nvSpPr>
          <p:spPr>
            <a:xfrm>
              <a:off x="7209732" y="3863837"/>
              <a:ext cx="409445" cy="138048"/>
            </a:xfrm>
            <a:custGeom>
              <a:avLst/>
              <a:gdLst/>
              <a:ahLst/>
              <a:cxnLst/>
              <a:rect l="l" t="t" r="r" b="b"/>
              <a:pathLst>
                <a:path w="22307" h="7521" extrusionOk="0">
                  <a:moveTo>
                    <a:pt x="22307" y="0"/>
                  </a:moveTo>
                  <a:lnTo>
                    <a:pt x="18865" y="1020"/>
                  </a:lnTo>
                  <a:lnTo>
                    <a:pt x="12364" y="3059"/>
                  </a:lnTo>
                  <a:lnTo>
                    <a:pt x="5354" y="5481"/>
                  </a:lnTo>
                  <a:lnTo>
                    <a:pt x="1" y="7393"/>
                  </a:lnTo>
                  <a:lnTo>
                    <a:pt x="1" y="7520"/>
                  </a:lnTo>
                  <a:lnTo>
                    <a:pt x="128" y="7520"/>
                  </a:lnTo>
                  <a:lnTo>
                    <a:pt x="8668" y="4844"/>
                  </a:lnTo>
                  <a:lnTo>
                    <a:pt x="15296" y="2677"/>
                  </a:lnTo>
                  <a:lnTo>
                    <a:pt x="20012" y="1020"/>
                  </a:lnTo>
                  <a:lnTo>
                    <a:pt x="22307" y="127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67;p42">
              <a:extLst>
                <a:ext uri="{FF2B5EF4-FFF2-40B4-BE49-F238E27FC236}">
                  <a16:creationId xmlns:a16="http://schemas.microsoft.com/office/drawing/2014/main" id="{BE3A7204-3143-4172-8262-6A429EE7EA0C}"/>
                </a:ext>
              </a:extLst>
            </p:cNvPr>
            <p:cNvSpPr/>
            <p:nvPr/>
          </p:nvSpPr>
          <p:spPr>
            <a:xfrm>
              <a:off x="7193360" y="1964076"/>
              <a:ext cx="72539" cy="142728"/>
            </a:xfrm>
            <a:custGeom>
              <a:avLst/>
              <a:gdLst/>
              <a:ahLst/>
              <a:cxnLst/>
              <a:rect l="l" t="t" r="r" b="b"/>
              <a:pathLst>
                <a:path w="3952" h="7776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383"/>
                  </a:lnTo>
                  <a:lnTo>
                    <a:pt x="0" y="893"/>
                  </a:lnTo>
                  <a:lnTo>
                    <a:pt x="128" y="2550"/>
                  </a:lnTo>
                  <a:lnTo>
                    <a:pt x="383" y="4844"/>
                  </a:lnTo>
                  <a:lnTo>
                    <a:pt x="638" y="5991"/>
                  </a:lnTo>
                  <a:lnTo>
                    <a:pt x="1020" y="6884"/>
                  </a:lnTo>
                  <a:lnTo>
                    <a:pt x="1275" y="7266"/>
                  </a:lnTo>
                  <a:lnTo>
                    <a:pt x="1530" y="7521"/>
                  </a:lnTo>
                  <a:lnTo>
                    <a:pt x="1785" y="7776"/>
                  </a:lnTo>
                  <a:lnTo>
                    <a:pt x="2550" y="7776"/>
                  </a:lnTo>
                  <a:lnTo>
                    <a:pt x="2804" y="7648"/>
                  </a:lnTo>
                  <a:lnTo>
                    <a:pt x="3314" y="7266"/>
                  </a:lnTo>
                  <a:lnTo>
                    <a:pt x="3569" y="6629"/>
                  </a:lnTo>
                  <a:lnTo>
                    <a:pt x="3824" y="5864"/>
                  </a:lnTo>
                  <a:lnTo>
                    <a:pt x="3952" y="4844"/>
                  </a:lnTo>
                  <a:lnTo>
                    <a:pt x="3952" y="3697"/>
                  </a:lnTo>
                  <a:lnTo>
                    <a:pt x="3824" y="1148"/>
                  </a:lnTo>
                  <a:lnTo>
                    <a:pt x="3697" y="383"/>
                  </a:lnTo>
                  <a:lnTo>
                    <a:pt x="3442" y="1"/>
                  </a:lnTo>
                  <a:lnTo>
                    <a:pt x="3314" y="128"/>
                  </a:lnTo>
                  <a:lnTo>
                    <a:pt x="3314" y="765"/>
                  </a:lnTo>
                  <a:lnTo>
                    <a:pt x="3314" y="2295"/>
                  </a:lnTo>
                  <a:lnTo>
                    <a:pt x="3314" y="4589"/>
                  </a:lnTo>
                  <a:lnTo>
                    <a:pt x="3314" y="5609"/>
                  </a:lnTo>
                  <a:lnTo>
                    <a:pt x="3059" y="6501"/>
                  </a:lnTo>
                  <a:lnTo>
                    <a:pt x="2804" y="7139"/>
                  </a:lnTo>
                  <a:lnTo>
                    <a:pt x="2550" y="7394"/>
                  </a:lnTo>
                  <a:lnTo>
                    <a:pt x="2040" y="7394"/>
                  </a:lnTo>
                  <a:lnTo>
                    <a:pt x="1785" y="7266"/>
                  </a:lnTo>
                  <a:lnTo>
                    <a:pt x="1402" y="6629"/>
                  </a:lnTo>
                  <a:lnTo>
                    <a:pt x="1147" y="5864"/>
                  </a:lnTo>
                  <a:lnTo>
                    <a:pt x="893" y="4844"/>
                  </a:lnTo>
                  <a:lnTo>
                    <a:pt x="638" y="2550"/>
                  </a:lnTo>
                  <a:lnTo>
                    <a:pt x="383" y="383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68;p42">
              <a:extLst>
                <a:ext uri="{FF2B5EF4-FFF2-40B4-BE49-F238E27FC236}">
                  <a16:creationId xmlns:a16="http://schemas.microsoft.com/office/drawing/2014/main" id="{530062BD-DB8A-423C-A941-B1F4876DCA48}"/>
                </a:ext>
              </a:extLst>
            </p:cNvPr>
            <p:cNvSpPr/>
            <p:nvPr/>
          </p:nvSpPr>
          <p:spPr>
            <a:xfrm>
              <a:off x="7226105" y="2099775"/>
              <a:ext cx="9379" cy="53835"/>
            </a:xfrm>
            <a:custGeom>
              <a:avLst/>
              <a:gdLst/>
              <a:ahLst/>
              <a:cxnLst/>
              <a:rect l="l" t="t" r="r" b="b"/>
              <a:pathLst>
                <a:path w="511" h="2933" extrusionOk="0">
                  <a:moveTo>
                    <a:pt x="128" y="1"/>
                  </a:moveTo>
                  <a:lnTo>
                    <a:pt x="1" y="128"/>
                  </a:lnTo>
                  <a:lnTo>
                    <a:pt x="1" y="255"/>
                  </a:lnTo>
                  <a:lnTo>
                    <a:pt x="1" y="1658"/>
                  </a:lnTo>
                  <a:lnTo>
                    <a:pt x="1" y="2422"/>
                  </a:lnTo>
                  <a:lnTo>
                    <a:pt x="128" y="2932"/>
                  </a:lnTo>
                  <a:lnTo>
                    <a:pt x="511" y="2932"/>
                  </a:lnTo>
                  <a:lnTo>
                    <a:pt x="511" y="1530"/>
                  </a:lnTo>
                  <a:lnTo>
                    <a:pt x="383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69;p42">
              <a:extLst>
                <a:ext uri="{FF2B5EF4-FFF2-40B4-BE49-F238E27FC236}">
                  <a16:creationId xmlns:a16="http://schemas.microsoft.com/office/drawing/2014/main" id="{371E9041-5A96-4E65-AE35-5273D23C4487}"/>
                </a:ext>
              </a:extLst>
            </p:cNvPr>
            <p:cNvSpPr/>
            <p:nvPr/>
          </p:nvSpPr>
          <p:spPr>
            <a:xfrm>
              <a:off x="7055312" y="2151242"/>
              <a:ext cx="180173" cy="383711"/>
            </a:xfrm>
            <a:custGeom>
              <a:avLst/>
              <a:gdLst/>
              <a:ahLst/>
              <a:cxnLst/>
              <a:rect l="l" t="t" r="r" b="b"/>
              <a:pathLst>
                <a:path w="9816" h="20905" extrusionOk="0">
                  <a:moveTo>
                    <a:pt x="9688" y="1"/>
                  </a:moveTo>
                  <a:lnTo>
                    <a:pt x="9433" y="128"/>
                  </a:lnTo>
                  <a:lnTo>
                    <a:pt x="8031" y="2677"/>
                  </a:lnTo>
                  <a:lnTo>
                    <a:pt x="6502" y="5737"/>
                  </a:lnTo>
                  <a:lnTo>
                    <a:pt x="3442" y="11982"/>
                  </a:lnTo>
                  <a:lnTo>
                    <a:pt x="1148" y="17591"/>
                  </a:lnTo>
                  <a:lnTo>
                    <a:pt x="383" y="19630"/>
                  </a:lnTo>
                  <a:lnTo>
                    <a:pt x="1" y="20905"/>
                  </a:lnTo>
                  <a:lnTo>
                    <a:pt x="128" y="20905"/>
                  </a:lnTo>
                  <a:lnTo>
                    <a:pt x="4080" y="12237"/>
                  </a:lnTo>
                  <a:lnTo>
                    <a:pt x="9816" y="128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70;p42">
              <a:extLst>
                <a:ext uri="{FF2B5EF4-FFF2-40B4-BE49-F238E27FC236}">
                  <a16:creationId xmlns:a16="http://schemas.microsoft.com/office/drawing/2014/main" id="{A80CFE36-2778-41FB-A84E-25A636172E83}"/>
                </a:ext>
              </a:extLst>
            </p:cNvPr>
            <p:cNvSpPr/>
            <p:nvPr/>
          </p:nvSpPr>
          <p:spPr>
            <a:xfrm>
              <a:off x="7359472" y="1989810"/>
              <a:ext cx="255024" cy="1817879"/>
            </a:xfrm>
            <a:custGeom>
              <a:avLst/>
              <a:gdLst/>
              <a:ahLst/>
              <a:cxnLst/>
              <a:rect l="l" t="t" r="r" b="b"/>
              <a:pathLst>
                <a:path w="13894" h="99040" extrusionOk="0">
                  <a:moveTo>
                    <a:pt x="10962" y="1"/>
                  </a:moveTo>
                  <a:lnTo>
                    <a:pt x="10835" y="128"/>
                  </a:lnTo>
                  <a:lnTo>
                    <a:pt x="11982" y="2550"/>
                  </a:lnTo>
                  <a:lnTo>
                    <a:pt x="12874" y="4972"/>
                  </a:lnTo>
                  <a:lnTo>
                    <a:pt x="13256" y="6119"/>
                  </a:lnTo>
                  <a:lnTo>
                    <a:pt x="13511" y="7394"/>
                  </a:lnTo>
                  <a:lnTo>
                    <a:pt x="13639" y="8668"/>
                  </a:lnTo>
                  <a:lnTo>
                    <a:pt x="13766" y="9943"/>
                  </a:lnTo>
                  <a:lnTo>
                    <a:pt x="13639" y="11218"/>
                  </a:lnTo>
                  <a:lnTo>
                    <a:pt x="13384" y="12492"/>
                  </a:lnTo>
                  <a:lnTo>
                    <a:pt x="13001" y="13639"/>
                  </a:lnTo>
                  <a:lnTo>
                    <a:pt x="12492" y="14787"/>
                  </a:lnTo>
                  <a:lnTo>
                    <a:pt x="11217" y="16826"/>
                  </a:lnTo>
                  <a:lnTo>
                    <a:pt x="9942" y="18738"/>
                  </a:lnTo>
                  <a:lnTo>
                    <a:pt x="8795" y="20777"/>
                  </a:lnTo>
                  <a:lnTo>
                    <a:pt x="7775" y="22944"/>
                  </a:lnTo>
                  <a:lnTo>
                    <a:pt x="6756" y="25111"/>
                  </a:lnTo>
                  <a:lnTo>
                    <a:pt x="5863" y="27278"/>
                  </a:lnTo>
                  <a:lnTo>
                    <a:pt x="4334" y="31739"/>
                  </a:lnTo>
                  <a:lnTo>
                    <a:pt x="3059" y="36200"/>
                  </a:lnTo>
                  <a:lnTo>
                    <a:pt x="1785" y="41171"/>
                  </a:lnTo>
                  <a:lnTo>
                    <a:pt x="1147" y="43593"/>
                  </a:lnTo>
                  <a:lnTo>
                    <a:pt x="637" y="46015"/>
                  </a:lnTo>
                  <a:lnTo>
                    <a:pt x="255" y="48564"/>
                  </a:lnTo>
                  <a:lnTo>
                    <a:pt x="0" y="50986"/>
                  </a:lnTo>
                  <a:lnTo>
                    <a:pt x="0" y="53535"/>
                  </a:lnTo>
                  <a:lnTo>
                    <a:pt x="128" y="56085"/>
                  </a:lnTo>
                  <a:lnTo>
                    <a:pt x="637" y="58634"/>
                  </a:lnTo>
                  <a:lnTo>
                    <a:pt x="1020" y="61056"/>
                  </a:lnTo>
                  <a:lnTo>
                    <a:pt x="1657" y="63478"/>
                  </a:lnTo>
                  <a:lnTo>
                    <a:pt x="2295" y="65899"/>
                  </a:lnTo>
                  <a:lnTo>
                    <a:pt x="5099" y="76224"/>
                  </a:lnTo>
                  <a:lnTo>
                    <a:pt x="8413" y="87696"/>
                  </a:lnTo>
                  <a:lnTo>
                    <a:pt x="10197" y="93431"/>
                  </a:lnTo>
                  <a:lnTo>
                    <a:pt x="11982" y="99040"/>
                  </a:lnTo>
                  <a:lnTo>
                    <a:pt x="12109" y="99040"/>
                  </a:lnTo>
                  <a:lnTo>
                    <a:pt x="9050" y="88843"/>
                  </a:lnTo>
                  <a:lnTo>
                    <a:pt x="5991" y="78518"/>
                  </a:lnTo>
                  <a:lnTo>
                    <a:pt x="3187" y="68321"/>
                  </a:lnTo>
                  <a:lnTo>
                    <a:pt x="1785" y="63223"/>
                  </a:lnTo>
                  <a:lnTo>
                    <a:pt x="1147" y="60546"/>
                  </a:lnTo>
                  <a:lnTo>
                    <a:pt x="637" y="57997"/>
                  </a:lnTo>
                  <a:lnTo>
                    <a:pt x="383" y="55320"/>
                  </a:lnTo>
                  <a:lnTo>
                    <a:pt x="255" y="52643"/>
                  </a:lnTo>
                  <a:lnTo>
                    <a:pt x="383" y="49966"/>
                  </a:lnTo>
                  <a:lnTo>
                    <a:pt x="765" y="47290"/>
                  </a:lnTo>
                  <a:lnTo>
                    <a:pt x="1275" y="44868"/>
                  </a:lnTo>
                  <a:lnTo>
                    <a:pt x="1785" y="42319"/>
                  </a:lnTo>
                  <a:lnTo>
                    <a:pt x="3059" y="37348"/>
                  </a:lnTo>
                  <a:lnTo>
                    <a:pt x="4334" y="32759"/>
                  </a:lnTo>
                  <a:lnTo>
                    <a:pt x="5863" y="28170"/>
                  </a:lnTo>
                  <a:lnTo>
                    <a:pt x="6628" y="25876"/>
                  </a:lnTo>
                  <a:lnTo>
                    <a:pt x="7648" y="23709"/>
                  </a:lnTo>
                  <a:lnTo>
                    <a:pt x="8668" y="21542"/>
                  </a:lnTo>
                  <a:lnTo>
                    <a:pt x="9815" y="19375"/>
                  </a:lnTo>
                  <a:lnTo>
                    <a:pt x="11217" y="17208"/>
                  </a:lnTo>
                  <a:lnTo>
                    <a:pt x="12619" y="14914"/>
                  </a:lnTo>
                  <a:lnTo>
                    <a:pt x="13129" y="13767"/>
                  </a:lnTo>
                  <a:lnTo>
                    <a:pt x="13639" y="12620"/>
                  </a:lnTo>
                  <a:lnTo>
                    <a:pt x="13894" y="11472"/>
                  </a:lnTo>
                  <a:lnTo>
                    <a:pt x="13894" y="10198"/>
                  </a:lnTo>
                  <a:lnTo>
                    <a:pt x="13894" y="8923"/>
                  </a:lnTo>
                  <a:lnTo>
                    <a:pt x="13766" y="7521"/>
                  </a:lnTo>
                  <a:lnTo>
                    <a:pt x="13384" y="6246"/>
                  </a:lnTo>
                  <a:lnTo>
                    <a:pt x="13001" y="4972"/>
                  </a:lnTo>
                  <a:lnTo>
                    <a:pt x="12109" y="2550"/>
                  </a:lnTo>
                  <a:lnTo>
                    <a:pt x="10962" y="128"/>
                  </a:lnTo>
                  <a:lnTo>
                    <a:pt x="109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71;p42">
              <a:extLst>
                <a:ext uri="{FF2B5EF4-FFF2-40B4-BE49-F238E27FC236}">
                  <a16:creationId xmlns:a16="http://schemas.microsoft.com/office/drawing/2014/main" id="{0BB5EA9A-8F8B-48A4-A077-47047E235CCB}"/>
                </a:ext>
              </a:extLst>
            </p:cNvPr>
            <p:cNvSpPr/>
            <p:nvPr/>
          </p:nvSpPr>
          <p:spPr>
            <a:xfrm>
              <a:off x="7015555" y="1409590"/>
              <a:ext cx="577889" cy="641067"/>
            </a:xfrm>
            <a:custGeom>
              <a:avLst/>
              <a:gdLst/>
              <a:ahLst/>
              <a:cxnLst/>
              <a:rect l="l" t="t" r="r" b="b"/>
              <a:pathLst>
                <a:path w="31484" h="34926" extrusionOk="0">
                  <a:moveTo>
                    <a:pt x="11599" y="1"/>
                  </a:moveTo>
                  <a:lnTo>
                    <a:pt x="10834" y="128"/>
                  </a:lnTo>
                  <a:lnTo>
                    <a:pt x="9942" y="256"/>
                  </a:lnTo>
                  <a:lnTo>
                    <a:pt x="9177" y="638"/>
                  </a:lnTo>
                  <a:lnTo>
                    <a:pt x="8285" y="1020"/>
                  </a:lnTo>
                  <a:lnTo>
                    <a:pt x="7520" y="1530"/>
                  </a:lnTo>
                  <a:lnTo>
                    <a:pt x="6756" y="2295"/>
                  </a:lnTo>
                  <a:lnTo>
                    <a:pt x="5736" y="3570"/>
                  </a:lnTo>
                  <a:lnTo>
                    <a:pt x="4844" y="4972"/>
                  </a:lnTo>
                  <a:lnTo>
                    <a:pt x="3442" y="7139"/>
                  </a:lnTo>
                  <a:lnTo>
                    <a:pt x="2167" y="9561"/>
                  </a:lnTo>
                  <a:lnTo>
                    <a:pt x="1020" y="11982"/>
                  </a:lnTo>
                  <a:lnTo>
                    <a:pt x="510" y="13130"/>
                  </a:lnTo>
                  <a:lnTo>
                    <a:pt x="255" y="14277"/>
                  </a:lnTo>
                  <a:lnTo>
                    <a:pt x="128" y="14659"/>
                  </a:lnTo>
                  <a:lnTo>
                    <a:pt x="0" y="15806"/>
                  </a:lnTo>
                  <a:lnTo>
                    <a:pt x="128" y="16953"/>
                  </a:lnTo>
                  <a:lnTo>
                    <a:pt x="510" y="18101"/>
                  </a:lnTo>
                  <a:lnTo>
                    <a:pt x="892" y="19120"/>
                  </a:lnTo>
                  <a:lnTo>
                    <a:pt x="1275" y="20013"/>
                  </a:lnTo>
                  <a:lnTo>
                    <a:pt x="2039" y="21415"/>
                  </a:lnTo>
                  <a:lnTo>
                    <a:pt x="2422" y="21925"/>
                  </a:lnTo>
                  <a:lnTo>
                    <a:pt x="2294" y="23072"/>
                  </a:lnTo>
                  <a:lnTo>
                    <a:pt x="2167" y="23582"/>
                  </a:lnTo>
                  <a:lnTo>
                    <a:pt x="1275" y="32631"/>
                  </a:lnTo>
                  <a:lnTo>
                    <a:pt x="1530" y="32886"/>
                  </a:lnTo>
                  <a:lnTo>
                    <a:pt x="1912" y="33141"/>
                  </a:lnTo>
                  <a:lnTo>
                    <a:pt x="3059" y="33651"/>
                  </a:lnTo>
                  <a:lnTo>
                    <a:pt x="4971" y="34034"/>
                  </a:lnTo>
                  <a:lnTo>
                    <a:pt x="7265" y="34416"/>
                  </a:lnTo>
                  <a:lnTo>
                    <a:pt x="9942" y="34798"/>
                  </a:lnTo>
                  <a:lnTo>
                    <a:pt x="12874" y="34926"/>
                  </a:lnTo>
                  <a:lnTo>
                    <a:pt x="16060" y="34926"/>
                  </a:lnTo>
                  <a:lnTo>
                    <a:pt x="19374" y="34543"/>
                  </a:lnTo>
                  <a:lnTo>
                    <a:pt x="21669" y="34288"/>
                  </a:lnTo>
                  <a:lnTo>
                    <a:pt x="23836" y="33779"/>
                  </a:lnTo>
                  <a:lnTo>
                    <a:pt x="26003" y="33141"/>
                  </a:lnTo>
                  <a:lnTo>
                    <a:pt x="28169" y="32377"/>
                  </a:lnTo>
                  <a:lnTo>
                    <a:pt x="28552" y="32249"/>
                  </a:lnTo>
                  <a:lnTo>
                    <a:pt x="30081" y="31484"/>
                  </a:lnTo>
                  <a:lnTo>
                    <a:pt x="31484" y="30719"/>
                  </a:lnTo>
                  <a:lnTo>
                    <a:pt x="30081" y="26641"/>
                  </a:lnTo>
                  <a:lnTo>
                    <a:pt x="28552" y="22434"/>
                  </a:lnTo>
                  <a:lnTo>
                    <a:pt x="26512" y="17463"/>
                  </a:lnTo>
                  <a:lnTo>
                    <a:pt x="26385" y="17081"/>
                  </a:lnTo>
                  <a:lnTo>
                    <a:pt x="25238" y="14404"/>
                  </a:lnTo>
                  <a:lnTo>
                    <a:pt x="23963" y="11855"/>
                  </a:lnTo>
                  <a:lnTo>
                    <a:pt x="22816" y="9433"/>
                  </a:lnTo>
                  <a:lnTo>
                    <a:pt x="21541" y="7394"/>
                  </a:lnTo>
                  <a:lnTo>
                    <a:pt x="20394" y="5737"/>
                  </a:lnTo>
                  <a:lnTo>
                    <a:pt x="19120" y="4207"/>
                  </a:lnTo>
                  <a:lnTo>
                    <a:pt x="17717" y="2932"/>
                  </a:lnTo>
                  <a:lnTo>
                    <a:pt x="16188" y="1658"/>
                  </a:lnTo>
                  <a:lnTo>
                    <a:pt x="14786" y="893"/>
                  </a:lnTo>
                  <a:lnTo>
                    <a:pt x="13384" y="256"/>
                  </a:lnTo>
                  <a:lnTo>
                    <a:pt x="12491" y="128"/>
                  </a:lnTo>
                  <a:lnTo>
                    <a:pt x="1159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72;p42">
              <a:extLst>
                <a:ext uri="{FF2B5EF4-FFF2-40B4-BE49-F238E27FC236}">
                  <a16:creationId xmlns:a16="http://schemas.microsoft.com/office/drawing/2014/main" id="{91DE2C69-9241-4212-90F8-9BEAEA357E8C}"/>
                </a:ext>
              </a:extLst>
            </p:cNvPr>
            <p:cNvSpPr/>
            <p:nvPr/>
          </p:nvSpPr>
          <p:spPr>
            <a:xfrm>
              <a:off x="7017886" y="1451715"/>
              <a:ext cx="559185" cy="556836"/>
            </a:xfrm>
            <a:custGeom>
              <a:avLst/>
              <a:gdLst/>
              <a:ahLst/>
              <a:cxnLst/>
              <a:rect l="l" t="t" r="r" b="b"/>
              <a:pathLst>
                <a:path w="30465" h="30337" extrusionOk="0">
                  <a:moveTo>
                    <a:pt x="8031" y="0"/>
                  </a:moveTo>
                  <a:lnTo>
                    <a:pt x="7903" y="128"/>
                  </a:lnTo>
                  <a:lnTo>
                    <a:pt x="7776" y="255"/>
                  </a:lnTo>
                  <a:lnTo>
                    <a:pt x="7903" y="510"/>
                  </a:lnTo>
                  <a:lnTo>
                    <a:pt x="8286" y="510"/>
                  </a:lnTo>
                  <a:lnTo>
                    <a:pt x="8286" y="255"/>
                  </a:lnTo>
                  <a:lnTo>
                    <a:pt x="8286" y="128"/>
                  </a:lnTo>
                  <a:lnTo>
                    <a:pt x="8031" y="0"/>
                  </a:lnTo>
                  <a:close/>
                  <a:moveTo>
                    <a:pt x="12110" y="0"/>
                  </a:moveTo>
                  <a:lnTo>
                    <a:pt x="11855" y="128"/>
                  </a:lnTo>
                  <a:lnTo>
                    <a:pt x="11855" y="255"/>
                  </a:lnTo>
                  <a:lnTo>
                    <a:pt x="11855" y="510"/>
                  </a:lnTo>
                  <a:lnTo>
                    <a:pt x="12237" y="510"/>
                  </a:lnTo>
                  <a:lnTo>
                    <a:pt x="12364" y="255"/>
                  </a:lnTo>
                  <a:lnTo>
                    <a:pt x="12237" y="128"/>
                  </a:lnTo>
                  <a:lnTo>
                    <a:pt x="12110" y="0"/>
                  </a:lnTo>
                  <a:close/>
                  <a:moveTo>
                    <a:pt x="16061" y="0"/>
                  </a:moveTo>
                  <a:lnTo>
                    <a:pt x="15933" y="128"/>
                  </a:lnTo>
                  <a:lnTo>
                    <a:pt x="15806" y="255"/>
                  </a:lnTo>
                  <a:lnTo>
                    <a:pt x="15933" y="510"/>
                  </a:lnTo>
                  <a:lnTo>
                    <a:pt x="16316" y="510"/>
                  </a:lnTo>
                  <a:lnTo>
                    <a:pt x="16316" y="255"/>
                  </a:lnTo>
                  <a:lnTo>
                    <a:pt x="16316" y="128"/>
                  </a:lnTo>
                  <a:lnTo>
                    <a:pt x="16061" y="0"/>
                  </a:lnTo>
                  <a:close/>
                  <a:moveTo>
                    <a:pt x="5991" y="2932"/>
                  </a:moveTo>
                  <a:lnTo>
                    <a:pt x="5864" y="3059"/>
                  </a:lnTo>
                  <a:lnTo>
                    <a:pt x="5736" y="3187"/>
                  </a:lnTo>
                  <a:lnTo>
                    <a:pt x="5864" y="3442"/>
                  </a:lnTo>
                  <a:lnTo>
                    <a:pt x="6246" y="3442"/>
                  </a:lnTo>
                  <a:lnTo>
                    <a:pt x="6246" y="3187"/>
                  </a:lnTo>
                  <a:lnTo>
                    <a:pt x="6246" y="3059"/>
                  </a:lnTo>
                  <a:lnTo>
                    <a:pt x="5991" y="2932"/>
                  </a:lnTo>
                  <a:close/>
                  <a:moveTo>
                    <a:pt x="10070" y="2932"/>
                  </a:moveTo>
                  <a:lnTo>
                    <a:pt x="9815" y="3059"/>
                  </a:lnTo>
                  <a:lnTo>
                    <a:pt x="9815" y="3187"/>
                  </a:lnTo>
                  <a:lnTo>
                    <a:pt x="9815" y="3442"/>
                  </a:lnTo>
                  <a:lnTo>
                    <a:pt x="10198" y="3442"/>
                  </a:lnTo>
                  <a:lnTo>
                    <a:pt x="10325" y="3187"/>
                  </a:lnTo>
                  <a:lnTo>
                    <a:pt x="10198" y="3059"/>
                  </a:lnTo>
                  <a:lnTo>
                    <a:pt x="10070" y="2932"/>
                  </a:lnTo>
                  <a:close/>
                  <a:moveTo>
                    <a:pt x="13894" y="2932"/>
                  </a:moveTo>
                  <a:lnTo>
                    <a:pt x="13767" y="3187"/>
                  </a:lnTo>
                  <a:lnTo>
                    <a:pt x="13767" y="3314"/>
                  </a:lnTo>
                  <a:lnTo>
                    <a:pt x="13894" y="3442"/>
                  </a:lnTo>
                  <a:lnTo>
                    <a:pt x="14276" y="3442"/>
                  </a:lnTo>
                  <a:lnTo>
                    <a:pt x="14404" y="3314"/>
                  </a:lnTo>
                  <a:lnTo>
                    <a:pt x="14404" y="3059"/>
                  </a:lnTo>
                  <a:lnTo>
                    <a:pt x="14276" y="2932"/>
                  </a:lnTo>
                  <a:close/>
                  <a:moveTo>
                    <a:pt x="18100" y="2932"/>
                  </a:moveTo>
                  <a:lnTo>
                    <a:pt x="17973" y="3059"/>
                  </a:lnTo>
                  <a:lnTo>
                    <a:pt x="17845" y="3187"/>
                  </a:lnTo>
                  <a:lnTo>
                    <a:pt x="17973" y="3442"/>
                  </a:lnTo>
                  <a:lnTo>
                    <a:pt x="18355" y="3442"/>
                  </a:lnTo>
                  <a:lnTo>
                    <a:pt x="18355" y="3187"/>
                  </a:lnTo>
                  <a:lnTo>
                    <a:pt x="18355" y="3059"/>
                  </a:lnTo>
                  <a:lnTo>
                    <a:pt x="18100" y="2932"/>
                  </a:lnTo>
                  <a:close/>
                  <a:moveTo>
                    <a:pt x="3824" y="5991"/>
                  </a:moveTo>
                  <a:lnTo>
                    <a:pt x="3697" y="6246"/>
                  </a:lnTo>
                  <a:lnTo>
                    <a:pt x="3824" y="6501"/>
                  </a:lnTo>
                  <a:lnTo>
                    <a:pt x="4079" y="6501"/>
                  </a:lnTo>
                  <a:lnTo>
                    <a:pt x="4207" y="6373"/>
                  </a:lnTo>
                  <a:lnTo>
                    <a:pt x="4207" y="6246"/>
                  </a:lnTo>
                  <a:lnTo>
                    <a:pt x="4207" y="5991"/>
                  </a:lnTo>
                  <a:close/>
                  <a:moveTo>
                    <a:pt x="7903" y="5991"/>
                  </a:moveTo>
                  <a:lnTo>
                    <a:pt x="7776" y="6246"/>
                  </a:lnTo>
                  <a:lnTo>
                    <a:pt x="7903" y="6373"/>
                  </a:lnTo>
                  <a:lnTo>
                    <a:pt x="8031" y="6501"/>
                  </a:lnTo>
                  <a:lnTo>
                    <a:pt x="8286" y="6373"/>
                  </a:lnTo>
                  <a:lnTo>
                    <a:pt x="8286" y="6246"/>
                  </a:lnTo>
                  <a:lnTo>
                    <a:pt x="8286" y="5991"/>
                  </a:lnTo>
                  <a:close/>
                  <a:moveTo>
                    <a:pt x="11855" y="5991"/>
                  </a:moveTo>
                  <a:lnTo>
                    <a:pt x="11855" y="6246"/>
                  </a:lnTo>
                  <a:lnTo>
                    <a:pt x="11855" y="6373"/>
                  </a:lnTo>
                  <a:lnTo>
                    <a:pt x="12110" y="6501"/>
                  </a:lnTo>
                  <a:lnTo>
                    <a:pt x="12237" y="6373"/>
                  </a:lnTo>
                  <a:lnTo>
                    <a:pt x="12364" y="6246"/>
                  </a:lnTo>
                  <a:lnTo>
                    <a:pt x="12237" y="5991"/>
                  </a:lnTo>
                  <a:close/>
                  <a:moveTo>
                    <a:pt x="15933" y="5991"/>
                  </a:moveTo>
                  <a:lnTo>
                    <a:pt x="15806" y="6246"/>
                  </a:lnTo>
                  <a:lnTo>
                    <a:pt x="15933" y="6501"/>
                  </a:lnTo>
                  <a:lnTo>
                    <a:pt x="16188" y="6501"/>
                  </a:lnTo>
                  <a:lnTo>
                    <a:pt x="16316" y="6373"/>
                  </a:lnTo>
                  <a:lnTo>
                    <a:pt x="16316" y="6246"/>
                  </a:lnTo>
                  <a:lnTo>
                    <a:pt x="16316" y="5991"/>
                  </a:lnTo>
                  <a:close/>
                  <a:moveTo>
                    <a:pt x="20012" y="5991"/>
                  </a:moveTo>
                  <a:lnTo>
                    <a:pt x="19885" y="6246"/>
                  </a:lnTo>
                  <a:lnTo>
                    <a:pt x="20012" y="6373"/>
                  </a:lnTo>
                  <a:lnTo>
                    <a:pt x="20140" y="6501"/>
                  </a:lnTo>
                  <a:lnTo>
                    <a:pt x="20267" y="6373"/>
                  </a:lnTo>
                  <a:lnTo>
                    <a:pt x="20395" y="6246"/>
                  </a:lnTo>
                  <a:lnTo>
                    <a:pt x="20395" y="5991"/>
                  </a:lnTo>
                  <a:close/>
                  <a:moveTo>
                    <a:pt x="1785" y="8923"/>
                  </a:moveTo>
                  <a:lnTo>
                    <a:pt x="1785" y="9177"/>
                  </a:lnTo>
                  <a:lnTo>
                    <a:pt x="1785" y="9305"/>
                  </a:lnTo>
                  <a:lnTo>
                    <a:pt x="2040" y="9432"/>
                  </a:lnTo>
                  <a:lnTo>
                    <a:pt x="2167" y="9305"/>
                  </a:lnTo>
                  <a:lnTo>
                    <a:pt x="2295" y="9177"/>
                  </a:lnTo>
                  <a:lnTo>
                    <a:pt x="2167" y="8923"/>
                  </a:lnTo>
                  <a:close/>
                  <a:moveTo>
                    <a:pt x="5864" y="8923"/>
                  </a:moveTo>
                  <a:lnTo>
                    <a:pt x="5736" y="9177"/>
                  </a:lnTo>
                  <a:lnTo>
                    <a:pt x="5864" y="9305"/>
                  </a:lnTo>
                  <a:lnTo>
                    <a:pt x="5991" y="9432"/>
                  </a:lnTo>
                  <a:lnTo>
                    <a:pt x="6246" y="9305"/>
                  </a:lnTo>
                  <a:lnTo>
                    <a:pt x="6246" y="9177"/>
                  </a:lnTo>
                  <a:lnTo>
                    <a:pt x="6246" y="8923"/>
                  </a:lnTo>
                  <a:close/>
                  <a:moveTo>
                    <a:pt x="13894" y="8923"/>
                  </a:moveTo>
                  <a:lnTo>
                    <a:pt x="13767" y="9177"/>
                  </a:lnTo>
                  <a:lnTo>
                    <a:pt x="13894" y="9305"/>
                  </a:lnTo>
                  <a:lnTo>
                    <a:pt x="14149" y="9432"/>
                  </a:lnTo>
                  <a:lnTo>
                    <a:pt x="14276" y="9305"/>
                  </a:lnTo>
                  <a:lnTo>
                    <a:pt x="14404" y="9177"/>
                  </a:lnTo>
                  <a:lnTo>
                    <a:pt x="14276" y="8923"/>
                  </a:lnTo>
                  <a:close/>
                  <a:moveTo>
                    <a:pt x="17973" y="8923"/>
                  </a:moveTo>
                  <a:lnTo>
                    <a:pt x="17845" y="9177"/>
                  </a:lnTo>
                  <a:lnTo>
                    <a:pt x="17973" y="9305"/>
                  </a:lnTo>
                  <a:lnTo>
                    <a:pt x="18100" y="9432"/>
                  </a:lnTo>
                  <a:lnTo>
                    <a:pt x="18355" y="9305"/>
                  </a:lnTo>
                  <a:lnTo>
                    <a:pt x="18355" y="9177"/>
                  </a:lnTo>
                  <a:lnTo>
                    <a:pt x="18355" y="8923"/>
                  </a:lnTo>
                  <a:close/>
                  <a:moveTo>
                    <a:pt x="9815" y="8923"/>
                  </a:moveTo>
                  <a:lnTo>
                    <a:pt x="9815" y="9177"/>
                  </a:lnTo>
                  <a:lnTo>
                    <a:pt x="9815" y="9432"/>
                  </a:lnTo>
                  <a:lnTo>
                    <a:pt x="9943" y="9560"/>
                  </a:lnTo>
                  <a:lnTo>
                    <a:pt x="10198" y="9432"/>
                  </a:lnTo>
                  <a:lnTo>
                    <a:pt x="10325" y="9305"/>
                  </a:lnTo>
                  <a:lnTo>
                    <a:pt x="10325" y="9177"/>
                  </a:lnTo>
                  <a:lnTo>
                    <a:pt x="10198" y="9050"/>
                  </a:lnTo>
                  <a:lnTo>
                    <a:pt x="10070" y="8923"/>
                  </a:lnTo>
                  <a:close/>
                  <a:moveTo>
                    <a:pt x="21924" y="8923"/>
                  </a:moveTo>
                  <a:lnTo>
                    <a:pt x="21924" y="9177"/>
                  </a:lnTo>
                  <a:lnTo>
                    <a:pt x="21924" y="9432"/>
                  </a:lnTo>
                  <a:lnTo>
                    <a:pt x="22052" y="9560"/>
                  </a:lnTo>
                  <a:lnTo>
                    <a:pt x="22307" y="9432"/>
                  </a:lnTo>
                  <a:lnTo>
                    <a:pt x="22434" y="9305"/>
                  </a:lnTo>
                  <a:lnTo>
                    <a:pt x="22434" y="9177"/>
                  </a:lnTo>
                  <a:lnTo>
                    <a:pt x="22307" y="9050"/>
                  </a:lnTo>
                  <a:lnTo>
                    <a:pt x="22179" y="8923"/>
                  </a:lnTo>
                  <a:close/>
                  <a:moveTo>
                    <a:pt x="8031" y="11854"/>
                  </a:moveTo>
                  <a:lnTo>
                    <a:pt x="7776" y="11982"/>
                  </a:lnTo>
                  <a:lnTo>
                    <a:pt x="7776" y="12109"/>
                  </a:lnTo>
                  <a:lnTo>
                    <a:pt x="7776" y="12237"/>
                  </a:lnTo>
                  <a:lnTo>
                    <a:pt x="7903" y="12364"/>
                  </a:lnTo>
                  <a:lnTo>
                    <a:pt x="8286" y="12364"/>
                  </a:lnTo>
                  <a:lnTo>
                    <a:pt x="8413" y="12237"/>
                  </a:lnTo>
                  <a:lnTo>
                    <a:pt x="8286" y="11982"/>
                  </a:lnTo>
                  <a:lnTo>
                    <a:pt x="8158" y="11854"/>
                  </a:lnTo>
                  <a:close/>
                  <a:moveTo>
                    <a:pt x="20140" y="11854"/>
                  </a:moveTo>
                  <a:lnTo>
                    <a:pt x="19885" y="11982"/>
                  </a:lnTo>
                  <a:lnTo>
                    <a:pt x="19757" y="12109"/>
                  </a:lnTo>
                  <a:lnTo>
                    <a:pt x="19885" y="12237"/>
                  </a:lnTo>
                  <a:lnTo>
                    <a:pt x="20012" y="12364"/>
                  </a:lnTo>
                  <a:lnTo>
                    <a:pt x="20395" y="12364"/>
                  </a:lnTo>
                  <a:lnTo>
                    <a:pt x="20522" y="12237"/>
                  </a:lnTo>
                  <a:lnTo>
                    <a:pt x="20395" y="11982"/>
                  </a:lnTo>
                  <a:lnTo>
                    <a:pt x="20267" y="11854"/>
                  </a:lnTo>
                  <a:close/>
                  <a:moveTo>
                    <a:pt x="128" y="11982"/>
                  </a:moveTo>
                  <a:lnTo>
                    <a:pt x="1" y="12492"/>
                  </a:lnTo>
                  <a:lnTo>
                    <a:pt x="128" y="12364"/>
                  </a:lnTo>
                  <a:lnTo>
                    <a:pt x="255" y="12237"/>
                  </a:lnTo>
                  <a:lnTo>
                    <a:pt x="128" y="11982"/>
                  </a:lnTo>
                  <a:close/>
                  <a:moveTo>
                    <a:pt x="3952" y="11854"/>
                  </a:moveTo>
                  <a:lnTo>
                    <a:pt x="3824" y="11982"/>
                  </a:lnTo>
                  <a:lnTo>
                    <a:pt x="3697" y="12237"/>
                  </a:lnTo>
                  <a:lnTo>
                    <a:pt x="3824" y="12364"/>
                  </a:lnTo>
                  <a:lnTo>
                    <a:pt x="3952" y="12492"/>
                  </a:lnTo>
                  <a:lnTo>
                    <a:pt x="4207" y="12364"/>
                  </a:lnTo>
                  <a:lnTo>
                    <a:pt x="4207" y="12237"/>
                  </a:lnTo>
                  <a:lnTo>
                    <a:pt x="4207" y="11982"/>
                  </a:lnTo>
                  <a:lnTo>
                    <a:pt x="3952" y="11854"/>
                  </a:lnTo>
                  <a:close/>
                  <a:moveTo>
                    <a:pt x="12110" y="11854"/>
                  </a:moveTo>
                  <a:lnTo>
                    <a:pt x="11855" y="11982"/>
                  </a:lnTo>
                  <a:lnTo>
                    <a:pt x="11855" y="12237"/>
                  </a:lnTo>
                  <a:lnTo>
                    <a:pt x="11855" y="12364"/>
                  </a:lnTo>
                  <a:lnTo>
                    <a:pt x="12110" y="12492"/>
                  </a:lnTo>
                  <a:lnTo>
                    <a:pt x="12237" y="12364"/>
                  </a:lnTo>
                  <a:lnTo>
                    <a:pt x="12364" y="12237"/>
                  </a:lnTo>
                  <a:lnTo>
                    <a:pt x="12237" y="11982"/>
                  </a:lnTo>
                  <a:lnTo>
                    <a:pt x="12110" y="11854"/>
                  </a:lnTo>
                  <a:close/>
                  <a:moveTo>
                    <a:pt x="3952" y="12492"/>
                  </a:moveTo>
                  <a:lnTo>
                    <a:pt x="3952" y="12492"/>
                  </a:lnTo>
                  <a:lnTo>
                    <a:pt x="3952" y="12492"/>
                  </a:lnTo>
                  <a:close/>
                  <a:moveTo>
                    <a:pt x="12110" y="12492"/>
                  </a:moveTo>
                  <a:lnTo>
                    <a:pt x="12110" y="12492"/>
                  </a:lnTo>
                  <a:lnTo>
                    <a:pt x="12110" y="12492"/>
                  </a:lnTo>
                  <a:close/>
                  <a:moveTo>
                    <a:pt x="16061" y="11854"/>
                  </a:moveTo>
                  <a:lnTo>
                    <a:pt x="15933" y="11982"/>
                  </a:lnTo>
                  <a:lnTo>
                    <a:pt x="15806" y="12237"/>
                  </a:lnTo>
                  <a:lnTo>
                    <a:pt x="15933" y="12364"/>
                  </a:lnTo>
                  <a:lnTo>
                    <a:pt x="16061" y="12492"/>
                  </a:lnTo>
                  <a:lnTo>
                    <a:pt x="16316" y="12364"/>
                  </a:lnTo>
                  <a:lnTo>
                    <a:pt x="16316" y="12237"/>
                  </a:lnTo>
                  <a:lnTo>
                    <a:pt x="16316" y="11982"/>
                  </a:lnTo>
                  <a:lnTo>
                    <a:pt x="16061" y="11854"/>
                  </a:lnTo>
                  <a:close/>
                  <a:moveTo>
                    <a:pt x="24219" y="11854"/>
                  </a:moveTo>
                  <a:lnTo>
                    <a:pt x="23964" y="11982"/>
                  </a:lnTo>
                  <a:lnTo>
                    <a:pt x="23964" y="12237"/>
                  </a:lnTo>
                  <a:lnTo>
                    <a:pt x="23964" y="12364"/>
                  </a:lnTo>
                  <a:lnTo>
                    <a:pt x="24219" y="12492"/>
                  </a:lnTo>
                  <a:lnTo>
                    <a:pt x="24346" y="12364"/>
                  </a:lnTo>
                  <a:lnTo>
                    <a:pt x="24473" y="12237"/>
                  </a:lnTo>
                  <a:lnTo>
                    <a:pt x="24346" y="11982"/>
                  </a:lnTo>
                  <a:lnTo>
                    <a:pt x="24219" y="11854"/>
                  </a:lnTo>
                  <a:close/>
                  <a:moveTo>
                    <a:pt x="1785" y="14913"/>
                  </a:moveTo>
                  <a:lnTo>
                    <a:pt x="1658" y="15041"/>
                  </a:lnTo>
                  <a:lnTo>
                    <a:pt x="1658" y="15296"/>
                  </a:lnTo>
                  <a:lnTo>
                    <a:pt x="1785" y="15423"/>
                  </a:lnTo>
                  <a:lnTo>
                    <a:pt x="2040" y="15423"/>
                  </a:lnTo>
                  <a:lnTo>
                    <a:pt x="2167" y="15296"/>
                  </a:lnTo>
                  <a:lnTo>
                    <a:pt x="2295" y="15168"/>
                  </a:lnTo>
                  <a:lnTo>
                    <a:pt x="2295" y="15041"/>
                  </a:lnTo>
                  <a:lnTo>
                    <a:pt x="2167" y="14913"/>
                  </a:lnTo>
                  <a:close/>
                  <a:moveTo>
                    <a:pt x="5864" y="14913"/>
                  </a:moveTo>
                  <a:lnTo>
                    <a:pt x="5736" y="15168"/>
                  </a:lnTo>
                  <a:lnTo>
                    <a:pt x="5864" y="15296"/>
                  </a:lnTo>
                  <a:lnTo>
                    <a:pt x="5991" y="15423"/>
                  </a:lnTo>
                  <a:lnTo>
                    <a:pt x="6246" y="15296"/>
                  </a:lnTo>
                  <a:lnTo>
                    <a:pt x="6246" y="15168"/>
                  </a:lnTo>
                  <a:lnTo>
                    <a:pt x="6246" y="14913"/>
                  </a:lnTo>
                  <a:close/>
                  <a:moveTo>
                    <a:pt x="9815" y="14913"/>
                  </a:moveTo>
                  <a:lnTo>
                    <a:pt x="9815" y="15168"/>
                  </a:lnTo>
                  <a:lnTo>
                    <a:pt x="9815" y="15296"/>
                  </a:lnTo>
                  <a:lnTo>
                    <a:pt x="10070" y="15423"/>
                  </a:lnTo>
                  <a:lnTo>
                    <a:pt x="10198" y="15296"/>
                  </a:lnTo>
                  <a:lnTo>
                    <a:pt x="10325" y="15168"/>
                  </a:lnTo>
                  <a:lnTo>
                    <a:pt x="10198" y="14913"/>
                  </a:lnTo>
                  <a:close/>
                  <a:moveTo>
                    <a:pt x="13894" y="14913"/>
                  </a:moveTo>
                  <a:lnTo>
                    <a:pt x="13767" y="15041"/>
                  </a:lnTo>
                  <a:lnTo>
                    <a:pt x="13767" y="15296"/>
                  </a:lnTo>
                  <a:lnTo>
                    <a:pt x="13894" y="15423"/>
                  </a:lnTo>
                  <a:lnTo>
                    <a:pt x="14149" y="15423"/>
                  </a:lnTo>
                  <a:lnTo>
                    <a:pt x="14276" y="15296"/>
                  </a:lnTo>
                  <a:lnTo>
                    <a:pt x="14404" y="15168"/>
                  </a:lnTo>
                  <a:lnTo>
                    <a:pt x="14404" y="15041"/>
                  </a:lnTo>
                  <a:lnTo>
                    <a:pt x="14276" y="14913"/>
                  </a:lnTo>
                  <a:close/>
                  <a:moveTo>
                    <a:pt x="17973" y="14913"/>
                  </a:moveTo>
                  <a:lnTo>
                    <a:pt x="17845" y="15168"/>
                  </a:lnTo>
                  <a:lnTo>
                    <a:pt x="17973" y="15296"/>
                  </a:lnTo>
                  <a:lnTo>
                    <a:pt x="18100" y="15423"/>
                  </a:lnTo>
                  <a:lnTo>
                    <a:pt x="18355" y="15296"/>
                  </a:lnTo>
                  <a:lnTo>
                    <a:pt x="18355" y="15168"/>
                  </a:lnTo>
                  <a:lnTo>
                    <a:pt x="18355" y="14913"/>
                  </a:lnTo>
                  <a:close/>
                  <a:moveTo>
                    <a:pt x="21924" y="14913"/>
                  </a:moveTo>
                  <a:lnTo>
                    <a:pt x="21924" y="15168"/>
                  </a:lnTo>
                  <a:lnTo>
                    <a:pt x="21924" y="15296"/>
                  </a:lnTo>
                  <a:lnTo>
                    <a:pt x="22179" y="15423"/>
                  </a:lnTo>
                  <a:lnTo>
                    <a:pt x="22307" y="15296"/>
                  </a:lnTo>
                  <a:lnTo>
                    <a:pt x="22434" y="15168"/>
                  </a:lnTo>
                  <a:lnTo>
                    <a:pt x="22307" y="14913"/>
                  </a:lnTo>
                  <a:close/>
                  <a:moveTo>
                    <a:pt x="26003" y="14913"/>
                  </a:moveTo>
                  <a:lnTo>
                    <a:pt x="25876" y="15168"/>
                  </a:lnTo>
                  <a:lnTo>
                    <a:pt x="26003" y="15296"/>
                  </a:lnTo>
                  <a:lnTo>
                    <a:pt x="26131" y="15423"/>
                  </a:lnTo>
                  <a:lnTo>
                    <a:pt x="26385" y="15296"/>
                  </a:lnTo>
                  <a:lnTo>
                    <a:pt x="26258" y="14913"/>
                  </a:lnTo>
                  <a:close/>
                  <a:moveTo>
                    <a:pt x="8031" y="17845"/>
                  </a:moveTo>
                  <a:lnTo>
                    <a:pt x="7903" y="17972"/>
                  </a:lnTo>
                  <a:lnTo>
                    <a:pt x="7776" y="18100"/>
                  </a:lnTo>
                  <a:lnTo>
                    <a:pt x="7903" y="18355"/>
                  </a:lnTo>
                  <a:lnTo>
                    <a:pt x="8286" y="18355"/>
                  </a:lnTo>
                  <a:lnTo>
                    <a:pt x="8286" y="18100"/>
                  </a:lnTo>
                  <a:lnTo>
                    <a:pt x="8286" y="17972"/>
                  </a:lnTo>
                  <a:lnTo>
                    <a:pt x="8031" y="17845"/>
                  </a:lnTo>
                  <a:close/>
                  <a:moveTo>
                    <a:pt x="12110" y="17845"/>
                  </a:moveTo>
                  <a:lnTo>
                    <a:pt x="11855" y="17972"/>
                  </a:lnTo>
                  <a:lnTo>
                    <a:pt x="11855" y="18100"/>
                  </a:lnTo>
                  <a:lnTo>
                    <a:pt x="11855" y="18355"/>
                  </a:lnTo>
                  <a:lnTo>
                    <a:pt x="12237" y="18355"/>
                  </a:lnTo>
                  <a:lnTo>
                    <a:pt x="12364" y="18100"/>
                  </a:lnTo>
                  <a:lnTo>
                    <a:pt x="12237" y="17972"/>
                  </a:lnTo>
                  <a:lnTo>
                    <a:pt x="12110" y="17845"/>
                  </a:lnTo>
                  <a:close/>
                  <a:moveTo>
                    <a:pt x="20140" y="17845"/>
                  </a:moveTo>
                  <a:lnTo>
                    <a:pt x="20012" y="17972"/>
                  </a:lnTo>
                  <a:lnTo>
                    <a:pt x="19885" y="18100"/>
                  </a:lnTo>
                  <a:lnTo>
                    <a:pt x="20012" y="18355"/>
                  </a:lnTo>
                  <a:lnTo>
                    <a:pt x="20267" y="18355"/>
                  </a:lnTo>
                  <a:lnTo>
                    <a:pt x="20395" y="18100"/>
                  </a:lnTo>
                  <a:lnTo>
                    <a:pt x="20395" y="17972"/>
                  </a:lnTo>
                  <a:lnTo>
                    <a:pt x="20140" y="17845"/>
                  </a:lnTo>
                  <a:close/>
                  <a:moveTo>
                    <a:pt x="24219" y="17845"/>
                  </a:moveTo>
                  <a:lnTo>
                    <a:pt x="23964" y="17972"/>
                  </a:lnTo>
                  <a:lnTo>
                    <a:pt x="23964" y="18100"/>
                  </a:lnTo>
                  <a:lnTo>
                    <a:pt x="23964" y="18355"/>
                  </a:lnTo>
                  <a:lnTo>
                    <a:pt x="24346" y="18355"/>
                  </a:lnTo>
                  <a:lnTo>
                    <a:pt x="24473" y="18100"/>
                  </a:lnTo>
                  <a:lnTo>
                    <a:pt x="24346" y="17972"/>
                  </a:lnTo>
                  <a:lnTo>
                    <a:pt x="24219" y="17845"/>
                  </a:lnTo>
                  <a:close/>
                  <a:moveTo>
                    <a:pt x="3952" y="17845"/>
                  </a:moveTo>
                  <a:lnTo>
                    <a:pt x="3824" y="17972"/>
                  </a:lnTo>
                  <a:lnTo>
                    <a:pt x="3697" y="18100"/>
                  </a:lnTo>
                  <a:lnTo>
                    <a:pt x="3824" y="18355"/>
                  </a:lnTo>
                  <a:lnTo>
                    <a:pt x="3952" y="18482"/>
                  </a:lnTo>
                  <a:lnTo>
                    <a:pt x="4079" y="18482"/>
                  </a:lnTo>
                  <a:lnTo>
                    <a:pt x="4207" y="18227"/>
                  </a:lnTo>
                  <a:lnTo>
                    <a:pt x="4207" y="18100"/>
                  </a:lnTo>
                  <a:lnTo>
                    <a:pt x="4207" y="17972"/>
                  </a:lnTo>
                  <a:lnTo>
                    <a:pt x="3952" y="17845"/>
                  </a:lnTo>
                  <a:close/>
                  <a:moveTo>
                    <a:pt x="16061" y="17845"/>
                  </a:moveTo>
                  <a:lnTo>
                    <a:pt x="15933" y="17972"/>
                  </a:lnTo>
                  <a:lnTo>
                    <a:pt x="15806" y="18100"/>
                  </a:lnTo>
                  <a:lnTo>
                    <a:pt x="15933" y="18355"/>
                  </a:lnTo>
                  <a:lnTo>
                    <a:pt x="16061" y="18482"/>
                  </a:lnTo>
                  <a:lnTo>
                    <a:pt x="16188" y="18482"/>
                  </a:lnTo>
                  <a:lnTo>
                    <a:pt x="16316" y="18227"/>
                  </a:lnTo>
                  <a:lnTo>
                    <a:pt x="16316" y="18100"/>
                  </a:lnTo>
                  <a:lnTo>
                    <a:pt x="16316" y="17972"/>
                  </a:lnTo>
                  <a:lnTo>
                    <a:pt x="16061" y="17845"/>
                  </a:lnTo>
                  <a:close/>
                  <a:moveTo>
                    <a:pt x="1912" y="20777"/>
                  </a:moveTo>
                  <a:lnTo>
                    <a:pt x="1785" y="20904"/>
                  </a:lnTo>
                  <a:lnTo>
                    <a:pt x="1658" y="21032"/>
                  </a:lnTo>
                  <a:lnTo>
                    <a:pt x="1785" y="21287"/>
                  </a:lnTo>
                  <a:lnTo>
                    <a:pt x="2167" y="21287"/>
                  </a:lnTo>
                  <a:lnTo>
                    <a:pt x="2167" y="21032"/>
                  </a:lnTo>
                  <a:lnTo>
                    <a:pt x="2167" y="20904"/>
                  </a:lnTo>
                  <a:lnTo>
                    <a:pt x="2040" y="20777"/>
                  </a:lnTo>
                  <a:close/>
                  <a:moveTo>
                    <a:pt x="5991" y="20777"/>
                  </a:moveTo>
                  <a:lnTo>
                    <a:pt x="5864" y="20904"/>
                  </a:lnTo>
                  <a:lnTo>
                    <a:pt x="5736" y="21032"/>
                  </a:lnTo>
                  <a:lnTo>
                    <a:pt x="5864" y="21287"/>
                  </a:lnTo>
                  <a:lnTo>
                    <a:pt x="6246" y="21287"/>
                  </a:lnTo>
                  <a:lnTo>
                    <a:pt x="6246" y="21032"/>
                  </a:lnTo>
                  <a:lnTo>
                    <a:pt x="6246" y="20904"/>
                  </a:lnTo>
                  <a:lnTo>
                    <a:pt x="5991" y="20777"/>
                  </a:lnTo>
                  <a:close/>
                  <a:moveTo>
                    <a:pt x="14021" y="20777"/>
                  </a:moveTo>
                  <a:lnTo>
                    <a:pt x="13894" y="20904"/>
                  </a:lnTo>
                  <a:lnTo>
                    <a:pt x="13767" y="21032"/>
                  </a:lnTo>
                  <a:lnTo>
                    <a:pt x="13894" y="21287"/>
                  </a:lnTo>
                  <a:lnTo>
                    <a:pt x="14276" y="21287"/>
                  </a:lnTo>
                  <a:lnTo>
                    <a:pt x="14276" y="21032"/>
                  </a:lnTo>
                  <a:lnTo>
                    <a:pt x="14276" y="20904"/>
                  </a:lnTo>
                  <a:lnTo>
                    <a:pt x="14149" y="20777"/>
                  </a:lnTo>
                  <a:close/>
                  <a:moveTo>
                    <a:pt x="18100" y="20777"/>
                  </a:moveTo>
                  <a:lnTo>
                    <a:pt x="17973" y="20904"/>
                  </a:lnTo>
                  <a:lnTo>
                    <a:pt x="17845" y="21032"/>
                  </a:lnTo>
                  <a:lnTo>
                    <a:pt x="17973" y="21287"/>
                  </a:lnTo>
                  <a:lnTo>
                    <a:pt x="18355" y="21287"/>
                  </a:lnTo>
                  <a:lnTo>
                    <a:pt x="18355" y="21032"/>
                  </a:lnTo>
                  <a:lnTo>
                    <a:pt x="18355" y="20904"/>
                  </a:lnTo>
                  <a:lnTo>
                    <a:pt x="18100" y="20777"/>
                  </a:lnTo>
                  <a:close/>
                  <a:moveTo>
                    <a:pt x="26131" y="20777"/>
                  </a:moveTo>
                  <a:lnTo>
                    <a:pt x="26003" y="20904"/>
                  </a:lnTo>
                  <a:lnTo>
                    <a:pt x="25876" y="21032"/>
                  </a:lnTo>
                  <a:lnTo>
                    <a:pt x="26003" y="21287"/>
                  </a:lnTo>
                  <a:lnTo>
                    <a:pt x="26385" y="21287"/>
                  </a:lnTo>
                  <a:lnTo>
                    <a:pt x="26385" y="21032"/>
                  </a:lnTo>
                  <a:lnTo>
                    <a:pt x="26385" y="20904"/>
                  </a:lnTo>
                  <a:lnTo>
                    <a:pt x="26258" y="20777"/>
                  </a:lnTo>
                  <a:close/>
                  <a:moveTo>
                    <a:pt x="10070" y="20777"/>
                  </a:moveTo>
                  <a:lnTo>
                    <a:pt x="9815" y="20904"/>
                  </a:lnTo>
                  <a:lnTo>
                    <a:pt x="9815" y="21032"/>
                  </a:lnTo>
                  <a:lnTo>
                    <a:pt x="9815" y="21287"/>
                  </a:lnTo>
                  <a:lnTo>
                    <a:pt x="9943" y="21414"/>
                  </a:lnTo>
                  <a:lnTo>
                    <a:pt x="10198" y="21414"/>
                  </a:lnTo>
                  <a:lnTo>
                    <a:pt x="10325" y="21159"/>
                  </a:lnTo>
                  <a:lnTo>
                    <a:pt x="10325" y="21032"/>
                  </a:lnTo>
                  <a:lnTo>
                    <a:pt x="10198" y="20904"/>
                  </a:lnTo>
                  <a:lnTo>
                    <a:pt x="10070" y="20777"/>
                  </a:lnTo>
                  <a:close/>
                  <a:moveTo>
                    <a:pt x="22179" y="20777"/>
                  </a:moveTo>
                  <a:lnTo>
                    <a:pt x="21924" y="20904"/>
                  </a:lnTo>
                  <a:lnTo>
                    <a:pt x="21924" y="21032"/>
                  </a:lnTo>
                  <a:lnTo>
                    <a:pt x="21924" y="21287"/>
                  </a:lnTo>
                  <a:lnTo>
                    <a:pt x="22052" y="21414"/>
                  </a:lnTo>
                  <a:lnTo>
                    <a:pt x="22307" y="21414"/>
                  </a:lnTo>
                  <a:lnTo>
                    <a:pt x="22434" y="21159"/>
                  </a:lnTo>
                  <a:lnTo>
                    <a:pt x="22434" y="21032"/>
                  </a:lnTo>
                  <a:lnTo>
                    <a:pt x="22307" y="20904"/>
                  </a:lnTo>
                  <a:lnTo>
                    <a:pt x="22179" y="20777"/>
                  </a:lnTo>
                  <a:close/>
                  <a:moveTo>
                    <a:pt x="3824" y="23836"/>
                  </a:moveTo>
                  <a:lnTo>
                    <a:pt x="3697" y="24091"/>
                  </a:lnTo>
                  <a:lnTo>
                    <a:pt x="3824" y="24218"/>
                  </a:lnTo>
                  <a:lnTo>
                    <a:pt x="3952" y="24346"/>
                  </a:lnTo>
                  <a:lnTo>
                    <a:pt x="4207" y="24218"/>
                  </a:lnTo>
                  <a:lnTo>
                    <a:pt x="4207" y="24091"/>
                  </a:lnTo>
                  <a:lnTo>
                    <a:pt x="4207" y="23836"/>
                  </a:lnTo>
                  <a:close/>
                  <a:moveTo>
                    <a:pt x="7776" y="23836"/>
                  </a:moveTo>
                  <a:lnTo>
                    <a:pt x="7648" y="23963"/>
                  </a:lnTo>
                  <a:lnTo>
                    <a:pt x="7648" y="24218"/>
                  </a:lnTo>
                  <a:lnTo>
                    <a:pt x="7903" y="24346"/>
                  </a:lnTo>
                  <a:lnTo>
                    <a:pt x="8031" y="24346"/>
                  </a:lnTo>
                  <a:lnTo>
                    <a:pt x="8158" y="24218"/>
                  </a:lnTo>
                  <a:lnTo>
                    <a:pt x="8286" y="24091"/>
                  </a:lnTo>
                  <a:lnTo>
                    <a:pt x="8286" y="23963"/>
                  </a:lnTo>
                  <a:lnTo>
                    <a:pt x="8158" y="23836"/>
                  </a:lnTo>
                  <a:close/>
                  <a:moveTo>
                    <a:pt x="11855" y="23836"/>
                  </a:moveTo>
                  <a:lnTo>
                    <a:pt x="11727" y="24091"/>
                  </a:lnTo>
                  <a:lnTo>
                    <a:pt x="11855" y="24218"/>
                  </a:lnTo>
                  <a:lnTo>
                    <a:pt x="12110" y="24346"/>
                  </a:lnTo>
                  <a:lnTo>
                    <a:pt x="12237" y="24218"/>
                  </a:lnTo>
                  <a:lnTo>
                    <a:pt x="12364" y="24091"/>
                  </a:lnTo>
                  <a:lnTo>
                    <a:pt x="12237" y="23836"/>
                  </a:lnTo>
                  <a:close/>
                  <a:moveTo>
                    <a:pt x="15933" y="23836"/>
                  </a:moveTo>
                  <a:lnTo>
                    <a:pt x="15806" y="24091"/>
                  </a:lnTo>
                  <a:lnTo>
                    <a:pt x="15933" y="24218"/>
                  </a:lnTo>
                  <a:lnTo>
                    <a:pt x="16061" y="24346"/>
                  </a:lnTo>
                  <a:lnTo>
                    <a:pt x="16316" y="24218"/>
                  </a:lnTo>
                  <a:lnTo>
                    <a:pt x="16316" y="24091"/>
                  </a:lnTo>
                  <a:lnTo>
                    <a:pt x="16316" y="23836"/>
                  </a:lnTo>
                  <a:close/>
                  <a:moveTo>
                    <a:pt x="19885" y="23836"/>
                  </a:moveTo>
                  <a:lnTo>
                    <a:pt x="19757" y="23963"/>
                  </a:lnTo>
                  <a:lnTo>
                    <a:pt x="19757" y="24218"/>
                  </a:lnTo>
                  <a:lnTo>
                    <a:pt x="20012" y="24346"/>
                  </a:lnTo>
                  <a:lnTo>
                    <a:pt x="20140" y="24346"/>
                  </a:lnTo>
                  <a:lnTo>
                    <a:pt x="20267" y="24218"/>
                  </a:lnTo>
                  <a:lnTo>
                    <a:pt x="20395" y="24091"/>
                  </a:lnTo>
                  <a:lnTo>
                    <a:pt x="20395" y="23963"/>
                  </a:lnTo>
                  <a:lnTo>
                    <a:pt x="20267" y="23836"/>
                  </a:lnTo>
                  <a:close/>
                  <a:moveTo>
                    <a:pt x="23964" y="23836"/>
                  </a:moveTo>
                  <a:lnTo>
                    <a:pt x="23836" y="24091"/>
                  </a:lnTo>
                  <a:lnTo>
                    <a:pt x="23964" y="24218"/>
                  </a:lnTo>
                  <a:lnTo>
                    <a:pt x="24091" y="24346"/>
                  </a:lnTo>
                  <a:lnTo>
                    <a:pt x="24346" y="24218"/>
                  </a:lnTo>
                  <a:lnTo>
                    <a:pt x="24473" y="24091"/>
                  </a:lnTo>
                  <a:lnTo>
                    <a:pt x="24346" y="23836"/>
                  </a:lnTo>
                  <a:close/>
                  <a:moveTo>
                    <a:pt x="28042" y="23836"/>
                  </a:moveTo>
                  <a:lnTo>
                    <a:pt x="27915" y="24091"/>
                  </a:lnTo>
                  <a:lnTo>
                    <a:pt x="28042" y="24218"/>
                  </a:lnTo>
                  <a:lnTo>
                    <a:pt x="28170" y="24346"/>
                  </a:lnTo>
                  <a:lnTo>
                    <a:pt x="28425" y="24218"/>
                  </a:lnTo>
                  <a:lnTo>
                    <a:pt x="28425" y="24091"/>
                  </a:lnTo>
                  <a:lnTo>
                    <a:pt x="28425" y="23836"/>
                  </a:lnTo>
                  <a:close/>
                  <a:moveTo>
                    <a:pt x="1785" y="26767"/>
                  </a:moveTo>
                  <a:lnTo>
                    <a:pt x="1658" y="26895"/>
                  </a:lnTo>
                  <a:lnTo>
                    <a:pt x="1658" y="27150"/>
                  </a:lnTo>
                  <a:lnTo>
                    <a:pt x="1785" y="27277"/>
                  </a:lnTo>
                  <a:lnTo>
                    <a:pt x="1912" y="27277"/>
                  </a:lnTo>
                  <a:lnTo>
                    <a:pt x="2167" y="27150"/>
                  </a:lnTo>
                  <a:lnTo>
                    <a:pt x="2295" y="27022"/>
                  </a:lnTo>
                  <a:lnTo>
                    <a:pt x="2295" y="26895"/>
                  </a:lnTo>
                  <a:lnTo>
                    <a:pt x="2167" y="26767"/>
                  </a:lnTo>
                  <a:close/>
                  <a:moveTo>
                    <a:pt x="5864" y="26767"/>
                  </a:moveTo>
                  <a:lnTo>
                    <a:pt x="5736" y="27022"/>
                  </a:lnTo>
                  <a:lnTo>
                    <a:pt x="5864" y="27150"/>
                  </a:lnTo>
                  <a:lnTo>
                    <a:pt x="5991" y="27277"/>
                  </a:lnTo>
                  <a:lnTo>
                    <a:pt x="6246" y="27150"/>
                  </a:lnTo>
                  <a:lnTo>
                    <a:pt x="6246" y="27022"/>
                  </a:lnTo>
                  <a:lnTo>
                    <a:pt x="6246" y="26767"/>
                  </a:lnTo>
                  <a:close/>
                  <a:moveTo>
                    <a:pt x="9815" y="26767"/>
                  </a:moveTo>
                  <a:lnTo>
                    <a:pt x="9815" y="27022"/>
                  </a:lnTo>
                  <a:lnTo>
                    <a:pt x="9815" y="27150"/>
                  </a:lnTo>
                  <a:lnTo>
                    <a:pt x="10070" y="27277"/>
                  </a:lnTo>
                  <a:lnTo>
                    <a:pt x="10198" y="27150"/>
                  </a:lnTo>
                  <a:lnTo>
                    <a:pt x="10325" y="27022"/>
                  </a:lnTo>
                  <a:lnTo>
                    <a:pt x="10198" y="26767"/>
                  </a:lnTo>
                  <a:close/>
                  <a:moveTo>
                    <a:pt x="13894" y="26767"/>
                  </a:moveTo>
                  <a:lnTo>
                    <a:pt x="13767" y="26895"/>
                  </a:lnTo>
                  <a:lnTo>
                    <a:pt x="13767" y="27150"/>
                  </a:lnTo>
                  <a:lnTo>
                    <a:pt x="13894" y="27277"/>
                  </a:lnTo>
                  <a:lnTo>
                    <a:pt x="14021" y="27277"/>
                  </a:lnTo>
                  <a:lnTo>
                    <a:pt x="14276" y="27150"/>
                  </a:lnTo>
                  <a:lnTo>
                    <a:pt x="14404" y="27022"/>
                  </a:lnTo>
                  <a:lnTo>
                    <a:pt x="14404" y="26895"/>
                  </a:lnTo>
                  <a:lnTo>
                    <a:pt x="14276" y="26767"/>
                  </a:lnTo>
                  <a:close/>
                  <a:moveTo>
                    <a:pt x="17973" y="26767"/>
                  </a:moveTo>
                  <a:lnTo>
                    <a:pt x="17845" y="27022"/>
                  </a:lnTo>
                  <a:lnTo>
                    <a:pt x="17973" y="27150"/>
                  </a:lnTo>
                  <a:lnTo>
                    <a:pt x="18100" y="27277"/>
                  </a:lnTo>
                  <a:lnTo>
                    <a:pt x="18228" y="27150"/>
                  </a:lnTo>
                  <a:lnTo>
                    <a:pt x="18355" y="27022"/>
                  </a:lnTo>
                  <a:lnTo>
                    <a:pt x="18355" y="26767"/>
                  </a:lnTo>
                  <a:close/>
                  <a:moveTo>
                    <a:pt x="21924" y="26767"/>
                  </a:moveTo>
                  <a:lnTo>
                    <a:pt x="21924" y="27022"/>
                  </a:lnTo>
                  <a:lnTo>
                    <a:pt x="21924" y="27150"/>
                  </a:lnTo>
                  <a:lnTo>
                    <a:pt x="22179" y="27277"/>
                  </a:lnTo>
                  <a:lnTo>
                    <a:pt x="22307" y="27150"/>
                  </a:lnTo>
                  <a:lnTo>
                    <a:pt x="22434" y="27022"/>
                  </a:lnTo>
                  <a:lnTo>
                    <a:pt x="22307" y="26767"/>
                  </a:lnTo>
                  <a:close/>
                  <a:moveTo>
                    <a:pt x="26003" y="26767"/>
                  </a:moveTo>
                  <a:lnTo>
                    <a:pt x="25876" y="26895"/>
                  </a:lnTo>
                  <a:lnTo>
                    <a:pt x="25876" y="27150"/>
                  </a:lnTo>
                  <a:lnTo>
                    <a:pt x="26003" y="27277"/>
                  </a:lnTo>
                  <a:lnTo>
                    <a:pt x="26131" y="27277"/>
                  </a:lnTo>
                  <a:lnTo>
                    <a:pt x="26385" y="27150"/>
                  </a:lnTo>
                  <a:lnTo>
                    <a:pt x="26513" y="27022"/>
                  </a:lnTo>
                  <a:lnTo>
                    <a:pt x="26513" y="26895"/>
                  </a:lnTo>
                  <a:lnTo>
                    <a:pt x="26258" y="26767"/>
                  </a:lnTo>
                  <a:close/>
                  <a:moveTo>
                    <a:pt x="29954" y="26767"/>
                  </a:moveTo>
                  <a:lnTo>
                    <a:pt x="29954" y="27022"/>
                  </a:lnTo>
                  <a:lnTo>
                    <a:pt x="29954" y="27150"/>
                  </a:lnTo>
                  <a:lnTo>
                    <a:pt x="30209" y="27277"/>
                  </a:lnTo>
                  <a:lnTo>
                    <a:pt x="30337" y="27150"/>
                  </a:lnTo>
                  <a:lnTo>
                    <a:pt x="30464" y="27022"/>
                  </a:lnTo>
                  <a:lnTo>
                    <a:pt x="30337" y="26767"/>
                  </a:lnTo>
                  <a:close/>
                  <a:moveTo>
                    <a:pt x="28170" y="29699"/>
                  </a:moveTo>
                  <a:lnTo>
                    <a:pt x="28042" y="29827"/>
                  </a:lnTo>
                  <a:lnTo>
                    <a:pt x="27915" y="29954"/>
                  </a:lnTo>
                  <a:lnTo>
                    <a:pt x="27915" y="30082"/>
                  </a:lnTo>
                  <a:lnTo>
                    <a:pt x="28425" y="29954"/>
                  </a:lnTo>
                  <a:lnTo>
                    <a:pt x="28297" y="29827"/>
                  </a:lnTo>
                  <a:lnTo>
                    <a:pt x="28170" y="29699"/>
                  </a:lnTo>
                  <a:close/>
                  <a:moveTo>
                    <a:pt x="8031" y="29699"/>
                  </a:moveTo>
                  <a:lnTo>
                    <a:pt x="7776" y="29827"/>
                  </a:lnTo>
                  <a:lnTo>
                    <a:pt x="7776" y="29954"/>
                  </a:lnTo>
                  <a:lnTo>
                    <a:pt x="7776" y="30209"/>
                  </a:lnTo>
                  <a:lnTo>
                    <a:pt x="8158" y="30209"/>
                  </a:lnTo>
                  <a:lnTo>
                    <a:pt x="8286" y="29954"/>
                  </a:lnTo>
                  <a:lnTo>
                    <a:pt x="8158" y="29827"/>
                  </a:lnTo>
                  <a:lnTo>
                    <a:pt x="8031" y="29699"/>
                  </a:lnTo>
                  <a:close/>
                  <a:moveTo>
                    <a:pt x="12110" y="29699"/>
                  </a:moveTo>
                  <a:lnTo>
                    <a:pt x="11855" y="29827"/>
                  </a:lnTo>
                  <a:lnTo>
                    <a:pt x="11727" y="29954"/>
                  </a:lnTo>
                  <a:lnTo>
                    <a:pt x="11855" y="30209"/>
                  </a:lnTo>
                  <a:lnTo>
                    <a:pt x="12237" y="30209"/>
                  </a:lnTo>
                  <a:lnTo>
                    <a:pt x="12364" y="29954"/>
                  </a:lnTo>
                  <a:lnTo>
                    <a:pt x="12237" y="29827"/>
                  </a:lnTo>
                  <a:lnTo>
                    <a:pt x="12110" y="29699"/>
                  </a:lnTo>
                  <a:close/>
                  <a:moveTo>
                    <a:pt x="20140" y="29699"/>
                  </a:moveTo>
                  <a:lnTo>
                    <a:pt x="19885" y="29827"/>
                  </a:lnTo>
                  <a:lnTo>
                    <a:pt x="19885" y="29954"/>
                  </a:lnTo>
                  <a:lnTo>
                    <a:pt x="19885" y="30209"/>
                  </a:lnTo>
                  <a:lnTo>
                    <a:pt x="20267" y="30209"/>
                  </a:lnTo>
                  <a:lnTo>
                    <a:pt x="20395" y="29954"/>
                  </a:lnTo>
                  <a:lnTo>
                    <a:pt x="20267" y="29827"/>
                  </a:lnTo>
                  <a:lnTo>
                    <a:pt x="20140" y="29699"/>
                  </a:lnTo>
                  <a:close/>
                  <a:moveTo>
                    <a:pt x="24091" y="29699"/>
                  </a:moveTo>
                  <a:lnTo>
                    <a:pt x="23964" y="29827"/>
                  </a:lnTo>
                  <a:lnTo>
                    <a:pt x="23836" y="29954"/>
                  </a:lnTo>
                  <a:lnTo>
                    <a:pt x="23964" y="30209"/>
                  </a:lnTo>
                  <a:lnTo>
                    <a:pt x="24346" y="30209"/>
                  </a:lnTo>
                  <a:lnTo>
                    <a:pt x="24473" y="29954"/>
                  </a:lnTo>
                  <a:lnTo>
                    <a:pt x="24346" y="29827"/>
                  </a:lnTo>
                  <a:lnTo>
                    <a:pt x="24219" y="29699"/>
                  </a:lnTo>
                  <a:close/>
                  <a:moveTo>
                    <a:pt x="3952" y="29699"/>
                  </a:moveTo>
                  <a:lnTo>
                    <a:pt x="3824" y="29827"/>
                  </a:lnTo>
                  <a:lnTo>
                    <a:pt x="3697" y="29954"/>
                  </a:lnTo>
                  <a:lnTo>
                    <a:pt x="3697" y="30209"/>
                  </a:lnTo>
                  <a:lnTo>
                    <a:pt x="3952" y="30336"/>
                  </a:lnTo>
                  <a:lnTo>
                    <a:pt x="4079" y="30336"/>
                  </a:lnTo>
                  <a:lnTo>
                    <a:pt x="4207" y="30082"/>
                  </a:lnTo>
                  <a:lnTo>
                    <a:pt x="4207" y="29954"/>
                  </a:lnTo>
                  <a:lnTo>
                    <a:pt x="4207" y="29827"/>
                  </a:lnTo>
                  <a:lnTo>
                    <a:pt x="3952" y="29699"/>
                  </a:lnTo>
                  <a:close/>
                  <a:moveTo>
                    <a:pt x="16061" y="29699"/>
                  </a:moveTo>
                  <a:lnTo>
                    <a:pt x="15933" y="29827"/>
                  </a:lnTo>
                  <a:lnTo>
                    <a:pt x="15806" y="29954"/>
                  </a:lnTo>
                  <a:lnTo>
                    <a:pt x="15806" y="30209"/>
                  </a:lnTo>
                  <a:lnTo>
                    <a:pt x="16061" y="30336"/>
                  </a:lnTo>
                  <a:lnTo>
                    <a:pt x="16188" y="30336"/>
                  </a:lnTo>
                  <a:lnTo>
                    <a:pt x="16316" y="30082"/>
                  </a:lnTo>
                  <a:lnTo>
                    <a:pt x="16316" y="29954"/>
                  </a:lnTo>
                  <a:lnTo>
                    <a:pt x="16316" y="29827"/>
                  </a:lnTo>
                  <a:lnTo>
                    <a:pt x="16061" y="296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73;p42">
              <a:extLst>
                <a:ext uri="{FF2B5EF4-FFF2-40B4-BE49-F238E27FC236}">
                  <a16:creationId xmlns:a16="http://schemas.microsoft.com/office/drawing/2014/main" id="{BCD14C15-DC6E-457E-A50D-384B9D6AB890}"/>
                </a:ext>
              </a:extLst>
            </p:cNvPr>
            <p:cNvSpPr/>
            <p:nvPr/>
          </p:nvSpPr>
          <p:spPr>
            <a:xfrm>
              <a:off x="7258869" y="1416620"/>
              <a:ext cx="334575" cy="627025"/>
            </a:xfrm>
            <a:custGeom>
              <a:avLst/>
              <a:gdLst/>
              <a:ahLst/>
              <a:cxnLst/>
              <a:rect l="l" t="t" r="r" b="b"/>
              <a:pathLst>
                <a:path w="18228" h="34161" extrusionOk="0">
                  <a:moveTo>
                    <a:pt x="0" y="0"/>
                  </a:moveTo>
                  <a:lnTo>
                    <a:pt x="2677" y="15041"/>
                  </a:lnTo>
                  <a:lnTo>
                    <a:pt x="4461" y="25365"/>
                  </a:lnTo>
                  <a:lnTo>
                    <a:pt x="6118" y="34160"/>
                  </a:lnTo>
                  <a:lnTo>
                    <a:pt x="9305" y="33651"/>
                  </a:lnTo>
                  <a:lnTo>
                    <a:pt x="10835" y="33396"/>
                  </a:lnTo>
                  <a:lnTo>
                    <a:pt x="12364" y="32886"/>
                  </a:lnTo>
                  <a:lnTo>
                    <a:pt x="13894" y="32376"/>
                  </a:lnTo>
                  <a:lnTo>
                    <a:pt x="15423" y="31866"/>
                  </a:lnTo>
                  <a:lnTo>
                    <a:pt x="16825" y="31101"/>
                  </a:lnTo>
                  <a:lnTo>
                    <a:pt x="18228" y="30336"/>
                  </a:lnTo>
                  <a:lnTo>
                    <a:pt x="17335" y="27660"/>
                  </a:lnTo>
                  <a:lnTo>
                    <a:pt x="15041" y="21287"/>
                  </a:lnTo>
                  <a:lnTo>
                    <a:pt x="13511" y="17463"/>
                  </a:lnTo>
                  <a:lnTo>
                    <a:pt x="11727" y="13639"/>
                  </a:lnTo>
                  <a:lnTo>
                    <a:pt x="10070" y="10070"/>
                  </a:lnTo>
                  <a:lnTo>
                    <a:pt x="9178" y="8413"/>
                  </a:lnTo>
                  <a:lnTo>
                    <a:pt x="8285" y="7011"/>
                  </a:lnTo>
                  <a:lnTo>
                    <a:pt x="7138" y="5481"/>
                  </a:lnTo>
                  <a:lnTo>
                    <a:pt x="5864" y="3952"/>
                  </a:lnTo>
                  <a:lnTo>
                    <a:pt x="4461" y="2549"/>
                  </a:lnTo>
                  <a:lnTo>
                    <a:pt x="2932" y="1275"/>
                  </a:lnTo>
                  <a:lnTo>
                    <a:pt x="1530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74;p42">
              <a:extLst>
                <a:ext uri="{FF2B5EF4-FFF2-40B4-BE49-F238E27FC236}">
                  <a16:creationId xmlns:a16="http://schemas.microsoft.com/office/drawing/2014/main" id="{A2F09BB4-ADC8-4FD4-8E5D-23EBB1CA8B15}"/>
                </a:ext>
              </a:extLst>
            </p:cNvPr>
            <p:cNvSpPr/>
            <p:nvPr/>
          </p:nvSpPr>
          <p:spPr>
            <a:xfrm>
              <a:off x="7006194" y="1451715"/>
              <a:ext cx="612984" cy="664451"/>
            </a:xfrm>
            <a:custGeom>
              <a:avLst/>
              <a:gdLst/>
              <a:ahLst/>
              <a:cxnLst/>
              <a:rect l="l" t="t" r="r" b="b"/>
              <a:pathLst>
                <a:path w="33396" h="36200" extrusionOk="0">
                  <a:moveTo>
                    <a:pt x="16061" y="0"/>
                  </a:moveTo>
                  <a:lnTo>
                    <a:pt x="15551" y="128"/>
                  </a:lnTo>
                  <a:lnTo>
                    <a:pt x="15168" y="383"/>
                  </a:lnTo>
                  <a:lnTo>
                    <a:pt x="14913" y="765"/>
                  </a:lnTo>
                  <a:lnTo>
                    <a:pt x="14658" y="1402"/>
                  </a:lnTo>
                  <a:lnTo>
                    <a:pt x="14531" y="2167"/>
                  </a:lnTo>
                  <a:lnTo>
                    <a:pt x="14658" y="3059"/>
                  </a:lnTo>
                  <a:lnTo>
                    <a:pt x="14913" y="4206"/>
                  </a:lnTo>
                  <a:lnTo>
                    <a:pt x="15296" y="5609"/>
                  </a:lnTo>
                  <a:lnTo>
                    <a:pt x="16953" y="10452"/>
                  </a:lnTo>
                  <a:lnTo>
                    <a:pt x="18610" y="14531"/>
                  </a:lnTo>
                  <a:lnTo>
                    <a:pt x="19757" y="17335"/>
                  </a:lnTo>
                  <a:lnTo>
                    <a:pt x="20012" y="18227"/>
                  </a:lnTo>
                  <a:lnTo>
                    <a:pt x="20139" y="18737"/>
                  </a:lnTo>
                  <a:lnTo>
                    <a:pt x="19884" y="18865"/>
                  </a:lnTo>
                  <a:lnTo>
                    <a:pt x="19375" y="19120"/>
                  </a:lnTo>
                  <a:lnTo>
                    <a:pt x="17208" y="19757"/>
                  </a:lnTo>
                  <a:lnTo>
                    <a:pt x="10580" y="21032"/>
                  </a:lnTo>
                  <a:lnTo>
                    <a:pt x="7011" y="21669"/>
                  </a:lnTo>
                  <a:lnTo>
                    <a:pt x="3824" y="22434"/>
                  </a:lnTo>
                  <a:lnTo>
                    <a:pt x="1402" y="23071"/>
                  </a:lnTo>
                  <a:lnTo>
                    <a:pt x="638" y="23453"/>
                  </a:lnTo>
                  <a:lnTo>
                    <a:pt x="255" y="23708"/>
                  </a:lnTo>
                  <a:lnTo>
                    <a:pt x="0" y="24091"/>
                  </a:lnTo>
                  <a:lnTo>
                    <a:pt x="0" y="24728"/>
                  </a:lnTo>
                  <a:lnTo>
                    <a:pt x="255" y="26385"/>
                  </a:lnTo>
                  <a:lnTo>
                    <a:pt x="892" y="28424"/>
                  </a:lnTo>
                  <a:lnTo>
                    <a:pt x="1657" y="30719"/>
                  </a:lnTo>
                  <a:lnTo>
                    <a:pt x="2549" y="32886"/>
                  </a:lnTo>
                  <a:lnTo>
                    <a:pt x="3442" y="34670"/>
                  </a:lnTo>
                  <a:lnTo>
                    <a:pt x="3952" y="35308"/>
                  </a:lnTo>
                  <a:lnTo>
                    <a:pt x="4334" y="35817"/>
                  </a:lnTo>
                  <a:lnTo>
                    <a:pt x="4844" y="36200"/>
                  </a:lnTo>
                  <a:lnTo>
                    <a:pt x="5099" y="36200"/>
                  </a:lnTo>
                  <a:lnTo>
                    <a:pt x="7266" y="35817"/>
                  </a:lnTo>
                  <a:lnTo>
                    <a:pt x="10325" y="35053"/>
                  </a:lnTo>
                  <a:lnTo>
                    <a:pt x="14149" y="34160"/>
                  </a:lnTo>
                  <a:lnTo>
                    <a:pt x="18227" y="32886"/>
                  </a:lnTo>
                  <a:lnTo>
                    <a:pt x="22434" y="31484"/>
                  </a:lnTo>
                  <a:lnTo>
                    <a:pt x="24473" y="30719"/>
                  </a:lnTo>
                  <a:lnTo>
                    <a:pt x="26513" y="29827"/>
                  </a:lnTo>
                  <a:lnTo>
                    <a:pt x="28297" y="28934"/>
                  </a:lnTo>
                  <a:lnTo>
                    <a:pt x="29954" y="28042"/>
                  </a:lnTo>
                  <a:lnTo>
                    <a:pt x="31484" y="27022"/>
                  </a:lnTo>
                  <a:lnTo>
                    <a:pt x="32631" y="26003"/>
                  </a:lnTo>
                  <a:lnTo>
                    <a:pt x="32886" y="25748"/>
                  </a:lnTo>
                  <a:lnTo>
                    <a:pt x="33141" y="25365"/>
                  </a:lnTo>
                  <a:lnTo>
                    <a:pt x="33268" y="24856"/>
                  </a:lnTo>
                  <a:lnTo>
                    <a:pt x="33396" y="24346"/>
                  </a:lnTo>
                  <a:lnTo>
                    <a:pt x="33396" y="23326"/>
                  </a:lnTo>
                  <a:lnTo>
                    <a:pt x="33141" y="21924"/>
                  </a:lnTo>
                  <a:lnTo>
                    <a:pt x="32631" y="20522"/>
                  </a:lnTo>
                  <a:lnTo>
                    <a:pt x="31994" y="18992"/>
                  </a:lnTo>
                  <a:lnTo>
                    <a:pt x="31229" y="17335"/>
                  </a:lnTo>
                  <a:lnTo>
                    <a:pt x="30209" y="15678"/>
                  </a:lnTo>
                  <a:lnTo>
                    <a:pt x="28042" y="12109"/>
                  </a:lnTo>
                  <a:lnTo>
                    <a:pt x="25493" y="8540"/>
                  </a:lnTo>
                  <a:lnTo>
                    <a:pt x="22816" y="5099"/>
                  </a:lnTo>
                  <a:lnTo>
                    <a:pt x="20267" y="2040"/>
                  </a:lnTo>
                  <a:lnTo>
                    <a:pt x="19375" y="1147"/>
                  </a:lnTo>
                  <a:lnTo>
                    <a:pt x="18227" y="510"/>
                  </a:lnTo>
                  <a:lnTo>
                    <a:pt x="17080" y="128"/>
                  </a:lnTo>
                  <a:lnTo>
                    <a:pt x="1657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75;p42">
              <a:extLst>
                <a:ext uri="{FF2B5EF4-FFF2-40B4-BE49-F238E27FC236}">
                  <a16:creationId xmlns:a16="http://schemas.microsoft.com/office/drawing/2014/main" id="{188434D0-5D44-42F6-ACD1-44218588902B}"/>
                </a:ext>
              </a:extLst>
            </p:cNvPr>
            <p:cNvSpPr/>
            <p:nvPr/>
          </p:nvSpPr>
          <p:spPr>
            <a:xfrm>
              <a:off x="6620151" y="1865822"/>
              <a:ext cx="531102" cy="318202"/>
            </a:xfrm>
            <a:custGeom>
              <a:avLst/>
              <a:gdLst/>
              <a:ahLst/>
              <a:cxnLst/>
              <a:rect l="l" t="t" r="r" b="b"/>
              <a:pathLst>
                <a:path w="28935" h="17336" extrusionOk="0">
                  <a:moveTo>
                    <a:pt x="24219" y="0"/>
                  </a:moveTo>
                  <a:lnTo>
                    <a:pt x="21160" y="128"/>
                  </a:lnTo>
                  <a:lnTo>
                    <a:pt x="15296" y="637"/>
                  </a:lnTo>
                  <a:lnTo>
                    <a:pt x="13639" y="892"/>
                  </a:lnTo>
                  <a:lnTo>
                    <a:pt x="11727" y="1275"/>
                  </a:lnTo>
                  <a:lnTo>
                    <a:pt x="9943" y="1785"/>
                  </a:lnTo>
                  <a:lnTo>
                    <a:pt x="9178" y="2040"/>
                  </a:lnTo>
                  <a:lnTo>
                    <a:pt x="8668" y="2295"/>
                  </a:lnTo>
                  <a:lnTo>
                    <a:pt x="7649" y="2932"/>
                  </a:lnTo>
                  <a:lnTo>
                    <a:pt x="6246" y="4079"/>
                  </a:lnTo>
                  <a:lnTo>
                    <a:pt x="4717" y="5354"/>
                  </a:lnTo>
                  <a:lnTo>
                    <a:pt x="3060" y="6756"/>
                  </a:lnTo>
                  <a:lnTo>
                    <a:pt x="1658" y="8285"/>
                  </a:lnTo>
                  <a:lnTo>
                    <a:pt x="638" y="9687"/>
                  </a:lnTo>
                  <a:lnTo>
                    <a:pt x="256" y="10325"/>
                  </a:lnTo>
                  <a:lnTo>
                    <a:pt x="1" y="10962"/>
                  </a:lnTo>
                  <a:lnTo>
                    <a:pt x="1" y="11472"/>
                  </a:lnTo>
                  <a:lnTo>
                    <a:pt x="256" y="11854"/>
                  </a:lnTo>
                  <a:lnTo>
                    <a:pt x="511" y="12109"/>
                  </a:lnTo>
                  <a:lnTo>
                    <a:pt x="1403" y="12109"/>
                  </a:lnTo>
                  <a:lnTo>
                    <a:pt x="1913" y="11854"/>
                  </a:lnTo>
                  <a:lnTo>
                    <a:pt x="3187" y="11217"/>
                  </a:lnTo>
                  <a:lnTo>
                    <a:pt x="4462" y="10197"/>
                  </a:lnTo>
                  <a:lnTo>
                    <a:pt x="5589" y="9203"/>
                  </a:lnTo>
                  <a:lnTo>
                    <a:pt x="4589" y="10452"/>
                  </a:lnTo>
                  <a:lnTo>
                    <a:pt x="3570" y="11727"/>
                  </a:lnTo>
                  <a:lnTo>
                    <a:pt x="2805" y="13001"/>
                  </a:lnTo>
                  <a:lnTo>
                    <a:pt x="2677" y="13511"/>
                  </a:lnTo>
                  <a:lnTo>
                    <a:pt x="2550" y="14149"/>
                  </a:lnTo>
                  <a:lnTo>
                    <a:pt x="2677" y="14531"/>
                  </a:lnTo>
                  <a:lnTo>
                    <a:pt x="3060" y="14913"/>
                  </a:lnTo>
                  <a:lnTo>
                    <a:pt x="3442" y="15168"/>
                  </a:lnTo>
                  <a:lnTo>
                    <a:pt x="3952" y="15168"/>
                  </a:lnTo>
                  <a:lnTo>
                    <a:pt x="4462" y="15041"/>
                  </a:lnTo>
                  <a:lnTo>
                    <a:pt x="5099" y="14786"/>
                  </a:lnTo>
                  <a:lnTo>
                    <a:pt x="6374" y="13766"/>
                  </a:lnTo>
                  <a:lnTo>
                    <a:pt x="6823" y="13358"/>
                  </a:lnTo>
                  <a:lnTo>
                    <a:pt x="6501" y="13894"/>
                  </a:lnTo>
                  <a:lnTo>
                    <a:pt x="6246" y="14531"/>
                  </a:lnTo>
                  <a:lnTo>
                    <a:pt x="6119" y="15168"/>
                  </a:lnTo>
                  <a:lnTo>
                    <a:pt x="6119" y="15678"/>
                  </a:lnTo>
                  <a:lnTo>
                    <a:pt x="6246" y="16061"/>
                  </a:lnTo>
                  <a:lnTo>
                    <a:pt x="6629" y="16443"/>
                  </a:lnTo>
                  <a:lnTo>
                    <a:pt x="7011" y="16570"/>
                  </a:lnTo>
                  <a:lnTo>
                    <a:pt x="7394" y="16443"/>
                  </a:lnTo>
                  <a:lnTo>
                    <a:pt x="7903" y="16315"/>
                  </a:lnTo>
                  <a:lnTo>
                    <a:pt x="8541" y="15933"/>
                  </a:lnTo>
                  <a:lnTo>
                    <a:pt x="9815" y="15041"/>
                  </a:lnTo>
                  <a:lnTo>
                    <a:pt x="11090" y="13894"/>
                  </a:lnTo>
                  <a:lnTo>
                    <a:pt x="11235" y="13741"/>
                  </a:lnTo>
                  <a:lnTo>
                    <a:pt x="10708" y="14531"/>
                  </a:lnTo>
                  <a:lnTo>
                    <a:pt x="10070" y="15551"/>
                  </a:lnTo>
                  <a:lnTo>
                    <a:pt x="9943" y="16061"/>
                  </a:lnTo>
                  <a:lnTo>
                    <a:pt x="9815" y="16443"/>
                  </a:lnTo>
                  <a:lnTo>
                    <a:pt x="9943" y="16825"/>
                  </a:lnTo>
                  <a:lnTo>
                    <a:pt x="10198" y="17208"/>
                  </a:lnTo>
                  <a:lnTo>
                    <a:pt x="10580" y="17335"/>
                  </a:lnTo>
                  <a:lnTo>
                    <a:pt x="11090" y="17335"/>
                  </a:lnTo>
                  <a:lnTo>
                    <a:pt x="11600" y="17208"/>
                  </a:lnTo>
                  <a:lnTo>
                    <a:pt x="12237" y="16953"/>
                  </a:lnTo>
                  <a:lnTo>
                    <a:pt x="13512" y="16315"/>
                  </a:lnTo>
                  <a:lnTo>
                    <a:pt x="14786" y="15296"/>
                  </a:lnTo>
                  <a:lnTo>
                    <a:pt x="15934" y="14276"/>
                  </a:lnTo>
                  <a:lnTo>
                    <a:pt x="16953" y="13384"/>
                  </a:lnTo>
                  <a:lnTo>
                    <a:pt x="17846" y="12364"/>
                  </a:lnTo>
                  <a:lnTo>
                    <a:pt x="19758" y="13129"/>
                  </a:lnTo>
                  <a:lnTo>
                    <a:pt x="21415" y="13639"/>
                  </a:lnTo>
                  <a:lnTo>
                    <a:pt x="22944" y="13894"/>
                  </a:lnTo>
                  <a:lnTo>
                    <a:pt x="24474" y="14021"/>
                  </a:lnTo>
                  <a:lnTo>
                    <a:pt x="25748" y="13894"/>
                  </a:lnTo>
                  <a:lnTo>
                    <a:pt x="26896" y="13639"/>
                  </a:lnTo>
                  <a:lnTo>
                    <a:pt x="27915" y="13256"/>
                  </a:lnTo>
                  <a:lnTo>
                    <a:pt x="28935" y="13001"/>
                  </a:lnTo>
                  <a:lnTo>
                    <a:pt x="28935" y="12747"/>
                  </a:lnTo>
                  <a:lnTo>
                    <a:pt x="28807" y="12364"/>
                  </a:lnTo>
                  <a:lnTo>
                    <a:pt x="28425" y="10835"/>
                  </a:lnTo>
                  <a:lnTo>
                    <a:pt x="26768" y="6373"/>
                  </a:lnTo>
                  <a:lnTo>
                    <a:pt x="2421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76;p42">
              <a:extLst>
                <a:ext uri="{FF2B5EF4-FFF2-40B4-BE49-F238E27FC236}">
                  <a16:creationId xmlns:a16="http://schemas.microsoft.com/office/drawing/2014/main" id="{5C13D8F0-2DE1-435C-A7F6-560DF99D5050}"/>
                </a:ext>
              </a:extLst>
            </p:cNvPr>
            <p:cNvSpPr/>
            <p:nvPr/>
          </p:nvSpPr>
          <p:spPr>
            <a:xfrm>
              <a:off x="6673968" y="1959396"/>
              <a:ext cx="126356" cy="140397"/>
            </a:xfrm>
            <a:custGeom>
              <a:avLst/>
              <a:gdLst/>
              <a:ahLst/>
              <a:cxnLst/>
              <a:rect l="l" t="t" r="r" b="b"/>
              <a:pathLst>
                <a:path w="6884" h="7649" extrusionOk="0">
                  <a:moveTo>
                    <a:pt x="6883" y="1"/>
                  </a:moveTo>
                  <a:lnTo>
                    <a:pt x="5609" y="1020"/>
                  </a:lnTo>
                  <a:lnTo>
                    <a:pt x="4462" y="2040"/>
                  </a:lnTo>
                  <a:lnTo>
                    <a:pt x="3442" y="3187"/>
                  </a:lnTo>
                  <a:lnTo>
                    <a:pt x="2422" y="4334"/>
                  </a:lnTo>
                  <a:lnTo>
                    <a:pt x="1148" y="5991"/>
                  </a:lnTo>
                  <a:lnTo>
                    <a:pt x="0" y="7649"/>
                  </a:lnTo>
                  <a:lnTo>
                    <a:pt x="1148" y="6119"/>
                  </a:lnTo>
                  <a:lnTo>
                    <a:pt x="2550" y="4462"/>
                  </a:lnTo>
                  <a:lnTo>
                    <a:pt x="4717" y="2295"/>
                  </a:lnTo>
                  <a:lnTo>
                    <a:pt x="68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77;p42">
              <a:extLst>
                <a:ext uri="{FF2B5EF4-FFF2-40B4-BE49-F238E27FC236}">
                  <a16:creationId xmlns:a16="http://schemas.microsoft.com/office/drawing/2014/main" id="{6AB232BF-1719-4778-B8F0-4B2B9248AF2C}"/>
                </a:ext>
              </a:extLst>
            </p:cNvPr>
            <p:cNvSpPr/>
            <p:nvPr/>
          </p:nvSpPr>
          <p:spPr>
            <a:xfrm>
              <a:off x="6746489" y="2008532"/>
              <a:ext cx="102972" cy="100622"/>
            </a:xfrm>
            <a:custGeom>
              <a:avLst/>
              <a:gdLst/>
              <a:ahLst/>
              <a:cxnLst/>
              <a:rect l="l" t="t" r="r" b="b"/>
              <a:pathLst>
                <a:path w="5610" h="5482" extrusionOk="0">
                  <a:moveTo>
                    <a:pt x="5609" y="0"/>
                  </a:moveTo>
                  <a:lnTo>
                    <a:pt x="4080" y="1275"/>
                  </a:lnTo>
                  <a:lnTo>
                    <a:pt x="2677" y="2677"/>
                  </a:lnTo>
                  <a:lnTo>
                    <a:pt x="1" y="5481"/>
                  </a:lnTo>
                  <a:lnTo>
                    <a:pt x="2805" y="2805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78;p42">
              <a:extLst>
                <a:ext uri="{FF2B5EF4-FFF2-40B4-BE49-F238E27FC236}">
                  <a16:creationId xmlns:a16="http://schemas.microsoft.com/office/drawing/2014/main" id="{0D7B7BD2-A045-47C6-916E-FD645D310FE9}"/>
                </a:ext>
              </a:extLst>
            </p:cNvPr>
            <p:cNvSpPr/>
            <p:nvPr/>
          </p:nvSpPr>
          <p:spPr>
            <a:xfrm>
              <a:off x="6821359" y="2041277"/>
              <a:ext cx="79569" cy="81918"/>
            </a:xfrm>
            <a:custGeom>
              <a:avLst/>
              <a:gdLst/>
              <a:ahLst/>
              <a:cxnLst/>
              <a:rect l="l" t="t" r="r" b="b"/>
              <a:pathLst>
                <a:path w="4335" h="4463" extrusionOk="0">
                  <a:moveTo>
                    <a:pt x="4207" y="1"/>
                  </a:moveTo>
                  <a:lnTo>
                    <a:pt x="3060" y="1021"/>
                  </a:lnTo>
                  <a:lnTo>
                    <a:pt x="2040" y="2168"/>
                  </a:lnTo>
                  <a:lnTo>
                    <a:pt x="1020" y="3315"/>
                  </a:lnTo>
                  <a:lnTo>
                    <a:pt x="1" y="4462"/>
                  </a:lnTo>
                  <a:lnTo>
                    <a:pt x="128" y="4462"/>
                  </a:lnTo>
                  <a:lnTo>
                    <a:pt x="2040" y="2295"/>
                  </a:lnTo>
                  <a:lnTo>
                    <a:pt x="4334" y="128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79;p42">
              <a:extLst>
                <a:ext uri="{FF2B5EF4-FFF2-40B4-BE49-F238E27FC236}">
                  <a16:creationId xmlns:a16="http://schemas.microsoft.com/office/drawing/2014/main" id="{8E60CA6E-505F-4E3F-8310-15F0E4E8DCFE}"/>
                </a:ext>
              </a:extLst>
            </p:cNvPr>
            <p:cNvSpPr/>
            <p:nvPr/>
          </p:nvSpPr>
          <p:spPr>
            <a:xfrm>
              <a:off x="6620151" y="1868153"/>
              <a:ext cx="379031" cy="222279"/>
            </a:xfrm>
            <a:custGeom>
              <a:avLst/>
              <a:gdLst/>
              <a:ahLst/>
              <a:cxnLst/>
              <a:rect l="l" t="t" r="r" b="b"/>
              <a:pathLst>
                <a:path w="20650" h="12110" extrusionOk="0">
                  <a:moveTo>
                    <a:pt x="20650" y="1"/>
                  </a:moveTo>
                  <a:lnTo>
                    <a:pt x="16826" y="256"/>
                  </a:lnTo>
                  <a:lnTo>
                    <a:pt x="13129" y="638"/>
                  </a:lnTo>
                  <a:lnTo>
                    <a:pt x="11600" y="893"/>
                  </a:lnTo>
                  <a:lnTo>
                    <a:pt x="10070" y="1403"/>
                  </a:lnTo>
                  <a:lnTo>
                    <a:pt x="8541" y="2040"/>
                  </a:lnTo>
                  <a:lnTo>
                    <a:pt x="7266" y="2932"/>
                  </a:lnTo>
                  <a:lnTo>
                    <a:pt x="4844" y="4972"/>
                  </a:lnTo>
                  <a:lnTo>
                    <a:pt x="2677" y="7139"/>
                  </a:lnTo>
                  <a:lnTo>
                    <a:pt x="1530" y="8413"/>
                  </a:lnTo>
                  <a:lnTo>
                    <a:pt x="511" y="9815"/>
                  </a:lnTo>
                  <a:lnTo>
                    <a:pt x="256" y="10325"/>
                  </a:lnTo>
                  <a:lnTo>
                    <a:pt x="1" y="10835"/>
                  </a:lnTo>
                  <a:lnTo>
                    <a:pt x="1" y="11345"/>
                  </a:lnTo>
                  <a:lnTo>
                    <a:pt x="1" y="11600"/>
                  </a:lnTo>
                  <a:lnTo>
                    <a:pt x="256" y="11855"/>
                  </a:lnTo>
                  <a:lnTo>
                    <a:pt x="511" y="11982"/>
                  </a:lnTo>
                  <a:lnTo>
                    <a:pt x="1020" y="12110"/>
                  </a:lnTo>
                  <a:lnTo>
                    <a:pt x="1530" y="11982"/>
                  </a:lnTo>
                  <a:lnTo>
                    <a:pt x="2168" y="11727"/>
                  </a:lnTo>
                  <a:lnTo>
                    <a:pt x="2932" y="11345"/>
                  </a:lnTo>
                  <a:lnTo>
                    <a:pt x="3697" y="10835"/>
                  </a:lnTo>
                  <a:lnTo>
                    <a:pt x="4462" y="10070"/>
                  </a:lnTo>
                  <a:lnTo>
                    <a:pt x="5354" y="9305"/>
                  </a:lnTo>
                  <a:lnTo>
                    <a:pt x="4207" y="10198"/>
                  </a:lnTo>
                  <a:lnTo>
                    <a:pt x="3187" y="10962"/>
                  </a:lnTo>
                  <a:lnTo>
                    <a:pt x="2423" y="11345"/>
                  </a:lnTo>
                  <a:lnTo>
                    <a:pt x="1785" y="11727"/>
                  </a:lnTo>
                  <a:lnTo>
                    <a:pt x="1275" y="11855"/>
                  </a:lnTo>
                  <a:lnTo>
                    <a:pt x="893" y="11855"/>
                  </a:lnTo>
                  <a:lnTo>
                    <a:pt x="511" y="11727"/>
                  </a:lnTo>
                  <a:lnTo>
                    <a:pt x="383" y="11600"/>
                  </a:lnTo>
                  <a:lnTo>
                    <a:pt x="256" y="11345"/>
                  </a:lnTo>
                  <a:lnTo>
                    <a:pt x="256" y="10962"/>
                  </a:lnTo>
                  <a:lnTo>
                    <a:pt x="511" y="10325"/>
                  </a:lnTo>
                  <a:lnTo>
                    <a:pt x="1020" y="9433"/>
                  </a:lnTo>
                  <a:lnTo>
                    <a:pt x="1530" y="8668"/>
                  </a:lnTo>
                  <a:lnTo>
                    <a:pt x="2677" y="7394"/>
                  </a:lnTo>
                  <a:lnTo>
                    <a:pt x="3825" y="6119"/>
                  </a:lnTo>
                  <a:lnTo>
                    <a:pt x="5099" y="4972"/>
                  </a:lnTo>
                  <a:lnTo>
                    <a:pt x="6374" y="3825"/>
                  </a:lnTo>
                  <a:lnTo>
                    <a:pt x="7903" y="2805"/>
                  </a:lnTo>
                  <a:lnTo>
                    <a:pt x="9433" y="1913"/>
                  </a:lnTo>
                  <a:lnTo>
                    <a:pt x="11218" y="1275"/>
                  </a:lnTo>
                  <a:lnTo>
                    <a:pt x="13002" y="893"/>
                  </a:lnTo>
                  <a:lnTo>
                    <a:pt x="14914" y="638"/>
                  </a:lnTo>
                  <a:lnTo>
                    <a:pt x="16826" y="510"/>
                  </a:lnTo>
                  <a:lnTo>
                    <a:pt x="18738" y="383"/>
                  </a:lnTo>
                  <a:lnTo>
                    <a:pt x="20650" y="128"/>
                  </a:lnTo>
                  <a:lnTo>
                    <a:pt x="2065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80;p42">
              <a:extLst>
                <a:ext uri="{FF2B5EF4-FFF2-40B4-BE49-F238E27FC236}">
                  <a16:creationId xmlns:a16="http://schemas.microsoft.com/office/drawing/2014/main" id="{FE351937-17B6-42B9-87E3-5433B5BF81A9}"/>
                </a:ext>
              </a:extLst>
            </p:cNvPr>
            <p:cNvSpPr/>
            <p:nvPr/>
          </p:nvSpPr>
          <p:spPr>
            <a:xfrm>
              <a:off x="7270561" y="1437673"/>
              <a:ext cx="252693" cy="231640"/>
            </a:xfrm>
            <a:custGeom>
              <a:avLst/>
              <a:gdLst/>
              <a:ahLst/>
              <a:cxnLst/>
              <a:rect l="l" t="t" r="r" b="b"/>
              <a:pathLst>
                <a:path w="13767" h="12620" extrusionOk="0">
                  <a:moveTo>
                    <a:pt x="1020" y="0"/>
                  </a:moveTo>
                  <a:lnTo>
                    <a:pt x="638" y="128"/>
                  </a:lnTo>
                  <a:lnTo>
                    <a:pt x="383" y="255"/>
                  </a:lnTo>
                  <a:lnTo>
                    <a:pt x="255" y="510"/>
                  </a:lnTo>
                  <a:lnTo>
                    <a:pt x="1" y="1402"/>
                  </a:lnTo>
                  <a:lnTo>
                    <a:pt x="1" y="2550"/>
                  </a:lnTo>
                  <a:lnTo>
                    <a:pt x="128" y="3952"/>
                  </a:lnTo>
                  <a:lnTo>
                    <a:pt x="128" y="4079"/>
                  </a:lnTo>
                  <a:lnTo>
                    <a:pt x="128" y="4589"/>
                  </a:lnTo>
                  <a:lnTo>
                    <a:pt x="638" y="6628"/>
                  </a:lnTo>
                  <a:lnTo>
                    <a:pt x="1020" y="8668"/>
                  </a:lnTo>
                  <a:lnTo>
                    <a:pt x="1658" y="10707"/>
                  </a:lnTo>
                  <a:lnTo>
                    <a:pt x="2295" y="12619"/>
                  </a:lnTo>
                  <a:lnTo>
                    <a:pt x="13767" y="11982"/>
                  </a:lnTo>
                  <a:lnTo>
                    <a:pt x="12619" y="10197"/>
                  </a:lnTo>
                  <a:lnTo>
                    <a:pt x="12237" y="9815"/>
                  </a:lnTo>
                  <a:lnTo>
                    <a:pt x="10325" y="7266"/>
                  </a:lnTo>
                  <a:lnTo>
                    <a:pt x="10198" y="7138"/>
                  </a:lnTo>
                  <a:lnTo>
                    <a:pt x="8923" y="5736"/>
                  </a:lnTo>
                  <a:lnTo>
                    <a:pt x="7648" y="4334"/>
                  </a:lnTo>
                  <a:lnTo>
                    <a:pt x="6246" y="3059"/>
                  </a:lnTo>
                  <a:lnTo>
                    <a:pt x="4844" y="1785"/>
                  </a:lnTo>
                  <a:lnTo>
                    <a:pt x="3442" y="765"/>
                  </a:lnTo>
                  <a:lnTo>
                    <a:pt x="2295" y="255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81;p42">
              <a:extLst>
                <a:ext uri="{FF2B5EF4-FFF2-40B4-BE49-F238E27FC236}">
                  <a16:creationId xmlns:a16="http://schemas.microsoft.com/office/drawing/2014/main" id="{D0493E2D-4B33-448E-9C7E-DC2803A5F041}"/>
                </a:ext>
              </a:extLst>
            </p:cNvPr>
            <p:cNvSpPr/>
            <p:nvPr/>
          </p:nvSpPr>
          <p:spPr>
            <a:xfrm>
              <a:off x="7307987" y="1451715"/>
              <a:ext cx="9379" cy="9361"/>
            </a:xfrm>
            <a:custGeom>
              <a:avLst/>
              <a:gdLst/>
              <a:ahLst/>
              <a:cxnLst/>
              <a:rect l="l" t="t" r="r" b="b"/>
              <a:pathLst>
                <a:path w="511" h="510" extrusionOk="0">
                  <a:moveTo>
                    <a:pt x="256" y="0"/>
                  </a:moveTo>
                  <a:lnTo>
                    <a:pt x="128" y="128"/>
                  </a:lnTo>
                  <a:lnTo>
                    <a:pt x="1" y="255"/>
                  </a:lnTo>
                  <a:lnTo>
                    <a:pt x="128" y="510"/>
                  </a:lnTo>
                  <a:lnTo>
                    <a:pt x="511" y="510"/>
                  </a:lnTo>
                  <a:lnTo>
                    <a:pt x="511" y="255"/>
                  </a:lnTo>
                  <a:lnTo>
                    <a:pt x="511" y="128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82;p42">
              <a:extLst>
                <a:ext uri="{FF2B5EF4-FFF2-40B4-BE49-F238E27FC236}">
                  <a16:creationId xmlns:a16="http://schemas.microsoft.com/office/drawing/2014/main" id="{6337D543-A45A-4C88-A430-C22C8A6BAC8A}"/>
                </a:ext>
              </a:extLst>
            </p:cNvPr>
            <p:cNvSpPr/>
            <p:nvPr/>
          </p:nvSpPr>
          <p:spPr>
            <a:xfrm>
              <a:off x="730798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6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28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83;p42">
              <a:extLst>
                <a:ext uri="{FF2B5EF4-FFF2-40B4-BE49-F238E27FC236}">
                  <a16:creationId xmlns:a16="http://schemas.microsoft.com/office/drawing/2014/main" id="{FEFA4ACA-6DDA-4EF1-9DFB-84C2FEC833B5}"/>
                </a:ext>
              </a:extLst>
            </p:cNvPr>
            <p:cNvSpPr/>
            <p:nvPr/>
          </p:nvSpPr>
          <p:spPr>
            <a:xfrm>
              <a:off x="7382857" y="1561661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6"/>
                  </a:lnTo>
                  <a:lnTo>
                    <a:pt x="128" y="383"/>
                  </a:lnTo>
                  <a:lnTo>
                    <a:pt x="256" y="511"/>
                  </a:lnTo>
                  <a:lnTo>
                    <a:pt x="511" y="383"/>
                  </a:lnTo>
                  <a:lnTo>
                    <a:pt x="511" y="256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84;p42">
              <a:extLst>
                <a:ext uri="{FF2B5EF4-FFF2-40B4-BE49-F238E27FC236}">
                  <a16:creationId xmlns:a16="http://schemas.microsoft.com/office/drawing/2014/main" id="{D36A0BE8-48F1-4E1F-AF75-1A52EF83564E}"/>
                </a:ext>
              </a:extLst>
            </p:cNvPr>
            <p:cNvSpPr/>
            <p:nvPr/>
          </p:nvSpPr>
          <p:spPr>
            <a:xfrm>
              <a:off x="7270561" y="1505513"/>
              <a:ext cx="11710" cy="9379"/>
            </a:xfrm>
            <a:custGeom>
              <a:avLst/>
              <a:gdLst/>
              <a:ahLst/>
              <a:cxnLst/>
              <a:rect l="l" t="t" r="r" b="b"/>
              <a:pathLst>
                <a:path w="638" h="511" extrusionOk="0">
                  <a:moveTo>
                    <a:pt x="383" y="1"/>
                  </a:moveTo>
                  <a:lnTo>
                    <a:pt x="128" y="128"/>
                  </a:lnTo>
                  <a:lnTo>
                    <a:pt x="1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638" y="256"/>
                  </a:lnTo>
                  <a:lnTo>
                    <a:pt x="510" y="12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85;p42">
              <a:extLst>
                <a:ext uri="{FF2B5EF4-FFF2-40B4-BE49-F238E27FC236}">
                  <a16:creationId xmlns:a16="http://schemas.microsoft.com/office/drawing/2014/main" id="{741CABEC-CB78-4ADD-9963-AB758BA813A3}"/>
                </a:ext>
              </a:extLst>
            </p:cNvPr>
            <p:cNvSpPr/>
            <p:nvPr/>
          </p:nvSpPr>
          <p:spPr>
            <a:xfrm>
              <a:off x="7345431" y="1505513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255" y="1"/>
                  </a:moveTo>
                  <a:lnTo>
                    <a:pt x="128" y="128"/>
                  </a:lnTo>
                  <a:lnTo>
                    <a:pt x="0" y="256"/>
                  </a:lnTo>
                  <a:lnTo>
                    <a:pt x="128" y="511"/>
                  </a:lnTo>
                  <a:lnTo>
                    <a:pt x="510" y="511"/>
                  </a:lnTo>
                  <a:lnTo>
                    <a:pt x="510" y="256"/>
                  </a:lnTo>
                  <a:lnTo>
                    <a:pt x="510" y="128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86;p42">
              <a:extLst>
                <a:ext uri="{FF2B5EF4-FFF2-40B4-BE49-F238E27FC236}">
                  <a16:creationId xmlns:a16="http://schemas.microsoft.com/office/drawing/2014/main" id="{C04C58CA-2360-4B9B-B73E-5799BC6FC023}"/>
                </a:ext>
              </a:extLst>
            </p:cNvPr>
            <p:cNvSpPr/>
            <p:nvPr/>
          </p:nvSpPr>
          <p:spPr>
            <a:xfrm>
              <a:off x="734543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0" y="255"/>
                  </a:lnTo>
                  <a:lnTo>
                    <a:pt x="128" y="383"/>
                  </a:lnTo>
                  <a:lnTo>
                    <a:pt x="255" y="510"/>
                  </a:lnTo>
                  <a:lnTo>
                    <a:pt x="510" y="383"/>
                  </a:lnTo>
                  <a:lnTo>
                    <a:pt x="510" y="25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87;p42">
              <a:extLst>
                <a:ext uri="{FF2B5EF4-FFF2-40B4-BE49-F238E27FC236}">
                  <a16:creationId xmlns:a16="http://schemas.microsoft.com/office/drawing/2014/main" id="{1B23D451-95DE-4DC1-943B-F55814DAB094}"/>
                </a:ext>
              </a:extLst>
            </p:cNvPr>
            <p:cNvSpPr/>
            <p:nvPr/>
          </p:nvSpPr>
          <p:spPr>
            <a:xfrm>
              <a:off x="742030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0" y="1"/>
                  </a:moveTo>
                  <a:lnTo>
                    <a:pt x="0" y="255"/>
                  </a:lnTo>
                  <a:lnTo>
                    <a:pt x="0" y="383"/>
                  </a:lnTo>
                  <a:lnTo>
                    <a:pt x="255" y="510"/>
                  </a:lnTo>
                  <a:lnTo>
                    <a:pt x="383" y="383"/>
                  </a:lnTo>
                  <a:lnTo>
                    <a:pt x="510" y="255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88;p42">
              <a:extLst>
                <a:ext uri="{FF2B5EF4-FFF2-40B4-BE49-F238E27FC236}">
                  <a16:creationId xmlns:a16="http://schemas.microsoft.com/office/drawing/2014/main" id="{65671D19-90AB-4805-9115-3506BDC9EB4C}"/>
                </a:ext>
              </a:extLst>
            </p:cNvPr>
            <p:cNvSpPr/>
            <p:nvPr/>
          </p:nvSpPr>
          <p:spPr>
            <a:xfrm>
              <a:off x="7492821" y="1615478"/>
              <a:ext cx="9379" cy="9379"/>
            </a:xfrm>
            <a:custGeom>
              <a:avLst/>
              <a:gdLst/>
              <a:ahLst/>
              <a:cxnLst/>
              <a:rect l="l" t="t" r="r" b="b"/>
              <a:pathLst>
                <a:path w="511" h="511" extrusionOk="0">
                  <a:moveTo>
                    <a:pt x="128" y="1"/>
                  </a:moveTo>
                  <a:lnTo>
                    <a:pt x="1" y="255"/>
                  </a:lnTo>
                  <a:lnTo>
                    <a:pt x="128" y="383"/>
                  </a:lnTo>
                  <a:lnTo>
                    <a:pt x="383" y="510"/>
                  </a:lnTo>
                  <a:lnTo>
                    <a:pt x="510" y="510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89;p42">
              <a:extLst>
                <a:ext uri="{FF2B5EF4-FFF2-40B4-BE49-F238E27FC236}">
                  <a16:creationId xmlns:a16="http://schemas.microsoft.com/office/drawing/2014/main" id="{9CC6F71F-85F2-4AF5-9F05-82B7CFDF36D7}"/>
                </a:ext>
              </a:extLst>
            </p:cNvPr>
            <p:cNvSpPr/>
            <p:nvPr/>
          </p:nvSpPr>
          <p:spPr>
            <a:xfrm>
              <a:off x="7179318" y="967418"/>
              <a:ext cx="109983" cy="114645"/>
            </a:xfrm>
            <a:custGeom>
              <a:avLst/>
              <a:gdLst/>
              <a:ahLst/>
              <a:cxnLst/>
              <a:rect l="l" t="t" r="r" b="b"/>
              <a:pathLst>
                <a:path w="5992" h="6246" extrusionOk="0">
                  <a:moveTo>
                    <a:pt x="3442" y="0"/>
                  </a:moveTo>
                  <a:lnTo>
                    <a:pt x="2550" y="128"/>
                  </a:lnTo>
                  <a:lnTo>
                    <a:pt x="2040" y="383"/>
                  </a:lnTo>
                  <a:lnTo>
                    <a:pt x="1658" y="637"/>
                  </a:lnTo>
                  <a:lnTo>
                    <a:pt x="893" y="1275"/>
                  </a:lnTo>
                  <a:lnTo>
                    <a:pt x="383" y="2167"/>
                  </a:lnTo>
                  <a:lnTo>
                    <a:pt x="128" y="3059"/>
                  </a:lnTo>
                  <a:lnTo>
                    <a:pt x="0" y="3952"/>
                  </a:lnTo>
                  <a:lnTo>
                    <a:pt x="0" y="4716"/>
                  </a:lnTo>
                  <a:lnTo>
                    <a:pt x="128" y="5354"/>
                  </a:lnTo>
                  <a:lnTo>
                    <a:pt x="255" y="5864"/>
                  </a:lnTo>
                  <a:lnTo>
                    <a:pt x="510" y="6118"/>
                  </a:lnTo>
                  <a:lnTo>
                    <a:pt x="1148" y="6246"/>
                  </a:lnTo>
                  <a:lnTo>
                    <a:pt x="1785" y="6246"/>
                  </a:lnTo>
                  <a:lnTo>
                    <a:pt x="2550" y="6118"/>
                  </a:lnTo>
                  <a:lnTo>
                    <a:pt x="3315" y="5864"/>
                  </a:lnTo>
                  <a:lnTo>
                    <a:pt x="4079" y="5481"/>
                  </a:lnTo>
                  <a:lnTo>
                    <a:pt x="4717" y="4971"/>
                  </a:lnTo>
                  <a:lnTo>
                    <a:pt x="5354" y="4461"/>
                  </a:lnTo>
                  <a:lnTo>
                    <a:pt x="5736" y="3824"/>
                  </a:lnTo>
                  <a:lnTo>
                    <a:pt x="5864" y="3187"/>
                  </a:lnTo>
                  <a:lnTo>
                    <a:pt x="5991" y="2677"/>
                  </a:lnTo>
                  <a:lnTo>
                    <a:pt x="5991" y="2295"/>
                  </a:lnTo>
                  <a:lnTo>
                    <a:pt x="5991" y="1785"/>
                  </a:lnTo>
                  <a:lnTo>
                    <a:pt x="5864" y="1402"/>
                  </a:lnTo>
                  <a:lnTo>
                    <a:pt x="5609" y="1020"/>
                  </a:lnTo>
                  <a:lnTo>
                    <a:pt x="5099" y="510"/>
                  </a:lnTo>
                  <a:lnTo>
                    <a:pt x="4334" y="128"/>
                  </a:lnTo>
                  <a:lnTo>
                    <a:pt x="3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90;p42">
              <a:extLst>
                <a:ext uri="{FF2B5EF4-FFF2-40B4-BE49-F238E27FC236}">
                  <a16:creationId xmlns:a16="http://schemas.microsoft.com/office/drawing/2014/main" id="{1DCDE500-0385-474D-893B-7C1ADF87DBC2}"/>
                </a:ext>
              </a:extLst>
            </p:cNvPr>
            <p:cNvSpPr/>
            <p:nvPr/>
          </p:nvSpPr>
          <p:spPr>
            <a:xfrm>
              <a:off x="7095087" y="1407259"/>
              <a:ext cx="217599" cy="133367"/>
            </a:xfrm>
            <a:custGeom>
              <a:avLst/>
              <a:gdLst/>
              <a:ahLst/>
              <a:cxnLst/>
              <a:rect l="l" t="t" r="r" b="b"/>
              <a:pathLst>
                <a:path w="11855" h="7266" extrusionOk="0">
                  <a:moveTo>
                    <a:pt x="7011" y="0"/>
                  </a:moveTo>
                  <a:lnTo>
                    <a:pt x="5864" y="128"/>
                  </a:lnTo>
                  <a:lnTo>
                    <a:pt x="4717" y="510"/>
                  </a:lnTo>
                  <a:lnTo>
                    <a:pt x="3570" y="1147"/>
                  </a:lnTo>
                  <a:lnTo>
                    <a:pt x="2423" y="2167"/>
                  </a:lnTo>
                  <a:lnTo>
                    <a:pt x="1148" y="3442"/>
                  </a:lnTo>
                  <a:lnTo>
                    <a:pt x="1" y="4844"/>
                  </a:lnTo>
                  <a:lnTo>
                    <a:pt x="638" y="5736"/>
                  </a:lnTo>
                  <a:lnTo>
                    <a:pt x="1530" y="6373"/>
                  </a:lnTo>
                  <a:lnTo>
                    <a:pt x="2550" y="6883"/>
                  </a:lnTo>
                  <a:lnTo>
                    <a:pt x="3570" y="7266"/>
                  </a:lnTo>
                  <a:lnTo>
                    <a:pt x="4080" y="7266"/>
                  </a:lnTo>
                  <a:lnTo>
                    <a:pt x="4589" y="7138"/>
                  </a:lnTo>
                  <a:lnTo>
                    <a:pt x="5737" y="6756"/>
                  </a:lnTo>
                  <a:lnTo>
                    <a:pt x="6884" y="6246"/>
                  </a:lnTo>
                  <a:lnTo>
                    <a:pt x="8031" y="5481"/>
                  </a:lnTo>
                  <a:lnTo>
                    <a:pt x="9051" y="4589"/>
                  </a:lnTo>
                  <a:lnTo>
                    <a:pt x="10070" y="3569"/>
                  </a:lnTo>
                  <a:lnTo>
                    <a:pt x="11855" y="1912"/>
                  </a:lnTo>
                  <a:lnTo>
                    <a:pt x="11855" y="1785"/>
                  </a:lnTo>
                  <a:lnTo>
                    <a:pt x="10708" y="1147"/>
                  </a:lnTo>
                  <a:lnTo>
                    <a:pt x="9433" y="510"/>
                  </a:lnTo>
                  <a:lnTo>
                    <a:pt x="8286" y="255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91;p42">
              <a:extLst>
                <a:ext uri="{FF2B5EF4-FFF2-40B4-BE49-F238E27FC236}">
                  <a16:creationId xmlns:a16="http://schemas.microsoft.com/office/drawing/2014/main" id="{E79304A7-33BE-457C-81CB-D916658F4B51}"/>
                </a:ext>
              </a:extLst>
            </p:cNvPr>
            <p:cNvSpPr/>
            <p:nvPr/>
          </p:nvSpPr>
          <p:spPr>
            <a:xfrm>
              <a:off x="7104448" y="1266880"/>
              <a:ext cx="140397" cy="248013"/>
            </a:xfrm>
            <a:custGeom>
              <a:avLst/>
              <a:gdLst/>
              <a:ahLst/>
              <a:cxnLst/>
              <a:rect l="l" t="t" r="r" b="b"/>
              <a:pathLst>
                <a:path w="7649" h="13512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1785" y="9305"/>
                  </a:lnTo>
                  <a:lnTo>
                    <a:pt x="2295" y="11472"/>
                  </a:lnTo>
                  <a:lnTo>
                    <a:pt x="2677" y="12874"/>
                  </a:lnTo>
                  <a:lnTo>
                    <a:pt x="2932" y="13384"/>
                  </a:lnTo>
                  <a:lnTo>
                    <a:pt x="3060" y="13512"/>
                  </a:lnTo>
                  <a:lnTo>
                    <a:pt x="3697" y="13512"/>
                  </a:lnTo>
                  <a:lnTo>
                    <a:pt x="4079" y="13257"/>
                  </a:lnTo>
                  <a:lnTo>
                    <a:pt x="4972" y="12747"/>
                  </a:lnTo>
                  <a:lnTo>
                    <a:pt x="5737" y="12110"/>
                  </a:lnTo>
                  <a:lnTo>
                    <a:pt x="6374" y="11345"/>
                  </a:lnTo>
                  <a:lnTo>
                    <a:pt x="6884" y="10580"/>
                  </a:lnTo>
                  <a:lnTo>
                    <a:pt x="7394" y="9815"/>
                  </a:lnTo>
                  <a:lnTo>
                    <a:pt x="7648" y="8923"/>
                  </a:lnTo>
                  <a:lnTo>
                    <a:pt x="7394" y="6884"/>
                  </a:lnTo>
                  <a:lnTo>
                    <a:pt x="6884" y="4972"/>
                  </a:lnTo>
                  <a:lnTo>
                    <a:pt x="6756" y="4334"/>
                  </a:lnTo>
                  <a:lnTo>
                    <a:pt x="6629" y="3824"/>
                  </a:lnTo>
                  <a:lnTo>
                    <a:pt x="6374" y="3187"/>
                  </a:lnTo>
                  <a:lnTo>
                    <a:pt x="6246" y="2932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92;p42">
              <a:extLst>
                <a:ext uri="{FF2B5EF4-FFF2-40B4-BE49-F238E27FC236}">
                  <a16:creationId xmlns:a16="http://schemas.microsoft.com/office/drawing/2014/main" id="{303A191E-F840-4C1F-9E12-0F3ED1D69EAF}"/>
                </a:ext>
              </a:extLst>
            </p:cNvPr>
            <p:cNvSpPr/>
            <p:nvPr/>
          </p:nvSpPr>
          <p:spPr>
            <a:xfrm>
              <a:off x="7104448" y="1266880"/>
              <a:ext cx="114664" cy="166131"/>
            </a:xfrm>
            <a:custGeom>
              <a:avLst/>
              <a:gdLst/>
              <a:ahLst/>
              <a:cxnLst/>
              <a:rect l="l" t="t" r="r" b="b"/>
              <a:pathLst>
                <a:path w="6247" h="9051" extrusionOk="0">
                  <a:moveTo>
                    <a:pt x="5354" y="1"/>
                  </a:moveTo>
                  <a:lnTo>
                    <a:pt x="4717" y="638"/>
                  </a:lnTo>
                  <a:lnTo>
                    <a:pt x="1" y="4717"/>
                  </a:lnTo>
                  <a:lnTo>
                    <a:pt x="1658" y="9050"/>
                  </a:lnTo>
                  <a:lnTo>
                    <a:pt x="2550" y="8541"/>
                  </a:lnTo>
                  <a:lnTo>
                    <a:pt x="3315" y="7903"/>
                  </a:lnTo>
                  <a:lnTo>
                    <a:pt x="4079" y="7138"/>
                  </a:lnTo>
                  <a:lnTo>
                    <a:pt x="4717" y="6374"/>
                  </a:lnTo>
                  <a:lnTo>
                    <a:pt x="5227" y="5609"/>
                  </a:lnTo>
                  <a:lnTo>
                    <a:pt x="5609" y="4717"/>
                  </a:lnTo>
                  <a:lnTo>
                    <a:pt x="5991" y="3697"/>
                  </a:lnTo>
                  <a:lnTo>
                    <a:pt x="6246" y="2677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93;p42">
              <a:extLst>
                <a:ext uri="{FF2B5EF4-FFF2-40B4-BE49-F238E27FC236}">
                  <a16:creationId xmlns:a16="http://schemas.microsoft.com/office/drawing/2014/main" id="{E8F62098-8F12-43DD-8B7D-F7440A9F1F11}"/>
                </a:ext>
              </a:extLst>
            </p:cNvPr>
            <p:cNvSpPr/>
            <p:nvPr/>
          </p:nvSpPr>
          <p:spPr>
            <a:xfrm>
              <a:off x="6971099" y="1046950"/>
              <a:ext cx="266735" cy="350966"/>
            </a:xfrm>
            <a:custGeom>
              <a:avLst/>
              <a:gdLst/>
              <a:ahLst/>
              <a:cxnLst/>
              <a:rect l="l" t="t" r="r" b="b"/>
              <a:pathLst>
                <a:path w="14532" h="19121" extrusionOk="0">
                  <a:moveTo>
                    <a:pt x="7266" y="1"/>
                  </a:moveTo>
                  <a:lnTo>
                    <a:pt x="5864" y="128"/>
                  </a:lnTo>
                  <a:lnTo>
                    <a:pt x="4589" y="638"/>
                  </a:lnTo>
                  <a:lnTo>
                    <a:pt x="3952" y="893"/>
                  </a:lnTo>
                  <a:lnTo>
                    <a:pt x="3314" y="1276"/>
                  </a:lnTo>
                  <a:lnTo>
                    <a:pt x="2677" y="1785"/>
                  </a:lnTo>
                  <a:lnTo>
                    <a:pt x="2167" y="2295"/>
                  </a:lnTo>
                  <a:lnTo>
                    <a:pt x="1657" y="2933"/>
                  </a:lnTo>
                  <a:lnTo>
                    <a:pt x="1147" y="3697"/>
                  </a:lnTo>
                  <a:lnTo>
                    <a:pt x="765" y="4590"/>
                  </a:lnTo>
                  <a:lnTo>
                    <a:pt x="510" y="5482"/>
                  </a:lnTo>
                  <a:lnTo>
                    <a:pt x="255" y="6629"/>
                  </a:lnTo>
                  <a:lnTo>
                    <a:pt x="128" y="7776"/>
                  </a:lnTo>
                  <a:lnTo>
                    <a:pt x="0" y="9178"/>
                  </a:lnTo>
                  <a:lnTo>
                    <a:pt x="128" y="10580"/>
                  </a:lnTo>
                  <a:lnTo>
                    <a:pt x="255" y="11983"/>
                  </a:lnTo>
                  <a:lnTo>
                    <a:pt x="510" y="13257"/>
                  </a:lnTo>
                  <a:lnTo>
                    <a:pt x="765" y="14404"/>
                  </a:lnTo>
                  <a:lnTo>
                    <a:pt x="1147" y="15297"/>
                  </a:lnTo>
                  <a:lnTo>
                    <a:pt x="1657" y="16189"/>
                  </a:lnTo>
                  <a:lnTo>
                    <a:pt x="2167" y="16826"/>
                  </a:lnTo>
                  <a:lnTo>
                    <a:pt x="2677" y="17463"/>
                  </a:lnTo>
                  <a:lnTo>
                    <a:pt x="3187" y="17973"/>
                  </a:lnTo>
                  <a:lnTo>
                    <a:pt x="3824" y="18356"/>
                  </a:lnTo>
                  <a:lnTo>
                    <a:pt x="4334" y="18611"/>
                  </a:lnTo>
                  <a:lnTo>
                    <a:pt x="5481" y="18993"/>
                  </a:lnTo>
                  <a:lnTo>
                    <a:pt x="6501" y="19120"/>
                  </a:lnTo>
                  <a:lnTo>
                    <a:pt x="8030" y="19120"/>
                  </a:lnTo>
                  <a:lnTo>
                    <a:pt x="9050" y="18866"/>
                  </a:lnTo>
                  <a:lnTo>
                    <a:pt x="10197" y="18483"/>
                  </a:lnTo>
                  <a:lnTo>
                    <a:pt x="10707" y="18101"/>
                  </a:lnTo>
                  <a:lnTo>
                    <a:pt x="11344" y="17718"/>
                  </a:lnTo>
                  <a:lnTo>
                    <a:pt x="11982" y="17336"/>
                  </a:lnTo>
                  <a:lnTo>
                    <a:pt x="12492" y="16699"/>
                  </a:lnTo>
                  <a:lnTo>
                    <a:pt x="13002" y="15934"/>
                  </a:lnTo>
                  <a:lnTo>
                    <a:pt x="13511" y="15169"/>
                  </a:lnTo>
                  <a:lnTo>
                    <a:pt x="13894" y="14149"/>
                  </a:lnTo>
                  <a:lnTo>
                    <a:pt x="14149" y="13130"/>
                  </a:lnTo>
                  <a:lnTo>
                    <a:pt x="14404" y="11855"/>
                  </a:lnTo>
                  <a:lnTo>
                    <a:pt x="14531" y="10453"/>
                  </a:lnTo>
                  <a:lnTo>
                    <a:pt x="14531" y="8923"/>
                  </a:lnTo>
                  <a:lnTo>
                    <a:pt x="14404" y="7649"/>
                  </a:lnTo>
                  <a:lnTo>
                    <a:pt x="14276" y="6502"/>
                  </a:lnTo>
                  <a:lnTo>
                    <a:pt x="14021" y="5354"/>
                  </a:lnTo>
                  <a:lnTo>
                    <a:pt x="13639" y="4462"/>
                  </a:lnTo>
                  <a:lnTo>
                    <a:pt x="13256" y="3570"/>
                  </a:lnTo>
                  <a:lnTo>
                    <a:pt x="12874" y="2805"/>
                  </a:lnTo>
                  <a:lnTo>
                    <a:pt x="12364" y="2168"/>
                  </a:lnTo>
                  <a:lnTo>
                    <a:pt x="11854" y="1658"/>
                  </a:lnTo>
                  <a:lnTo>
                    <a:pt x="11217" y="1148"/>
                  </a:lnTo>
                  <a:lnTo>
                    <a:pt x="10580" y="766"/>
                  </a:lnTo>
                  <a:lnTo>
                    <a:pt x="9942" y="511"/>
                  </a:lnTo>
                  <a:lnTo>
                    <a:pt x="8668" y="128"/>
                  </a:lnTo>
                  <a:lnTo>
                    <a:pt x="726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94;p42">
              <a:extLst>
                <a:ext uri="{FF2B5EF4-FFF2-40B4-BE49-F238E27FC236}">
                  <a16:creationId xmlns:a16="http://schemas.microsoft.com/office/drawing/2014/main" id="{E05AEAF6-0F9E-4F8B-AD77-CD61FC0F0BE0}"/>
                </a:ext>
              </a:extLst>
            </p:cNvPr>
            <p:cNvSpPr/>
            <p:nvPr/>
          </p:nvSpPr>
          <p:spPr>
            <a:xfrm>
              <a:off x="6992152" y="1199040"/>
              <a:ext cx="25752" cy="18722"/>
            </a:xfrm>
            <a:custGeom>
              <a:avLst/>
              <a:gdLst/>
              <a:ahLst/>
              <a:cxnLst/>
              <a:rect l="l" t="t" r="r" b="b"/>
              <a:pathLst>
                <a:path w="1403" h="1020" extrusionOk="0">
                  <a:moveTo>
                    <a:pt x="1020" y="0"/>
                  </a:moveTo>
                  <a:lnTo>
                    <a:pt x="638" y="128"/>
                  </a:lnTo>
                  <a:lnTo>
                    <a:pt x="255" y="255"/>
                  </a:lnTo>
                  <a:lnTo>
                    <a:pt x="0" y="510"/>
                  </a:lnTo>
                  <a:lnTo>
                    <a:pt x="0" y="765"/>
                  </a:lnTo>
                  <a:lnTo>
                    <a:pt x="128" y="892"/>
                  </a:lnTo>
                  <a:lnTo>
                    <a:pt x="383" y="1020"/>
                  </a:lnTo>
                  <a:lnTo>
                    <a:pt x="893" y="765"/>
                  </a:lnTo>
                  <a:lnTo>
                    <a:pt x="1148" y="637"/>
                  </a:lnTo>
                  <a:lnTo>
                    <a:pt x="1403" y="510"/>
                  </a:lnTo>
                  <a:lnTo>
                    <a:pt x="1403" y="255"/>
                  </a:lnTo>
                  <a:lnTo>
                    <a:pt x="1403" y="128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95;p42">
              <a:extLst>
                <a:ext uri="{FF2B5EF4-FFF2-40B4-BE49-F238E27FC236}">
                  <a16:creationId xmlns:a16="http://schemas.microsoft.com/office/drawing/2014/main" id="{E7E3D1B1-A630-42DE-A447-1E2C19BF0DFB}"/>
                </a:ext>
              </a:extLst>
            </p:cNvPr>
            <p:cNvSpPr/>
            <p:nvPr/>
          </p:nvSpPr>
          <p:spPr>
            <a:xfrm>
              <a:off x="7078714" y="1192010"/>
              <a:ext cx="28102" cy="1406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383" y="1"/>
                  </a:moveTo>
                  <a:lnTo>
                    <a:pt x="1" y="256"/>
                  </a:lnTo>
                  <a:lnTo>
                    <a:pt x="1" y="383"/>
                  </a:lnTo>
                  <a:lnTo>
                    <a:pt x="128" y="638"/>
                  </a:lnTo>
                  <a:lnTo>
                    <a:pt x="383" y="765"/>
                  </a:lnTo>
                  <a:lnTo>
                    <a:pt x="1275" y="765"/>
                  </a:lnTo>
                  <a:lnTo>
                    <a:pt x="1403" y="638"/>
                  </a:lnTo>
                  <a:lnTo>
                    <a:pt x="1530" y="511"/>
                  </a:lnTo>
                  <a:lnTo>
                    <a:pt x="1403" y="256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96;p42">
              <a:extLst>
                <a:ext uri="{FF2B5EF4-FFF2-40B4-BE49-F238E27FC236}">
                  <a16:creationId xmlns:a16="http://schemas.microsoft.com/office/drawing/2014/main" id="{A8BBA9D6-780A-4499-A23F-BA1A0203E580}"/>
                </a:ext>
              </a:extLst>
            </p:cNvPr>
            <p:cNvSpPr/>
            <p:nvPr/>
          </p:nvSpPr>
          <p:spPr>
            <a:xfrm>
              <a:off x="7085726" y="1245827"/>
              <a:ext cx="14060" cy="25752"/>
            </a:xfrm>
            <a:custGeom>
              <a:avLst/>
              <a:gdLst/>
              <a:ahLst/>
              <a:cxnLst/>
              <a:rect l="l" t="t" r="r" b="b"/>
              <a:pathLst>
                <a:path w="766" h="1403" extrusionOk="0">
                  <a:moveTo>
                    <a:pt x="1" y="0"/>
                  </a:moveTo>
                  <a:lnTo>
                    <a:pt x="1" y="383"/>
                  </a:lnTo>
                  <a:lnTo>
                    <a:pt x="128" y="893"/>
                  </a:lnTo>
                  <a:lnTo>
                    <a:pt x="383" y="1275"/>
                  </a:lnTo>
                  <a:lnTo>
                    <a:pt x="638" y="1402"/>
                  </a:lnTo>
                  <a:lnTo>
                    <a:pt x="766" y="1402"/>
                  </a:lnTo>
                  <a:lnTo>
                    <a:pt x="511" y="1148"/>
                  </a:lnTo>
                  <a:lnTo>
                    <a:pt x="256" y="893"/>
                  </a:lnTo>
                  <a:lnTo>
                    <a:pt x="128" y="51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97;p42">
              <a:extLst>
                <a:ext uri="{FF2B5EF4-FFF2-40B4-BE49-F238E27FC236}">
                  <a16:creationId xmlns:a16="http://schemas.microsoft.com/office/drawing/2014/main" id="{B2C19596-0C7D-4395-87DE-276FD9473BEA}"/>
                </a:ext>
              </a:extLst>
            </p:cNvPr>
            <p:cNvSpPr/>
            <p:nvPr/>
          </p:nvSpPr>
          <p:spPr>
            <a:xfrm>
              <a:off x="7085726" y="1234134"/>
              <a:ext cx="23421" cy="32764"/>
            </a:xfrm>
            <a:custGeom>
              <a:avLst/>
              <a:gdLst/>
              <a:ahLst/>
              <a:cxnLst/>
              <a:rect l="l" t="t" r="r" b="b"/>
              <a:pathLst>
                <a:path w="1276" h="1785" extrusionOk="0">
                  <a:moveTo>
                    <a:pt x="511" y="0"/>
                  </a:moveTo>
                  <a:lnTo>
                    <a:pt x="256" y="127"/>
                  </a:lnTo>
                  <a:lnTo>
                    <a:pt x="128" y="382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28" y="1275"/>
                  </a:lnTo>
                  <a:lnTo>
                    <a:pt x="256" y="1530"/>
                  </a:lnTo>
                  <a:lnTo>
                    <a:pt x="511" y="1785"/>
                  </a:lnTo>
                  <a:lnTo>
                    <a:pt x="766" y="1785"/>
                  </a:lnTo>
                  <a:lnTo>
                    <a:pt x="1021" y="1657"/>
                  </a:lnTo>
                  <a:lnTo>
                    <a:pt x="1276" y="1402"/>
                  </a:lnTo>
                  <a:lnTo>
                    <a:pt x="1276" y="1147"/>
                  </a:lnTo>
                  <a:lnTo>
                    <a:pt x="1276" y="765"/>
                  </a:lnTo>
                  <a:lnTo>
                    <a:pt x="1148" y="510"/>
                  </a:lnTo>
                  <a:lnTo>
                    <a:pt x="1021" y="25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98;p42">
              <a:extLst>
                <a:ext uri="{FF2B5EF4-FFF2-40B4-BE49-F238E27FC236}">
                  <a16:creationId xmlns:a16="http://schemas.microsoft.com/office/drawing/2014/main" id="{65293597-E5EC-4100-B5AE-BAEB0DE42DED}"/>
                </a:ext>
              </a:extLst>
            </p:cNvPr>
            <p:cNvSpPr/>
            <p:nvPr/>
          </p:nvSpPr>
          <p:spPr>
            <a:xfrm>
              <a:off x="7099768" y="1231785"/>
              <a:ext cx="18740" cy="14060"/>
            </a:xfrm>
            <a:custGeom>
              <a:avLst/>
              <a:gdLst/>
              <a:ahLst/>
              <a:cxnLst/>
              <a:rect l="l" t="t" r="r" b="b"/>
              <a:pathLst>
                <a:path w="1021" h="766" extrusionOk="0">
                  <a:moveTo>
                    <a:pt x="1020" y="1"/>
                  </a:moveTo>
                  <a:lnTo>
                    <a:pt x="893" y="255"/>
                  </a:lnTo>
                  <a:lnTo>
                    <a:pt x="638" y="383"/>
                  </a:lnTo>
                  <a:lnTo>
                    <a:pt x="383" y="383"/>
                  </a:lnTo>
                  <a:lnTo>
                    <a:pt x="128" y="128"/>
                  </a:lnTo>
                  <a:lnTo>
                    <a:pt x="1" y="255"/>
                  </a:lnTo>
                  <a:lnTo>
                    <a:pt x="256" y="765"/>
                  </a:lnTo>
                  <a:lnTo>
                    <a:pt x="638" y="765"/>
                  </a:lnTo>
                  <a:lnTo>
                    <a:pt x="893" y="638"/>
                  </a:lnTo>
                  <a:lnTo>
                    <a:pt x="1020" y="51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99;p42">
              <a:extLst>
                <a:ext uri="{FF2B5EF4-FFF2-40B4-BE49-F238E27FC236}">
                  <a16:creationId xmlns:a16="http://schemas.microsoft.com/office/drawing/2014/main" id="{D91076F9-C8AB-43C5-8508-C4FCE178B602}"/>
                </a:ext>
              </a:extLst>
            </p:cNvPr>
            <p:cNvSpPr/>
            <p:nvPr/>
          </p:nvSpPr>
          <p:spPr>
            <a:xfrm>
              <a:off x="7015555" y="1250507"/>
              <a:ext cx="9361" cy="28083"/>
            </a:xfrm>
            <a:custGeom>
              <a:avLst/>
              <a:gdLst/>
              <a:ahLst/>
              <a:cxnLst/>
              <a:rect l="l" t="t" r="r" b="b"/>
              <a:pathLst>
                <a:path w="510" h="1530" extrusionOk="0">
                  <a:moveTo>
                    <a:pt x="382" y="0"/>
                  </a:moveTo>
                  <a:lnTo>
                    <a:pt x="382" y="128"/>
                  </a:lnTo>
                  <a:lnTo>
                    <a:pt x="382" y="510"/>
                  </a:lnTo>
                  <a:lnTo>
                    <a:pt x="382" y="893"/>
                  </a:lnTo>
                  <a:lnTo>
                    <a:pt x="255" y="1275"/>
                  </a:lnTo>
                  <a:lnTo>
                    <a:pt x="0" y="1530"/>
                  </a:lnTo>
                  <a:lnTo>
                    <a:pt x="0" y="1530"/>
                  </a:lnTo>
                  <a:lnTo>
                    <a:pt x="255" y="1402"/>
                  </a:lnTo>
                  <a:lnTo>
                    <a:pt x="382" y="1275"/>
                  </a:lnTo>
                  <a:lnTo>
                    <a:pt x="510" y="893"/>
                  </a:lnTo>
                  <a:lnTo>
                    <a:pt x="510" y="3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00;p42">
              <a:extLst>
                <a:ext uri="{FF2B5EF4-FFF2-40B4-BE49-F238E27FC236}">
                  <a16:creationId xmlns:a16="http://schemas.microsoft.com/office/drawing/2014/main" id="{FA9A5282-E623-404A-AF0A-8F6D5B51CE03}"/>
                </a:ext>
              </a:extLst>
            </p:cNvPr>
            <p:cNvSpPr/>
            <p:nvPr/>
          </p:nvSpPr>
          <p:spPr>
            <a:xfrm>
              <a:off x="7001513" y="1241146"/>
              <a:ext cx="23403" cy="32764"/>
            </a:xfrm>
            <a:custGeom>
              <a:avLst/>
              <a:gdLst/>
              <a:ahLst/>
              <a:cxnLst/>
              <a:rect l="l" t="t" r="r" b="b"/>
              <a:pathLst>
                <a:path w="1275" h="1785" extrusionOk="0">
                  <a:moveTo>
                    <a:pt x="638" y="0"/>
                  </a:moveTo>
                  <a:lnTo>
                    <a:pt x="383" y="128"/>
                  </a:lnTo>
                  <a:lnTo>
                    <a:pt x="128" y="383"/>
                  </a:lnTo>
                  <a:lnTo>
                    <a:pt x="0" y="638"/>
                  </a:lnTo>
                  <a:lnTo>
                    <a:pt x="0" y="1020"/>
                  </a:lnTo>
                  <a:lnTo>
                    <a:pt x="128" y="1275"/>
                  </a:lnTo>
                  <a:lnTo>
                    <a:pt x="255" y="1530"/>
                  </a:lnTo>
                  <a:lnTo>
                    <a:pt x="510" y="1785"/>
                  </a:lnTo>
                  <a:lnTo>
                    <a:pt x="765" y="1785"/>
                  </a:lnTo>
                  <a:lnTo>
                    <a:pt x="1020" y="1657"/>
                  </a:lnTo>
                  <a:lnTo>
                    <a:pt x="1147" y="1530"/>
                  </a:lnTo>
                  <a:lnTo>
                    <a:pt x="1275" y="1148"/>
                  </a:lnTo>
                  <a:lnTo>
                    <a:pt x="1275" y="893"/>
                  </a:lnTo>
                  <a:lnTo>
                    <a:pt x="1147" y="510"/>
                  </a:lnTo>
                  <a:lnTo>
                    <a:pt x="1020" y="255"/>
                  </a:lnTo>
                  <a:lnTo>
                    <a:pt x="893" y="12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01;p42">
              <a:extLst>
                <a:ext uri="{FF2B5EF4-FFF2-40B4-BE49-F238E27FC236}">
                  <a16:creationId xmlns:a16="http://schemas.microsoft.com/office/drawing/2014/main" id="{72C90468-8A0D-4A72-97F8-9434753227E3}"/>
                </a:ext>
              </a:extLst>
            </p:cNvPr>
            <p:cNvSpPr/>
            <p:nvPr/>
          </p:nvSpPr>
          <p:spPr>
            <a:xfrm>
              <a:off x="6989803" y="1245827"/>
              <a:ext cx="18740" cy="11710"/>
            </a:xfrm>
            <a:custGeom>
              <a:avLst/>
              <a:gdLst/>
              <a:ahLst/>
              <a:cxnLst/>
              <a:rect l="l" t="t" r="r" b="b"/>
              <a:pathLst>
                <a:path w="1021" h="638" extrusionOk="0">
                  <a:moveTo>
                    <a:pt x="1" y="0"/>
                  </a:moveTo>
                  <a:lnTo>
                    <a:pt x="128" y="383"/>
                  </a:lnTo>
                  <a:lnTo>
                    <a:pt x="256" y="638"/>
                  </a:lnTo>
                  <a:lnTo>
                    <a:pt x="638" y="638"/>
                  </a:lnTo>
                  <a:lnTo>
                    <a:pt x="893" y="510"/>
                  </a:lnTo>
                  <a:lnTo>
                    <a:pt x="1021" y="0"/>
                  </a:lnTo>
                  <a:lnTo>
                    <a:pt x="893" y="0"/>
                  </a:lnTo>
                  <a:lnTo>
                    <a:pt x="766" y="128"/>
                  </a:lnTo>
                  <a:lnTo>
                    <a:pt x="511" y="255"/>
                  </a:lnTo>
                  <a:lnTo>
                    <a:pt x="256" y="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02;p42">
              <a:extLst>
                <a:ext uri="{FF2B5EF4-FFF2-40B4-BE49-F238E27FC236}">
                  <a16:creationId xmlns:a16="http://schemas.microsoft.com/office/drawing/2014/main" id="{C549129E-D436-47B0-BD11-47624CA01B45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extrusionOk="0">
                  <a:moveTo>
                    <a:pt x="1020" y="1"/>
                  </a:moveTo>
                  <a:lnTo>
                    <a:pt x="893" y="256"/>
                  </a:lnTo>
                  <a:lnTo>
                    <a:pt x="638" y="383"/>
                  </a:ln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03;p42">
              <a:extLst>
                <a:ext uri="{FF2B5EF4-FFF2-40B4-BE49-F238E27FC236}">
                  <a16:creationId xmlns:a16="http://schemas.microsoft.com/office/drawing/2014/main" id="{7B057116-A99B-4569-BE47-3E987A9D0637}"/>
                </a:ext>
              </a:extLst>
            </p:cNvPr>
            <p:cNvSpPr/>
            <p:nvPr/>
          </p:nvSpPr>
          <p:spPr>
            <a:xfrm>
              <a:off x="7074034" y="1323028"/>
              <a:ext cx="18740" cy="7048"/>
            </a:xfrm>
            <a:custGeom>
              <a:avLst/>
              <a:gdLst/>
              <a:ahLst/>
              <a:cxnLst/>
              <a:rect l="l" t="t" r="r" b="b"/>
              <a:pathLst>
                <a:path w="1021" h="384" fill="none" extrusionOk="0">
                  <a:moveTo>
                    <a:pt x="1020" y="1"/>
                  </a:moveTo>
                  <a:lnTo>
                    <a:pt x="1020" y="1"/>
                  </a:lnTo>
                  <a:lnTo>
                    <a:pt x="893" y="256"/>
                  </a:lnTo>
                  <a:lnTo>
                    <a:pt x="638" y="383"/>
                  </a:lnTo>
                  <a:lnTo>
                    <a:pt x="638" y="383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04;p42">
              <a:extLst>
                <a:ext uri="{FF2B5EF4-FFF2-40B4-BE49-F238E27FC236}">
                  <a16:creationId xmlns:a16="http://schemas.microsoft.com/office/drawing/2014/main" id="{7B92F36F-E576-4361-951E-09F4783E19DB}"/>
                </a:ext>
              </a:extLst>
            </p:cNvPr>
            <p:cNvSpPr/>
            <p:nvPr/>
          </p:nvSpPr>
          <p:spPr>
            <a:xfrm>
              <a:off x="7074034" y="1323028"/>
              <a:ext cx="21072" cy="11710"/>
            </a:xfrm>
            <a:custGeom>
              <a:avLst/>
              <a:gdLst/>
              <a:ahLst/>
              <a:cxnLst/>
              <a:rect l="l" t="t" r="r" b="b"/>
              <a:pathLst>
                <a:path w="1148" h="638" fill="none" extrusionOk="0">
                  <a:moveTo>
                    <a:pt x="1" y="383"/>
                  </a:moveTo>
                  <a:lnTo>
                    <a:pt x="1" y="383"/>
                  </a:lnTo>
                  <a:lnTo>
                    <a:pt x="383" y="638"/>
                  </a:lnTo>
                  <a:lnTo>
                    <a:pt x="765" y="638"/>
                  </a:lnTo>
                  <a:lnTo>
                    <a:pt x="765" y="638"/>
                  </a:lnTo>
                  <a:lnTo>
                    <a:pt x="1020" y="383"/>
                  </a:lnTo>
                  <a:lnTo>
                    <a:pt x="1148" y="1"/>
                  </a:lnTo>
                  <a:lnTo>
                    <a:pt x="1020" y="1"/>
                  </a:lnTo>
                  <a:lnTo>
                    <a:pt x="1" y="3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05;p42">
              <a:extLst>
                <a:ext uri="{FF2B5EF4-FFF2-40B4-BE49-F238E27FC236}">
                  <a16:creationId xmlns:a16="http://schemas.microsoft.com/office/drawing/2014/main" id="{09216F7D-4F95-4262-BDC8-DE85C0193FD3}"/>
                </a:ext>
              </a:extLst>
            </p:cNvPr>
            <p:cNvSpPr/>
            <p:nvPr/>
          </p:nvSpPr>
          <p:spPr>
            <a:xfrm>
              <a:off x="7029578" y="1194359"/>
              <a:ext cx="23421" cy="102953"/>
            </a:xfrm>
            <a:custGeom>
              <a:avLst/>
              <a:gdLst/>
              <a:ahLst/>
              <a:cxnLst/>
              <a:rect l="l" t="t" r="r" b="b"/>
              <a:pathLst>
                <a:path w="1276" h="5609" extrusionOk="0">
                  <a:moveTo>
                    <a:pt x="383" y="0"/>
                  </a:moveTo>
                  <a:lnTo>
                    <a:pt x="383" y="128"/>
                  </a:lnTo>
                  <a:lnTo>
                    <a:pt x="1" y="2804"/>
                  </a:lnTo>
                  <a:lnTo>
                    <a:pt x="1" y="5609"/>
                  </a:lnTo>
                  <a:lnTo>
                    <a:pt x="256" y="5609"/>
                  </a:lnTo>
                  <a:lnTo>
                    <a:pt x="638" y="5354"/>
                  </a:lnTo>
                  <a:lnTo>
                    <a:pt x="1275" y="4971"/>
                  </a:lnTo>
                  <a:lnTo>
                    <a:pt x="383" y="5226"/>
                  </a:lnTo>
                  <a:lnTo>
                    <a:pt x="383" y="2677"/>
                  </a:lnTo>
                  <a:lnTo>
                    <a:pt x="511" y="1402"/>
                  </a:lnTo>
                  <a:lnTo>
                    <a:pt x="511" y="12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06;p42">
              <a:extLst>
                <a:ext uri="{FF2B5EF4-FFF2-40B4-BE49-F238E27FC236}">
                  <a16:creationId xmlns:a16="http://schemas.microsoft.com/office/drawing/2014/main" id="{029DF332-F697-4487-89F0-FC918A668F3F}"/>
                </a:ext>
              </a:extLst>
            </p:cNvPr>
            <p:cNvSpPr/>
            <p:nvPr/>
          </p:nvSpPr>
          <p:spPr>
            <a:xfrm>
              <a:off x="6966418" y="1039939"/>
              <a:ext cx="290119" cy="210587"/>
            </a:xfrm>
            <a:custGeom>
              <a:avLst/>
              <a:gdLst/>
              <a:ahLst/>
              <a:cxnLst/>
              <a:rect l="l" t="t" r="r" b="b"/>
              <a:pathLst>
                <a:path w="15806" h="11473" extrusionOk="0">
                  <a:moveTo>
                    <a:pt x="6756" y="1"/>
                  </a:moveTo>
                  <a:lnTo>
                    <a:pt x="5354" y="383"/>
                  </a:lnTo>
                  <a:lnTo>
                    <a:pt x="4079" y="893"/>
                  </a:lnTo>
                  <a:lnTo>
                    <a:pt x="2932" y="1658"/>
                  </a:lnTo>
                  <a:lnTo>
                    <a:pt x="1912" y="2677"/>
                  </a:lnTo>
                  <a:lnTo>
                    <a:pt x="1147" y="3952"/>
                  </a:lnTo>
                  <a:lnTo>
                    <a:pt x="510" y="5354"/>
                  </a:lnTo>
                  <a:lnTo>
                    <a:pt x="128" y="6884"/>
                  </a:lnTo>
                  <a:lnTo>
                    <a:pt x="0" y="8413"/>
                  </a:lnTo>
                  <a:lnTo>
                    <a:pt x="128" y="8541"/>
                  </a:lnTo>
                  <a:lnTo>
                    <a:pt x="255" y="8541"/>
                  </a:lnTo>
                  <a:lnTo>
                    <a:pt x="1020" y="8286"/>
                  </a:lnTo>
                  <a:lnTo>
                    <a:pt x="1147" y="6884"/>
                  </a:lnTo>
                  <a:lnTo>
                    <a:pt x="1657" y="5481"/>
                  </a:lnTo>
                  <a:lnTo>
                    <a:pt x="1657" y="5609"/>
                  </a:lnTo>
                  <a:lnTo>
                    <a:pt x="1657" y="6246"/>
                  </a:lnTo>
                  <a:lnTo>
                    <a:pt x="1657" y="7139"/>
                  </a:lnTo>
                  <a:lnTo>
                    <a:pt x="1657" y="8031"/>
                  </a:lnTo>
                  <a:lnTo>
                    <a:pt x="2295" y="7903"/>
                  </a:lnTo>
                  <a:lnTo>
                    <a:pt x="2422" y="6501"/>
                  </a:lnTo>
                  <a:lnTo>
                    <a:pt x="2550" y="7776"/>
                  </a:lnTo>
                  <a:lnTo>
                    <a:pt x="3824" y="7648"/>
                  </a:lnTo>
                  <a:lnTo>
                    <a:pt x="6501" y="7648"/>
                  </a:lnTo>
                  <a:lnTo>
                    <a:pt x="9178" y="7776"/>
                  </a:lnTo>
                  <a:lnTo>
                    <a:pt x="9305" y="6501"/>
                  </a:lnTo>
                  <a:lnTo>
                    <a:pt x="9305" y="6119"/>
                  </a:lnTo>
                  <a:lnTo>
                    <a:pt x="9305" y="5991"/>
                  </a:lnTo>
                  <a:lnTo>
                    <a:pt x="9560" y="6884"/>
                  </a:lnTo>
                  <a:lnTo>
                    <a:pt x="9815" y="7903"/>
                  </a:lnTo>
                  <a:lnTo>
                    <a:pt x="10197" y="7903"/>
                  </a:lnTo>
                  <a:lnTo>
                    <a:pt x="10197" y="7139"/>
                  </a:lnTo>
                  <a:lnTo>
                    <a:pt x="10325" y="8031"/>
                  </a:lnTo>
                  <a:lnTo>
                    <a:pt x="10962" y="8031"/>
                  </a:lnTo>
                  <a:lnTo>
                    <a:pt x="10962" y="7521"/>
                  </a:lnTo>
                  <a:lnTo>
                    <a:pt x="10962" y="6629"/>
                  </a:lnTo>
                  <a:lnTo>
                    <a:pt x="10707" y="4844"/>
                  </a:lnTo>
                  <a:lnTo>
                    <a:pt x="10962" y="6246"/>
                  </a:lnTo>
                  <a:lnTo>
                    <a:pt x="11727" y="8541"/>
                  </a:lnTo>
                  <a:lnTo>
                    <a:pt x="12237" y="9688"/>
                  </a:lnTo>
                  <a:lnTo>
                    <a:pt x="12874" y="10580"/>
                  </a:lnTo>
                  <a:lnTo>
                    <a:pt x="13257" y="10962"/>
                  </a:lnTo>
                  <a:lnTo>
                    <a:pt x="13511" y="11217"/>
                  </a:lnTo>
                  <a:lnTo>
                    <a:pt x="13894" y="11472"/>
                  </a:lnTo>
                  <a:lnTo>
                    <a:pt x="14276" y="11472"/>
                  </a:lnTo>
                  <a:lnTo>
                    <a:pt x="14659" y="11217"/>
                  </a:lnTo>
                  <a:lnTo>
                    <a:pt x="15041" y="10835"/>
                  </a:lnTo>
                  <a:lnTo>
                    <a:pt x="15423" y="10198"/>
                  </a:lnTo>
                  <a:lnTo>
                    <a:pt x="15551" y="9305"/>
                  </a:lnTo>
                  <a:lnTo>
                    <a:pt x="15806" y="8413"/>
                  </a:lnTo>
                  <a:lnTo>
                    <a:pt x="15806" y="7393"/>
                  </a:lnTo>
                  <a:lnTo>
                    <a:pt x="15678" y="6374"/>
                  </a:lnTo>
                  <a:lnTo>
                    <a:pt x="15551" y="5481"/>
                  </a:lnTo>
                  <a:lnTo>
                    <a:pt x="15168" y="4589"/>
                  </a:lnTo>
                  <a:lnTo>
                    <a:pt x="14786" y="3824"/>
                  </a:lnTo>
                  <a:lnTo>
                    <a:pt x="14276" y="3315"/>
                  </a:lnTo>
                  <a:lnTo>
                    <a:pt x="13639" y="2805"/>
                  </a:lnTo>
                  <a:lnTo>
                    <a:pt x="12747" y="2040"/>
                  </a:lnTo>
                  <a:lnTo>
                    <a:pt x="12364" y="1913"/>
                  </a:lnTo>
                  <a:lnTo>
                    <a:pt x="11727" y="1275"/>
                  </a:lnTo>
                  <a:lnTo>
                    <a:pt x="10962" y="893"/>
                  </a:lnTo>
                  <a:lnTo>
                    <a:pt x="10325" y="510"/>
                  </a:lnTo>
                  <a:lnTo>
                    <a:pt x="9560" y="255"/>
                  </a:lnTo>
                  <a:lnTo>
                    <a:pt x="8923" y="128"/>
                  </a:lnTo>
                  <a:lnTo>
                    <a:pt x="815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07;p42">
              <a:extLst>
                <a:ext uri="{FF2B5EF4-FFF2-40B4-BE49-F238E27FC236}">
                  <a16:creationId xmlns:a16="http://schemas.microsoft.com/office/drawing/2014/main" id="{5502E231-1EE3-4FFA-B412-03FE9AA6B97F}"/>
                </a:ext>
              </a:extLst>
            </p:cNvPr>
            <p:cNvSpPr/>
            <p:nvPr/>
          </p:nvSpPr>
          <p:spPr>
            <a:xfrm>
              <a:off x="7212063" y="1208382"/>
              <a:ext cx="60865" cy="93610"/>
            </a:xfrm>
            <a:custGeom>
              <a:avLst/>
              <a:gdLst/>
              <a:ahLst/>
              <a:cxnLst/>
              <a:rect l="l" t="t" r="r" b="b"/>
              <a:pathLst>
                <a:path w="3316" h="5100" extrusionOk="0">
                  <a:moveTo>
                    <a:pt x="2295" y="1"/>
                  </a:moveTo>
                  <a:lnTo>
                    <a:pt x="1785" y="128"/>
                  </a:lnTo>
                  <a:lnTo>
                    <a:pt x="1403" y="511"/>
                  </a:lnTo>
                  <a:lnTo>
                    <a:pt x="1021" y="1021"/>
                  </a:lnTo>
                  <a:lnTo>
                    <a:pt x="383" y="1913"/>
                  </a:lnTo>
                  <a:lnTo>
                    <a:pt x="128" y="2295"/>
                  </a:lnTo>
                  <a:lnTo>
                    <a:pt x="1" y="4462"/>
                  </a:lnTo>
                  <a:lnTo>
                    <a:pt x="1" y="4590"/>
                  </a:lnTo>
                  <a:lnTo>
                    <a:pt x="383" y="4972"/>
                  </a:lnTo>
                  <a:lnTo>
                    <a:pt x="893" y="5099"/>
                  </a:lnTo>
                  <a:lnTo>
                    <a:pt x="1403" y="5099"/>
                  </a:lnTo>
                  <a:lnTo>
                    <a:pt x="1913" y="4972"/>
                  </a:lnTo>
                  <a:lnTo>
                    <a:pt x="2423" y="4590"/>
                  </a:lnTo>
                  <a:lnTo>
                    <a:pt x="2805" y="3952"/>
                  </a:lnTo>
                  <a:lnTo>
                    <a:pt x="3060" y="3188"/>
                  </a:lnTo>
                  <a:lnTo>
                    <a:pt x="3315" y="2423"/>
                  </a:lnTo>
                  <a:lnTo>
                    <a:pt x="3315" y="1530"/>
                  </a:lnTo>
                  <a:lnTo>
                    <a:pt x="3315" y="893"/>
                  </a:lnTo>
                  <a:lnTo>
                    <a:pt x="3060" y="256"/>
                  </a:lnTo>
                  <a:lnTo>
                    <a:pt x="2933" y="128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08;p42">
              <a:extLst>
                <a:ext uri="{FF2B5EF4-FFF2-40B4-BE49-F238E27FC236}">
                  <a16:creationId xmlns:a16="http://schemas.microsoft.com/office/drawing/2014/main" id="{3800959D-D824-4F0E-A766-0CE0A6E34A84}"/>
                </a:ext>
              </a:extLst>
            </p:cNvPr>
            <p:cNvSpPr/>
            <p:nvPr/>
          </p:nvSpPr>
          <p:spPr>
            <a:xfrm>
              <a:off x="7226105" y="1229454"/>
              <a:ext cx="32782" cy="60847"/>
            </a:xfrm>
            <a:custGeom>
              <a:avLst/>
              <a:gdLst/>
              <a:ahLst/>
              <a:cxnLst/>
              <a:rect l="l" t="t" r="r" b="b"/>
              <a:pathLst>
                <a:path w="1786" h="3315" extrusionOk="0">
                  <a:moveTo>
                    <a:pt x="1785" y="0"/>
                  </a:moveTo>
                  <a:lnTo>
                    <a:pt x="1275" y="128"/>
                  </a:lnTo>
                  <a:lnTo>
                    <a:pt x="893" y="382"/>
                  </a:lnTo>
                  <a:lnTo>
                    <a:pt x="638" y="765"/>
                  </a:lnTo>
                  <a:lnTo>
                    <a:pt x="383" y="1275"/>
                  </a:lnTo>
                  <a:lnTo>
                    <a:pt x="1" y="2294"/>
                  </a:lnTo>
                  <a:lnTo>
                    <a:pt x="1" y="2804"/>
                  </a:lnTo>
                  <a:lnTo>
                    <a:pt x="1" y="3187"/>
                  </a:lnTo>
                  <a:lnTo>
                    <a:pt x="1" y="3314"/>
                  </a:lnTo>
                  <a:lnTo>
                    <a:pt x="128" y="3314"/>
                  </a:lnTo>
                  <a:lnTo>
                    <a:pt x="511" y="2549"/>
                  </a:lnTo>
                  <a:lnTo>
                    <a:pt x="638" y="2294"/>
                  </a:lnTo>
                  <a:lnTo>
                    <a:pt x="893" y="2167"/>
                  </a:lnTo>
                  <a:lnTo>
                    <a:pt x="1148" y="2040"/>
                  </a:lnTo>
                  <a:lnTo>
                    <a:pt x="1403" y="2040"/>
                  </a:lnTo>
                  <a:lnTo>
                    <a:pt x="1275" y="1912"/>
                  </a:lnTo>
                  <a:lnTo>
                    <a:pt x="638" y="1912"/>
                  </a:lnTo>
                  <a:lnTo>
                    <a:pt x="511" y="2167"/>
                  </a:lnTo>
                  <a:lnTo>
                    <a:pt x="256" y="2422"/>
                  </a:lnTo>
                  <a:lnTo>
                    <a:pt x="511" y="1657"/>
                  </a:lnTo>
                  <a:lnTo>
                    <a:pt x="766" y="1020"/>
                  </a:lnTo>
                  <a:lnTo>
                    <a:pt x="1148" y="382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09;p42">
              <a:extLst>
                <a:ext uri="{FF2B5EF4-FFF2-40B4-BE49-F238E27FC236}">
                  <a16:creationId xmlns:a16="http://schemas.microsoft.com/office/drawing/2014/main" id="{E5A1E1A1-84DF-4ECF-B3C3-3B225924DBD2}"/>
                </a:ext>
              </a:extLst>
            </p:cNvPr>
            <p:cNvSpPr/>
            <p:nvPr/>
          </p:nvSpPr>
          <p:spPr>
            <a:xfrm>
              <a:off x="7050631" y="1297294"/>
              <a:ext cx="37463" cy="25752"/>
            </a:xfrm>
            <a:custGeom>
              <a:avLst/>
              <a:gdLst/>
              <a:ahLst/>
              <a:cxnLst/>
              <a:rect l="l" t="t" r="r" b="b"/>
              <a:pathLst>
                <a:path w="2041" h="1403" extrusionOk="0">
                  <a:moveTo>
                    <a:pt x="1785" y="1"/>
                  </a:moveTo>
                  <a:lnTo>
                    <a:pt x="893" y="510"/>
                  </a:lnTo>
                  <a:lnTo>
                    <a:pt x="1" y="765"/>
                  </a:lnTo>
                  <a:lnTo>
                    <a:pt x="511" y="1148"/>
                  </a:lnTo>
                  <a:lnTo>
                    <a:pt x="1021" y="1403"/>
                  </a:lnTo>
                  <a:lnTo>
                    <a:pt x="1531" y="1403"/>
                  </a:lnTo>
                  <a:lnTo>
                    <a:pt x="1785" y="1275"/>
                  </a:lnTo>
                  <a:lnTo>
                    <a:pt x="1913" y="1020"/>
                  </a:lnTo>
                  <a:lnTo>
                    <a:pt x="2040" y="765"/>
                  </a:lnTo>
                  <a:lnTo>
                    <a:pt x="1913" y="51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10;p42">
              <a:extLst>
                <a:ext uri="{FF2B5EF4-FFF2-40B4-BE49-F238E27FC236}">
                  <a16:creationId xmlns:a16="http://schemas.microsoft.com/office/drawing/2014/main" id="{0DC82CE9-4656-4896-AEE4-8B16318033F8}"/>
                </a:ext>
              </a:extLst>
            </p:cNvPr>
            <p:cNvSpPr/>
            <p:nvPr/>
          </p:nvSpPr>
          <p:spPr>
            <a:xfrm>
              <a:off x="7069353" y="1306655"/>
              <a:ext cx="18740" cy="16391"/>
            </a:xfrm>
            <a:custGeom>
              <a:avLst/>
              <a:gdLst/>
              <a:ahLst/>
              <a:cxnLst/>
              <a:rect l="l" t="t" r="r" b="b"/>
              <a:pathLst>
                <a:path w="1021" h="893" extrusionOk="0">
                  <a:moveTo>
                    <a:pt x="893" y="0"/>
                  </a:moveTo>
                  <a:lnTo>
                    <a:pt x="511" y="128"/>
                  </a:lnTo>
                  <a:lnTo>
                    <a:pt x="256" y="255"/>
                  </a:lnTo>
                  <a:lnTo>
                    <a:pt x="1" y="510"/>
                  </a:lnTo>
                  <a:lnTo>
                    <a:pt x="1" y="893"/>
                  </a:lnTo>
                  <a:lnTo>
                    <a:pt x="511" y="893"/>
                  </a:lnTo>
                  <a:lnTo>
                    <a:pt x="765" y="765"/>
                  </a:lnTo>
                  <a:lnTo>
                    <a:pt x="893" y="510"/>
                  </a:lnTo>
                  <a:lnTo>
                    <a:pt x="1020" y="25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11;p42">
              <a:extLst>
                <a:ext uri="{FF2B5EF4-FFF2-40B4-BE49-F238E27FC236}">
                  <a16:creationId xmlns:a16="http://schemas.microsoft.com/office/drawing/2014/main" id="{AF9FCB00-DC50-40A5-94A5-E38488389626}"/>
                </a:ext>
              </a:extLst>
            </p:cNvPr>
            <p:cNvSpPr/>
            <p:nvPr/>
          </p:nvSpPr>
          <p:spPr>
            <a:xfrm>
              <a:off x="6556992" y="1367484"/>
              <a:ext cx="395403" cy="287788"/>
            </a:xfrm>
            <a:custGeom>
              <a:avLst/>
              <a:gdLst/>
              <a:ahLst/>
              <a:cxnLst/>
              <a:rect l="l" t="t" r="r" b="b"/>
              <a:pathLst>
                <a:path w="21542" h="15679" extrusionOk="0">
                  <a:moveTo>
                    <a:pt x="9433" y="0"/>
                  </a:moveTo>
                  <a:lnTo>
                    <a:pt x="8413" y="128"/>
                  </a:lnTo>
                  <a:lnTo>
                    <a:pt x="7393" y="255"/>
                  </a:lnTo>
                  <a:lnTo>
                    <a:pt x="6373" y="638"/>
                  </a:lnTo>
                  <a:lnTo>
                    <a:pt x="5481" y="893"/>
                  </a:lnTo>
                  <a:lnTo>
                    <a:pt x="4589" y="1275"/>
                  </a:lnTo>
                  <a:lnTo>
                    <a:pt x="3824" y="1785"/>
                  </a:lnTo>
                  <a:lnTo>
                    <a:pt x="3059" y="2295"/>
                  </a:lnTo>
                  <a:lnTo>
                    <a:pt x="2422" y="2805"/>
                  </a:lnTo>
                  <a:lnTo>
                    <a:pt x="1785" y="3442"/>
                  </a:lnTo>
                  <a:lnTo>
                    <a:pt x="1275" y="4079"/>
                  </a:lnTo>
                  <a:lnTo>
                    <a:pt x="765" y="4717"/>
                  </a:lnTo>
                  <a:lnTo>
                    <a:pt x="383" y="5481"/>
                  </a:lnTo>
                  <a:lnTo>
                    <a:pt x="128" y="6246"/>
                  </a:lnTo>
                  <a:lnTo>
                    <a:pt x="0" y="7011"/>
                  </a:lnTo>
                  <a:lnTo>
                    <a:pt x="0" y="7776"/>
                  </a:lnTo>
                  <a:lnTo>
                    <a:pt x="0" y="8668"/>
                  </a:lnTo>
                  <a:lnTo>
                    <a:pt x="128" y="9433"/>
                  </a:lnTo>
                  <a:lnTo>
                    <a:pt x="383" y="10198"/>
                  </a:lnTo>
                  <a:lnTo>
                    <a:pt x="765" y="10835"/>
                  </a:lnTo>
                  <a:lnTo>
                    <a:pt x="1275" y="11600"/>
                  </a:lnTo>
                  <a:lnTo>
                    <a:pt x="1785" y="12237"/>
                  </a:lnTo>
                  <a:lnTo>
                    <a:pt x="2422" y="12747"/>
                  </a:lnTo>
                  <a:lnTo>
                    <a:pt x="3059" y="13384"/>
                  </a:lnTo>
                  <a:lnTo>
                    <a:pt x="3824" y="13894"/>
                  </a:lnTo>
                  <a:lnTo>
                    <a:pt x="4589" y="14276"/>
                  </a:lnTo>
                  <a:lnTo>
                    <a:pt x="5481" y="14659"/>
                  </a:lnTo>
                  <a:lnTo>
                    <a:pt x="6373" y="15041"/>
                  </a:lnTo>
                  <a:lnTo>
                    <a:pt x="7393" y="15296"/>
                  </a:lnTo>
                  <a:lnTo>
                    <a:pt x="8413" y="15551"/>
                  </a:lnTo>
                  <a:lnTo>
                    <a:pt x="9433" y="15678"/>
                  </a:lnTo>
                  <a:lnTo>
                    <a:pt x="11599" y="15678"/>
                  </a:lnTo>
                  <a:lnTo>
                    <a:pt x="12747" y="15551"/>
                  </a:lnTo>
                  <a:lnTo>
                    <a:pt x="13766" y="15296"/>
                  </a:lnTo>
                  <a:lnTo>
                    <a:pt x="14659" y="15041"/>
                  </a:lnTo>
                  <a:lnTo>
                    <a:pt x="15678" y="14659"/>
                  </a:lnTo>
                  <a:lnTo>
                    <a:pt x="16443" y="14276"/>
                  </a:lnTo>
                  <a:lnTo>
                    <a:pt x="17335" y="13894"/>
                  </a:lnTo>
                  <a:lnTo>
                    <a:pt x="18100" y="13384"/>
                  </a:lnTo>
                  <a:lnTo>
                    <a:pt x="18737" y="12747"/>
                  </a:lnTo>
                  <a:lnTo>
                    <a:pt x="19375" y="12237"/>
                  </a:lnTo>
                  <a:lnTo>
                    <a:pt x="19885" y="11600"/>
                  </a:lnTo>
                  <a:lnTo>
                    <a:pt x="20394" y="10835"/>
                  </a:lnTo>
                  <a:lnTo>
                    <a:pt x="20649" y="10198"/>
                  </a:lnTo>
                  <a:lnTo>
                    <a:pt x="20904" y="9433"/>
                  </a:lnTo>
                  <a:lnTo>
                    <a:pt x="21159" y="8668"/>
                  </a:lnTo>
                  <a:lnTo>
                    <a:pt x="21159" y="7776"/>
                  </a:lnTo>
                  <a:lnTo>
                    <a:pt x="21159" y="6883"/>
                  </a:lnTo>
                  <a:lnTo>
                    <a:pt x="20904" y="5991"/>
                  </a:lnTo>
                  <a:lnTo>
                    <a:pt x="20522" y="5226"/>
                  </a:lnTo>
                  <a:lnTo>
                    <a:pt x="20139" y="4334"/>
                  </a:lnTo>
                  <a:lnTo>
                    <a:pt x="21542" y="1148"/>
                  </a:lnTo>
                  <a:lnTo>
                    <a:pt x="17845" y="2167"/>
                  </a:lnTo>
                  <a:lnTo>
                    <a:pt x="16188" y="1148"/>
                  </a:lnTo>
                  <a:lnTo>
                    <a:pt x="14404" y="510"/>
                  </a:lnTo>
                  <a:lnTo>
                    <a:pt x="12492" y="128"/>
                  </a:lnTo>
                  <a:lnTo>
                    <a:pt x="10580" y="0"/>
                  </a:lnTo>
                  <a:close/>
                </a:path>
              </a:pathLst>
            </a:custGeom>
            <a:solidFill>
              <a:srgbClr val="F5EBE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12;p42">
              <a:extLst>
                <a:ext uri="{FF2B5EF4-FFF2-40B4-BE49-F238E27FC236}">
                  <a16:creationId xmlns:a16="http://schemas.microsoft.com/office/drawing/2014/main" id="{7279252A-EB50-48EC-86AB-5BD843369A5F}"/>
                </a:ext>
              </a:extLst>
            </p:cNvPr>
            <p:cNvSpPr/>
            <p:nvPr/>
          </p:nvSpPr>
          <p:spPr>
            <a:xfrm>
              <a:off x="6552311" y="1362803"/>
              <a:ext cx="402415" cy="294800"/>
            </a:xfrm>
            <a:custGeom>
              <a:avLst/>
              <a:gdLst/>
              <a:ahLst/>
              <a:cxnLst/>
              <a:rect l="l" t="t" r="r" b="b"/>
              <a:pathLst>
                <a:path w="21924" h="16061" extrusionOk="0">
                  <a:moveTo>
                    <a:pt x="9942" y="1"/>
                  </a:moveTo>
                  <a:lnTo>
                    <a:pt x="8158" y="255"/>
                  </a:lnTo>
                  <a:lnTo>
                    <a:pt x="6501" y="638"/>
                  </a:lnTo>
                  <a:lnTo>
                    <a:pt x="4844" y="1275"/>
                  </a:lnTo>
                  <a:lnTo>
                    <a:pt x="3314" y="2167"/>
                  </a:lnTo>
                  <a:lnTo>
                    <a:pt x="2040" y="3315"/>
                  </a:lnTo>
                  <a:lnTo>
                    <a:pt x="1402" y="3952"/>
                  </a:lnTo>
                  <a:lnTo>
                    <a:pt x="893" y="4717"/>
                  </a:lnTo>
                  <a:lnTo>
                    <a:pt x="510" y="5481"/>
                  </a:lnTo>
                  <a:lnTo>
                    <a:pt x="255" y="6374"/>
                  </a:lnTo>
                  <a:lnTo>
                    <a:pt x="0" y="7266"/>
                  </a:lnTo>
                  <a:lnTo>
                    <a:pt x="0" y="8158"/>
                  </a:lnTo>
                  <a:lnTo>
                    <a:pt x="0" y="9050"/>
                  </a:lnTo>
                  <a:lnTo>
                    <a:pt x="255" y="9815"/>
                  </a:lnTo>
                  <a:lnTo>
                    <a:pt x="510" y="10707"/>
                  </a:lnTo>
                  <a:lnTo>
                    <a:pt x="1020" y="11472"/>
                  </a:lnTo>
                  <a:lnTo>
                    <a:pt x="1530" y="12237"/>
                  </a:lnTo>
                  <a:lnTo>
                    <a:pt x="2040" y="12874"/>
                  </a:lnTo>
                  <a:lnTo>
                    <a:pt x="3442" y="14021"/>
                  </a:lnTo>
                  <a:lnTo>
                    <a:pt x="4971" y="14914"/>
                  </a:lnTo>
                  <a:lnTo>
                    <a:pt x="6628" y="15551"/>
                  </a:lnTo>
                  <a:lnTo>
                    <a:pt x="8285" y="15933"/>
                  </a:lnTo>
                  <a:lnTo>
                    <a:pt x="10070" y="16061"/>
                  </a:lnTo>
                  <a:lnTo>
                    <a:pt x="11854" y="16061"/>
                  </a:lnTo>
                  <a:lnTo>
                    <a:pt x="13511" y="15806"/>
                  </a:lnTo>
                  <a:lnTo>
                    <a:pt x="15168" y="15424"/>
                  </a:lnTo>
                  <a:lnTo>
                    <a:pt x="16825" y="14659"/>
                  </a:lnTo>
                  <a:lnTo>
                    <a:pt x="18355" y="13767"/>
                  </a:lnTo>
                  <a:lnTo>
                    <a:pt x="18992" y="13257"/>
                  </a:lnTo>
                  <a:lnTo>
                    <a:pt x="19630" y="12619"/>
                  </a:lnTo>
                  <a:lnTo>
                    <a:pt x="20140" y="11982"/>
                  </a:lnTo>
                  <a:lnTo>
                    <a:pt x="20649" y="11217"/>
                  </a:lnTo>
                  <a:lnTo>
                    <a:pt x="21032" y="10453"/>
                  </a:lnTo>
                  <a:lnTo>
                    <a:pt x="21287" y="9560"/>
                  </a:lnTo>
                  <a:lnTo>
                    <a:pt x="21414" y="8795"/>
                  </a:lnTo>
                  <a:lnTo>
                    <a:pt x="21542" y="7903"/>
                  </a:lnTo>
                  <a:lnTo>
                    <a:pt x="21414" y="7011"/>
                  </a:lnTo>
                  <a:lnTo>
                    <a:pt x="21159" y="6246"/>
                  </a:lnTo>
                  <a:lnTo>
                    <a:pt x="21287" y="7011"/>
                  </a:lnTo>
                  <a:lnTo>
                    <a:pt x="21414" y="7903"/>
                  </a:lnTo>
                  <a:lnTo>
                    <a:pt x="21287" y="8795"/>
                  </a:lnTo>
                  <a:lnTo>
                    <a:pt x="21159" y="9560"/>
                  </a:lnTo>
                  <a:lnTo>
                    <a:pt x="20904" y="10325"/>
                  </a:lnTo>
                  <a:lnTo>
                    <a:pt x="20522" y="11090"/>
                  </a:lnTo>
                  <a:lnTo>
                    <a:pt x="19375" y="12492"/>
                  </a:lnTo>
                  <a:lnTo>
                    <a:pt x="18100" y="13512"/>
                  </a:lnTo>
                  <a:lnTo>
                    <a:pt x="16698" y="14404"/>
                  </a:lnTo>
                  <a:lnTo>
                    <a:pt x="15168" y="15041"/>
                  </a:lnTo>
                  <a:lnTo>
                    <a:pt x="13511" y="15424"/>
                  </a:lnTo>
                  <a:lnTo>
                    <a:pt x="11854" y="15679"/>
                  </a:lnTo>
                  <a:lnTo>
                    <a:pt x="10070" y="15679"/>
                  </a:lnTo>
                  <a:lnTo>
                    <a:pt x="8413" y="15424"/>
                  </a:lnTo>
                  <a:lnTo>
                    <a:pt x="6756" y="15041"/>
                  </a:lnTo>
                  <a:lnTo>
                    <a:pt x="5226" y="14404"/>
                  </a:lnTo>
                  <a:lnTo>
                    <a:pt x="3697" y="13639"/>
                  </a:lnTo>
                  <a:lnTo>
                    <a:pt x="2422" y="12492"/>
                  </a:lnTo>
                  <a:lnTo>
                    <a:pt x="1912" y="11982"/>
                  </a:lnTo>
                  <a:lnTo>
                    <a:pt x="1402" y="11217"/>
                  </a:lnTo>
                  <a:lnTo>
                    <a:pt x="1020" y="10580"/>
                  </a:lnTo>
                  <a:lnTo>
                    <a:pt x="765" y="9688"/>
                  </a:lnTo>
                  <a:lnTo>
                    <a:pt x="510" y="8923"/>
                  </a:lnTo>
                  <a:lnTo>
                    <a:pt x="510" y="8158"/>
                  </a:lnTo>
                  <a:lnTo>
                    <a:pt x="510" y="7266"/>
                  </a:lnTo>
                  <a:lnTo>
                    <a:pt x="638" y="6501"/>
                  </a:lnTo>
                  <a:lnTo>
                    <a:pt x="1020" y="5736"/>
                  </a:lnTo>
                  <a:lnTo>
                    <a:pt x="1402" y="4972"/>
                  </a:lnTo>
                  <a:lnTo>
                    <a:pt x="1785" y="4334"/>
                  </a:lnTo>
                  <a:lnTo>
                    <a:pt x="2295" y="3697"/>
                  </a:lnTo>
                  <a:lnTo>
                    <a:pt x="3569" y="2550"/>
                  </a:lnTo>
                  <a:lnTo>
                    <a:pt x="5099" y="1658"/>
                  </a:lnTo>
                  <a:lnTo>
                    <a:pt x="6628" y="1020"/>
                  </a:lnTo>
                  <a:lnTo>
                    <a:pt x="8285" y="638"/>
                  </a:lnTo>
                  <a:lnTo>
                    <a:pt x="9942" y="510"/>
                  </a:lnTo>
                  <a:lnTo>
                    <a:pt x="11727" y="383"/>
                  </a:lnTo>
                  <a:lnTo>
                    <a:pt x="13384" y="638"/>
                  </a:lnTo>
                  <a:lnTo>
                    <a:pt x="15041" y="1020"/>
                  </a:lnTo>
                  <a:lnTo>
                    <a:pt x="16571" y="1658"/>
                  </a:lnTo>
                  <a:lnTo>
                    <a:pt x="18100" y="2422"/>
                  </a:lnTo>
                  <a:lnTo>
                    <a:pt x="18100" y="2550"/>
                  </a:lnTo>
                  <a:lnTo>
                    <a:pt x="18228" y="2550"/>
                  </a:lnTo>
                  <a:lnTo>
                    <a:pt x="21732" y="1548"/>
                  </a:lnTo>
                  <a:lnTo>
                    <a:pt x="20394" y="4589"/>
                  </a:lnTo>
                  <a:lnTo>
                    <a:pt x="21797" y="1530"/>
                  </a:lnTo>
                  <a:lnTo>
                    <a:pt x="21924" y="1403"/>
                  </a:lnTo>
                  <a:lnTo>
                    <a:pt x="21797" y="1403"/>
                  </a:lnTo>
                  <a:lnTo>
                    <a:pt x="18190" y="2273"/>
                  </a:lnTo>
                  <a:lnTo>
                    <a:pt x="18190" y="2273"/>
                  </a:lnTo>
                  <a:lnTo>
                    <a:pt x="16698" y="1403"/>
                  </a:lnTo>
                  <a:lnTo>
                    <a:pt x="15041" y="765"/>
                  </a:lnTo>
                  <a:lnTo>
                    <a:pt x="13384" y="255"/>
                  </a:lnTo>
                  <a:lnTo>
                    <a:pt x="1172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13;p42">
              <a:extLst>
                <a:ext uri="{FF2B5EF4-FFF2-40B4-BE49-F238E27FC236}">
                  <a16:creationId xmlns:a16="http://schemas.microsoft.com/office/drawing/2014/main" id="{2AEBF805-F784-4900-AB0B-C7D4A59AA106}"/>
                </a:ext>
              </a:extLst>
            </p:cNvPr>
            <p:cNvSpPr/>
            <p:nvPr/>
          </p:nvSpPr>
          <p:spPr>
            <a:xfrm>
              <a:off x="6641205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1" y="2167"/>
                  </a:lnTo>
                  <a:lnTo>
                    <a:pt x="1530" y="2039"/>
                  </a:lnTo>
                  <a:lnTo>
                    <a:pt x="1785" y="1784"/>
                  </a:lnTo>
                  <a:lnTo>
                    <a:pt x="2040" y="1530"/>
                  </a:lnTo>
                  <a:lnTo>
                    <a:pt x="2168" y="1020"/>
                  </a:lnTo>
                  <a:lnTo>
                    <a:pt x="2040" y="637"/>
                  </a:lnTo>
                  <a:lnTo>
                    <a:pt x="1785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14;p42">
              <a:extLst>
                <a:ext uri="{FF2B5EF4-FFF2-40B4-BE49-F238E27FC236}">
                  <a16:creationId xmlns:a16="http://schemas.microsoft.com/office/drawing/2014/main" id="{6A7969A6-6C67-4DDF-98A5-00CF3838B2F5}"/>
                </a:ext>
              </a:extLst>
            </p:cNvPr>
            <p:cNvSpPr/>
            <p:nvPr/>
          </p:nvSpPr>
          <p:spPr>
            <a:xfrm>
              <a:off x="6730116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383" y="255"/>
                  </a:lnTo>
                  <a:lnTo>
                    <a:pt x="128" y="637"/>
                  </a:lnTo>
                  <a:lnTo>
                    <a:pt x="1" y="1020"/>
                  </a:lnTo>
                  <a:lnTo>
                    <a:pt x="128" y="1530"/>
                  </a:lnTo>
                  <a:lnTo>
                    <a:pt x="383" y="1784"/>
                  </a:lnTo>
                  <a:lnTo>
                    <a:pt x="638" y="2039"/>
                  </a:lnTo>
                  <a:lnTo>
                    <a:pt x="1148" y="2167"/>
                  </a:lnTo>
                  <a:lnTo>
                    <a:pt x="1530" y="2039"/>
                  </a:lnTo>
                  <a:lnTo>
                    <a:pt x="1912" y="1784"/>
                  </a:lnTo>
                  <a:lnTo>
                    <a:pt x="2167" y="1530"/>
                  </a:lnTo>
                  <a:lnTo>
                    <a:pt x="2167" y="1020"/>
                  </a:lnTo>
                  <a:lnTo>
                    <a:pt x="2167" y="637"/>
                  </a:lnTo>
                  <a:lnTo>
                    <a:pt x="1912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15;p42">
              <a:extLst>
                <a:ext uri="{FF2B5EF4-FFF2-40B4-BE49-F238E27FC236}">
                  <a16:creationId xmlns:a16="http://schemas.microsoft.com/office/drawing/2014/main" id="{146CD867-7CF5-4461-B4E5-EADC8F56BEB5}"/>
                </a:ext>
              </a:extLst>
            </p:cNvPr>
            <p:cNvSpPr/>
            <p:nvPr/>
          </p:nvSpPr>
          <p:spPr>
            <a:xfrm>
              <a:off x="6821359" y="1491490"/>
              <a:ext cx="39794" cy="397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638" y="0"/>
                  </a:moveTo>
                  <a:lnTo>
                    <a:pt x="256" y="255"/>
                  </a:lnTo>
                  <a:lnTo>
                    <a:pt x="1" y="637"/>
                  </a:lnTo>
                  <a:lnTo>
                    <a:pt x="1" y="1020"/>
                  </a:lnTo>
                  <a:lnTo>
                    <a:pt x="1" y="1530"/>
                  </a:lnTo>
                  <a:lnTo>
                    <a:pt x="256" y="1784"/>
                  </a:lnTo>
                  <a:lnTo>
                    <a:pt x="638" y="2039"/>
                  </a:lnTo>
                  <a:lnTo>
                    <a:pt x="1020" y="2167"/>
                  </a:lnTo>
                  <a:lnTo>
                    <a:pt x="1530" y="2039"/>
                  </a:lnTo>
                  <a:lnTo>
                    <a:pt x="1913" y="1784"/>
                  </a:lnTo>
                  <a:lnTo>
                    <a:pt x="2040" y="1530"/>
                  </a:lnTo>
                  <a:lnTo>
                    <a:pt x="2167" y="1020"/>
                  </a:lnTo>
                  <a:lnTo>
                    <a:pt x="2040" y="637"/>
                  </a:lnTo>
                  <a:lnTo>
                    <a:pt x="1913" y="255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16;p42">
              <a:extLst>
                <a:ext uri="{FF2B5EF4-FFF2-40B4-BE49-F238E27FC236}">
                  <a16:creationId xmlns:a16="http://schemas.microsoft.com/office/drawing/2014/main" id="{9AFFB6ED-656C-4927-8368-58D16B2F7A81}"/>
                </a:ext>
              </a:extLst>
            </p:cNvPr>
            <p:cNvSpPr/>
            <p:nvPr/>
          </p:nvSpPr>
          <p:spPr>
            <a:xfrm>
              <a:off x="6217755" y="2151242"/>
              <a:ext cx="734641" cy="32782"/>
            </a:xfrm>
            <a:custGeom>
              <a:avLst/>
              <a:gdLst/>
              <a:ahLst/>
              <a:cxnLst/>
              <a:rect l="l" t="t" r="r" b="b"/>
              <a:pathLst>
                <a:path w="40024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40024" y="1785"/>
                  </a:lnTo>
                  <a:lnTo>
                    <a:pt x="4002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17;p42">
              <a:extLst>
                <a:ext uri="{FF2B5EF4-FFF2-40B4-BE49-F238E27FC236}">
                  <a16:creationId xmlns:a16="http://schemas.microsoft.com/office/drawing/2014/main" id="{7B3C7CC1-5763-43D5-817F-E7F06DDBDD99}"/>
                </a:ext>
              </a:extLst>
            </p:cNvPr>
            <p:cNvSpPr/>
            <p:nvPr/>
          </p:nvSpPr>
          <p:spPr>
            <a:xfrm>
              <a:off x="6217755" y="2151242"/>
              <a:ext cx="369670" cy="32782"/>
            </a:xfrm>
            <a:custGeom>
              <a:avLst/>
              <a:gdLst/>
              <a:ahLst/>
              <a:cxnLst/>
              <a:rect l="l" t="t" r="r" b="b"/>
              <a:pathLst>
                <a:path w="20140" h="1786" extrusionOk="0">
                  <a:moveTo>
                    <a:pt x="0" y="1"/>
                  </a:moveTo>
                  <a:lnTo>
                    <a:pt x="0" y="1785"/>
                  </a:lnTo>
                  <a:lnTo>
                    <a:pt x="20139" y="1785"/>
                  </a:lnTo>
                  <a:lnTo>
                    <a:pt x="20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18;p42">
              <a:extLst>
                <a:ext uri="{FF2B5EF4-FFF2-40B4-BE49-F238E27FC236}">
                  <a16:creationId xmlns:a16="http://schemas.microsoft.com/office/drawing/2014/main" id="{9E76DC63-C916-47A6-A515-E91BBD5B2537}"/>
                </a:ext>
              </a:extLst>
            </p:cNvPr>
            <p:cNvSpPr/>
            <p:nvPr/>
          </p:nvSpPr>
          <p:spPr>
            <a:xfrm>
              <a:off x="5738139" y="1697360"/>
              <a:ext cx="809511" cy="486664"/>
            </a:xfrm>
            <a:custGeom>
              <a:avLst/>
              <a:gdLst/>
              <a:ahLst/>
              <a:cxnLst/>
              <a:rect l="l" t="t" r="r" b="b"/>
              <a:pathLst>
                <a:path w="44103" h="26514" extrusionOk="0">
                  <a:moveTo>
                    <a:pt x="0" y="1"/>
                  </a:moveTo>
                  <a:lnTo>
                    <a:pt x="5099" y="26513"/>
                  </a:lnTo>
                  <a:lnTo>
                    <a:pt x="44102" y="26513"/>
                  </a:lnTo>
                  <a:lnTo>
                    <a:pt x="3900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19;p42">
              <a:extLst>
                <a:ext uri="{FF2B5EF4-FFF2-40B4-BE49-F238E27FC236}">
                  <a16:creationId xmlns:a16="http://schemas.microsoft.com/office/drawing/2014/main" id="{CFA9A51D-E926-4D3E-8176-66DD4634CC73}"/>
                </a:ext>
              </a:extLst>
            </p:cNvPr>
            <p:cNvSpPr/>
            <p:nvPr/>
          </p:nvSpPr>
          <p:spPr>
            <a:xfrm>
              <a:off x="6098429" y="1898567"/>
              <a:ext cx="88912" cy="86581"/>
            </a:xfrm>
            <a:custGeom>
              <a:avLst/>
              <a:gdLst/>
              <a:ahLst/>
              <a:cxnLst/>
              <a:rect l="l" t="t" r="r" b="b"/>
              <a:pathLst>
                <a:path w="4844" h="4717" extrusionOk="0">
                  <a:moveTo>
                    <a:pt x="1530" y="1"/>
                  </a:moveTo>
                  <a:lnTo>
                    <a:pt x="1148" y="256"/>
                  </a:lnTo>
                  <a:lnTo>
                    <a:pt x="765" y="511"/>
                  </a:lnTo>
                  <a:lnTo>
                    <a:pt x="510" y="765"/>
                  </a:lnTo>
                  <a:lnTo>
                    <a:pt x="255" y="1148"/>
                  </a:lnTo>
                  <a:lnTo>
                    <a:pt x="128" y="1530"/>
                  </a:lnTo>
                  <a:lnTo>
                    <a:pt x="0" y="1913"/>
                  </a:lnTo>
                  <a:lnTo>
                    <a:pt x="0" y="2295"/>
                  </a:lnTo>
                  <a:lnTo>
                    <a:pt x="128" y="2805"/>
                  </a:lnTo>
                  <a:lnTo>
                    <a:pt x="383" y="3315"/>
                  </a:lnTo>
                  <a:lnTo>
                    <a:pt x="638" y="3697"/>
                  </a:lnTo>
                  <a:lnTo>
                    <a:pt x="893" y="3952"/>
                  </a:lnTo>
                  <a:lnTo>
                    <a:pt x="1275" y="4334"/>
                  </a:lnTo>
                  <a:lnTo>
                    <a:pt x="1657" y="4462"/>
                  </a:lnTo>
                  <a:lnTo>
                    <a:pt x="2167" y="4589"/>
                  </a:lnTo>
                  <a:lnTo>
                    <a:pt x="2677" y="4717"/>
                  </a:lnTo>
                  <a:lnTo>
                    <a:pt x="2932" y="4717"/>
                  </a:lnTo>
                  <a:lnTo>
                    <a:pt x="3314" y="4589"/>
                  </a:lnTo>
                  <a:lnTo>
                    <a:pt x="3697" y="4462"/>
                  </a:lnTo>
                  <a:lnTo>
                    <a:pt x="4079" y="4207"/>
                  </a:lnTo>
                  <a:lnTo>
                    <a:pt x="4334" y="3952"/>
                  </a:lnTo>
                  <a:lnTo>
                    <a:pt x="4589" y="3570"/>
                  </a:lnTo>
                  <a:lnTo>
                    <a:pt x="4717" y="3187"/>
                  </a:lnTo>
                  <a:lnTo>
                    <a:pt x="4844" y="2805"/>
                  </a:lnTo>
                  <a:lnTo>
                    <a:pt x="4844" y="2295"/>
                  </a:lnTo>
                  <a:lnTo>
                    <a:pt x="4717" y="1785"/>
                  </a:lnTo>
                  <a:lnTo>
                    <a:pt x="4589" y="1403"/>
                  </a:lnTo>
                  <a:lnTo>
                    <a:pt x="4334" y="1020"/>
                  </a:lnTo>
                  <a:lnTo>
                    <a:pt x="3952" y="638"/>
                  </a:lnTo>
                  <a:lnTo>
                    <a:pt x="3569" y="383"/>
                  </a:lnTo>
                  <a:lnTo>
                    <a:pt x="3187" y="128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20;p42">
              <a:extLst>
                <a:ext uri="{FF2B5EF4-FFF2-40B4-BE49-F238E27FC236}">
                  <a16:creationId xmlns:a16="http://schemas.microsoft.com/office/drawing/2014/main" id="{1D0C7E63-B546-40B6-8AE0-85351F3C0CFF}"/>
                </a:ext>
              </a:extLst>
            </p:cNvPr>
            <p:cNvSpPr/>
            <p:nvPr/>
          </p:nvSpPr>
          <p:spPr>
            <a:xfrm>
              <a:off x="7361804" y="1968757"/>
              <a:ext cx="102972" cy="180173"/>
            </a:xfrm>
            <a:custGeom>
              <a:avLst/>
              <a:gdLst/>
              <a:ahLst/>
              <a:cxnLst/>
              <a:rect l="l" t="t" r="r" b="b"/>
              <a:pathLst>
                <a:path w="5610" h="9816" extrusionOk="0">
                  <a:moveTo>
                    <a:pt x="2422" y="1"/>
                  </a:moveTo>
                  <a:lnTo>
                    <a:pt x="1785" y="128"/>
                  </a:lnTo>
                  <a:lnTo>
                    <a:pt x="383" y="765"/>
                  </a:lnTo>
                  <a:lnTo>
                    <a:pt x="128" y="893"/>
                  </a:lnTo>
                  <a:lnTo>
                    <a:pt x="256" y="1658"/>
                  </a:lnTo>
                  <a:lnTo>
                    <a:pt x="510" y="2422"/>
                  </a:lnTo>
                  <a:lnTo>
                    <a:pt x="1020" y="2167"/>
                  </a:lnTo>
                  <a:lnTo>
                    <a:pt x="1658" y="1785"/>
                  </a:lnTo>
                  <a:lnTo>
                    <a:pt x="2295" y="1658"/>
                  </a:lnTo>
                  <a:lnTo>
                    <a:pt x="2805" y="1530"/>
                  </a:lnTo>
                  <a:lnTo>
                    <a:pt x="3060" y="1530"/>
                  </a:lnTo>
                  <a:lnTo>
                    <a:pt x="3442" y="2040"/>
                  </a:lnTo>
                  <a:lnTo>
                    <a:pt x="3825" y="2550"/>
                  </a:lnTo>
                  <a:lnTo>
                    <a:pt x="3952" y="3315"/>
                  </a:lnTo>
                  <a:lnTo>
                    <a:pt x="4079" y="4079"/>
                  </a:lnTo>
                  <a:lnTo>
                    <a:pt x="4207" y="4844"/>
                  </a:lnTo>
                  <a:lnTo>
                    <a:pt x="4079" y="5609"/>
                  </a:lnTo>
                  <a:lnTo>
                    <a:pt x="3952" y="6374"/>
                  </a:lnTo>
                  <a:lnTo>
                    <a:pt x="3825" y="6884"/>
                  </a:lnTo>
                  <a:lnTo>
                    <a:pt x="3315" y="7648"/>
                  </a:lnTo>
                  <a:lnTo>
                    <a:pt x="2677" y="8031"/>
                  </a:lnTo>
                  <a:lnTo>
                    <a:pt x="1913" y="8286"/>
                  </a:lnTo>
                  <a:lnTo>
                    <a:pt x="1148" y="8286"/>
                  </a:lnTo>
                  <a:lnTo>
                    <a:pt x="638" y="8031"/>
                  </a:lnTo>
                  <a:lnTo>
                    <a:pt x="1" y="9433"/>
                  </a:lnTo>
                  <a:lnTo>
                    <a:pt x="1020" y="9815"/>
                  </a:lnTo>
                  <a:lnTo>
                    <a:pt x="2295" y="9815"/>
                  </a:lnTo>
                  <a:lnTo>
                    <a:pt x="2932" y="9688"/>
                  </a:lnTo>
                  <a:lnTo>
                    <a:pt x="3442" y="9433"/>
                  </a:lnTo>
                  <a:lnTo>
                    <a:pt x="3952" y="9050"/>
                  </a:lnTo>
                  <a:lnTo>
                    <a:pt x="4462" y="8668"/>
                  </a:lnTo>
                  <a:lnTo>
                    <a:pt x="4844" y="8158"/>
                  </a:lnTo>
                  <a:lnTo>
                    <a:pt x="5099" y="7521"/>
                  </a:lnTo>
                  <a:lnTo>
                    <a:pt x="5482" y="6756"/>
                  </a:lnTo>
                  <a:lnTo>
                    <a:pt x="5609" y="5864"/>
                  </a:lnTo>
                  <a:lnTo>
                    <a:pt x="5609" y="4844"/>
                  </a:lnTo>
                  <a:lnTo>
                    <a:pt x="5609" y="3824"/>
                  </a:lnTo>
                  <a:lnTo>
                    <a:pt x="5482" y="2805"/>
                  </a:lnTo>
                  <a:lnTo>
                    <a:pt x="5099" y="1913"/>
                  </a:lnTo>
                  <a:lnTo>
                    <a:pt x="4717" y="1020"/>
                  </a:lnTo>
                  <a:lnTo>
                    <a:pt x="4079" y="383"/>
                  </a:lnTo>
                  <a:lnTo>
                    <a:pt x="3570" y="128"/>
                  </a:lnTo>
                  <a:lnTo>
                    <a:pt x="306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21;p42">
              <a:extLst>
                <a:ext uri="{FF2B5EF4-FFF2-40B4-BE49-F238E27FC236}">
                  <a16:creationId xmlns:a16="http://schemas.microsoft.com/office/drawing/2014/main" id="{FC69E889-9A09-40B6-92AE-5D56D1AECB4B}"/>
                </a:ext>
              </a:extLst>
            </p:cNvPr>
            <p:cNvSpPr/>
            <p:nvPr/>
          </p:nvSpPr>
          <p:spPr>
            <a:xfrm>
              <a:off x="7361804" y="2116147"/>
              <a:ext cx="21072" cy="32782"/>
            </a:xfrm>
            <a:custGeom>
              <a:avLst/>
              <a:gdLst/>
              <a:ahLst/>
              <a:cxnLst/>
              <a:rect l="l" t="t" r="r" b="b"/>
              <a:pathLst>
                <a:path w="1148" h="1786" extrusionOk="0">
                  <a:moveTo>
                    <a:pt x="638" y="1"/>
                  </a:moveTo>
                  <a:lnTo>
                    <a:pt x="1" y="1403"/>
                  </a:lnTo>
                  <a:lnTo>
                    <a:pt x="1020" y="1785"/>
                  </a:lnTo>
                  <a:lnTo>
                    <a:pt x="1148" y="25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22;p42">
              <a:extLst>
                <a:ext uri="{FF2B5EF4-FFF2-40B4-BE49-F238E27FC236}">
                  <a16:creationId xmlns:a16="http://schemas.microsoft.com/office/drawing/2014/main" id="{D83398E0-BF21-4069-9ADE-D78EC9E3E64E}"/>
                </a:ext>
              </a:extLst>
            </p:cNvPr>
            <p:cNvSpPr/>
            <p:nvPr/>
          </p:nvSpPr>
          <p:spPr>
            <a:xfrm>
              <a:off x="7364153" y="1971106"/>
              <a:ext cx="30433" cy="42125"/>
            </a:xfrm>
            <a:custGeom>
              <a:avLst/>
              <a:gdLst/>
              <a:ahLst/>
              <a:cxnLst/>
              <a:rect l="l" t="t" r="r" b="b"/>
              <a:pathLst>
                <a:path w="1658" h="2295" extrusionOk="0">
                  <a:moveTo>
                    <a:pt x="1657" y="0"/>
                  </a:moveTo>
                  <a:lnTo>
                    <a:pt x="255" y="637"/>
                  </a:lnTo>
                  <a:lnTo>
                    <a:pt x="0" y="765"/>
                  </a:lnTo>
                  <a:lnTo>
                    <a:pt x="128" y="1530"/>
                  </a:lnTo>
                  <a:lnTo>
                    <a:pt x="382" y="2294"/>
                  </a:lnTo>
                  <a:lnTo>
                    <a:pt x="892" y="2039"/>
                  </a:lnTo>
                  <a:lnTo>
                    <a:pt x="1530" y="1657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23;p42">
              <a:extLst>
                <a:ext uri="{FF2B5EF4-FFF2-40B4-BE49-F238E27FC236}">
                  <a16:creationId xmlns:a16="http://schemas.microsoft.com/office/drawing/2014/main" id="{3060202E-3FED-49D7-839A-D0F5CBE57B29}"/>
                </a:ext>
              </a:extLst>
            </p:cNvPr>
            <p:cNvSpPr/>
            <p:nvPr/>
          </p:nvSpPr>
          <p:spPr>
            <a:xfrm>
              <a:off x="7169957" y="1912609"/>
              <a:ext cx="210587" cy="269066"/>
            </a:xfrm>
            <a:custGeom>
              <a:avLst/>
              <a:gdLst/>
              <a:ahLst/>
              <a:cxnLst/>
              <a:rect l="l" t="t" r="r" b="b"/>
              <a:pathLst>
                <a:path w="11473" h="14659" extrusionOk="0">
                  <a:moveTo>
                    <a:pt x="1" y="0"/>
                  </a:moveTo>
                  <a:lnTo>
                    <a:pt x="128" y="1275"/>
                  </a:lnTo>
                  <a:lnTo>
                    <a:pt x="128" y="2167"/>
                  </a:lnTo>
                  <a:lnTo>
                    <a:pt x="128" y="2677"/>
                  </a:lnTo>
                  <a:lnTo>
                    <a:pt x="638" y="14659"/>
                  </a:lnTo>
                  <a:lnTo>
                    <a:pt x="10962" y="14659"/>
                  </a:lnTo>
                  <a:lnTo>
                    <a:pt x="11345" y="2677"/>
                  </a:lnTo>
                  <a:lnTo>
                    <a:pt x="11345" y="2167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24;p42">
              <a:extLst>
                <a:ext uri="{FF2B5EF4-FFF2-40B4-BE49-F238E27FC236}">
                  <a16:creationId xmlns:a16="http://schemas.microsoft.com/office/drawing/2014/main" id="{33DA87E0-C644-45F9-AFA7-0A4EB465A568}"/>
                </a:ext>
              </a:extLst>
            </p:cNvPr>
            <p:cNvSpPr/>
            <p:nvPr/>
          </p:nvSpPr>
          <p:spPr>
            <a:xfrm>
              <a:off x="7169957" y="1912609"/>
              <a:ext cx="210587" cy="23421"/>
            </a:xfrm>
            <a:custGeom>
              <a:avLst/>
              <a:gdLst/>
              <a:ahLst/>
              <a:cxnLst/>
              <a:rect l="l" t="t" r="r" b="b"/>
              <a:pathLst>
                <a:path w="11473" h="1276" extrusionOk="0">
                  <a:moveTo>
                    <a:pt x="1" y="0"/>
                  </a:moveTo>
                  <a:lnTo>
                    <a:pt x="128" y="1275"/>
                  </a:lnTo>
                  <a:lnTo>
                    <a:pt x="11472" y="1275"/>
                  </a:lnTo>
                  <a:lnTo>
                    <a:pt x="1147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25;p42">
              <a:extLst>
                <a:ext uri="{FF2B5EF4-FFF2-40B4-BE49-F238E27FC236}">
                  <a16:creationId xmlns:a16="http://schemas.microsoft.com/office/drawing/2014/main" id="{22DEF561-1FE2-4642-9B5B-3AF69A234394}"/>
                </a:ext>
              </a:extLst>
            </p:cNvPr>
            <p:cNvSpPr/>
            <p:nvPr/>
          </p:nvSpPr>
          <p:spPr>
            <a:xfrm>
              <a:off x="7172306" y="1952384"/>
              <a:ext cx="205888" cy="9379"/>
            </a:xfrm>
            <a:custGeom>
              <a:avLst/>
              <a:gdLst/>
              <a:ahLst/>
              <a:cxnLst/>
              <a:rect l="l" t="t" r="r" b="b"/>
              <a:pathLst>
                <a:path w="11217" h="511" extrusionOk="0">
                  <a:moveTo>
                    <a:pt x="0" y="0"/>
                  </a:moveTo>
                  <a:lnTo>
                    <a:pt x="0" y="510"/>
                  </a:lnTo>
                  <a:lnTo>
                    <a:pt x="11217" y="510"/>
                  </a:lnTo>
                  <a:lnTo>
                    <a:pt x="1121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26;p42">
              <a:extLst>
                <a:ext uri="{FF2B5EF4-FFF2-40B4-BE49-F238E27FC236}">
                  <a16:creationId xmlns:a16="http://schemas.microsoft.com/office/drawing/2014/main" id="{F1894FB3-2B29-42E3-9376-869EB7A0DB5D}"/>
                </a:ext>
              </a:extLst>
            </p:cNvPr>
            <p:cNvSpPr/>
            <p:nvPr/>
          </p:nvSpPr>
          <p:spPr>
            <a:xfrm>
              <a:off x="5988464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27;p42">
              <a:extLst>
                <a:ext uri="{FF2B5EF4-FFF2-40B4-BE49-F238E27FC236}">
                  <a16:creationId xmlns:a16="http://schemas.microsoft.com/office/drawing/2014/main" id="{F361C3C4-A207-45C8-980B-503CEAEC42E9}"/>
                </a:ext>
              </a:extLst>
            </p:cNvPr>
            <p:cNvSpPr/>
            <p:nvPr/>
          </p:nvSpPr>
          <p:spPr>
            <a:xfrm>
              <a:off x="5988464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28;p42">
              <a:extLst>
                <a:ext uri="{FF2B5EF4-FFF2-40B4-BE49-F238E27FC236}">
                  <a16:creationId xmlns:a16="http://schemas.microsoft.com/office/drawing/2014/main" id="{9D865434-0DA7-4A5A-A6CD-B41BC5D9DA4F}"/>
                </a:ext>
              </a:extLst>
            </p:cNvPr>
            <p:cNvSpPr/>
            <p:nvPr/>
          </p:nvSpPr>
          <p:spPr>
            <a:xfrm>
              <a:off x="8040296" y="2242485"/>
              <a:ext cx="84231" cy="2208602"/>
            </a:xfrm>
            <a:custGeom>
              <a:avLst/>
              <a:gdLst/>
              <a:ahLst/>
              <a:cxnLst/>
              <a:rect l="l" t="t" r="r" b="b"/>
              <a:pathLst>
                <a:path w="4589" h="120327" extrusionOk="0">
                  <a:moveTo>
                    <a:pt x="0" y="1"/>
                  </a:moveTo>
                  <a:lnTo>
                    <a:pt x="127" y="10070"/>
                  </a:lnTo>
                  <a:lnTo>
                    <a:pt x="1530" y="120326"/>
                  </a:lnTo>
                  <a:lnTo>
                    <a:pt x="3059" y="120326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29;p42">
              <a:extLst>
                <a:ext uri="{FF2B5EF4-FFF2-40B4-BE49-F238E27FC236}">
                  <a16:creationId xmlns:a16="http://schemas.microsoft.com/office/drawing/2014/main" id="{A0E7C00C-AC9A-40A9-B4BA-0BA27D9604A0}"/>
                </a:ext>
              </a:extLst>
            </p:cNvPr>
            <p:cNvSpPr/>
            <p:nvPr/>
          </p:nvSpPr>
          <p:spPr>
            <a:xfrm>
              <a:off x="8040296" y="2242485"/>
              <a:ext cx="84231" cy="184853"/>
            </a:xfrm>
            <a:custGeom>
              <a:avLst/>
              <a:gdLst/>
              <a:ahLst/>
              <a:cxnLst/>
              <a:rect l="l" t="t" r="r" b="b"/>
              <a:pathLst>
                <a:path w="4589" h="10071" extrusionOk="0">
                  <a:moveTo>
                    <a:pt x="0" y="1"/>
                  </a:moveTo>
                  <a:lnTo>
                    <a:pt x="127" y="10070"/>
                  </a:lnTo>
                  <a:lnTo>
                    <a:pt x="4461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30;p42">
              <a:extLst>
                <a:ext uri="{FF2B5EF4-FFF2-40B4-BE49-F238E27FC236}">
                  <a16:creationId xmlns:a16="http://schemas.microsoft.com/office/drawing/2014/main" id="{334457CC-9DBC-43D4-BF25-6C4BCF6E323A}"/>
                </a:ext>
              </a:extLst>
            </p:cNvPr>
            <p:cNvSpPr/>
            <p:nvPr/>
          </p:nvSpPr>
          <p:spPr>
            <a:xfrm>
              <a:off x="5693683" y="2242485"/>
              <a:ext cx="86581" cy="2208602"/>
            </a:xfrm>
            <a:custGeom>
              <a:avLst/>
              <a:gdLst/>
              <a:ahLst/>
              <a:cxnLst/>
              <a:rect l="l" t="t" r="r" b="b"/>
              <a:pathLst>
                <a:path w="4717" h="120327" extrusionOk="0">
                  <a:moveTo>
                    <a:pt x="0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187" y="120326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31;p42">
              <a:extLst>
                <a:ext uri="{FF2B5EF4-FFF2-40B4-BE49-F238E27FC236}">
                  <a16:creationId xmlns:a16="http://schemas.microsoft.com/office/drawing/2014/main" id="{16B442DA-A3E0-4ABE-A367-3784597453C8}"/>
                </a:ext>
              </a:extLst>
            </p:cNvPr>
            <p:cNvSpPr/>
            <p:nvPr/>
          </p:nvSpPr>
          <p:spPr>
            <a:xfrm>
              <a:off x="5693683" y="2242485"/>
              <a:ext cx="86581" cy="184853"/>
            </a:xfrm>
            <a:custGeom>
              <a:avLst/>
              <a:gdLst/>
              <a:ahLst/>
              <a:cxnLst/>
              <a:rect l="l" t="t" r="r" b="b"/>
              <a:pathLst>
                <a:path w="4717" h="10071" extrusionOk="0">
                  <a:moveTo>
                    <a:pt x="0" y="1"/>
                  </a:moveTo>
                  <a:lnTo>
                    <a:pt x="128" y="10070"/>
                  </a:lnTo>
                  <a:lnTo>
                    <a:pt x="4589" y="1007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32;p42">
              <a:extLst>
                <a:ext uri="{FF2B5EF4-FFF2-40B4-BE49-F238E27FC236}">
                  <a16:creationId xmlns:a16="http://schemas.microsoft.com/office/drawing/2014/main" id="{D4F2C635-894D-4879-8DA8-462EC8A3CCBE}"/>
                </a:ext>
              </a:extLst>
            </p:cNvPr>
            <p:cNvSpPr/>
            <p:nvPr/>
          </p:nvSpPr>
          <p:spPr>
            <a:xfrm>
              <a:off x="7745496" y="2242485"/>
              <a:ext cx="84249" cy="2208602"/>
            </a:xfrm>
            <a:custGeom>
              <a:avLst/>
              <a:gdLst/>
              <a:ahLst/>
              <a:cxnLst/>
              <a:rect l="l" t="t" r="r" b="b"/>
              <a:pathLst>
                <a:path w="4590" h="120327" extrusionOk="0">
                  <a:moveTo>
                    <a:pt x="1" y="1"/>
                  </a:moveTo>
                  <a:lnTo>
                    <a:pt x="128" y="10070"/>
                  </a:lnTo>
                  <a:lnTo>
                    <a:pt x="1530" y="120326"/>
                  </a:lnTo>
                  <a:lnTo>
                    <a:pt x="3060" y="120326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33;p42">
              <a:extLst>
                <a:ext uri="{FF2B5EF4-FFF2-40B4-BE49-F238E27FC236}">
                  <a16:creationId xmlns:a16="http://schemas.microsoft.com/office/drawing/2014/main" id="{4E543651-B964-49A0-8B39-DAC96F58F696}"/>
                </a:ext>
              </a:extLst>
            </p:cNvPr>
            <p:cNvSpPr/>
            <p:nvPr/>
          </p:nvSpPr>
          <p:spPr>
            <a:xfrm>
              <a:off x="7745496" y="2242485"/>
              <a:ext cx="84249" cy="184853"/>
            </a:xfrm>
            <a:custGeom>
              <a:avLst/>
              <a:gdLst/>
              <a:ahLst/>
              <a:cxnLst/>
              <a:rect l="l" t="t" r="r" b="b"/>
              <a:pathLst>
                <a:path w="4590" h="10071" extrusionOk="0">
                  <a:moveTo>
                    <a:pt x="1" y="1"/>
                  </a:moveTo>
                  <a:lnTo>
                    <a:pt x="128" y="10070"/>
                  </a:lnTo>
                  <a:lnTo>
                    <a:pt x="4462" y="10070"/>
                  </a:lnTo>
                  <a:lnTo>
                    <a:pt x="45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34;p42">
              <a:extLst>
                <a:ext uri="{FF2B5EF4-FFF2-40B4-BE49-F238E27FC236}">
                  <a16:creationId xmlns:a16="http://schemas.microsoft.com/office/drawing/2014/main" id="{F0AB811F-A374-41E6-96E7-3F8756C99307}"/>
                </a:ext>
              </a:extLst>
            </p:cNvPr>
            <p:cNvSpPr/>
            <p:nvPr/>
          </p:nvSpPr>
          <p:spPr>
            <a:xfrm>
              <a:off x="5735789" y="3810020"/>
              <a:ext cx="2030779" cy="37444"/>
            </a:xfrm>
            <a:custGeom>
              <a:avLst/>
              <a:gdLst/>
              <a:ahLst/>
              <a:cxnLst/>
              <a:rect l="l" t="t" r="r" b="b"/>
              <a:pathLst>
                <a:path w="110639" h="2040" extrusionOk="0">
                  <a:moveTo>
                    <a:pt x="1" y="0"/>
                  </a:moveTo>
                  <a:lnTo>
                    <a:pt x="1" y="2040"/>
                  </a:lnTo>
                  <a:lnTo>
                    <a:pt x="110639" y="2040"/>
                  </a:lnTo>
                  <a:lnTo>
                    <a:pt x="110639" y="0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35;p42">
              <a:extLst>
                <a:ext uri="{FF2B5EF4-FFF2-40B4-BE49-F238E27FC236}">
                  <a16:creationId xmlns:a16="http://schemas.microsoft.com/office/drawing/2014/main" id="{EA3F4E8F-BB8D-4E7F-A8F5-BC0575A3FA88}"/>
                </a:ext>
              </a:extLst>
            </p:cNvPr>
            <p:cNvSpPr/>
            <p:nvPr/>
          </p:nvSpPr>
          <p:spPr>
            <a:xfrm>
              <a:off x="7913940" y="2181656"/>
              <a:ext cx="262054" cy="105303"/>
            </a:xfrm>
            <a:custGeom>
              <a:avLst/>
              <a:gdLst/>
              <a:ahLst/>
              <a:cxnLst/>
              <a:rect l="l" t="t" r="r" b="b"/>
              <a:pathLst>
                <a:path w="14277" h="5737" extrusionOk="0">
                  <a:moveTo>
                    <a:pt x="1" y="1"/>
                  </a:moveTo>
                  <a:lnTo>
                    <a:pt x="1" y="5737"/>
                  </a:lnTo>
                  <a:lnTo>
                    <a:pt x="14277" y="5737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36;p42">
              <a:extLst>
                <a:ext uri="{FF2B5EF4-FFF2-40B4-BE49-F238E27FC236}">
                  <a16:creationId xmlns:a16="http://schemas.microsoft.com/office/drawing/2014/main" id="{B5832D24-BCF6-4860-A287-FE0EC46E2DCF}"/>
                </a:ext>
              </a:extLst>
            </p:cNvPr>
            <p:cNvSpPr/>
            <p:nvPr/>
          </p:nvSpPr>
          <p:spPr>
            <a:xfrm>
              <a:off x="5602440" y="2181656"/>
              <a:ext cx="2311519" cy="105303"/>
            </a:xfrm>
            <a:custGeom>
              <a:avLst/>
              <a:gdLst/>
              <a:ahLst/>
              <a:cxnLst/>
              <a:rect l="l" t="t" r="r" b="b"/>
              <a:pathLst>
                <a:path w="125934" h="5737" extrusionOk="0">
                  <a:moveTo>
                    <a:pt x="0" y="1"/>
                  </a:moveTo>
                  <a:lnTo>
                    <a:pt x="0" y="5737"/>
                  </a:lnTo>
                  <a:lnTo>
                    <a:pt x="125934" y="5737"/>
                  </a:lnTo>
                  <a:lnTo>
                    <a:pt x="125934" y="1"/>
                  </a:lnTo>
                  <a:close/>
                </a:path>
              </a:pathLst>
            </a:custGeom>
            <a:solidFill>
              <a:srgbClr val="16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Title 1">
            <a:extLst>
              <a:ext uri="{FF2B5EF4-FFF2-40B4-BE49-F238E27FC236}">
                <a16:creationId xmlns:a16="http://schemas.microsoft.com/office/drawing/2014/main" id="{8CFD6A93-9EB2-46F2-B6C6-54E226A0FBC5}"/>
              </a:ext>
            </a:extLst>
          </p:cNvPr>
          <p:cNvSpPr txBox="1">
            <a:spLocks/>
          </p:cNvSpPr>
          <p:nvPr/>
        </p:nvSpPr>
        <p:spPr>
          <a:xfrm>
            <a:off x="-9802093" y="936022"/>
            <a:ext cx="2424520" cy="72537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Phases</a:t>
            </a:r>
          </a:p>
        </p:txBody>
      </p: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F7A066D-50D2-4A47-8BE4-1DD7600B0C1E}"/>
              </a:ext>
            </a:extLst>
          </p:cNvPr>
          <p:cNvCxnSpPr>
            <a:cxnSpLocks/>
          </p:cNvCxnSpPr>
          <p:nvPr/>
        </p:nvCxnSpPr>
        <p:spPr>
          <a:xfrm>
            <a:off x="-3434732" y="4007460"/>
            <a:ext cx="289560" cy="614981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" name="Speech Bubble: Rectangle with Corners Rounded 840">
            <a:extLst>
              <a:ext uri="{FF2B5EF4-FFF2-40B4-BE49-F238E27FC236}">
                <a16:creationId xmlns:a16="http://schemas.microsoft.com/office/drawing/2014/main" id="{EB012F1C-70BB-496A-86C3-03CFF5AD1580}"/>
              </a:ext>
            </a:extLst>
          </p:cNvPr>
          <p:cNvSpPr/>
          <p:nvPr/>
        </p:nvSpPr>
        <p:spPr>
          <a:xfrm>
            <a:off x="-4418238" y="3384855"/>
            <a:ext cx="1303207" cy="404658"/>
          </a:xfrm>
          <a:prstGeom prst="wedgeRoundRectCallout">
            <a:avLst>
              <a:gd name="adj1" fmla="val 30404"/>
              <a:gd name="adj2" fmla="val 1321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I’m here.</a:t>
            </a:r>
          </a:p>
        </p:txBody>
      </p:sp>
      <p:sp>
        <p:nvSpPr>
          <p:cNvPr id="842" name="Title 1">
            <a:extLst>
              <a:ext uri="{FF2B5EF4-FFF2-40B4-BE49-F238E27FC236}">
                <a16:creationId xmlns:a16="http://schemas.microsoft.com/office/drawing/2014/main" id="{614DF413-532A-4352-B062-63435E57B74D}"/>
              </a:ext>
            </a:extLst>
          </p:cNvPr>
          <p:cNvSpPr txBox="1">
            <a:spLocks/>
          </p:cNvSpPr>
          <p:nvPr/>
        </p:nvSpPr>
        <p:spPr>
          <a:xfrm>
            <a:off x="-3851921" y="762685"/>
            <a:ext cx="822142" cy="4919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Start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4127433-043B-4ACA-9898-924D03209CA2}"/>
              </a:ext>
            </a:extLst>
          </p:cNvPr>
          <p:cNvSpPr/>
          <p:nvPr/>
        </p:nvSpPr>
        <p:spPr>
          <a:xfrm rot="2314250">
            <a:off x="-3087477" y="1170662"/>
            <a:ext cx="347485" cy="1678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4318030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807308" y="1865901"/>
            <a:ext cx="3026170" cy="2700710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4119151" y="15025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3922264" y="12897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3640764" y="1500044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7" name="Picture 2">
            <a:extLst>
              <a:ext uri="{FF2B5EF4-FFF2-40B4-BE49-F238E27FC236}">
                <a16:creationId xmlns:a16="http://schemas.microsoft.com/office/drawing/2014/main" id="{944FCD4E-4F71-4D42-BCA1-6C621B42D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8" name="Title 1">
            <a:extLst>
              <a:ext uri="{FF2B5EF4-FFF2-40B4-BE49-F238E27FC236}">
                <a16:creationId xmlns:a16="http://schemas.microsoft.com/office/drawing/2014/main" id="{48B34969-44FE-4BAB-A7BF-BB66089DDE24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01D1B8D9-C766-4A06-8EA8-0124C474818A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0" name="Title 1">
            <a:extLst>
              <a:ext uri="{FF2B5EF4-FFF2-40B4-BE49-F238E27FC236}">
                <a16:creationId xmlns:a16="http://schemas.microsoft.com/office/drawing/2014/main" id="{C24A8DFC-12D8-4D0E-BF7C-659408D5CD4F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91" name="Picture 2" descr="C.S.I. Group – ไทย">
            <a:extLst>
              <a:ext uri="{FF2B5EF4-FFF2-40B4-BE49-F238E27FC236}">
                <a16:creationId xmlns:a16="http://schemas.microsoft.com/office/drawing/2014/main" id="{18DD2AFD-22C7-4796-B2C7-CA0D40E62C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751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0" grpId="0"/>
      <p:bldP spid="841" grpId="0" animBg="1"/>
      <p:bldP spid="84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ไฟล์ใบแจ้งหนี้ </a:t>
            </a: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(Invoice)</a:t>
            </a: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71E77409-6D15-4067-A09C-EC1328A1FA36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E08817-D894-4811-97F4-DA5F7C8A416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88147FD-A3AE-4325-A7F0-A92CCF44ACB8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4C44963-01B1-4881-B817-06A972F2C24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05157-AF8D-4517-9E7C-2447369313C2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ED1E3A4-88E3-4552-8917-2774ACF9023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404391" y="1002324"/>
            <a:ext cx="4781258" cy="2936940"/>
            <a:chOff x="1959367" y="951224"/>
            <a:chExt cx="6352555" cy="343508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59367" y="951224"/>
              <a:ext cx="6352555" cy="34350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2714620" y="1057350"/>
              <a:ext cx="3245691" cy="426116"/>
            </a:xfrm>
            <a:prstGeom prst="rect">
              <a:avLst/>
            </a:prstGeom>
            <a:solidFill>
              <a:schemeClr val="bg2">
                <a:alpha val="96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34" name="TextBox 333"/>
            <p:cNvSpPr txBox="1"/>
            <p:nvPr/>
          </p:nvSpPr>
          <p:spPr>
            <a:xfrm>
              <a:off x="2012389" y="1098600"/>
              <a:ext cx="654819" cy="592116"/>
            </a:xfrm>
            <a:prstGeom prst="rect">
              <a:avLst/>
            </a:prstGeom>
            <a:solidFill>
              <a:schemeClr val="bg2">
                <a:alpha val="96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2745502" y="1645322"/>
              <a:ext cx="3442647" cy="426116"/>
            </a:xfrm>
            <a:prstGeom prst="rect">
              <a:avLst/>
            </a:prstGeom>
            <a:solidFill>
              <a:schemeClr val="bg2">
                <a:alpha val="96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36" name="TextBox 335"/>
            <p:cNvSpPr txBox="1"/>
            <p:nvPr/>
          </p:nvSpPr>
          <p:spPr>
            <a:xfrm>
              <a:off x="2006200" y="2315734"/>
              <a:ext cx="3396542" cy="913616"/>
            </a:xfrm>
            <a:prstGeom prst="rect">
              <a:avLst/>
            </a:prstGeom>
            <a:solidFill>
              <a:schemeClr val="bg2">
                <a:alpha val="96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20061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ไฟล์ใบแจ้งหนี้ </a:t>
            </a: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(Invoice)</a:t>
            </a: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71E77409-6D15-4067-A09C-EC1328A1FA36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E08817-D894-4811-97F4-DA5F7C8A416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88147FD-A3AE-4325-A7F0-A92CCF44ACB8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4C44963-01B1-4881-B817-06A972F2C24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05157-AF8D-4517-9E7C-2447369313C2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ED1E3A4-88E3-4552-8917-2774ACF9023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5" y="0"/>
            <a:ext cx="9144005" cy="51435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404391" y="1002324"/>
            <a:ext cx="4781258" cy="2936940"/>
            <a:chOff x="1959367" y="951224"/>
            <a:chExt cx="6352555" cy="343508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59367" y="951224"/>
              <a:ext cx="6352555" cy="34350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2714620" y="1057350"/>
              <a:ext cx="3245691" cy="426116"/>
            </a:xfrm>
            <a:prstGeom prst="rect">
              <a:avLst/>
            </a:prstGeom>
            <a:solidFill>
              <a:schemeClr val="bg2">
                <a:alpha val="96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34" name="TextBox 333"/>
            <p:cNvSpPr txBox="1"/>
            <p:nvPr/>
          </p:nvSpPr>
          <p:spPr>
            <a:xfrm>
              <a:off x="2012389" y="1098600"/>
              <a:ext cx="654819" cy="592116"/>
            </a:xfrm>
            <a:prstGeom prst="rect">
              <a:avLst/>
            </a:prstGeom>
            <a:solidFill>
              <a:schemeClr val="bg2">
                <a:alpha val="96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2745502" y="1645322"/>
              <a:ext cx="3442647" cy="426116"/>
            </a:xfrm>
            <a:prstGeom prst="rect">
              <a:avLst/>
            </a:prstGeom>
            <a:solidFill>
              <a:schemeClr val="bg2">
                <a:alpha val="96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36" name="TextBox 335"/>
            <p:cNvSpPr txBox="1"/>
            <p:nvPr/>
          </p:nvSpPr>
          <p:spPr>
            <a:xfrm>
              <a:off x="2006200" y="2315734"/>
              <a:ext cx="3396542" cy="913616"/>
            </a:xfrm>
            <a:prstGeom prst="rect">
              <a:avLst/>
            </a:prstGeom>
            <a:solidFill>
              <a:schemeClr val="bg2">
                <a:alpha val="96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35313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4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ไฟล์ใบแจ้งหนี้ </a:t>
            </a: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(Invoice)</a:t>
            </a: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71E77409-6D15-4067-A09C-EC1328A1FA36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E08817-D894-4811-97F4-DA5F7C8A416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88147FD-A3AE-4325-A7F0-A92CCF44ACB8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4C44963-01B1-4881-B817-06A972F2C24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05157-AF8D-4517-9E7C-2447369313C2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ED1E3A4-88E3-4552-8917-2774ACF9023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428" y="966646"/>
            <a:ext cx="4867236" cy="29906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2608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6200;p64">
            <a:extLst>
              <a:ext uri="{FF2B5EF4-FFF2-40B4-BE49-F238E27FC236}">
                <a16:creationId xmlns:a16="http://schemas.microsoft.com/office/drawing/2014/main" id="{7D020409-5269-4C86-9993-895AEDCB7367}"/>
              </a:ext>
            </a:extLst>
          </p:cNvPr>
          <p:cNvGrpSpPr/>
          <p:nvPr/>
        </p:nvGrpSpPr>
        <p:grpSpPr>
          <a:xfrm flipH="1">
            <a:off x="151882" y="2617644"/>
            <a:ext cx="2244102" cy="2002752"/>
            <a:chOff x="1215700" y="846325"/>
            <a:chExt cx="5188575" cy="4630550"/>
          </a:xfrm>
        </p:grpSpPr>
        <p:sp>
          <p:nvSpPr>
            <p:cNvPr id="570" name="Google Shape;6201;p64">
              <a:extLst>
                <a:ext uri="{FF2B5EF4-FFF2-40B4-BE49-F238E27FC236}">
                  <a16:creationId xmlns:a16="http://schemas.microsoft.com/office/drawing/2014/main" id="{F01B1C07-4F68-489A-A874-9DBCC212B7BD}"/>
                </a:ext>
              </a:extLst>
            </p:cNvPr>
            <p:cNvSpPr/>
            <p:nvPr/>
          </p:nvSpPr>
          <p:spPr>
            <a:xfrm>
              <a:off x="1413200" y="5166500"/>
              <a:ext cx="1109850" cy="213200"/>
            </a:xfrm>
            <a:custGeom>
              <a:avLst/>
              <a:gdLst/>
              <a:ahLst/>
              <a:cxnLst/>
              <a:rect l="l" t="t" r="r" b="b"/>
              <a:pathLst>
                <a:path w="44394" h="8528" extrusionOk="0">
                  <a:moveTo>
                    <a:pt x="17808" y="0"/>
                  </a:moveTo>
                  <a:lnTo>
                    <a:pt x="13544" y="251"/>
                  </a:lnTo>
                  <a:lnTo>
                    <a:pt x="9782" y="627"/>
                  </a:lnTo>
                  <a:lnTo>
                    <a:pt x="6521" y="1254"/>
                  </a:lnTo>
                  <a:lnTo>
                    <a:pt x="3763" y="1881"/>
                  </a:lnTo>
                  <a:lnTo>
                    <a:pt x="2634" y="2132"/>
                  </a:lnTo>
                  <a:lnTo>
                    <a:pt x="1756" y="2508"/>
                  </a:lnTo>
                  <a:lnTo>
                    <a:pt x="1004" y="2884"/>
                  </a:lnTo>
                  <a:lnTo>
                    <a:pt x="502" y="3386"/>
                  </a:lnTo>
                  <a:lnTo>
                    <a:pt x="126" y="3762"/>
                  </a:lnTo>
                  <a:lnTo>
                    <a:pt x="0" y="4264"/>
                  </a:lnTo>
                  <a:lnTo>
                    <a:pt x="126" y="4640"/>
                  </a:lnTo>
                  <a:lnTo>
                    <a:pt x="502" y="5016"/>
                  </a:lnTo>
                  <a:lnTo>
                    <a:pt x="1004" y="5518"/>
                  </a:lnTo>
                  <a:lnTo>
                    <a:pt x="1756" y="5894"/>
                  </a:lnTo>
                  <a:lnTo>
                    <a:pt x="2634" y="6270"/>
                  </a:lnTo>
                  <a:lnTo>
                    <a:pt x="3763" y="6646"/>
                  </a:lnTo>
                  <a:lnTo>
                    <a:pt x="6521" y="7273"/>
                  </a:lnTo>
                  <a:lnTo>
                    <a:pt x="9782" y="7775"/>
                  </a:lnTo>
                  <a:lnTo>
                    <a:pt x="13544" y="8151"/>
                  </a:lnTo>
                  <a:lnTo>
                    <a:pt x="17808" y="8402"/>
                  </a:lnTo>
                  <a:lnTo>
                    <a:pt x="22197" y="8527"/>
                  </a:lnTo>
                  <a:lnTo>
                    <a:pt x="26711" y="8402"/>
                  </a:lnTo>
                  <a:lnTo>
                    <a:pt x="30850" y="8151"/>
                  </a:lnTo>
                  <a:lnTo>
                    <a:pt x="34612" y="7775"/>
                  </a:lnTo>
                  <a:lnTo>
                    <a:pt x="37872" y="7273"/>
                  </a:lnTo>
                  <a:lnTo>
                    <a:pt x="40631" y="6646"/>
                  </a:lnTo>
                  <a:lnTo>
                    <a:pt x="41760" y="6270"/>
                  </a:lnTo>
                  <a:lnTo>
                    <a:pt x="42638" y="5894"/>
                  </a:lnTo>
                  <a:lnTo>
                    <a:pt x="43390" y="5518"/>
                  </a:lnTo>
                  <a:lnTo>
                    <a:pt x="44017" y="5016"/>
                  </a:lnTo>
                  <a:lnTo>
                    <a:pt x="44268" y="4640"/>
                  </a:lnTo>
                  <a:lnTo>
                    <a:pt x="44393" y="4264"/>
                  </a:lnTo>
                  <a:lnTo>
                    <a:pt x="44268" y="3762"/>
                  </a:lnTo>
                  <a:lnTo>
                    <a:pt x="44017" y="3386"/>
                  </a:lnTo>
                  <a:lnTo>
                    <a:pt x="43390" y="2884"/>
                  </a:lnTo>
                  <a:lnTo>
                    <a:pt x="42638" y="2508"/>
                  </a:lnTo>
                  <a:lnTo>
                    <a:pt x="41760" y="2132"/>
                  </a:lnTo>
                  <a:lnTo>
                    <a:pt x="40631" y="1881"/>
                  </a:lnTo>
                  <a:lnTo>
                    <a:pt x="37872" y="1254"/>
                  </a:lnTo>
                  <a:lnTo>
                    <a:pt x="34612" y="627"/>
                  </a:lnTo>
                  <a:lnTo>
                    <a:pt x="30850" y="251"/>
                  </a:lnTo>
                  <a:lnTo>
                    <a:pt x="2671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202;p64">
              <a:extLst>
                <a:ext uri="{FF2B5EF4-FFF2-40B4-BE49-F238E27FC236}">
                  <a16:creationId xmlns:a16="http://schemas.microsoft.com/office/drawing/2014/main" id="{A6626C86-0DF4-41B2-B2BC-64A631E6764A}"/>
                </a:ext>
              </a:extLst>
            </p:cNvPr>
            <p:cNvSpPr/>
            <p:nvPr/>
          </p:nvSpPr>
          <p:spPr>
            <a:xfrm>
              <a:off x="1864650" y="5050500"/>
              <a:ext cx="4339000" cy="426375"/>
            </a:xfrm>
            <a:custGeom>
              <a:avLst/>
              <a:gdLst/>
              <a:ahLst/>
              <a:cxnLst/>
              <a:rect l="l" t="t" r="r" b="b"/>
              <a:pathLst>
                <a:path w="173560" h="17055" extrusionOk="0">
                  <a:moveTo>
                    <a:pt x="77876" y="0"/>
                  </a:moveTo>
                  <a:lnTo>
                    <a:pt x="69223" y="125"/>
                  </a:lnTo>
                  <a:lnTo>
                    <a:pt x="60947" y="376"/>
                  </a:lnTo>
                  <a:lnTo>
                    <a:pt x="52921" y="627"/>
                  </a:lnTo>
                  <a:lnTo>
                    <a:pt x="45397" y="1003"/>
                  </a:lnTo>
                  <a:lnTo>
                    <a:pt x="38249" y="1505"/>
                  </a:lnTo>
                  <a:lnTo>
                    <a:pt x="31602" y="2007"/>
                  </a:lnTo>
                  <a:lnTo>
                    <a:pt x="25457" y="2508"/>
                  </a:lnTo>
                  <a:lnTo>
                    <a:pt x="19814" y="3135"/>
                  </a:lnTo>
                  <a:lnTo>
                    <a:pt x="14798" y="3762"/>
                  </a:lnTo>
                  <a:lnTo>
                    <a:pt x="10409" y="4515"/>
                  </a:lnTo>
                  <a:lnTo>
                    <a:pt x="6772" y="5142"/>
                  </a:lnTo>
                  <a:lnTo>
                    <a:pt x="3888" y="6019"/>
                  </a:lnTo>
                  <a:lnTo>
                    <a:pt x="2759" y="6396"/>
                  </a:lnTo>
                  <a:lnTo>
                    <a:pt x="1756" y="6772"/>
                  </a:lnTo>
                  <a:lnTo>
                    <a:pt x="1004" y="7273"/>
                  </a:lnTo>
                  <a:lnTo>
                    <a:pt x="377" y="7650"/>
                  </a:lnTo>
                  <a:lnTo>
                    <a:pt x="126" y="8026"/>
                  </a:lnTo>
                  <a:lnTo>
                    <a:pt x="1" y="8528"/>
                  </a:lnTo>
                  <a:lnTo>
                    <a:pt x="126" y="8904"/>
                  </a:lnTo>
                  <a:lnTo>
                    <a:pt x="377" y="9405"/>
                  </a:lnTo>
                  <a:lnTo>
                    <a:pt x="1004" y="9782"/>
                  </a:lnTo>
                  <a:lnTo>
                    <a:pt x="1756" y="10283"/>
                  </a:lnTo>
                  <a:lnTo>
                    <a:pt x="2759" y="10659"/>
                  </a:lnTo>
                  <a:lnTo>
                    <a:pt x="3888" y="11036"/>
                  </a:lnTo>
                  <a:lnTo>
                    <a:pt x="6772" y="11788"/>
                  </a:lnTo>
                  <a:lnTo>
                    <a:pt x="10409" y="12540"/>
                  </a:lnTo>
                  <a:lnTo>
                    <a:pt x="14798" y="13293"/>
                  </a:lnTo>
                  <a:lnTo>
                    <a:pt x="19814" y="13920"/>
                  </a:lnTo>
                  <a:lnTo>
                    <a:pt x="25457" y="14547"/>
                  </a:lnTo>
                  <a:lnTo>
                    <a:pt x="31602" y="15049"/>
                  </a:lnTo>
                  <a:lnTo>
                    <a:pt x="38249" y="15550"/>
                  </a:lnTo>
                  <a:lnTo>
                    <a:pt x="45397" y="16052"/>
                  </a:lnTo>
                  <a:lnTo>
                    <a:pt x="52921" y="16303"/>
                  </a:lnTo>
                  <a:lnTo>
                    <a:pt x="60947" y="16679"/>
                  </a:lnTo>
                  <a:lnTo>
                    <a:pt x="69223" y="16804"/>
                  </a:lnTo>
                  <a:lnTo>
                    <a:pt x="77876" y="16930"/>
                  </a:lnTo>
                  <a:lnTo>
                    <a:pt x="86780" y="17055"/>
                  </a:lnTo>
                  <a:lnTo>
                    <a:pt x="95684" y="16930"/>
                  </a:lnTo>
                  <a:lnTo>
                    <a:pt x="104211" y="16804"/>
                  </a:lnTo>
                  <a:lnTo>
                    <a:pt x="112613" y="16679"/>
                  </a:lnTo>
                  <a:lnTo>
                    <a:pt x="120513" y="16303"/>
                  </a:lnTo>
                  <a:lnTo>
                    <a:pt x="128163" y="16052"/>
                  </a:lnTo>
                  <a:lnTo>
                    <a:pt x="135311" y="15550"/>
                  </a:lnTo>
                  <a:lnTo>
                    <a:pt x="141957" y="15049"/>
                  </a:lnTo>
                  <a:lnTo>
                    <a:pt x="148102" y="14547"/>
                  </a:lnTo>
                  <a:lnTo>
                    <a:pt x="153745" y="13920"/>
                  </a:lnTo>
                  <a:lnTo>
                    <a:pt x="158762" y="13293"/>
                  </a:lnTo>
                  <a:lnTo>
                    <a:pt x="163025" y="12540"/>
                  </a:lnTo>
                  <a:lnTo>
                    <a:pt x="166787" y="11788"/>
                  </a:lnTo>
                  <a:lnTo>
                    <a:pt x="169672" y="11036"/>
                  </a:lnTo>
                  <a:lnTo>
                    <a:pt x="170800" y="10659"/>
                  </a:lnTo>
                  <a:lnTo>
                    <a:pt x="171804" y="10283"/>
                  </a:lnTo>
                  <a:lnTo>
                    <a:pt x="172556" y="9782"/>
                  </a:lnTo>
                  <a:lnTo>
                    <a:pt x="173058" y="9405"/>
                  </a:lnTo>
                  <a:lnTo>
                    <a:pt x="173434" y="8904"/>
                  </a:lnTo>
                  <a:lnTo>
                    <a:pt x="173559" y="8528"/>
                  </a:lnTo>
                  <a:lnTo>
                    <a:pt x="173434" y="8026"/>
                  </a:lnTo>
                  <a:lnTo>
                    <a:pt x="173058" y="7650"/>
                  </a:lnTo>
                  <a:lnTo>
                    <a:pt x="172556" y="7273"/>
                  </a:lnTo>
                  <a:lnTo>
                    <a:pt x="171804" y="6772"/>
                  </a:lnTo>
                  <a:lnTo>
                    <a:pt x="170800" y="6396"/>
                  </a:lnTo>
                  <a:lnTo>
                    <a:pt x="169672" y="6019"/>
                  </a:lnTo>
                  <a:lnTo>
                    <a:pt x="166787" y="5142"/>
                  </a:lnTo>
                  <a:lnTo>
                    <a:pt x="163025" y="4515"/>
                  </a:lnTo>
                  <a:lnTo>
                    <a:pt x="158762" y="3762"/>
                  </a:lnTo>
                  <a:lnTo>
                    <a:pt x="153745" y="3135"/>
                  </a:lnTo>
                  <a:lnTo>
                    <a:pt x="148102" y="2508"/>
                  </a:lnTo>
                  <a:lnTo>
                    <a:pt x="141957" y="2007"/>
                  </a:lnTo>
                  <a:lnTo>
                    <a:pt x="135311" y="1505"/>
                  </a:lnTo>
                  <a:lnTo>
                    <a:pt x="128163" y="1003"/>
                  </a:lnTo>
                  <a:lnTo>
                    <a:pt x="120513" y="627"/>
                  </a:lnTo>
                  <a:lnTo>
                    <a:pt x="112613" y="376"/>
                  </a:lnTo>
                  <a:lnTo>
                    <a:pt x="104211" y="125"/>
                  </a:lnTo>
                  <a:lnTo>
                    <a:pt x="9568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203;p64">
              <a:extLst>
                <a:ext uri="{FF2B5EF4-FFF2-40B4-BE49-F238E27FC236}">
                  <a16:creationId xmlns:a16="http://schemas.microsoft.com/office/drawing/2014/main" id="{37DAD9C4-85A8-456E-BAED-41D45B9594C2}"/>
                </a:ext>
              </a:extLst>
            </p:cNvPr>
            <p:cNvSpPr/>
            <p:nvPr/>
          </p:nvSpPr>
          <p:spPr>
            <a:xfrm>
              <a:off x="4306875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8278" y="0"/>
                  </a:moveTo>
                  <a:lnTo>
                    <a:pt x="7274" y="8779"/>
                  </a:lnTo>
                  <a:lnTo>
                    <a:pt x="1" y="62201"/>
                  </a:lnTo>
                  <a:lnTo>
                    <a:pt x="1631" y="62201"/>
                  </a:lnTo>
                  <a:lnTo>
                    <a:pt x="11538" y="877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204;p64">
              <a:extLst>
                <a:ext uri="{FF2B5EF4-FFF2-40B4-BE49-F238E27FC236}">
                  <a16:creationId xmlns:a16="http://schemas.microsoft.com/office/drawing/2014/main" id="{CBFD41B5-36E4-4B19-AA36-A5174A03107E}"/>
                </a:ext>
              </a:extLst>
            </p:cNvPr>
            <p:cNvSpPr/>
            <p:nvPr/>
          </p:nvSpPr>
          <p:spPr>
            <a:xfrm>
              <a:off x="4488725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1004" y="0"/>
                  </a:moveTo>
                  <a:lnTo>
                    <a:pt x="0" y="8779"/>
                  </a:lnTo>
                  <a:lnTo>
                    <a:pt x="4264" y="8779"/>
                  </a:lnTo>
                  <a:lnTo>
                    <a:pt x="5769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205;p64">
              <a:extLst>
                <a:ext uri="{FF2B5EF4-FFF2-40B4-BE49-F238E27FC236}">
                  <a16:creationId xmlns:a16="http://schemas.microsoft.com/office/drawing/2014/main" id="{667930DE-92C4-41BC-B66D-97072DBAA745}"/>
                </a:ext>
              </a:extLst>
            </p:cNvPr>
            <p:cNvSpPr/>
            <p:nvPr/>
          </p:nvSpPr>
          <p:spPr>
            <a:xfrm>
              <a:off x="5084400" y="3407700"/>
              <a:ext cx="326075" cy="1555025"/>
            </a:xfrm>
            <a:custGeom>
              <a:avLst/>
              <a:gdLst/>
              <a:ahLst/>
              <a:cxnLst/>
              <a:rect l="l" t="t" r="r" b="b"/>
              <a:pathLst>
                <a:path w="13043" h="62201" extrusionOk="0">
                  <a:moveTo>
                    <a:pt x="0" y="0"/>
                  </a:moveTo>
                  <a:lnTo>
                    <a:pt x="1505" y="8779"/>
                  </a:lnTo>
                  <a:lnTo>
                    <a:pt x="11412" y="62201"/>
                  </a:lnTo>
                  <a:lnTo>
                    <a:pt x="13042" y="62201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206;p64">
              <a:extLst>
                <a:ext uri="{FF2B5EF4-FFF2-40B4-BE49-F238E27FC236}">
                  <a16:creationId xmlns:a16="http://schemas.microsoft.com/office/drawing/2014/main" id="{226D25A2-B447-45DC-AF55-F5CF856FDC28}"/>
                </a:ext>
              </a:extLst>
            </p:cNvPr>
            <p:cNvSpPr/>
            <p:nvPr/>
          </p:nvSpPr>
          <p:spPr>
            <a:xfrm>
              <a:off x="5084400" y="3407700"/>
              <a:ext cx="144225" cy="219475"/>
            </a:xfrm>
            <a:custGeom>
              <a:avLst/>
              <a:gdLst/>
              <a:ahLst/>
              <a:cxnLst/>
              <a:rect l="l" t="t" r="r" b="b"/>
              <a:pathLst>
                <a:path w="5769" h="8779" extrusionOk="0">
                  <a:moveTo>
                    <a:pt x="0" y="0"/>
                  </a:moveTo>
                  <a:lnTo>
                    <a:pt x="1505" y="8779"/>
                  </a:lnTo>
                  <a:lnTo>
                    <a:pt x="5769" y="8779"/>
                  </a:lnTo>
                  <a:lnTo>
                    <a:pt x="4765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207;p64">
              <a:extLst>
                <a:ext uri="{FF2B5EF4-FFF2-40B4-BE49-F238E27FC236}">
                  <a16:creationId xmlns:a16="http://schemas.microsoft.com/office/drawing/2014/main" id="{3334DD2E-8EA4-4732-B6B4-F4458072DA98}"/>
                </a:ext>
              </a:extLst>
            </p:cNvPr>
            <p:cNvSpPr/>
            <p:nvPr/>
          </p:nvSpPr>
          <p:spPr>
            <a:xfrm>
              <a:off x="5827400" y="3407700"/>
              <a:ext cx="322950" cy="1555025"/>
            </a:xfrm>
            <a:custGeom>
              <a:avLst/>
              <a:gdLst/>
              <a:ahLst/>
              <a:cxnLst/>
              <a:rect l="l" t="t" r="r" b="b"/>
              <a:pathLst>
                <a:path w="12918" h="62201" extrusionOk="0">
                  <a:moveTo>
                    <a:pt x="1" y="0"/>
                  </a:moveTo>
                  <a:lnTo>
                    <a:pt x="1506" y="8779"/>
                  </a:lnTo>
                  <a:lnTo>
                    <a:pt x="11412" y="62201"/>
                  </a:lnTo>
                  <a:lnTo>
                    <a:pt x="12917" y="62201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208;p64">
              <a:extLst>
                <a:ext uri="{FF2B5EF4-FFF2-40B4-BE49-F238E27FC236}">
                  <a16:creationId xmlns:a16="http://schemas.microsoft.com/office/drawing/2014/main" id="{11E1B22A-7AA2-4BE7-A65C-23DB502B353F}"/>
                </a:ext>
              </a:extLst>
            </p:cNvPr>
            <p:cNvSpPr/>
            <p:nvPr/>
          </p:nvSpPr>
          <p:spPr>
            <a:xfrm>
              <a:off x="5827400" y="3407700"/>
              <a:ext cx="144250" cy="219475"/>
            </a:xfrm>
            <a:custGeom>
              <a:avLst/>
              <a:gdLst/>
              <a:ahLst/>
              <a:cxnLst/>
              <a:rect l="l" t="t" r="r" b="b"/>
              <a:pathLst>
                <a:path w="5770" h="8779" extrusionOk="0">
                  <a:moveTo>
                    <a:pt x="1" y="0"/>
                  </a:moveTo>
                  <a:lnTo>
                    <a:pt x="1506" y="8779"/>
                  </a:lnTo>
                  <a:lnTo>
                    <a:pt x="5769" y="877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209;p64">
              <a:extLst>
                <a:ext uri="{FF2B5EF4-FFF2-40B4-BE49-F238E27FC236}">
                  <a16:creationId xmlns:a16="http://schemas.microsoft.com/office/drawing/2014/main" id="{C01920B4-6E5A-41B4-9B8E-40C0F4C1ACF8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extrusionOk="0">
                  <a:moveTo>
                    <a:pt x="41259" y="1"/>
                  </a:moveTo>
                  <a:lnTo>
                    <a:pt x="27088" y="79256"/>
                  </a:lnTo>
                  <a:lnTo>
                    <a:pt x="1" y="79256"/>
                  </a:lnTo>
                  <a:lnTo>
                    <a:pt x="1" y="86906"/>
                  </a:lnTo>
                  <a:lnTo>
                    <a:pt x="72484" y="86906"/>
                  </a:lnTo>
                  <a:lnTo>
                    <a:pt x="7975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210;p64">
              <a:extLst>
                <a:ext uri="{FF2B5EF4-FFF2-40B4-BE49-F238E27FC236}">
                  <a16:creationId xmlns:a16="http://schemas.microsoft.com/office/drawing/2014/main" id="{645EFCF9-2290-4C58-A12B-E4C40F592756}"/>
                </a:ext>
              </a:extLst>
            </p:cNvPr>
            <p:cNvSpPr/>
            <p:nvPr/>
          </p:nvSpPr>
          <p:spPr>
            <a:xfrm>
              <a:off x="4275525" y="1338525"/>
              <a:ext cx="1993950" cy="2172650"/>
            </a:xfrm>
            <a:custGeom>
              <a:avLst/>
              <a:gdLst/>
              <a:ahLst/>
              <a:cxnLst/>
              <a:rect l="l" t="t" r="r" b="b"/>
              <a:pathLst>
                <a:path w="79758" h="86906" fill="none" extrusionOk="0">
                  <a:moveTo>
                    <a:pt x="72484" y="86906"/>
                  </a:moveTo>
                  <a:lnTo>
                    <a:pt x="1" y="86906"/>
                  </a:lnTo>
                  <a:lnTo>
                    <a:pt x="1" y="79256"/>
                  </a:lnTo>
                  <a:lnTo>
                    <a:pt x="27088" y="79256"/>
                  </a:lnTo>
                  <a:lnTo>
                    <a:pt x="41259" y="1"/>
                  </a:lnTo>
                  <a:lnTo>
                    <a:pt x="79758" y="1"/>
                  </a:lnTo>
                  <a:lnTo>
                    <a:pt x="72484" y="869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211;p64">
              <a:extLst>
                <a:ext uri="{FF2B5EF4-FFF2-40B4-BE49-F238E27FC236}">
                  <a16:creationId xmlns:a16="http://schemas.microsoft.com/office/drawing/2014/main" id="{EF47E1E7-18B2-4E08-8B00-C9F0ADF4BD80}"/>
                </a:ext>
              </a:extLst>
            </p:cNvPr>
            <p:cNvSpPr/>
            <p:nvPr/>
          </p:nvSpPr>
          <p:spPr>
            <a:xfrm>
              <a:off x="4275525" y="3319925"/>
              <a:ext cx="1812125" cy="191250"/>
            </a:xfrm>
            <a:custGeom>
              <a:avLst/>
              <a:gdLst/>
              <a:ahLst/>
              <a:cxnLst/>
              <a:rect l="l" t="t" r="r" b="b"/>
              <a:pathLst>
                <a:path w="72485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2484" y="7650"/>
                  </a:lnTo>
                  <a:lnTo>
                    <a:pt x="7223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212;p64">
              <a:extLst>
                <a:ext uri="{FF2B5EF4-FFF2-40B4-BE49-F238E27FC236}">
                  <a16:creationId xmlns:a16="http://schemas.microsoft.com/office/drawing/2014/main" id="{0D1C1DBB-54AB-4131-910F-98D0FDB5C414}"/>
                </a:ext>
              </a:extLst>
            </p:cNvPr>
            <p:cNvSpPr/>
            <p:nvPr/>
          </p:nvSpPr>
          <p:spPr>
            <a:xfrm>
              <a:off x="5990425" y="1338525"/>
              <a:ext cx="279050" cy="2172650"/>
            </a:xfrm>
            <a:custGeom>
              <a:avLst/>
              <a:gdLst/>
              <a:ahLst/>
              <a:cxnLst/>
              <a:rect l="l" t="t" r="r" b="b"/>
              <a:pathLst>
                <a:path w="11162" h="86906" extrusionOk="0">
                  <a:moveTo>
                    <a:pt x="7400" y="1"/>
                  </a:moveTo>
                  <a:lnTo>
                    <a:pt x="1" y="86906"/>
                  </a:lnTo>
                  <a:lnTo>
                    <a:pt x="3888" y="86906"/>
                  </a:lnTo>
                  <a:lnTo>
                    <a:pt x="1116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213;p64">
              <a:extLst>
                <a:ext uri="{FF2B5EF4-FFF2-40B4-BE49-F238E27FC236}">
                  <a16:creationId xmlns:a16="http://schemas.microsoft.com/office/drawing/2014/main" id="{E04E43DF-1F6B-4A6B-B439-FEBCAEFB3D25}"/>
                </a:ext>
              </a:extLst>
            </p:cNvPr>
            <p:cNvSpPr/>
            <p:nvPr/>
          </p:nvSpPr>
          <p:spPr>
            <a:xfrm>
              <a:off x="5557800" y="846325"/>
              <a:ext cx="551800" cy="492225"/>
            </a:xfrm>
            <a:custGeom>
              <a:avLst/>
              <a:gdLst/>
              <a:ahLst/>
              <a:cxnLst/>
              <a:rect l="l" t="t" r="r" b="b"/>
              <a:pathLst>
                <a:path w="22072" h="19689" extrusionOk="0">
                  <a:moveTo>
                    <a:pt x="5392" y="0"/>
                  </a:moveTo>
                  <a:lnTo>
                    <a:pt x="4515" y="126"/>
                  </a:lnTo>
                  <a:lnTo>
                    <a:pt x="4138" y="251"/>
                  </a:lnTo>
                  <a:lnTo>
                    <a:pt x="3888" y="502"/>
                  </a:lnTo>
                  <a:lnTo>
                    <a:pt x="3762" y="1004"/>
                  </a:lnTo>
                  <a:lnTo>
                    <a:pt x="3762" y="1380"/>
                  </a:lnTo>
                  <a:lnTo>
                    <a:pt x="3888" y="1756"/>
                  </a:lnTo>
                  <a:lnTo>
                    <a:pt x="4013" y="2132"/>
                  </a:lnTo>
                  <a:lnTo>
                    <a:pt x="4515" y="2508"/>
                  </a:lnTo>
                  <a:lnTo>
                    <a:pt x="4765" y="2634"/>
                  </a:lnTo>
                  <a:lnTo>
                    <a:pt x="2884" y="2634"/>
                  </a:lnTo>
                  <a:lnTo>
                    <a:pt x="2257" y="2885"/>
                  </a:lnTo>
                  <a:lnTo>
                    <a:pt x="1881" y="3135"/>
                  </a:lnTo>
                  <a:lnTo>
                    <a:pt x="1505" y="3637"/>
                  </a:lnTo>
                  <a:lnTo>
                    <a:pt x="1379" y="4139"/>
                  </a:lnTo>
                  <a:lnTo>
                    <a:pt x="1505" y="4640"/>
                  </a:lnTo>
                  <a:lnTo>
                    <a:pt x="1756" y="5142"/>
                  </a:lnTo>
                  <a:lnTo>
                    <a:pt x="2257" y="5518"/>
                  </a:lnTo>
                  <a:lnTo>
                    <a:pt x="3010" y="6020"/>
                  </a:lnTo>
                  <a:lnTo>
                    <a:pt x="3386" y="6271"/>
                  </a:lnTo>
                  <a:lnTo>
                    <a:pt x="2006" y="6271"/>
                  </a:lnTo>
                  <a:lnTo>
                    <a:pt x="1379" y="6396"/>
                  </a:lnTo>
                  <a:lnTo>
                    <a:pt x="878" y="6647"/>
                  </a:lnTo>
                  <a:lnTo>
                    <a:pt x="502" y="7023"/>
                  </a:lnTo>
                  <a:lnTo>
                    <a:pt x="125" y="7525"/>
                  </a:lnTo>
                  <a:lnTo>
                    <a:pt x="125" y="8026"/>
                  </a:lnTo>
                  <a:lnTo>
                    <a:pt x="251" y="8402"/>
                  </a:lnTo>
                  <a:lnTo>
                    <a:pt x="627" y="8779"/>
                  </a:lnTo>
                  <a:lnTo>
                    <a:pt x="1003" y="9155"/>
                  </a:lnTo>
                  <a:lnTo>
                    <a:pt x="1881" y="9531"/>
                  </a:lnTo>
                  <a:lnTo>
                    <a:pt x="2383" y="9656"/>
                  </a:lnTo>
                  <a:lnTo>
                    <a:pt x="1129" y="9656"/>
                  </a:lnTo>
                  <a:lnTo>
                    <a:pt x="752" y="9782"/>
                  </a:lnTo>
                  <a:lnTo>
                    <a:pt x="251" y="9907"/>
                  </a:lnTo>
                  <a:lnTo>
                    <a:pt x="0" y="10283"/>
                  </a:lnTo>
                  <a:lnTo>
                    <a:pt x="0" y="10785"/>
                  </a:lnTo>
                  <a:lnTo>
                    <a:pt x="0" y="11036"/>
                  </a:lnTo>
                  <a:lnTo>
                    <a:pt x="251" y="11287"/>
                  </a:lnTo>
                  <a:lnTo>
                    <a:pt x="752" y="11788"/>
                  </a:lnTo>
                  <a:lnTo>
                    <a:pt x="1630" y="12165"/>
                  </a:lnTo>
                  <a:lnTo>
                    <a:pt x="2634" y="12541"/>
                  </a:lnTo>
                  <a:lnTo>
                    <a:pt x="4765" y="13168"/>
                  </a:lnTo>
                  <a:lnTo>
                    <a:pt x="5769" y="13544"/>
                  </a:lnTo>
                  <a:lnTo>
                    <a:pt x="6646" y="13920"/>
                  </a:lnTo>
                  <a:lnTo>
                    <a:pt x="15801" y="19689"/>
                  </a:lnTo>
                  <a:lnTo>
                    <a:pt x="22071" y="8528"/>
                  </a:lnTo>
                  <a:lnTo>
                    <a:pt x="20692" y="7274"/>
                  </a:lnTo>
                  <a:lnTo>
                    <a:pt x="18309" y="5518"/>
                  </a:lnTo>
                  <a:lnTo>
                    <a:pt x="15550" y="3637"/>
                  </a:lnTo>
                  <a:lnTo>
                    <a:pt x="13920" y="2759"/>
                  </a:lnTo>
                  <a:lnTo>
                    <a:pt x="12415" y="2007"/>
                  </a:lnTo>
                  <a:lnTo>
                    <a:pt x="10409" y="1254"/>
                  </a:lnTo>
                  <a:lnTo>
                    <a:pt x="9154" y="753"/>
                  </a:lnTo>
                  <a:lnTo>
                    <a:pt x="7775" y="377"/>
                  </a:lnTo>
                  <a:lnTo>
                    <a:pt x="6521" y="126"/>
                  </a:lnTo>
                  <a:lnTo>
                    <a:pt x="539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214;p64">
              <a:extLst>
                <a:ext uri="{FF2B5EF4-FFF2-40B4-BE49-F238E27FC236}">
                  <a16:creationId xmlns:a16="http://schemas.microsoft.com/office/drawing/2014/main" id="{ECAB2A31-4DD4-4873-99FC-9ADC9393D175}"/>
                </a:ext>
              </a:extLst>
            </p:cNvPr>
            <p:cNvSpPr/>
            <p:nvPr/>
          </p:nvSpPr>
          <p:spPr>
            <a:xfrm>
              <a:off x="5614225" y="1081450"/>
              <a:ext cx="194400" cy="75275"/>
            </a:xfrm>
            <a:custGeom>
              <a:avLst/>
              <a:gdLst/>
              <a:ahLst/>
              <a:cxnLst/>
              <a:rect l="l" t="t" r="r" b="b"/>
              <a:pathLst>
                <a:path w="7776" h="3011" extrusionOk="0">
                  <a:moveTo>
                    <a:pt x="1380" y="1"/>
                  </a:moveTo>
                  <a:lnTo>
                    <a:pt x="126" y="126"/>
                  </a:lnTo>
                  <a:lnTo>
                    <a:pt x="0" y="251"/>
                  </a:lnTo>
                  <a:lnTo>
                    <a:pt x="126" y="251"/>
                  </a:lnTo>
                  <a:lnTo>
                    <a:pt x="2383" y="502"/>
                  </a:lnTo>
                  <a:lnTo>
                    <a:pt x="3261" y="753"/>
                  </a:lnTo>
                  <a:lnTo>
                    <a:pt x="4139" y="1004"/>
                  </a:lnTo>
                  <a:lnTo>
                    <a:pt x="5016" y="1380"/>
                  </a:lnTo>
                  <a:lnTo>
                    <a:pt x="5769" y="1882"/>
                  </a:lnTo>
                  <a:lnTo>
                    <a:pt x="7650" y="3010"/>
                  </a:lnTo>
                  <a:lnTo>
                    <a:pt x="7775" y="3010"/>
                  </a:lnTo>
                  <a:lnTo>
                    <a:pt x="6020" y="1631"/>
                  </a:lnTo>
                  <a:lnTo>
                    <a:pt x="5142" y="1004"/>
                  </a:lnTo>
                  <a:lnTo>
                    <a:pt x="4264" y="628"/>
                  </a:lnTo>
                  <a:lnTo>
                    <a:pt x="3386" y="251"/>
                  </a:lnTo>
                  <a:lnTo>
                    <a:pt x="2383" y="126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215;p64">
              <a:extLst>
                <a:ext uri="{FF2B5EF4-FFF2-40B4-BE49-F238E27FC236}">
                  <a16:creationId xmlns:a16="http://schemas.microsoft.com/office/drawing/2014/main" id="{0E2290C5-B22F-44BA-B22A-4E073EE33FE0}"/>
                </a:ext>
              </a:extLst>
            </p:cNvPr>
            <p:cNvSpPr/>
            <p:nvPr/>
          </p:nvSpPr>
          <p:spPr>
            <a:xfrm>
              <a:off x="5636175" y="996800"/>
              <a:ext cx="203800" cy="78400"/>
            </a:xfrm>
            <a:custGeom>
              <a:avLst/>
              <a:gdLst/>
              <a:ahLst/>
              <a:cxnLst/>
              <a:rect l="l" t="t" r="r" b="b"/>
              <a:pathLst>
                <a:path w="8152" h="3136" extrusionOk="0">
                  <a:moveTo>
                    <a:pt x="0" y="1"/>
                  </a:moveTo>
                  <a:lnTo>
                    <a:pt x="126" y="126"/>
                  </a:lnTo>
                  <a:lnTo>
                    <a:pt x="2383" y="628"/>
                  </a:lnTo>
                  <a:lnTo>
                    <a:pt x="4389" y="1129"/>
                  </a:lnTo>
                  <a:lnTo>
                    <a:pt x="6145" y="2007"/>
                  </a:lnTo>
                  <a:lnTo>
                    <a:pt x="8151" y="3136"/>
                  </a:lnTo>
                  <a:lnTo>
                    <a:pt x="6270" y="1756"/>
                  </a:lnTo>
                  <a:lnTo>
                    <a:pt x="5392" y="1255"/>
                  </a:lnTo>
                  <a:lnTo>
                    <a:pt x="4515" y="753"/>
                  </a:lnTo>
                  <a:lnTo>
                    <a:pt x="3511" y="502"/>
                  </a:lnTo>
                  <a:lnTo>
                    <a:pt x="2508" y="252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216;p64">
              <a:extLst>
                <a:ext uri="{FF2B5EF4-FFF2-40B4-BE49-F238E27FC236}">
                  <a16:creationId xmlns:a16="http://schemas.microsoft.com/office/drawing/2014/main" id="{928D956E-3315-487E-ADAC-DE74A66FE02A}"/>
                </a:ext>
              </a:extLst>
            </p:cNvPr>
            <p:cNvSpPr/>
            <p:nvPr/>
          </p:nvSpPr>
          <p:spPr>
            <a:xfrm>
              <a:off x="5683200" y="912150"/>
              <a:ext cx="197525" cy="90950"/>
            </a:xfrm>
            <a:custGeom>
              <a:avLst/>
              <a:gdLst/>
              <a:ahLst/>
              <a:cxnLst/>
              <a:rect l="l" t="t" r="r" b="b"/>
              <a:pathLst>
                <a:path w="7901" h="3638" extrusionOk="0">
                  <a:moveTo>
                    <a:pt x="0" y="1"/>
                  </a:moveTo>
                  <a:lnTo>
                    <a:pt x="2257" y="628"/>
                  </a:lnTo>
                  <a:lnTo>
                    <a:pt x="4138" y="1255"/>
                  </a:lnTo>
                  <a:lnTo>
                    <a:pt x="5894" y="2258"/>
                  </a:lnTo>
                  <a:lnTo>
                    <a:pt x="7775" y="3638"/>
                  </a:lnTo>
                  <a:lnTo>
                    <a:pt x="7901" y="3638"/>
                  </a:lnTo>
                  <a:lnTo>
                    <a:pt x="7901" y="3512"/>
                  </a:lnTo>
                  <a:lnTo>
                    <a:pt x="6897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4" y="879"/>
                  </a:lnTo>
                  <a:lnTo>
                    <a:pt x="3261" y="502"/>
                  </a:lnTo>
                  <a:lnTo>
                    <a:pt x="2257" y="252"/>
                  </a:lnTo>
                  <a:lnTo>
                    <a:pt x="1254" y="126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217;p64">
              <a:extLst>
                <a:ext uri="{FF2B5EF4-FFF2-40B4-BE49-F238E27FC236}">
                  <a16:creationId xmlns:a16="http://schemas.microsoft.com/office/drawing/2014/main" id="{AC7B0218-6560-4474-8118-8F78EAC5FF79}"/>
                </a:ext>
              </a:extLst>
            </p:cNvPr>
            <p:cNvSpPr/>
            <p:nvPr/>
          </p:nvSpPr>
          <p:spPr>
            <a:xfrm>
              <a:off x="5673775" y="1150425"/>
              <a:ext cx="357425" cy="235150"/>
            </a:xfrm>
            <a:custGeom>
              <a:avLst/>
              <a:gdLst/>
              <a:ahLst/>
              <a:cxnLst/>
              <a:rect l="l" t="t" r="r" b="b"/>
              <a:pathLst>
                <a:path w="14297" h="9406" extrusionOk="0">
                  <a:moveTo>
                    <a:pt x="11914" y="1"/>
                  </a:moveTo>
                  <a:lnTo>
                    <a:pt x="11287" y="126"/>
                  </a:lnTo>
                  <a:lnTo>
                    <a:pt x="10786" y="251"/>
                  </a:lnTo>
                  <a:lnTo>
                    <a:pt x="9782" y="753"/>
                  </a:lnTo>
                  <a:lnTo>
                    <a:pt x="8905" y="1380"/>
                  </a:lnTo>
                  <a:lnTo>
                    <a:pt x="8152" y="2007"/>
                  </a:lnTo>
                  <a:lnTo>
                    <a:pt x="7525" y="2634"/>
                  </a:lnTo>
                  <a:lnTo>
                    <a:pt x="7024" y="3136"/>
                  </a:lnTo>
                  <a:lnTo>
                    <a:pt x="5393" y="2132"/>
                  </a:lnTo>
                  <a:lnTo>
                    <a:pt x="4390" y="1631"/>
                  </a:lnTo>
                  <a:lnTo>
                    <a:pt x="3387" y="1255"/>
                  </a:lnTo>
                  <a:lnTo>
                    <a:pt x="2384" y="878"/>
                  </a:lnTo>
                  <a:lnTo>
                    <a:pt x="1004" y="878"/>
                  </a:lnTo>
                  <a:lnTo>
                    <a:pt x="628" y="1004"/>
                  </a:lnTo>
                  <a:lnTo>
                    <a:pt x="377" y="1129"/>
                  </a:lnTo>
                  <a:lnTo>
                    <a:pt x="126" y="1505"/>
                  </a:lnTo>
                  <a:lnTo>
                    <a:pt x="1" y="1756"/>
                  </a:lnTo>
                  <a:lnTo>
                    <a:pt x="1" y="2132"/>
                  </a:lnTo>
                  <a:lnTo>
                    <a:pt x="126" y="2509"/>
                  </a:lnTo>
                  <a:lnTo>
                    <a:pt x="503" y="3010"/>
                  </a:lnTo>
                  <a:lnTo>
                    <a:pt x="1255" y="4013"/>
                  </a:lnTo>
                  <a:lnTo>
                    <a:pt x="2384" y="5142"/>
                  </a:lnTo>
                  <a:lnTo>
                    <a:pt x="3512" y="6145"/>
                  </a:lnTo>
                  <a:lnTo>
                    <a:pt x="4766" y="7149"/>
                  </a:lnTo>
                  <a:lnTo>
                    <a:pt x="5895" y="7776"/>
                  </a:lnTo>
                  <a:lnTo>
                    <a:pt x="6647" y="8277"/>
                  </a:lnTo>
                  <a:lnTo>
                    <a:pt x="8403" y="8653"/>
                  </a:lnTo>
                  <a:lnTo>
                    <a:pt x="10284" y="9030"/>
                  </a:lnTo>
                  <a:lnTo>
                    <a:pt x="12667" y="9406"/>
                  </a:lnTo>
                  <a:lnTo>
                    <a:pt x="13168" y="8152"/>
                  </a:lnTo>
                  <a:lnTo>
                    <a:pt x="13545" y="6772"/>
                  </a:lnTo>
                  <a:lnTo>
                    <a:pt x="14046" y="5142"/>
                  </a:lnTo>
                  <a:lnTo>
                    <a:pt x="14297" y="3512"/>
                  </a:lnTo>
                  <a:lnTo>
                    <a:pt x="14297" y="2759"/>
                  </a:lnTo>
                  <a:lnTo>
                    <a:pt x="14297" y="2007"/>
                  </a:lnTo>
                  <a:lnTo>
                    <a:pt x="14172" y="1380"/>
                  </a:lnTo>
                  <a:lnTo>
                    <a:pt x="13921" y="878"/>
                  </a:lnTo>
                  <a:lnTo>
                    <a:pt x="13545" y="502"/>
                  </a:lnTo>
                  <a:lnTo>
                    <a:pt x="13043" y="251"/>
                  </a:lnTo>
                  <a:lnTo>
                    <a:pt x="12416" y="126"/>
                  </a:lnTo>
                  <a:lnTo>
                    <a:pt x="119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218;p64">
              <a:extLst>
                <a:ext uri="{FF2B5EF4-FFF2-40B4-BE49-F238E27FC236}">
                  <a16:creationId xmlns:a16="http://schemas.microsoft.com/office/drawing/2014/main" id="{A089B0CE-A491-4542-985A-722D05D12803}"/>
                </a:ext>
              </a:extLst>
            </p:cNvPr>
            <p:cNvSpPr/>
            <p:nvPr/>
          </p:nvSpPr>
          <p:spPr>
            <a:xfrm>
              <a:off x="5686325" y="1147300"/>
              <a:ext cx="313525" cy="87800"/>
            </a:xfrm>
            <a:custGeom>
              <a:avLst/>
              <a:gdLst/>
              <a:ahLst/>
              <a:cxnLst/>
              <a:rect l="l" t="t" r="r" b="b"/>
              <a:pathLst>
                <a:path w="12541" h="3512" extrusionOk="0">
                  <a:moveTo>
                    <a:pt x="11663" y="0"/>
                  </a:moveTo>
                  <a:lnTo>
                    <a:pt x="10785" y="126"/>
                  </a:lnTo>
                  <a:lnTo>
                    <a:pt x="9907" y="251"/>
                  </a:lnTo>
                  <a:lnTo>
                    <a:pt x="9155" y="627"/>
                  </a:lnTo>
                  <a:lnTo>
                    <a:pt x="8277" y="1129"/>
                  </a:lnTo>
                  <a:lnTo>
                    <a:pt x="7650" y="1630"/>
                  </a:lnTo>
                  <a:lnTo>
                    <a:pt x="7023" y="2257"/>
                  </a:lnTo>
                  <a:lnTo>
                    <a:pt x="6396" y="3010"/>
                  </a:lnTo>
                  <a:lnTo>
                    <a:pt x="5017" y="2007"/>
                  </a:lnTo>
                  <a:lnTo>
                    <a:pt x="4139" y="1630"/>
                  </a:lnTo>
                  <a:lnTo>
                    <a:pt x="3386" y="1254"/>
                  </a:lnTo>
                  <a:lnTo>
                    <a:pt x="2509" y="878"/>
                  </a:lnTo>
                  <a:lnTo>
                    <a:pt x="1756" y="753"/>
                  </a:lnTo>
                  <a:lnTo>
                    <a:pt x="878" y="878"/>
                  </a:lnTo>
                  <a:lnTo>
                    <a:pt x="1" y="1254"/>
                  </a:lnTo>
                  <a:lnTo>
                    <a:pt x="126" y="1254"/>
                  </a:lnTo>
                  <a:lnTo>
                    <a:pt x="878" y="1003"/>
                  </a:lnTo>
                  <a:lnTo>
                    <a:pt x="1756" y="1129"/>
                  </a:lnTo>
                  <a:lnTo>
                    <a:pt x="2634" y="1380"/>
                  </a:lnTo>
                  <a:lnTo>
                    <a:pt x="3386" y="1630"/>
                  </a:lnTo>
                  <a:lnTo>
                    <a:pt x="4891" y="2508"/>
                  </a:lnTo>
                  <a:lnTo>
                    <a:pt x="6396" y="3511"/>
                  </a:lnTo>
                  <a:lnTo>
                    <a:pt x="6522" y="3511"/>
                  </a:lnTo>
                  <a:lnTo>
                    <a:pt x="6647" y="3386"/>
                  </a:lnTo>
                  <a:lnTo>
                    <a:pt x="7776" y="2132"/>
                  </a:lnTo>
                  <a:lnTo>
                    <a:pt x="8528" y="1630"/>
                  </a:lnTo>
                  <a:lnTo>
                    <a:pt x="9280" y="1129"/>
                  </a:lnTo>
                  <a:lnTo>
                    <a:pt x="10033" y="753"/>
                  </a:lnTo>
                  <a:lnTo>
                    <a:pt x="10911" y="376"/>
                  </a:lnTo>
                  <a:lnTo>
                    <a:pt x="11663" y="251"/>
                  </a:lnTo>
                  <a:lnTo>
                    <a:pt x="12541" y="251"/>
                  </a:lnTo>
                  <a:lnTo>
                    <a:pt x="12541" y="126"/>
                  </a:lnTo>
                  <a:lnTo>
                    <a:pt x="116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219;p64">
              <a:extLst>
                <a:ext uri="{FF2B5EF4-FFF2-40B4-BE49-F238E27FC236}">
                  <a16:creationId xmlns:a16="http://schemas.microsoft.com/office/drawing/2014/main" id="{AE3460E1-877D-4FA6-BAFE-9C31F4EF9D3E}"/>
                </a:ext>
              </a:extLst>
            </p:cNvPr>
            <p:cNvSpPr/>
            <p:nvPr/>
          </p:nvSpPr>
          <p:spPr>
            <a:xfrm>
              <a:off x="5103200" y="890225"/>
              <a:ext cx="526725" cy="369950"/>
            </a:xfrm>
            <a:custGeom>
              <a:avLst/>
              <a:gdLst/>
              <a:ahLst/>
              <a:cxnLst/>
              <a:rect l="l" t="t" r="r" b="b"/>
              <a:pathLst>
                <a:path w="21069" h="14798" extrusionOk="0">
                  <a:moveTo>
                    <a:pt x="11788" y="0"/>
                  </a:moveTo>
                  <a:lnTo>
                    <a:pt x="10033" y="125"/>
                  </a:lnTo>
                  <a:lnTo>
                    <a:pt x="8277" y="376"/>
                  </a:lnTo>
                  <a:lnTo>
                    <a:pt x="6521" y="627"/>
                  </a:lnTo>
                  <a:lnTo>
                    <a:pt x="4766" y="1003"/>
                  </a:lnTo>
                  <a:lnTo>
                    <a:pt x="1882" y="1881"/>
                  </a:lnTo>
                  <a:lnTo>
                    <a:pt x="1" y="2508"/>
                  </a:lnTo>
                  <a:lnTo>
                    <a:pt x="1505" y="14798"/>
                  </a:lnTo>
                  <a:lnTo>
                    <a:pt x="12290" y="13167"/>
                  </a:lnTo>
                  <a:lnTo>
                    <a:pt x="13168" y="13167"/>
                  </a:lnTo>
                  <a:lnTo>
                    <a:pt x="14297" y="13293"/>
                  </a:lnTo>
                  <a:lnTo>
                    <a:pt x="16554" y="13669"/>
                  </a:lnTo>
                  <a:lnTo>
                    <a:pt x="18435" y="13669"/>
                  </a:lnTo>
                  <a:lnTo>
                    <a:pt x="19187" y="13544"/>
                  </a:lnTo>
                  <a:lnTo>
                    <a:pt x="19438" y="13293"/>
                  </a:lnTo>
                  <a:lnTo>
                    <a:pt x="19689" y="13042"/>
                  </a:lnTo>
                  <a:lnTo>
                    <a:pt x="19814" y="12540"/>
                  </a:lnTo>
                  <a:lnTo>
                    <a:pt x="19689" y="12164"/>
                  </a:lnTo>
                  <a:lnTo>
                    <a:pt x="19438" y="11788"/>
                  </a:lnTo>
                  <a:lnTo>
                    <a:pt x="19062" y="11537"/>
                  </a:lnTo>
                  <a:lnTo>
                    <a:pt x="18309" y="11161"/>
                  </a:lnTo>
                  <a:lnTo>
                    <a:pt x="19313" y="11161"/>
                  </a:lnTo>
                  <a:lnTo>
                    <a:pt x="19814" y="11036"/>
                  </a:lnTo>
                  <a:lnTo>
                    <a:pt x="20316" y="10785"/>
                  </a:lnTo>
                  <a:lnTo>
                    <a:pt x="20692" y="10534"/>
                  </a:lnTo>
                  <a:lnTo>
                    <a:pt x="20818" y="10032"/>
                  </a:lnTo>
                  <a:lnTo>
                    <a:pt x="20692" y="9405"/>
                  </a:lnTo>
                  <a:lnTo>
                    <a:pt x="20441" y="8904"/>
                  </a:lnTo>
                  <a:lnTo>
                    <a:pt x="20065" y="8527"/>
                  </a:lnTo>
                  <a:lnTo>
                    <a:pt x="19563" y="8151"/>
                  </a:lnTo>
                  <a:lnTo>
                    <a:pt x="18686" y="7650"/>
                  </a:lnTo>
                  <a:lnTo>
                    <a:pt x="18309" y="7524"/>
                  </a:lnTo>
                  <a:lnTo>
                    <a:pt x="18811" y="7524"/>
                  </a:lnTo>
                  <a:lnTo>
                    <a:pt x="19689" y="7399"/>
                  </a:lnTo>
                  <a:lnTo>
                    <a:pt x="20190" y="7148"/>
                  </a:lnTo>
                  <a:lnTo>
                    <a:pt x="20692" y="6897"/>
                  </a:lnTo>
                  <a:lnTo>
                    <a:pt x="20943" y="6521"/>
                  </a:lnTo>
                  <a:lnTo>
                    <a:pt x="21068" y="5894"/>
                  </a:lnTo>
                  <a:lnTo>
                    <a:pt x="20943" y="5392"/>
                  </a:lnTo>
                  <a:lnTo>
                    <a:pt x="20692" y="4891"/>
                  </a:lnTo>
                  <a:lnTo>
                    <a:pt x="20316" y="4515"/>
                  </a:lnTo>
                  <a:lnTo>
                    <a:pt x="19814" y="4138"/>
                  </a:lnTo>
                  <a:lnTo>
                    <a:pt x="18936" y="3762"/>
                  </a:lnTo>
                  <a:lnTo>
                    <a:pt x="18560" y="3637"/>
                  </a:lnTo>
                  <a:lnTo>
                    <a:pt x="18811" y="3637"/>
                  </a:lnTo>
                  <a:lnTo>
                    <a:pt x="19438" y="3511"/>
                  </a:lnTo>
                  <a:lnTo>
                    <a:pt x="19689" y="3261"/>
                  </a:lnTo>
                  <a:lnTo>
                    <a:pt x="19940" y="3010"/>
                  </a:lnTo>
                  <a:lnTo>
                    <a:pt x="20190" y="2634"/>
                  </a:lnTo>
                  <a:lnTo>
                    <a:pt x="20190" y="2006"/>
                  </a:lnTo>
                  <a:lnTo>
                    <a:pt x="20065" y="1756"/>
                  </a:lnTo>
                  <a:lnTo>
                    <a:pt x="19814" y="1505"/>
                  </a:lnTo>
                  <a:lnTo>
                    <a:pt x="19062" y="1003"/>
                  </a:lnTo>
                  <a:lnTo>
                    <a:pt x="18059" y="627"/>
                  </a:lnTo>
                  <a:lnTo>
                    <a:pt x="16679" y="376"/>
                  </a:lnTo>
                  <a:lnTo>
                    <a:pt x="15300" y="125"/>
                  </a:lnTo>
                  <a:lnTo>
                    <a:pt x="139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220;p64">
              <a:extLst>
                <a:ext uri="{FF2B5EF4-FFF2-40B4-BE49-F238E27FC236}">
                  <a16:creationId xmlns:a16="http://schemas.microsoft.com/office/drawing/2014/main" id="{873F3C69-01D0-4771-A7A1-B97281C174CB}"/>
                </a:ext>
              </a:extLst>
            </p:cNvPr>
            <p:cNvSpPr/>
            <p:nvPr/>
          </p:nvSpPr>
          <p:spPr>
            <a:xfrm>
              <a:off x="5347725" y="1134750"/>
              <a:ext cx="206950" cy="34500"/>
            </a:xfrm>
            <a:custGeom>
              <a:avLst/>
              <a:gdLst/>
              <a:ahLst/>
              <a:cxnLst/>
              <a:rect l="l" t="t" r="r" b="b"/>
              <a:pathLst>
                <a:path w="8278" h="1380" extrusionOk="0">
                  <a:moveTo>
                    <a:pt x="3261" y="1"/>
                  </a:moveTo>
                  <a:lnTo>
                    <a:pt x="2258" y="126"/>
                  </a:lnTo>
                  <a:lnTo>
                    <a:pt x="1" y="753"/>
                  </a:lnTo>
                  <a:lnTo>
                    <a:pt x="126" y="878"/>
                  </a:lnTo>
                  <a:lnTo>
                    <a:pt x="2258" y="502"/>
                  </a:lnTo>
                  <a:lnTo>
                    <a:pt x="3261" y="377"/>
                  </a:lnTo>
                  <a:lnTo>
                    <a:pt x="4139" y="377"/>
                  </a:lnTo>
                  <a:lnTo>
                    <a:pt x="5017" y="502"/>
                  </a:lnTo>
                  <a:lnTo>
                    <a:pt x="6020" y="628"/>
                  </a:lnTo>
                  <a:lnTo>
                    <a:pt x="8027" y="1380"/>
                  </a:lnTo>
                  <a:lnTo>
                    <a:pt x="8278" y="1255"/>
                  </a:lnTo>
                  <a:lnTo>
                    <a:pt x="8152" y="1255"/>
                  </a:lnTo>
                  <a:lnTo>
                    <a:pt x="7024" y="628"/>
                  </a:lnTo>
                  <a:lnTo>
                    <a:pt x="6020" y="251"/>
                  </a:lnTo>
                  <a:lnTo>
                    <a:pt x="5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221;p64">
              <a:extLst>
                <a:ext uri="{FF2B5EF4-FFF2-40B4-BE49-F238E27FC236}">
                  <a16:creationId xmlns:a16="http://schemas.microsoft.com/office/drawing/2014/main" id="{3938C3E5-6F6A-4D02-9A41-766FC9AD9356}"/>
                </a:ext>
              </a:extLst>
            </p:cNvPr>
            <p:cNvSpPr/>
            <p:nvPr/>
          </p:nvSpPr>
          <p:spPr>
            <a:xfrm>
              <a:off x="5350875" y="1050100"/>
              <a:ext cx="216350" cy="28250"/>
            </a:xfrm>
            <a:custGeom>
              <a:avLst/>
              <a:gdLst/>
              <a:ahLst/>
              <a:cxnLst/>
              <a:rect l="l" t="t" r="r" b="b"/>
              <a:pathLst>
                <a:path w="8654" h="1130" extrusionOk="0">
                  <a:moveTo>
                    <a:pt x="3386" y="1"/>
                  </a:moveTo>
                  <a:lnTo>
                    <a:pt x="2258" y="126"/>
                  </a:lnTo>
                  <a:lnTo>
                    <a:pt x="0" y="502"/>
                  </a:lnTo>
                  <a:lnTo>
                    <a:pt x="0" y="628"/>
                  </a:lnTo>
                  <a:lnTo>
                    <a:pt x="2383" y="377"/>
                  </a:lnTo>
                  <a:lnTo>
                    <a:pt x="4264" y="377"/>
                  </a:lnTo>
                  <a:lnTo>
                    <a:pt x="6271" y="628"/>
                  </a:lnTo>
                  <a:lnTo>
                    <a:pt x="8528" y="1129"/>
                  </a:lnTo>
                  <a:lnTo>
                    <a:pt x="8653" y="1129"/>
                  </a:lnTo>
                  <a:lnTo>
                    <a:pt x="8653" y="1004"/>
                  </a:lnTo>
                  <a:lnTo>
                    <a:pt x="7399" y="502"/>
                  </a:lnTo>
                  <a:lnTo>
                    <a:pt x="6396" y="251"/>
                  </a:lnTo>
                  <a:lnTo>
                    <a:pt x="539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222;p64">
              <a:extLst>
                <a:ext uri="{FF2B5EF4-FFF2-40B4-BE49-F238E27FC236}">
                  <a16:creationId xmlns:a16="http://schemas.microsoft.com/office/drawing/2014/main" id="{8B586CA7-8749-4D56-B477-E0DAC18425A3}"/>
                </a:ext>
              </a:extLst>
            </p:cNvPr>
            <p:cNvSpPr/>
            <p:nvPr/>
          </p:nvSpPr>
          <p:spPr>
            <a:xfrm>
              <a:off x="5344600" y="959175"/>
              <a:ext cx="219475" cy="25125"/>
            </a:xfrm>
            <a:custGeom>
              <a:avLst/>
              <a:gdLst/>
              <a:ahLst/>
              <a:cxnLst/>
              <a:rect l="l" t="t" r="r" b="b"/>
              <a:pathLst>
                <a:path w="8779" h="1005" extrusionOk="0">
                  <a:moveTo>
                    <a:pt x="3386" y="1"/>
                  </a:moveTo>
                  <a:lnTo>
                    <a:pt x="2383" y="126"/>
                  </a:lnTo>
                  <a:lnTo>
                    <a:pt x="1255" y="503"/>
                  </a:lnTo>
                  <a:lnTo>
                    <a:pt x="1" y="879"/>
                  </a:lnTo>
                  <a:lnTo>
                    <a:pt x="126" y="1004"/>
                  </a:lnTo>
                  <a:lnTo>
                    <a:pt x="2383" y="503"/>
                  </a:lnTo>
                  <a:lnTo>
                    <a:pt x="4390" y="377"/>
                  </a:lnTo>
                  <a:lnTo>
                    <a:pt x="6271" y="503"/>
                  </a:lnTo>
                  <a:lnTo>
                    <a:pt x="8653" y="879"/>
                  </a:lnTo>
                  <a:lnTo>
                    <a:pt x="8779" y="879"/>
                  </a:lnTo>
                  <a:lnTo>
                    <a:pt x="8653" y="753"/>
                  </a:lnTo>
                  <a:lnTo>
                    <a:pt x="7525" y="377"/>
                  </a:lnTo>
                  <a:lnTo>
                    <a:pt x="6522" y="126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223;p64">
              <a:extLst>
                <a:ext uri="{FF2B5EF4-FFF2-40B4-BE49-F238E27FC236}">
                  <a16:creationId xmlns:a16="http://schemas.microsoft.com/office/drawing/2014/main" id="{84341BD4-407A-48A4-A5C8-925ADD944823}"/>
                </a:ext>
              </a:extLst>
            </p:cNvPr>
            <p:cNvSpPr/>
            <p:nvPr/>
          </p:nvSpPr>
          <p:spPr>
            <a:xfrm>
              <a:off x="5087525" y="1075175"/>
              <a:ext cx="369975" cy="247700"/>
            </a:xfrm>
            <a:custGeom>
              <a:avLst/>
              <a:gdLst/>
              <a:ahLst/>
              <a:cxnLst/>
              <a:rect l="l" t="t" r="r" b="b"/>
              <a:pathLst>
                <a:path w="14799" h="9908" extrusionOk="0">
                  <a:moveTo>
                    <a:pt x="2885" y="1"/>
                  </a:moveTo>
                  <a:lnTo>
                    <a:pt x="2383" y="252"/>
                  </a:lnTo>
                  <a:lnTo>
                    <a:pt x="1882" y="628"/>
                  </a:lnTo>
                  <a:lnTo>
                    <a:pt x="1505" y="1129"/>
                  </a:lnTo>
                  <a:lnTo>
                    <a:pt x="1255" y="1757"/>
                  </a:lnTo>
                  <a:lnTo>
                    <a:pt x="878" y="2509"/>
                  </a:lnTo>
                  <a:lnTo>
                    <a:pt x="502" y="4139"/>
                  </a:lnTo>
                  <a:lnTo>
                    <a:pt x="251" y="5644"/>
                  </a:lnTo>
                  <a:lnTo>
                    <a:pt x="126" y="7149"/>
                  </a:lnTo>
                  <a:lnTo>
                    <a:pt x="0" y="8528"/>
                  </a:lnTo>
                  <a:lnTo>
                    <a:pt x="2258" y="9155"/>
                  </a:lnTo>
                  <a:lnTo>
                    <a:pt x="4264" y="9657"/>
                  </a:lnTo>
                  <a:lnTo>
                    <a:pt x="5894" y="9908"/>
                  </a:lnTo>
                  <a:lnTo>
                    <a:pt x="6898" y="9782"/>
                  </a:lnTo>
                  <a:lnTo>
                    <a:pt x="8152" y="9657"/>
                  </a:lnTo>
                  <a:lnTo>
                    <a:pt x="9657" y="9281"/>
                  </a:lnTo>
                  <a:lnTo>
                    <a:pt x="11161" y="8779"/>
                  </a:lnTo>
                  <a:lnTo>
                    <a:pt x="12666" y="8152"/>
                  </a:lnTo>
                  <a:lnTo>
                    <a:pt x="13795" y="7650"/>
                  </a:lnTo>
                  <a:lnTo>
                    <a:pt x="14171" y="7274"/>
                  </a:lnTo>
                  <a:lnTo>
                    <a:pt x="14547" y="7023"/>
                  </a:lnTo>
                  <a:lnTo>
                    <a:pt x="14673" y="6647"/>
                  </a:lnTo>
                  <a:lnTo>
                    <a:pt x="14798" y="6396"/>
                  </a:lnTo>
                  <a:lnTo>
                    <a:pt x="14547" y="6020"/>
                  </a:lnTo>
                  <a:lnTo>
                    <a:pt x="14422" y="5644"/>
                  </a:lnTo>
                  <a:lnTo>
                    <a:pt x="14046" y="5393"/>
                  </a:lnTo>
                  <a:lnTo>
                    <a:pt x="13795" y="5268"/>
                  </a:lnTo>
                  <a:lnTo>
                    <a:pt x="12917" y="4892"/>
                  </a:lnTo>
                  <a:lnTo>
                    <a:pt x="11914" y="4766"/>
                  </a:lnTo>
                  <a:lnTo>
                    <a:pt x="10785" y="4766"/>
                  </a:lnTo>
                  <a:lnTo>
                    <a:pt x="9657" y="4892"/>
                  </a:lnTo>
                  <a:lnTo>
                    <a:pt x="7776" y="5142"/>
                  </a:lnTo>
                  <a:lnTo>
                    <a:pt x="7525" y="4390"/>
                  </a:lnTo>
                  <a:lnTo>
                    <a:pt x="7148" y="3638"/>
                  </a:lnTo>
                  <a:lnTo>
                    <a:pt x="6772" y="2760"/>
                  </a:lnTo>
                  <a:lnTo>
                    <a:pt x="6145" y="1757"/>
                  </a:lnTo>
                  <a:lnTo>
                    <a:pt x="5393" y="1004"/>
                  </a:lnTo>
                  <a:lnTo>
                    <a:pt x="5017" y="628"/>
                  </a:lnTo>
                  <a:lnTo>
                    <a:pt x="4515" y="252"/>
                  </a:lnTo>
                  <a:lnTo>
                    <a:pt x="4013" y="126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224;p64">
              <a:extLst>
                <a:ext uri="{FF2B5EF4-FFF2-40B4-BE49-F238E27FC236}">
                  <a16:creationId xmlns:a16="http://schemas.microsoft.com/office/drawing/2014/main" id="{223E5026-C23E-4A13-92C8-D907890B5B73}"/>
                </a:ext>
              </a:extLst>
            </p:cNvPr>
            <p:cNvSpPr/>
            <p:nvPr/>
          </p:nvSpPr>
          <p:spPr>
            <a:xfrm>
              <a:off x="5175300" y="1068925"/>
              <a:ext cx="272775" cy="150500"/>
            </a:xfrm>
            <a:custGeom>
              <a:avLst/>
              <a:gdLst/>
              <a:ahLst/>
              <a:cxnLst/>
              <a:rect l="l" t="t" r="r" b="b"/>
              <a:pathLst>
                <a:path w="10911" h="6020" extrusionOk="0">
                  <a:moveTo>
                    <a:pt x="1" y="0"/>
                  </a:moveTo>
                  <a:lnTo>
                    <a:pt x="1" y="125"/>
                  </a:lnTo>
                  <a:lnTo>
                    <a:pt x="753" y="502"/>
                  </a:lnTo>
                  <a:lnTo>
                    <a:pt x="1380" y="878"/>
                  </a:lnTo>
                  <a:lnTo>
                    <a:pt x="2007" y="1505"/>
                  </a:lnTo>
                  <a:lnTo>
                    <a:pt x="2634" y="2257"/>
                  </a:lnTo>
                  <a:lnTo>
                    <a:pt x="3010" y="3010"/>
                  </a:lnTo>
                  <a:lnTo>
                    <a:pt x="3387" y="3762"/>
                  </a:lnTo>
                  <a:lnTo>
                    <a:pt x="4014" y="5392"/>
                  </a:lnTo>
                  <a:lnTo>
                    <a:pt x="4139" y="5518"/>
                  </a:lnTo>
                  <a:lnTo>
                    <a:pt x="4265" y="5518"/>
                  </a:lnTo>
                  <a:lnTo>
                    <a:pt x="5895" y="5267"/>
                  </a:lnTo>
                  <a:lnTo>
                    <a:pt x="7776" y="5142"/>
                  </a:lnTo>
                  <a:lnTo>
                    <a:pt x="8528" y="5142"/>
                  </a:lnTo>
                  <a:lnTo>
                    <a:pt x="9406" y="5267"/>
                  </a:lnTo>
                  <a:lnTo>
                    <a:pt x="10158" y="5643"/>
                  </a:lnTo>
                  <a:lnTo>
                    <a:pt x="10911" y="6019"/>
                  </a:lnTo>
                  <a:lnTo>
                    <a:pt x="10284" y="5392"/>
                  </a:lnTo>
                  <a:lnTo>
                    <a:pt x="9531" y="5016"/>
                  </a:lnTo>
                  <a:lnTo>
                    <a:pt x="8779" y="4765"/>
                  </a:lnTo>
                  <a:lnTo>
                    <a:pt x="7901" y="4640"/>
                  </a:lnTo>
                  <a:lnTo>
                    <a:pt x="7023" y="4765"/>
                  </a:lnTo>
                  <a:lnTo>
                    <a:pt x="6146" y="4765"/>
                  </a:lnTo>
                  <a:lnTo>
                    <a:pt x="4390" y="5016"/>
                  </a:lnTo>
                  <a:lnTo>
                    <a:pt x="4139" y="4264"/>
                  </a:lnTo>
                  <a:lnTo>
                    <a:pt x="3763" y="3386"/>
                  </a:lnTo>
                  <a:lnTo>
                    <a:pt x="3387" y="2634"/>
                  </a:lnTo>
                  <a:lnTo>
                    <a:pt x="2885" y="1881"/>
                  </a:lnTo>
                  <a:lnTo>
                    <a:pt x="2258" y="1254"/>
                  </a:lnTo>
                  <a:lnTo>
                    <a:pt x="1631" y="627"/>
                  </a:lnTo>
                  <a:lnTo>
                    <a:pt x="879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225;p64">
              <a:extLst>
                <a:ext uri="{FF2B5EF4-FFF2-40B4-BE49-F238E27FC236}">
                  <a16:creationId xmlns:a16="http://schemas.microsoft.com/office/drawing/2014/main" id="{020FD330-8054-48D8-972A-30CF1640D111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extrusionOk="0">
                  <a:moveTo>
                    <a:pt x="17181" y="0"/>
                  </a:moveTo>
                  <a:lnTo>
                    <a:pt x="14046" y="1129"/>
                  </a:lnTo>
                  <a:lnTo>
                    <a:pt x="11036" y="2383"/>
                  </a:lnTo>
                  <a:lnTo>
                    <a:pt x="8403" y="3888"/>
                  </a:lnTo>
                  <a:lnTo>
                    <a:pt x="6020" y="5518"/>
                  </a:lnTo>
                  <a:lnTo>
                    <a:pt x="3888" y="7148"/>
                  </a:lnTo>
                  <a:lnTo>
                    <a:pt x="3010" y="8026"/>
                  </a:lnTo>
                  <a:lnTo>
                    <a:pt x="2258" y="8904"/>
                  </a:lnTo>
                  <a:lnTo>
                    <a:pt x="1505" y="9907"/>
                  </a:lnTo>
                  <a:lnTo>
                    <a:pt x="1004" y="10785"/>
                  </a:lnTo>
                  <a:lnTo>
                    <a:pt x="502" y="11663"/>
                  </a:lnTo>
                  <a:lnTo>
                    <a:pt x="126" y="12666"/>
                  </a:lnTo>
                  <a:lnTo>
                    <a:pt x="1" y="13042"/>
                  </a:lnTo>
                  <a:lnTo>
                    <a:pt x="1" y="13544"/>
                  </a:lnTo>
                  <a:lnTo>
                    <a:pt x="126" y="14171"/>
                  </a:lnTo>
                  <a:lnTo>
                    <a:pt x="377" y="14673"/>
                  </a:lnTo>
                  <a:lnTo>
                    <a:pt x="1129" y="15927"/>
                  </a:lnTo>
                  <a:lnTo>
                    <a:pt x="2132" y="17181"/>
                  </a:lnTo>
                  <a:lnTo>
                    <a:pt x="3512" y="18435"/>
                  </a:lnTo>
                  <a:lnTo>
                    <a:pt x="5142" y="19814"/>
                  </a:lnTo>
                  <a:lnTo>
                    <a:pt x="7023" y="21194"/>
                  </a:lnTo>
                  <a:lnTo>
                    <a:pt x="9155" y="22573"/>
                  </a:lnTo>
                  <a:lnTo>
                    <a:pt x="11412" y="23952"/>
                  </a:lnTo>
                  <a:lnTo>
                    <a:pt x="13670" y="25206"/>
                  </a:lnTo>
                  <a:lnTo>
                    <a:pt x="16178" y="26461"/>
                  </a:lnTo>
                  <a:lnTo>
                    <a:pt x="18560" y="27589"/>
                  </a:lnTo>
                  <a:lnTo>
                    <a:pt x="21068" y="28592"/>
                  </a:lnTo>
                  <a:lnTo>
                    <a:pt x="23451" y="29596"/>
                  </a:lnTo>
                  <a:lnTo>
                    <a:pt x="25834" y="30473"/>
                  </a:lnTo>
                  <a:lnTo>
                    <a:pt x="27966" y="31100"/>
                  </a:lnTo>
                  <a:lnTo>
                    <a:pt x="28843" y="31226"/>
                  </a:lnTo>
                  <a:lnTo>
                    <a:pt x="29721" y="31351"/>
                  </a:lnTo>
                  <a:lnTo>
                    <a:pt x="30599" y="31351"/>
                  </a:lnTo>
                  <a:lnTo>
                    <a:pt x="31226" y="31226"/>
                  </a:lnTo>
                  <a:lnTo>
                    <a:pt x="31979" y="31100"/>
                  </a:lnTo>
                  <a:lnTo>
                    <a:pt x="32480" y="30850"/>
                  </a:lnTo>
                  <a:lnTo>
                    <a:pt x="32982" y="30473"/>
                  </a:lnTo>
                  <a:lnTo>
                    <a:pt x="33233" y="30097"/>
                  </a:lnTo>
                  <a:lnTo>
                    <a:pt x="33483" y="29596"/>
                  </a:lnTo>
                  <a:lnTo>
                    <a:pt x="33483" y="29094"/>
                  </a:lnTo>
                  <a:lnTo>
                    <a:pt x="33483" y="28467"/>
                  </a:lnTo>
                  <a:lnTo>
                    <a:pt x="33107" y="27840"/>
                  </a:lnTo>
                  <a:lnTo>
                    <a:pt x="32731" y="27088"/>
                  </a:lnTo>
                  <a:lnTo>
                    <a:pt x="32104" y="26335"/>
                  </a:lnTo>
                  <a:lnTo>
                    <a:pt x="31226" y="25457"/>
                  </a:lnTo>
                  <a:lnTo>
                    <a:pt x="30223" y="24705"/>
                  </a:lnTo>
                  <a:lnTo>
                    <a:pt x="26335" y="21821"/>
                  </a:lnTo>
                  <a:lnTo>
                    <a:pt x="22322" y="18936"/>
                  </a:lnTo>
                  <a:lnTo>
                    <a:pt x="19187" y="16554"/>
                  </a:lnTo>
                  <a:lnTo>
                    <a:pt x="18310" y="15927"/>
                  </a:lnTo>
                  <a:lnTo>
                    <a:pt x="18184" y="15676"/>
                  </a:lnTo>
                  <a:lnTo>
                    <a:pt x="18184" y="15550"/>
                  </a:lnTo>
                  <a:lnTo>
                    <a:pt x="19564" y="15049"/>
                  </a:lnTo>
                  <a:lnTo>
                    <a:pt x="21068" y="14923"/>
                  </a:lnTo>
                  <a:lnTo>
                    <a:pt x="21319" y="14798"/>
                  </a:lnTo>
                  <a:lnTo>
                    <a:pt x="21445" y="14673"/>
                  </a:lnTo>
                  <a:lnTo>
                    <a:pt x="21570" y="14422"/>
                  </a:lnTo>
                  <a:lnTo>
                    <a:pt x="21445" y="13920"/>
                  </a:lnTo>
                  <a:lnTo>
                    <a:pt x="21194" y="12917"/>
                  </a:lnTo>
                  <a:lnTo>
                    <a:pt x="20692" y="11663"/>
                  </a:lnTo>
                  <a:lnTo>
                    <a:pt x="19438" y="9029"/>
                  </a:lnTo>
                  <a:lnTo>
                    <a:pt x="19062" y="7775"/>
                  </a:lnTo>
                  <a:lnTo>
                    <a:pt x="18811" y="6898"/>
                  </a:lnTo>
                  <a:lnTo>
                    <a:pt x="18435" y="3762"/>
                  </a:lnTo>
                  <a:lnTo>
                    <a:pt x="18184" y="1505"/>
                  </a:lnTo>
                  <a:lnTo>
                    <a:pt x="18059" y="753"/>
                  </a:lnTo>
                  <a:lnTo>
                    <a:pt x="17808" y="251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226;p64">
              <a:extLst>
                <a:ext uri="{FF2B5EF4-FFF2-40B4-BE49-F238E27FC236}">
                  <a16:creationId xmlns:a16="http://schemas.microsoft.com/office/drawing/2014/main" id="{C9AF84C7-2606-4040-8E91-4AD5AE576020}"/>
                </a:ext>
              </a:extLst>
            </p:cNvPr>
            <p:cNvSpPr/>
            <p:nvPr/>
          </p:nvSpPr>
          <p:spPr>
            <a:xfrm>
              <a:off x="4692500" y="946650"/>
              <a:ext cx="837100" cy="783800"/>
            </a:xfrm>
            <a:custGeom>
              <a:avLst/>
              <a:gdLst/>
              <a:ahLst/>
              <a:cxnLst/>
              <a:rect l="l" t="t" r="r" b="b"/>
              <a:pathLst>
                <a:path w="33484" h="31352" fill="none" extrusionOk="0">
                  <a:moveTo>
                    <a:pt x="27966" y="31100"/>
                  </a:moveTo>
                  <a:lnTo>
                    <a:pt x="27966" y="31100"/>
                  </a:lnTo>
                  <a:lnTo>
                    <a:pt x="25834" y="30473"/>
                  </a:lnTo>
                  <a:lnTo>
                    <a:pt x="23451" y="29596"/>
                  </a:lnTo>
                  <a:lnTo>
                    <a:pt x="21068" y="28592"/>
                  </a:lnTo>
                  <a:lnTo>
                    <a:pt x="18560" y="27589"/>
                  </a:lnTo>
                  <a:lnTo>
                    <a:pt x="16178" y="26461"/>
                  </a:lnTo>
                  <a:lnTo>
                    <a:pt x="13670" y="25206"/>
                  </a:lnTo>
                  <a:lnTo>
                    <a:pt x="11412" y="23952"/>
                  </a:lnTo>
                  <a:lnTo>
                    <a:pt x="9155" y="22573"/>
                  </a:lnTo>
                  <a:lnTo>
                    <a:pt x="7023" y="21194"/>
                  </a:lnTo>
                  <a:lnTo>
                    <a:pt x="5142" y="19814"/>
                  </a:lnTo>
                  <a:lnTo>
                    <a:pt x="3512" y="18435"/>
                  </a:lnTo>
                  <a:lnTo>
                    <a:pt x="2132" y="17181"/>
                  </a:lnTo>
                  <a:lnTo>
                    <a:pt x="1129" y="15927"/>
                  </a:lnTo>
                  <a:lnTo>
                    <a:pt x="377" y="14673"/>
                  </a:lnTo>
                  <a:lnTo>
                    <a:pt x="126" y="14171"/>
                  </a:lnTo>
                  <a:lnTo>
                    <a:pt x="1" y="13544"/>
                  </a:lnTo>
                  <a:lnTo>
                    <a:pt x="1" y="13042"/>
                  </a:lnTo>
                  <a:lnTo>
                    <a:pt x="126" y="12666"/>
                  </a:lnTo>
                  <a:lnTo>
                    <a:pt x="126" y="12666"/>
                  </a:lnTo>
                  <a:lnTo>
                    <a:pt x="502" y="11663"/>
                  </a:lnTo>
                  <a:lnTo>
                    <a:pt x="1004" y="10785"/>
                  </a:lnTo>
                  <a:lnTo>
                    <a:pt x="1505" y="9907"/>
                  </a:lnTo>
                  <a:lnTo>
                    <a:pt x="2258" y="8904"/>
                  </a:lnTo>
                  <a:lnTo>
                    <a:pt x="3010" y="8026"/>
                  </a:lnTo>
                  <a:lnTo>
                    <a:pt x="3888" y="7148"/>
                  </a:lnTo>
                  <a:lnTo>
                    <a:pt x="6020" y="5518"/>
                  </a:lnTo>
                  <a:lnTo>
                    <a:pt x="8403" y="3888"/>
                  </a:lnTo>
                  <a:lnTo>
                    <a:pt x="11036" y="2383"/>
                  </a:lnTo>
                  <a:lnTo>
                    <a:pt x="14046" y="1129"/>
                  </a:lnTo>
                  <a:lnTo>
                    <a:pt x="17181" y="0"/>
                  </a:lnTo>
                  <a:lnTo>
                    <a:pt x="17181" y="0"/>
                  </a:lnTo>
                  <a:lnTo>
                    <a:pt x="17557" y="0"/>
                  </a:lnTo>
                  <a:lnTo>
                    <a:pt x="17808" y="251"/>
                  </a:lnTo>
                  <a:lnTo>
                    <a:pt x="18059" y="753"/>
                  </a:lnTo>
                  <a:lnTo>
                    <a:pt x="18184" y="1505"/>
                  </a:lnTo>
                  <a:lnTo>
                    <a:pt x="18435" y="3762"/>
                  </a:lnTo>
                  <a:lnTo>
                    <a:pt x="18811" y="6898"/>
                  </a:lnTo>
                  <a:lnTo>
                    <a:pt x="18811" y="6898"/>
                  </a:lnTo>
                  <a:lnTo>
                    <a:pt x="19062" y="7775"/>
                  </a:lnTo>
                  <a:lnTo>
                    <a:pt x="19438" y="9029"/>
                  </a:lnTo>
                  <a:lnTo>
                    <a:pt x="20692" y="11663"/>
                  </a:lnTo>
                  <a:lnTo>
                    <a:pt x="21194" y="12917"/>
                  </a:lnTo>
                  <a:lnTo>
                    <a:pt x="21445" y="13920"/>
                  </a:lnTo>
                  <a:lnTo>
                    <a:pt x="21570" y="14422"/>
                  </a:lnTo>
                  <a:lnTo>
                    <a:pt x="21445" y="14673"/>
                  </a:lnTo>
                  <a:lnTo>
                    <a:pt x="21319" y="14798"/>
                  </a:lnTo>
                  <a:lnTo>
                    <a:pt x="21068" y="14923"/>
                  </a:lnTo>
                  <a:lnTo>
                    <a:pt x="21068" y="14923"/>
                  </a:lnTo>
                  <a:lnTo>
                    <a:pt x="19564" y="15049"/>
                  </a:lnTo>
                  <a:lnTo>
                    <a:pt x="18184" y="15550"/>
                  </a:lnTo>
                  <a:lnTo>
                    <a:pt x="18184" y="15550"/>
                  </a:lnTo>
                  <a:lnTo>
                    <a:pt x="18184" y="15676"/>
                  </a:lnTo>
                  <a:lnTo>
                    <a:pt x="18310" y="15927"/>
                  </a:lnTo>
                  <a:lnTo>
                    <a:pt x="19187" y="16554"/>
                  </a:lnTo>
                  <a:lnTo>
                    <a:pt x="22322" y="18936"/>
                  </a:lnTo>
                  <a:lnTo>
                    <a:pt x="26335" y="21821"/>
                  </a:lnTo>
                  <a:lnTo>
                    <a:pt x="30223" y="24705"/>
                  </a:lnTo>
                  <a:lnTo>
                    <a:pt x="30223" y="24705"/>
                  </a:lnTo>
                  <a:lnTo>
                    <a:pt x="31226" y="25457"/>
                  </a:lnTo>
                  <a:lnTo>
                    <a:pt x="32104" y="26335"/>
                  </a:lnTo>
                  <a:lnTo>
                    <a:pt x="32731" y="27088"/>
                  </a:lnTo>
                  <a:lnTo>
                    <a:pt x="33107" y="27840"/>
                  </a:lnTo>
                  <a:lnTo>
                    <a:pt x="33483" y="28467"/>
                  </a:lnTo>
                  <a:lnTo>
                    <a:pt x="33483" y="29094"/>
                  </a:lnTo>
                  <a:lnTo>
                    <a:pt x="33483" y="29596"/>
                  </a:lnTo>
                  <a:lnTo>
                    <a:pt x="33233" y="30097"/>
                  </a:lnTo>
                  <a:lnTo>
                    <a:pt x="32982" y="30473"/>
                  </a:lnTo>
                  <a:lnTo>
                    <a:pt x="32480" y="30850"/>
                  </a:lnTo>
                  <a:lnTo>
                    <a:pt x="31979" y="31100"/>
                  </a:lnTo>
                  <a:lnTo>
                    <a:pt x="31226" y="31226"/>
                  </a:lnTo>
                  <a:lnTo>
                    <a:pt x="30599" y="31351"/>
                  </a:lnTo>
                  <a:lnTo>
                    <a:pt x="29721" y="31351"/>
                  </a:lnTo>
                  <a:lnTo>
                    <a:pt x="28843" y="31226"/>
                  </a:lnTo>
                  <a:lnTo>
                    <a:pt x="27966" y="311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227;p64">
              <a:extLst>
                <a:ext uri="{FF2B5EF4-FFF2-40B4-BE49-F238E27FC236}">
                  <a16:creationId xmlns:a16="http://schemas.microsoft.com/office/drawing/2014/main" id="{8189C318-4F4F-436B-B3CB-51741254562E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extrusionOk="0">
                  <a:moveTo>
                    <a:pt x="12792" y="0"/>
                  </a:moveTo>
                  <a:lnTo>
                    <a:pt x="0" y="8026"/>
                  </a:lnTo>
                  <a:lnTo>
                    <a:pt x="1631" y="8779"/>
                  </a:lnTo>
                  <a:lnTo>
                    <a:pt x="3512" y="9406"/>
                  </a:lnTo>
                  <a:lnTo>
                    <a:pt x="5894" y="10283"/>
                  </a:lnTo>
                  <a:lnTo>
                    <a:pt x="8528" y="11161"/>
                  </a:lnTo>
                  <a:lnTo>
                    <a:pt x="11287" y="11914"/>
                  </a:lnTo>
                  <a:lnTo>
                    <a:pt x="14046" y="12415"/>
                  </a:lnTo>
                  <a:lnTo>
                    <a:pt x="15425" y="12541"/>
                  </a:lnTo>
                  <a:lnTo>
                    <a:pt x="16804" y="12666"/>
                  </a:lnTo>
                  <a:lnTo>
                    <a:pt x="18811" y="12541"/>
                  </a:lnTo>
                  <a:lnTo>
                    <a:pt x="20441" y="12164"/>
                  </a:lnTo>
                  <a:lnTo>
                    <a:pt x="21068" y="11914"/>
                  </a:lnTo>
                  <a:lnTo>
                    <a:pt x="21570" y="11537"/>
                  </a:lnTo>
                  <a:lnTo>
                    <a:pt x="22071" y="11287"/>
                  </a:lnTo>
                  <a:lnTo>
                    <a:pt x="22448" y="10910"/>
                  </a:lnTo>
                  <a:lnTo>
                    <a:pt x="22698" y="10534"/>
                  </a:lnTo>
                  <a:lnTo>
                    <a:pt x="22949" y="10033"/>
                  </a:lnTo>
                  <a:lnTo>
                    <a:pt x="23075" y="9656"/>
                  </a:lnTo>
                  <a:lnTo>
                    <a:pt x="23075" y="9155"/>
                  </a:lnTo>
                  <a:lnTo>
                    <a:pt x="22949" y="8653"/>
                  </a:lnTo>
                  <a:lnTo>
                    <a:pt x="22824" y="8277"/>
                  </a:lnTo>
                  <a:lnTo>
                    <a:pt x="22322" y="7274"/>
                  </a:lnTo>
                  <a:lnTo>
                    <a:pt x="21319" y="6145"/>
                  </a:lnTo>
                  <a:lnTo>
                    <a:pt x="19940" y="5016"/>
                  </a:lnTo>
                  <a:lnTo>
                    <a:pt x="18435" y="3888"/>
                  </a:lnTo>
                  <a:lnTo>
                    <a:pt x="16804" y="2634"/>
                  </a:lnTo>
                  <a:lnTo>
                    <a:pt x="13920" y="753"/>
                  </a:lnTo>
                  <a:lnTo>
                    <a:pt x="127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228;p64">
              <a:extLst>
                <a:ext uri="{FF2B5EF4-FFF2-40B4-BE49-F238E27FC236}">
                  <a16:creationId xmlns:a16="http://schemas.microsoft.com/office/drawing/2014/main" id="{25C90082-09E6-4FAB-804A-EE65A1EF6963}"/>
                </a:ext>
              </a:extLst>
            </p:cNvPr>
            <p:cNvSpPr/>
            <p:nvPr/>
          </p:nvSpPr>
          <p:spPr>
            <a:xfrm>
              <a:off x="4977800" y="1435725"/>
              <a:ext cx="576875" cy="316675"/>
            </a:xfrm>
            <a:custGeom>
              <a:avLst/>
              <a:gdLst/>
              <a:ahLst/>
              <a:cxnLst/>
              <a:rect l="l" t="t" r="r" b="b"/>
              <a:pathLst>
                <a:path w="23075" h="12667" fill="none" extrusionOk="0">
                  <a:moveTo>
                    <a:pt x="0" y="8026"/>
                  </a:moveTo>
                  <a:lnTo>
                    <a:pt x="12792" y="0"/>
                  </a:lnTo>
                  <a:lnTo>
                    <a:pt x="12792" y="0"/>
                  </a:lnTo>
                  <a:lnTo>
                    <a:pt x="13920" y="753"/>
                  </a:lnTo>
                  <a:lnTo>
                    <a:pt x="16804" y="2634"/>
                  </a:lnTo>
                  <a:lnTo>
                    <a:pt x="18435" y="3888"/>
                  </a:lnTo>
                  <a:lnTo>
                    <a:pt x="19940" y="5016"/>
                  </a:lnTo>
                  <a:lnTo>
                    <a:pt x="21319" y="6145"/>
                  </a:lnTo>
                  <a:lnTo>
                    <a:pt x="22322" y="7274"/>
                  </a:lnTo>
                  <a:lnTo>
                    <a:pt x="22322" y="7274"/>
                  </a:lnTo>
                  <a:lnTo>
                    <a:pt x="22824" y="8277"/>
                  </a:lnTo>
                  <a:lnTo>
                    <a:pt x="22949" y="8653"/>
                  </a:lnTo>
                  <a:lnTo>
                    <a:pt x="23075" y="9155"/>
                  </a:lnTo>
                  <a:lnTo>
                    <a:pt x="23075" y="9656"/>
                  </a:lnTo>
                  <a:lnTo>
                    <a:pt x="22949" y="10033"/>
                  </a:lnTo>
                  <a:lnTo>
                    <a:pt x="22698" y="10534"/>
                  </a:lnTo>
                  <a:lnTo>
                    <a:pt x="22448" y="10910"/>
                  </a:lnTo>
                  <a:lnTo>
                    <a:pt x="22071" y="11287"/>
                  </a:lnTo>
                  <a:lnTo>
                    <a:pt x="21570" y="11537"/>
                  </a:lnTo>
                  <a:lnTo>
                    <a:pt x="21068" y="11914"/>
                  </a:lnTo>
                  <a:lnTo>
                    <a:pt x="20441" y="12164"/>
                  </a:lnTo>
                  <a:lnTo>
                    <a:pt x="18811" y="12541"/>
                  </a:lnTo>
                  <a:lnTo>
                    <a:pt x="16804" y="12666"/>
                  </a:lnTo>
                  <a:lnTo>
                    <a:pt x="16804" y="12666"/>
                  </a:lnTo>
                  <a:lnTo>
                    <a:pt x="15425" y="12541"/>
                  </a:lnTo>
                  <a:lnTo>
                    <a:pt x="14046" y="12415"/>
                  </a:lnTo>
                  <a:lnTo>
                    <a:pt x="11287" y="11914"/>
                  </a:lnTo>
                  <a:lnTo>
                    <a:pt x="8528" y="11161"/>
                  </a:lnTo>
                  <a:lnTo>
                    <a:pt x="5894" y="10283"/>
                  </a:lnTo>
                  <a:lnTo>
                    <a:pt x="3512" y="9406"/>
                  </a:lnTo>
                  <a:lnTo>
                    <a:pt x="1631" y="8779"/>
                  </a:lnTo>
                  <a:lnTo>
                    <a:pt x="0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229;p64">
              <a:extLst>
                <a:ext uri="{FF2B5EF4-FFF2-40B4-BE49-F238E27FC236}">
                  <a16:creationId xmlns:a16="http://schemas.microsoft.com/office/drawing/2014/main" id="{8C4556F3-97EA-4ABB-83EB-CB79937E47B1}"/>
                </a:ext>
              </a:extLst>
            </p:cNvPr>
            <p:cNvSpPr/>
            <p:nvPr/>
          </p:nvSpPr>
          <p:spPr>
            <a:xfrm>
              <a:off x="5350875" y="1470200"/>
              <a:ext cx="28250" cy="18850"/>
            </a:xfrm>
            <a:custGeom>
              <a:avLst/>
              <a:gdLst/>
              <a:ahLst/>
              <a:cxnLst/>
              <a:rect l="l" t="t" r="r" b="b"/>
              <a:pathLst>
                <a:path w="1130" h="754" extrusionOk="0">
                  <a:moveTo>
                    <a:pt x="878" y="628"/>
                  </a:moveTo>
                  <a:lnTo>
                    <a:pt x="878" y="628"/>
                  </a:lnTo>
                  <a:lnTo>
                    <a:pt x="1129" y="753"/>
                  </a:lnTo>
                  <a:lnTo>
                    <a:pt x="1129" y="753"/>
                  </a:lnTo>
                  <a:lnTo>
                    <a:pt x="878" y="62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230;p64">
              <a:extLst>
                <a:ext uri="{FF2B5EF4-FFF2-40B4-BE49-F238E27FC236}">
                  <a16:creationId xmlns:a16="http://schemas.microsoft.com/office/drawing/2014/main" id="{A8272AA0-9D9F-4045-AD1B-73C1480626CE}"/>
                </a:ext>
              </a:extLst>
            </p:cNvPr>
            <p:cNvSpPr/>
            <p:nvPr/>
          </p:nvSpPr>
          <p:spPr>
            <a:xfrm>
              <a:off x="5372825" y="1485875"/>
              <a:ext cx="6300" cy="3175"/>
            </a:xfrm>
            <a:custGeom>
              <a:avLst/>
              <a:gdLst/>
              <a:ahLst/>
              <a:cxnLst/>
              <a:rect l="l" t="t" r="r" b="b"/>
              <a:pathLst>
                <a:path w="252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126"/>
                  </a:lnTo>
                  <a:lnTo>
                    <a:pt x="251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231;p64">
              <a:extLst>
                <a:ext uri="{FF2B5EF4-FFF2-40B4-BE49-F238E27FC236}">
                  <a16:creationId xmlns:a16="http://schemas.microsoft.com/office/drawing/2014/main" id="{9E176F44-445A-497B-AE11-3CA68334577A}"/>
                </a:ext>
              </a:extLst>
            </p:cNvPr>
            <p:cNvSpPr/>
            <p:nvPr/>
          </p:nvSpPr>
          <p:spPr>
            <a:xfrm>
              <a:off x="5350875" y="1470200"/>
              <a:ext cx="12550" cy="9425"/>
            </a:xfrm>
            <a:custGeom>
              <a:avLst/>
              <a:gdLst/>
              <a:ahLst/>
              <a:cxnLst/>
              <a:rect l="l" t="t" r="r" b="b"/>
              <a:pathLst>
                <a:path w="502" h="37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232;p64">
              <a:extLst>
                <a:ext uri="{FF2B5EF4-FFF2-40B4-BE49-F238E27FC236}">
                  <a16:creationId xmlns:a16="http://schemas.microsoft.com/office/drawing/2014/main" id="{C150EBDB-D03F-4542-AD8E-4A318B90BD6C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extrusionOk="0">
                  <a:moveTo>
                    <a:pt x="1129" y="1"/>
                  </a:moveTo>
                  <a:lnTo>
                    <a:pt x="1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551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233;p64">
              <a:extLst>
                <a:ext uri="{FF2B5EF4-FFF2-40B4-BE49-F238E27FC236}">
                  <a16:creationId xmlns:a16="http://schemas.microsoft.com/office/drawing/2014/main" id="{358CD323-332F-49FA-91E1-532C28A1BB30}"/>
                </a:ext>
              </a:extLst>
            </p:cNvPr>
            <p:cNvSpPr/>
            <p:nvPr/>
          </p:nvSpPr>
          <p:spPr>
            <a:xfrm>
              <a:off x="5212925" y="1470200"/>
              <a:ext cx="166200" cy="18850"/>
            </a:xfrm>
            <a:custGeom>
              <a:avLst/>
              <a:gdLst/>
              <a:ahLst/>
              <a:cxnLst/>
              <a:rect l="l" t="t" r="r" b="b"/>
              <a:pathLst>
                <a:path w="6648" h="754" fill="none" extrusionOk="0">
                  <a:moveTo>
                    <a:pt x="5518" y="1"/>
                  </a:moveTo>
                  <a:lnTo>
                    <a:pt x="1129" y="1"/>
                  </a:lnTo>
                  <a:lnTo>
                    <a:pt x="1" y="753"/>
                  </a:lnTo>
                  <a:lnTo>
                    <a:pt x="6647" y="753"/>
                  </a:lnTo>
                  <a:lnTo>
                    <a:pt x="6647" y="753"/>
                  </a:lnTo>
                  <a:lnTo>
                    <a:pt x="6396" y="628"/>
                  </a:lnTo>
                  <a:lnTo>
                    <a:pt x="6020" y="377"/>
                  </a:lnTo>
                  <a:lnTo>
                    <a:pt x="6020" y="377"/>
                  </a:lnTo>
                  <a:lnTo>
                    <a:pt x="5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234;p64">
              <a:extLst>
                <a:ext uri="{FF2B5EF4-FFF2-40B4-BE49-F238E27FC236}">
                  <a16:creationId xmlns:a16="http://schemas.microsoft.com/office/drawing/2014/main" id="{8EC8EEC9-F576-4A9C-8C9A-3E4C5DC78504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35;p64">
              <a:extLst>
                <a:ext uri="{FF2B5EF4-FFF2-40B4-BE49-F238E27FC236}">
                  <a16:creationId xmlns:a16="http://schemas.microsoft.com/office/drawing/2014/main" id="{72AE6757-F80E-469D-9A11-26030E1B9011}"/>
                </a:ext>
              </a:extLst>
            </p:cNvPr>
            <p:cNvSpPr/>
            <p:nvPr/>
          </p:nvSpPr>
          <p:spPr>
            <a:xfrm>
              <a:off x="5438650" y="152977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36;p64">
              <a:extLst>
                <a:ext uri="{FF2B5EF4-FFF2-40B4-BE49-F238E27FC236}">
                  <a16:creationId xmlns:a16="http://schemas.microsoft.com/office/drawing/2014/main" id="{3186F50E-BA6B-48F1-97E6-3FFF4E5E56A8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894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37;p64">
              <a:extLst>
                <a:ext uri="{FF2B5EF4-FFF2-40B4-BE49-F238E27FC236}">
                  <a16:creationId xmlns:a16="http://schemas.microsoft.com/office/drawing/2014/main" id="{2B3D07E6-80D0-4F61-8E94-6984B7EA93FB}"/>
                </a:ext>
              </a:extLst>
            </p:cNvPr>
            <p:cNvSpPr/>
            <p:nvPr/>
          </p:nvSpPr>
          <p:spPr>
            <a:xfrm>
              <a:off x="5143950" y="15297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1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8;p64">
              <a:extLst>
                <a:ext uri="{FF2B5EF4-FFF2-40B4-BE49-F238E27FC236}">
                  <a16:creationId xmlns:a16="http://schemas.microsoft.com/office/drawing/2014/main" id="{2B47248A-808E-4E54-BBB3-ADFA8205649D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extrusionOk="0">
                  <a:moveTo>
                    <a:pt x="1254" y="0"/>
                  </a:move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39;p64">
              <a:extLst>
                <a:ext uri="{FF2B5EF4-FFF2-40B4-BE49-F238E27FC236}">
                  <a16:creationId xmlns:a16="http://schemas.microsoft.com/office/drawing/2014/main" id="{9C23DEB6-4597-4E5B-8C61-F65375D4E43B}"/>
                </a:ext>
              </a:extLst>
            </p:cNvPr>
            <p:cNvSpPr/>
            <p:nvPr/>
          </p:nvSpPr>
          <p:spPr>
            <a:xfrm>
              <a:off x="5115750" y="1529775"/>
              <a:ext cx="344875" cy="18825"/>
            </a:xfrm>
            <a:custGeom>
              <a:avLst/>
              <a:gdLst/>
              <a:ahLst/>
              <a:cxnLst/>
              <a:rect l="l" t="t" r="r" b="b"/>
              <a:pathLst>
                <a:path w="13795" h="753" fill="none" extrusionOk="0">
                  <a:moveTo>
                    <a:pt x="12917" y="0"/>
                  </a:moveTo>
                  <a:lnTo>
                    <a:pt x="1254" y="0"/>
                  </a:lnTo>
                  <a:lnTo>
                    <a:pt x="1129" y="126"/>
                  </a:lnTo>
                  <a:lnTo>
                    <a:pt x="0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3795" y="753"/>
                  </a:lnTo>
                  <a:lnTo>
                    <a:pt x="12917" y="126"/>
                  </a:lnTo>
                  <a:lnTo>
                    <a:pt x="12917" y="126"/>
                  </a:lnTo>
                  <a:lnTo>
                    <a:pt x="129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40;p64">
              <a:extLst>
                <a:ext uri="{FF2B5EF4-FFF2-40B4-BE49-F238E27FC236}">
                  <a16:creationId xmlns:a16="http://schemas.microsoft.com/office/drawing/2014/main" id="{AA5E7E2D-14FF-4D9D-9529-73807311C3B3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41;p64">
              <a:extLst>
                <a:ext uri="{FF2B5EF4-FFF2-40B4-BE49-F238E27FC236}">
                  <a16:creationId xmlns:a16="http://schemas.microsoft.com/office/drawing/2014/main" id="{38535F80-F8EB-45B9-894A-535B7FE345D2}"/>
                </a:ext>
              </a:extLst>
            </p:cNvPr>
            <p:cNvSpPr/>
            <p:nvPr/>
          </p:nvSpPr>
          <p:spPr>
            <a:xfrm>
              <a:off x="5034225" y="1589350"/>
              <a:ext cx="15700" cy="12550"/>
            </a:xfrm>
            <a:custGeom>
              <a:avLst/>
              <a:gdLst/>
              <a:ahLst/>
              <a:cxnLst/>
              <a:rect l="l" t="t" r="r" b="b"/>
              <a:pathLst>
                <a:path w="628" h="502" fill="none" extrusionOk="0">
                  <a:moveTo>
                    <a:pt x="628" y="0"/>
                  </a:moveTo>
                  <a:lnTo>
                    <a:pt x="628" y="0"/>
                  </a:lnTo>
                  <a:lnTo>
                    <a:pt x="1" y="502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42;p64">
              <a:extLst>
                <a:ext uri="{FF2B5EF4-FFF2-40B4-BE49-F238E27FC236}">
                  <a16:creationId xmlns:a16="http://schemas.microsoft.com/office/drawing/2014/main" id="{CBB6CDB0-587C-40D8-AF8E-E29436466734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extrusionOk="0">
                  <a:moveTo>
                    <a:pt x="1129" y="0"/>
                  </a:move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54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43;p64">
              <a:extLst>
                <a:ext uri="{FF2B5EF4-FFF2-40B4-BE49-F238E27FC236}">
                  <a16:creationId xmlns:a16="http://schemas.microsoft.com/office/drawing/2014/main" id="{B92CAF9C-006F-479E-AEF8-73A5587153A8}"/>
                </a:ext>
              </a:extLst>
            </p:cNvPr>
            <p:cNvSpPr/>
            <p:nvPr/>
          </p:nvSpPr>
          <p:spPr>
            <a:xfrm>
              <a:off x="5021700" y="1589350"/>
              <a:ext cx="385625" cy="18825"/>
            </a:xfrm>
            <a:custGeom>
              <a:avLst/>
              <a:gdLst/>
              <a:ahLst/>
              <a:cxnLst/>
              <a:rect l="l" t="t" r="r" b="b"/>
              <a:pathLst>
                <a:path w="15425" h="753" fill="none" extrusionOk="0">
                  <a:moveTo>
                    <a:pt x="15425" y="0"/>
                  </a:moveTo>
                  <a:lnTo>
                    <a:pt x="1129" y="0"/>
                  </a:lnTo>
                  <a:lnTo>
                    <a:pt x="502" y="502"/>
                  </a:lnTo>
                  <a:lnTo>
                    <a:pt x="0" y="753"/>
                  </a:lnTo>
                  <a:lnTo>
                    <a:pt x="14296" y="753"/>
                  </a:lnTo>
                  <a:lnTo>
                    <a:pt x="14296" y="753"/>
                  </a:lnTo>
                  <a:lnTo>
                    <a:pt x="154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44;p64">
              <a:extLst>
                <a:ext uri="{FF2B5EF4-FFF2-40B4-BE49-F238E27FC236}">
                  <a16:creationId xmlns:a16="http://schemas.microsoft.com/office/drawing/2014/main" id="{45C65EC2-158F-425D-8BB5-B9F453CB912C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245;p64">
              <a:extLst>
                <a:ext uri="{FF2B5EF4-FFF2-40B4-BE49-F238E27FC236}">
                  <a16:creationId xmlns:a16="http://schemas.microsoft.com/office/drawing/2014/main" id="{9F115A6C-C97B-479B-8643-ECB6D16A18B5}"/>
                </a:ext>
              </a:extLst>
            </p:cNvPr>
            <p:cNvSpPr/>
            <p:nvPr/>
          </p:nvSpPr>
          <p:spPr>
            <a:xfrm>
              <a:off x="5012275" y="1652050"/>
              <a:ext cx="47050" cy="18825"/>
            </a:xfrm>
            <a:custGeom>
              <a:avLst/>
              <a:gdLst/>
              <a:ahLst/>
              <a:cxnLst/>
              <a:rect l="l" t="t" r="r" b="b"/>
              <a:pathLst>
                <a:path w="1882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882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246;p64">
              <a:extLst>
                <a:ext uri="{FF2B5EF4-FFF2-40B4-BE49-F238E27FC236}">
                  <a16:creationId xmlns:a16="http://schemas.microsoft.com/office/drawing/2014/main" id="{8AF67729-1760-4247-B0CF-2EF97871362B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" y="0"/>
                  </a:moveTo>
                  <a:lnTo>
                    <a:pt x="1882" y="753"/>
                  </a:lnTo>
                  <a:lnTo>
                    <a:pt x="11036" y="753"/>
                  </a:lnTo>
                  <a:lnTo>
                    <a:pt x="121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247;p64">
              <a:extLst>
                <a:ext uri="{FF2B5EF4-FFF2-40B4-BE49-F238E27FC236}">
                  <a16:creationId xmlns:a16="http://schemas.microsoft.com/office/drawing/2014/main" id="{F7EB8967-360F-4E69-8539-AB0DE7039272}"/>
                </a:ext>
              </a:extLst>
            </p:cNvPr>
            <p:cNvSpPr/>
            <p:nvPr/>
          </p:nvSpPr>
          <p:spPr>
            <a:xfrm>
              <a:off x="5012275" y="16520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fill="none" extrusionOk="0">
                  <a:moveTo>
                    <a:pt x="1216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82" y="753"/>
                  </a:lnTo>
                  <a:lnTo>
                    <a:pt x="11036" y="753"/>
                  </a:lnTo>
                  <a:lnTo>
                    <a:pt x="11036" y="753"/>
                  </a:lnTo>
                  <a:lnTo>
                    <a:pt x="121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248;p64">
              <a:extLst>
                <a:ext uri="{FF2B5EF4-FFF2-40B4-BE49-F238E27FC236}">
                  <a16:creationId xmlns:a16="http://schemas.microsoft.com/office/drawing/2014/main" id="{9C0B8D4E-875D-412B-8F7C-EE2833275768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249;p64">
              <a:extLst>
                <a:ext uri="{FF2B5EF4-FFF2-40B4-BE49-F238E27FC236}">
                  <a16:creationId xmlns:a16="http://schemas.microsoft.com/office/drawing/2014/main" id="{9BB78455-C973-4FD3-999E-41DD42035C34}"/>
                </a:ext>
              </a:extLst>
            </p:cNvPr>
            <p:cNvSpPr/>
            <p:nvPr/>
          </p:nvSpPr>
          <p:spPr>
            <a:xfrm>
              <a:off x="5178450" y="1711600"/>
              <a:ext cx="34500" cy="9450"/>
            </a:xfrm>
            <a:custGeom>
              <a:avLst/>
              <a:gdLst/>
              <a:ahLst/>
              <a:cxnLst/>
              <a:rect l="l" t="t" r="r" b="b"/>
              <a:pathLst>
                <a:path w="1380" h="37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250;p64">
              <a:extLst>
                <a:ext uri="{FF2B5EF4-FFF2-40B4-BE49-F238E27FC236}">
                  <a16:creationId xmlns:a16="http://schemas.microsoft.com/office/drawing/2014/main" id="{C8D12208-F846-4AEE-B83D-257A59ADC1B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extrusionOk="0">
                  <a:moveTo>
                    <a:pt x="0" y="1"/>
                  </a:moveTo>
                  <a:lnTo>
                    <a:pt x="1380" y="377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51;p64">
              <a:extLst>
                <a:ext uri="{FF2B5EF4-FFF2-40B4-BE49-F238E27FC236}">
                  <a16:creationId xmlns:a16="http://schemas.microsoft.com/office/drawing/2014/main" id="{10902679-AA68-4B16-B3AF-F1F6CE906961}"/>
                </a:ext>
              </a:extLst>
            </p:cNvPr>
            <p:cNvSpPr/>
            <p:nvPr/>
          </p:nvSpPr>
          <p:spPr>
            <a:xfrm>
              <a:off x="5178450" y="1711600"/>
              <a:ext cx="47050" cy="9450"/>
            </a:xfrm>
            <a:custGeom>
              <a:avLst/>
              <a:gdLst/>
              <a:ahLst/>
              <a:cxnLst/>
              <a:rect l="l" t="t" r="r" b="b"/>
              <a:pathLst>
                <a:path w="1882" h="378" fill="none" extrusionOk="0">
                  <a:moveTo>
                    <a:pt x="188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380" y="377"/>
                  </a:lnTo>
                  <a:lnTo>
                    <a:pt x="1380" y="377"/>
                  </a:lnTo>
                  <a:lnTo>
                    <a:pt x="18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52;p64">
              <a:extLst>
                <a:ext uri="{FF2B5EF4-FFF2-40B4-BE49-F238E27FC236}">
                  <a16:creationId xmlns:a16="http://schemas.microsoft.com/office/drawing/2014/main" id="{C098D8EE-23D0-4F75-82BC-DB629E676B6C}"/>
                </a:ext>
              </a:extLst>
            </p:cNvPr>
            <p:cNvSpPr/>
            <p:nvPr/>
          </p:nvSpPr>
          <p:spPr>
            <a:xfrm>
              <a:off x="5062450" y="1473350"/>
              <a:ext cx="275900" cy="188125"/>
            </a:xfrm>
            <a:custGeom>
              <a:avLst/>
              <a:gdLst/>
              <a:ahLst/>
              <a:cxnLst/>
              <a:rect l="l" t="t" r="r" b="b"/>
              <a:pathLst>
                <a:path w="11036" h="7525" extrusionOk="0">
                  <a:moveTo>
                    <a:pt x="11036" y="0"/>
                  </a:moveTo>
                  <a:lnTo>
                    <a:pt x="8151" y="1756"/>
                  </a:lnTo>
                  <a:lnTo>
                    <a:pt x="5393" y="3511"/>
                  </a:lnTo>
                  <a:lnTo>
                    <a:pt x="2634" y="5393"/>
                  </a:lnTo>
                  <a:lnTo>
                    <a:pt x="0" y="7399"/>
                  </a:lnTo>
                  <a:lnTo>
                    <a:pt x="0" y="7524"/>
                  </a:lnTo>
                  <a:lnTo>
                    <a:pt x="3762" y="5142"/>
                  </a:lnTo>
                  <a:lnTo>
                    <a:pt x="7148" y="2884"/>
                  </a:lnTo>
                  <a:lnTo>
                    <a:pt x="11036" y="126"/>
                  </a:lnTo>
                  <a:lnTo>
                    <a:pt x="1103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53;p64">
              <a:extLst>
                <a:ext uri="{FF2B5EF4-FFF2-40B4-BE49-F238E27FC236}">
                  <a16:creationId xmlns:a16="http://schemas.microsoft.com/office/drawing/2014/main" id="{1437AB6A-12BF-4A47-8519-178627880168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extrusionOk="0">
                  <a:moveTo>
                    <a:pt x="10158" y="0"/>
                  </a:moveTo>
                  <a:lnTo>
                    <a:pt x="1" y="6772"/>
                  </a:lnTo>
                  <a:lnTo>
                    <a:pt x="1756" y="7274"/>
                  </a:lnTo>
                  <a:lnTo>
                    <a:pt x="3637" y="7650"/>
                  </a:lnTo>
                  <a:lnTo>
                    <a:pt x="5518" y="7901"/>
                  </a:lnTo>
                  <a:lnTo>
                    <a:pt x="7399" y="8026"/>
                  </a:lnTo>
                  <a:lnTo>
                    <a:pt x="9406" y="7901"/>
                  </a:lnTo>
                  <a:lnTo>
                    <a:pt x="10911" y="7524"/>
                  </a:lnTo>
                  <a:lnTo>
                    <a:pt x="11663" y="7274"/>
                  </a:lnTo>
                  <a:lnTo>
                    <a:pt x="12165" y="6897"/>
                  </a:lnTo>
                  <a:lnTo>
                    <a:pt x="12666" y="6647"/>
                  </a:lnTo>
                  <a:lnTo>
                    <a:pt x="13043" y="6270"/>
                  </a:lnTo>
                  <a:lnTo>
                    <a:pt x="13293" y="5894"/>
                  </a:lnTo>
                  <a:lnTo>
                    <a:pt x="13544" y="5393"/>
                  </a:lnTo>
                  <a:lnTo>
                    <a:pt x="13670" y="5016"/>
                  </a:lnTo>
                  <a:lnTo>
                    <a:pt x="13670" y="4515"/>
                  </a:lnTo>
                  <a:lnTo>
                    <a:pt x="13544" y="4013"/>
                  </a:lnTo>
                  <a:lnTo>
                    <a:pt x="13419" y="3637"/>
                  </a:lnTo>
                  <a:lnTo>
                    <a:pt x="12917" y="2634"/>
                  </a:lnTo>
                  <a:lnTo>
                    <a:pt x="11538" y="1254"/>
                  </a:lnTo>
                  <a:lnTo>
                    <a:pt x="1015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54;p64">
              <a:extLst>
                <a:ext uri="{FF2B5EF4-FFF2-40B4-BE49-F238E27FC236}">
                  <a16:creationId xmlns:a16="http://schemas.microsoft.com/office/drawing/2014/main" id="{3A37D320-A495-4D0B-9C9B-18AAD7834AE0}"/>
                </a:ext>
              </a:extLst>
            </p:cNvPr>
            <p:cNvSpPr/>
            <p:nvPr/>
          </p:nvSpPr>
          <p:spPr>
            <a:xfrm>
              <a:off x="5212925" y="1551725"/>
              <a:ext cx="341750" cy="200675"/>
            </a:xfrm>
            <a:custGeom>
              <a:avLst/>
              <a:gdLst/>
              <a:ahLst/>
              <a:cxnLst/>
              <a:rect l="l" t="t" r="r" b="b"/>
              <a:pathLst>
                <a:path w="13670" h="8027" fill="none" extrusionOk="0">
                  <a:moveTo>
                    <a:pt x="7399" y="8026"/>
                  </a:moveTo>
                  <a:lnTo>
                    <a:pt x="7399" y="8026"/>
                  </a:lnTo>
                  <a:lnTo>
                    <a:pt x="5518" y="7901"/>
                  </a:lnTo>
                  <a:lnTo>
                    <a:pt x="3637" y="7650"/>
                  </a:lnTo>
                  <a:lnTo>
                    <a:pt x="1756" y="7274"/>
                  </a:lnTo>
                  <a:lnTo>
                    <a:pt x="1" y="6772"/>
                  </a:lnTo>
                  <a:lnTo>
                    <a:pt x="1" y="6772"/>
                  </a:lnTo>
                  <a:lnTo>
                    <a:pt x="10158" y="0"/>
                  </a:lnTo>
                  <a:lnTo>
                    <a:pt x="10158" y="0"/>
                  </a:lnTo>
                  <a:lnTo>
                    <a:pt x="11538" y="1254"/>
                  </a:lnTo>
                  <a:lnTo>
                    <a:pt x="12917" y="2634"/>
                  </a:lnTo>
                  <a:lnTo>
                    <a:pt x="12917" y="2634"/>
                  </a:lnTo>
                  <a:lnTo>
                    <a:pt x="13419" y="3637"/>
                  </a:lnTo>
                  <a:lnTo>
                    <a:pt x="13544" y="4013"/>
                  </a:lnTo>
                  <a:lnTo>
                    <a:pt x="13670" y="4515"/>
                  </a:lnTo>
                  <a:lnTo>
                    <a:pt x="13670" y="5016"/>
                  </a:lnTo>
                  <a:lnTo>
                    <a:pt x="13544" y="5393"/>
                  </a:lnTo>
                  <a:lnTo>
                    <a:pt x="13293" y="5894"/>
                  </a:lnTo>
                  <a:lnTo>
                    <a:pt x="13043" y="6270"/>
                  </a:lnTo>
                  <a:lnTo>
                    <a:pt x="12666" y="6647"/>
                  </a:lnTo>
                  <a:lnTo>
                    <a:pt x="12165" y="6897"/>
                  </a:lnTo>
                  <a:lnTo>
                    <a:pt x="11663" y="7274"/>
                  </a:lnTo>
                  <a:lnTo>
                    <a:pt x="10911" y="7524"/>
                  </a:lnTo>
                  <a:lnTo>
                    <a:pt x="9406" y="7901"/>
                  </a:lnTo>
                  <a:lnTo>
                    <a:pt x="7399" y="8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55;p64">
              <a:extLst>
                <a:ext uri="{FF2B5EF4-FFF2-40B4-BE49-F238E27FC236}">
                  <a16:creationId xmlns:a16="http://schemas.microsoft.com/office/drawing/2014/main" id="{6D5B0D42-A6EE-409A-87E1-2F3F08457197}"/>
                </a:ext>
              </a:extLst>
            </p:cNvPr>
            <p:cNvSpPr/>
            <p:nvPr/>
          </p:nvSpPr>
          <p:spPr>
            <a:xfrm>
              <a:off x="4319425" y="4062925"/>
              <a:ext cx="1050275" cy="1156875"/>
            </a:xfrm>
            <a:custGeom>
              <a:avLst/>
              <a:gdLst/>
              <a:ahLst/>
              <a:cxnLst/>
              <a:rect l="l" t="t" r="r" b="b"/>
              <a:pathLst>
                <a:path w="42011" h="46275" extrusionOk="0">
                  <a:moveTo>
                    <a:pt x="28467" y="1"/>
                  </a:moveTo>
                  <a:lnTo>
                    <a:pt x="3512" y="7023"/>
                  </a:lnTo>
                  <a:lnTo>
                    <a:pt x="14798" y="29596"/>
                  </a:lnTo>
                  <a:lnTo>
                    <a:pt x="12039" y="31728"/>
                  </a:lnTo>
                  <a:lnTo>
                    <a:pt x="9155" y="33860"/>
                  </a:lnTo>
                  <a:lnTo>
                    <a:pt x="6145" y="36243"/>
                  </a:lnTo>
                  <a:lnTo>
                    <a:pt x="2885" y="38876"/>
                  </a:lnTo>
                  <a:lnTo>
                    <a:pt x="1756" y="39879"/>
                  </a:lnTo>
                  <a:lnTo>
                    <a:pt x="1129" y="40506"/>
                  </a:lnTo>
                  <a:lnTo>
                    <a:pt x="628" y="41259"/>
                  </a:lnTo>
                  <a:lnTo>
                    <a:pt x="377" y="42011"/>
                  </a:lnTo>
                  <a:lnTo>
                    <a:pt x="126" y="43014"/>
                  </a:lnTo>
                  <a:lnTo>
                    <a:pt x="1" y="43892"/>
                  </a:lnTo>
                  <a:lnTo>
                    <a:pt x="126" y="44770"/>
                  </a:lnTo>
                  <a:lnTo>
                    <a:pt x="251" y="45522"/>
                  </a:lnTo>
                  <a:lnTo>
                    <a:pt x="502" y="46024"/>
                  </a:lnTo>
                  <a:lnTo>
                    <a:pt x="753" y="46149"/>
                  </a:lnTo>
                  <a:lnTo>
                    <a:pt x="1004" y="46275"/>
                  </a:lnTo>
                  <a:lnTo>
                    <a:pt x="3136" y="45899"/>
                  </a:lnTo>
                  <a:lnTo>
                    <a:pt x="7776" y="44895"/>
                  </a:lnTo>
                  <a:lnTo>
                    <a:pt x="21570" y="41635"/>
                  </a:lnTo>
                  <a:lnTo>
                    <a:pt x="28843" y="39754"/>
                  </a:lnTo>
                  <a:lnTo>
                    <a:pt x="35364" y="38124"/>
                  </a:lnTo>
                  <a:lnTo>
                    <a:pt x="40004" y="36744"/>
                  </a:lnTo>
                  <a:lnTo>
                    <a:pt x="41384" y="36243"/>
                  </a:lnTo>
                  <a:lnTo>
                    <a:pt x="42011" y="35992"/>
                  </a:lnTo>
                  <a:lnTo>
                    <a:pt x="42011" y="35239"/>
                  </a:lnTo>
                  <a:lnTo>
                    <a:pt x="41635" y="33484"/>
                  </a:lnTo>
                  <a:lnTo>
                    <a:pt x="40381" y="27590"/>
                  </a:lnTo>
                  <a:lnTo>
                    <a:pt x="40381" y="27464"/>
                  </a:lnTo>
                  <a:lnTo>
                    <a:pt x="39628" y="25458"/>
                  </a:lnTo>
                  <a:lnTo>
                    <a:pt x="38123" y="21947"/>
                  </a:lnTo>
                  <a:lnTo>
                    <a:pt x="34110" y="12667"/>
                  </a:lnTo>
                  <a:lnTo>
                    <a:pt x="2846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6;p64">
              <a:extLst>
                <a:ext uri="{FF2B5EF4-FFF2-40B4-BE49-F238E27FC236}">
                  <a16:creationId xmlns:a16="http://schemas.microsoft.com/office/drawing/2014/main" id="{D5E320F2-CE8D-48C7-B953-BC0F654332FF}"/>
                </a:ext>
              </a:extLst>
            </p:cNvPr>
            <p:cNvSpPr/>
            <p:nvPr/>
          </p:nvSpPr>
          <p:spPr>
            <a:xfrm>
              <a:off x="4319425" y="4501850"/>
              <a:ext cx="1050275" cy="714825"/>
            </a:xfrm>
            <a:custGeom>
              <a:avLst/>
              <a:gdLst/>
              <a:ahLst/>
              <a:cxnLst/>
              <a:rect l="l" t="t" r="r" b="b"/>
              <a:pathLst>
                <a:path w="42011" h="28593" extrusionOk="0">
                  <a:moveTo>
                    <a:pt x="36368" y="0"/>
                  </a:moveTo>
                  <a:lnTo>
                    <a:pt x="24705" y="3135"/>
                  </a:lnTo>
                  <a:lnTo>
                    <a:pt x="17683" y="5142"/>
                  </a:lnTo>
                  <a:lnTo>
                    <a:pt x="12165" y="6647"/>
                  </a:lnTo>
                  <a:lnTo>
                    <a:pt x="14924" y="12039"/>
                  </a:lnTo>
                  <a:lnTo>
                    <a:pt x="12039" y="14171"/>
                  </a:lnTo>
                  <a:lnTo>
                    <a:pt x="9155" y="16303"/>
                  </a:lnTo>
                  <a:lnTo>
                    <a:pt x="6145" y="18686"/>
                  </a:lnTo>
                  <a:lnTo>
                    <a:pt x="2885" y="21319"/>
                  </a:lnTo>
                  <a:lnTo>
                    <a:pt x="1756" y="22322"/>
                  </a:lnTo>
                  <a:lnTo>
                    <a:pt x="1129" y="22949"/>
                  </a:lnTo>
                  <a:lnTo>
                    <a:pt x="628" y="23702"/>
                  </a:lnTo>
                  <a:lnTo>
                    <a:pt x="377" y="24454"/>
                  </a:lnTo>
                  <a:lnTo>
                    <a:pt x="126" y="25457"/>
                  </a:lnTo>
                  <a:lnTo>
                    <a:pt x="1" y="26335"/>
                  </a:lnTo>
                  <a:lnTo>
                    <a:pt x="126" y="27213"/>
                  </a:lnTo>
                  <a:lnTo>
                    <a:pt x="251" y="27965"/>
                  </a:lnTo>
                  <a:lnTo>
                    <a:pt x="502" y="28467"/>
                  </a:lnTo>
                  <a:lnTo>
                    <a:pt x="753" y="28592"/>
                  </a:lnTo>
                  <a:lnTo>
                    <a:pt x="1004" y="28592"/>
                  </a:lnTo>
                  <a:lnTo>
                    <a:pt x="3136" y="28342"/>
                  </a:lnTo>
                  <a:lnTo>
                    <a:pt x="7776" y="27338"/>
                  </a:lnTo>
                  <a:lnTo>
                    <a:pt x="21570" y="24078"/>
                  </a:lnTo>
                  <a:lnTo>
                    <a:pt x="28843" y="22197"/>
                  </a:lnTo>
                  <a:lnTo>
                    <a:pt x="35364" y="20567"/>
                  </a:lnTo>
                  <a:lnTo>
                    <a:pt x="40004" y="19187"/>
                  </a:lnTo>
                  <a:lnTo>
                    <a:pt x="41384" y="18686"/>
                  </a:lnTo>
                  <a:lnTo>
                    <a:pt x="42011" y="18435"/>
                  </a:lnTo>
                  <a:lnTo>
                    <a:pt x="42011" y="17682"/>
                  </a:lnTo>
                  <a:lnTo>
                    <a:pt x="41635" y="15927"/>
                  </a:lnTo>
                  <a:lnTo>
                    <a:pt x="40381" y="10033"/>
                  </a:lnTo>
                  <a:lnTo>
                    <a:pt x="40381" y="9907"/>
                  </a:lnTo>
                  <a:lnTo>
                    <a:pt x="39879" y="8528"/>
                  </a:lnTo>
                  <a:lnTo>
                    <a:pt x="39001" y="6271"/>
                  </a:lnTo>
                  <a:lnTo>
                    <a:pt x="3636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57;p64">
              <a:extLst>
                <a:ext uri="{FF2B5EF4-FFF2-40B4-BE49-F238E27FC236}">
                  <a16:creationId xmlns:a16="http://schemas.microsoft.com/office/drawing/2014/main" id="{E23F3ADC-1504-4854-83DC-51307AF3DF81}"/>
                </a:ext>
              </a:extLst>
            </p:cNvPr>
            <p:cNvSpPr/>
            <p:nvPr/>
          </p:nvSpPr>
          <p:spPr>
            <a:xfrm>
              <a:off x="4316300" y="4636650"/>
              <a:ext cx="1056550" cy="586300"/>
            </a:xfrm>
            <a:custGeom>
              <a:avLst/>
              <a:gdLst/>
              <a:ahLst/>
              <a:cxnLst/>
              <a:rect l="l" t="t" r="r" b="b"/>
              <a:pathLst>
                <a:path w="42262" h="23452" extrusionOk="0">
                  <a:moveTo>
                    <a:pt x="39628" y="1"/>
                  </a:moveTo>
                  <a:lnTo>
                    <a:pt x="14798" y="6020"/>
                  </a:lnTo>
                  <a:lnTo>
                    <a:pt x="8402" y="11287"/>
                  </a:lnTo>
                  <a:lnTo>
                    <a:pt x="3637" y="15175"/>
                  </a:lnTo>
                  <a:lnTo>
                    <a:pt x="1881" y="16679"/>
                  </a:lnTo>
                  <a:lnTo>
                    <a:pt x="1003" y="17683"/>
                  </a:lnTo>
                  <a:lnTo>
                    <a:pt x="627" y="18310"/>
                  </a:lnTo>
                  <a:lnTo>
                    <a:pt x="251" y="19188"/>
                  </a:lnTo>
                  <a:lnTo>
                    <a:pt x="126" y="20065"/>
                  </a:lnTo>
                  <a:lnTo>
                    <a:pt x="0" y="21069"/>
                  </a:lnTo>
                  <a:lnTo>
                    <a:pt x="0" y="21946"/>
                  </a:lnTo>
                  <a:lnTo>
                    <a:pt x="251" y="22699"/>
                  </a:lnTo>
                  <a:lnTo>
                    <a:pt x="502" y="23200"/>
                  </a:lnTo>
                  <a:lnTo>
                    <a:pt x="753" y="23326"/>
                  </a:lnTo>
                  <a:lnTo>
                    <a:pt x="1003" y="23451"/>
                  </a:lnTo>
                  <a:lnTo>
                    <a:pt x="3135" y="23075"/>
                  </a:lnTo>
                  <a:lnTo>
                    <a:pt x="7901" y="22072"/>
                  </a:lnTo>
                  <a:lnTo>
                    <a:pt x="21695" y="18811"/>
                  </a:lnTo>
                  <a:lnTo>
                    <a:pt x="28968" y="16930"/>
                  </a:lnTo>
                  <a:lnTo>
                    <a:pt x="35364" y="15175"/>
                  </a:lnTo>
                  <a:lnTo>
                    <a:pt x="40129" y="13795"/>
                  </a:lnTo>
                  <a:lnTo>
                    <a:pt x="41509" y="13419"/>
                  </a:lnTo>
                  <a:lnTo>
                    <a:pt x="42136" y="13043"/>
                  </a:lnTo>
                  <a:lnTo>
                    <a:pt x="42261" y="12541"/>
                  </a:lnTo>
                  <a:lnTo>
                    <a:pt x="42261" y="11663"/>
                  </a:lnTo>
                  <a:lnTo>
                    <a:pt x="42136" y="10409"/>
                  </a:lnTo>
                  <a:lnTo>
                    <a:pt x="41885" y="8779"/>
                  </a:lnTo>
                  <a:lnTo>
                    <a:pt x="41509" y="6898"/>
                  </a:lnTo>
                  <a:lnTo>
                    <a:pt x="41007" y="4766"/>
                  </a:lnTo>
                  <a:lnTo>
                    <a:pt x="40380" y="2383"/>
                  </a:lnTo>
                  <a:lnTo>
                    <a:pt x="3962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58;p64">
              <a:extLst>
                <a:ext uri="{FF2B5EF4-FFF2-40B4-BE49-F238E27FC236}">
                  <a16:creationId xmlns:a16="http://schemas.microsoft.com/office/drawing/2014/main" id="{50D593A2-92FE-488D-A4BF-8966AF38C1DC}"/>
                </a:ext>
              </a:extLst>
            </p:cNvPr>
            <p:cNvSpPr/>
            <p:nvPr/>
          </p:nvSpPr>
          <p:spPr>
            <a:xfrm>
              <a:off x="4344500" y="4950175"/>
              <a:ext cx="975050" cy="232025"/>
            </a:xfrm>
            <a:custGeom>
              <a:avLst/>
              <a:gdLst/>
              <a:ahLst/>
              <a:cxnLst/>
              <a:rect l="l" t="t" r="r" b="b"/>
              <a:pathLst>
                <a:path w="39002" h="9281" extrusionOk="0">
                  <a:moveTo>
                    <a:pt x="38876" y="0"/>
                  </a:moveTo>
                  <a:lnTo>
                    <a:pt x="35615" y="753"/>
                  </a:lnTo>
                  <a:lnTo>
                    <a:pt x="30976" y="1756"/>
                  </a:lnTo>
                  <a:lnTo>
                    <a:pt x="19438" y="4389"/>
                  </a:lnTo>
                  <a:lnTo>
                    <a:pt x="7901" y="7274"/>
                  </a:lnTo>
                  <a:lnTo>
                    <a:pt x="1" y="9280"/>
                  </a:lnTo>
                  <a:lnTo>
                    <a:pt x="1" y="9280"/>
                  </a:lnTo>
                  <a:lnTo>
                    <a:pt x="8027" y="7524"/>
                  </a:lnTo>
                  <a:lnTo>
                    <a:pt x="19564" y="4891"/>
                  </a:lnTo>
                  <a:lnTo>
                    <a:pt x="31101" y="2132"/>
                  </a:lnTo>
                  <a:lnTo>
                    <a:pt x="38876" y="126"/>
                  </a:lnTo>
                  <a:lnTo>
                    <a:pt x="390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59;p64">
              <a:extLst>
                <a:ext uri="{FF2B5EF4-FFF2-40B4-BE49-F238E27FC236}">
                  <a16:creationId xmlns:a16="http://schemas.microsoft.com/office/drawing/2014/main" id="{8512D96D-DD54-4750-AA38-0CB27362D6C6}"/>
                </a:ext>
              </a:extLst>
            </p:cNvPr>
            <p:cNvSpPr/>
            <p:nvPr/>
          </p:nvSpPr>
          <p:spPr>
            <a:xfrm>
              <a:off x="4394675" y="5022275"/>
              <a:ext cx="163050" cy="100350"/>
            </a:xfrm>
            <a:custGeom>
              <a:avLst/>
              <a:gdLst/>
              <a:ahLst/>
              <a:cxnLst/>
              <a:rect l="l" t="t" r="r" b="b"/>
              <a:pathLst>
                <a:path w="6522" h="4014" extrusionOk="0">
                  <a:moveTo>
                    <a:pt x="1129" y="0"/>
                  </a:moveTo>
                  <a:lnTo>
                    <a:pt x="0" y="251"/>
                  </a:lnTo>
                  <a:lnTo>
                    <a:pt x="1004" y="251"/>
                  </a:lnTo>
                  <a:lnTo>
                    <a:pt x="2007" y="377"/>
                  </a:lnTo>
                  <a:lnTo>
                    <a:pt x="3010" y="627"/>
                  </a:lnTo>
                  <a:lnTo>
                    <a:pt x="3888" y="1004"/>
                  </a:lnTo>
                  <a:lnTo>
                    <a:pt x="4640" y="1631"/>
                  </a:lnTo>
                  <a:lnTo>
                    <a:pt x="5393" y="2258"/>
                  </a:lnTo>
                  <a:lnTo>
                    <a:pt x="6020" y="3010"/>
                  </a:lnTo>
                  <a:lnTo>
                    <a:pt x="6396" y="4013"/>
                  </a:lnTo>
                  <a:lnTo>
                    <a:pt x="6521" y="4013"/>
                  </a:lnTo>
                  <a:lnTo>
                    <a:pt x="6145" y="3010"/>
                  </a:lnTo>
                  <a:lnTo>
                    <a:pt x="5643" y="2132"/>
                  </a:lnTo>
                  <a:lnTo>
                    <a:pt x="5016" y="1505"/>
                  </a:lnTo>
                  <a:lnTo>
                    <a:pt x="4264" y="878"/>
                  </a:lnTo>
                  <a:lnTo>
                    <a:pt x="3261" y="377"/>
                  </a:lnTo>
                  <a:lnTo>
                    <a:pt x="2258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60;p64">
              <a:extLst>
                <a:ext uri="{FF2B5EF4-FFF2-40B4-BE49-F238E27FC236}">
                  <a16:creationId xmlns:a16="http://schemas.microsoft.com/office/drawing/2014/main" id="{4A8142F1-6C8F-469A-9297-BDD480FDD79F}"/>
                </a:ext>
              </a:extLst>
            </p:cNvPr>
            <p:cNvSpPr/>
            <p:nvPr/>
          </p:nvSpPr>
          <p:spPr>
            <a:xfrm>
              <a:off x="4639200" y="4809075"/>
              <a:ext cx="200675" cy="43925"/>
            </a:xfrm>
            <a:custGeom>
              <a:avLst/>
              <a:gdLst/>
              <a:ahLst/>
              <a:cxnLst/>
              <a:rect l="l" t="t" r="r" b="b"/>
              <a:pathLst>
                <a:path w="8027" h="1757" extrusionOk="0">
                  <a:moveTo>
                    <a:pt x="2133" y="1"/>
                  </a:moveTo>
                  <a:lnTo>
                    <a:pt x="1129" y="126"/>
                  </a:lnTo>
                  <a:lnTo>
                    <a:pt x="126" y="252"/>
                  </a:lnTo>
                  <a:lnTo>
                    <a:pt x="1" y="377"/>
                  </a:lnTo>
                  <a:lnTo>
                    <a:pt x="1" y="503"/>
                  </a:lnTo>
                  <a:lnTo>
                    <a:pt x="126" y="628"/>
                  </a:lnTo>
                  <a:lnTo>
                    <a:pt x="2133" y="753"/>
                  </a:lnTo>
                  <a:lnTo>
                    <a:pt x="4014" y="1004"/>
                  </a:lnTo>
                  <a:lnTo>
                    <a:pt x="6020" y="1255"/>
                  </a:lnTo>
                  <a:lnTo>
                    <a:pt x="7901" y="1757"/>
                  </a:lnTo>
                  <a:lnTo>
                    <a:pt x="8027" y="1631"/>
                  </a:lnTo>
                  <a:lnTo>
                    <a:pt x="8027" y="1506"/>
                  </a:lnTo>
                  <a:lnTo>
                    <a:pt x="7149" y="1004"/>
                  </a:lnTo>
                  <a:lnTo>
                    <a:pt x="6271" y="503"/>
                  </a:lnTo>
                  <a:lnTo>
                    <a:pt x="5268" y="252"/>
                  </a:lnTo>
                  <a:lnTo>
                    <a:pt x="426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261;p64">
              <a:extLst>
                <a:ext uri="{FF2B5EF4-FFF2-40B4-BE49-F238E27FC236}">
                  <a16:creationId xmlns:a16="http://schemas.microsoft.com/office/drawing/2014/main" id="{DA49CB57-71E7-42A4-AB5F-2FE003979614}"/>
                </a:ext>
              </a:extLst>
            </p:cNvPr>
            <p:cNvSpPr/>
            <p:nvPr/>
          </p:nvSpPr>
          <p:spPr>
            <a:xfrm>
              <a:off x="4592175" y="4840450"/>
              <a:ext cx="200675" cy="43900"/>
            </a:xfrm>
            <a:custGeom>
              <a:avLst/>
              <a:gdLst/>
              <a:ahLst/>
              <a:cxnLst/>
              <a:rect l="l" t="t" r="r" b="b"/>
              <a:pathLst>
                <a:path w="8027" h="1756" extrusionOk="0">
                  <a:moveTo>
                    <a:pt x="2133" y="0"/>
                  </a:moveTo>
                  <a:lnTo>
                    <a:pt x="1129" y="125"/>
                  </a:lnTo>
                  <a:lnTo>
                    <a:pt x="126" y="251"/>
                  </a:lnTo>
                  <a:lnTo>
                    <a:pt x="1" y="376"/>
                  </a:lnTo>
                  <a:lnTo>
                    <a:pt x="1" y="502"/>
                  </a:lnTo>
                  <a:lnTo>
                    <a:pt x="126" y="627"/>
                  </a:lnTo>
                  <a:lnTo>
                    <a:pt x="252" y="627"/>
                  </a:lnTo>
                  <a:lnTo>
                    <a:pt x="2133" y="752"/>
                  </a:lnTo>
                  <a:lnTo>
                    <a:pt x="4139" y="1003"/>
                  </a:lnTo>
                  <a:lnTo>
                    <a:pt x="6020" y="1254"/>
                  </a:lnTo>
                  <a:lnTo>
                    <a:pt x="8027" y="1756"/>
                  </a:lnTo>
                  <a:lnTo>
                    <a:pt x="8027" y="1630"/>
                  </a:lnTo>
                  <a:lnTo>
                    <a:pt x="8027" y="1505"/>
                  </a:lnTo>
                  <a:lnTo>
                    <a:pt x="7274" y="1003"/>
                  </a:lnTo>
                  <a:lnTo>
                    <a:pt x="6271" y="502"/>
                  </a:lnTo>
                  <a:lnTo>
                    <a:pt x="5268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262;p64">
              <a:extLst>
                <a:ext uri="{FF2B5EF4-FFF2-40B4-BE49-F238E27FC236}">
                  <a16:creationId xmlns:a16="http://schemas.microsoft.com/office/drawing/2014/main" id="{85B4175C-2F45-40E0-B40C-87CA39DC4256}"/>
                </a:ext>
              </a:extLst>
            </p:cNvPr>
            <p:cNvSpPr/>
            <p:nvPr/>
          </p:nvSpPr>
          <p:spPr>
            <a:xfrm>
              <a:off x="4548300" y="4871800"/>
              <a:ext cx="200650" cy="43900"/>
            </a:xfrm>
            <a:custGeom>
              <a:avLst/>
              <a:gdLst/>
              <a:ahLst/>
              <a:cxnLst/>
              <a:rect l="l" t="t" r="r" b="b"/>
              <a:pathLst>
                <a:path w="8026" h="1756" extrusionOk="0">
                  <a:moveTo>
                    <a:pt x="2132" y="0"/>
                  </a:moveTo>
                  <a:lnTo>
                    <a:pt x="1129" y="125"/>
                  </a:lnTo>
                  <a:lnTo>
                    <a:pt x="125" y="251"/>
                  </a:lnTo>
                  <a:lnTo>
                    <a:pt x="0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132" y="752"/>
                  </a:lnTo>
                  <a:lnTo>
                    <a:pt x="4013" y="1003"/>
                  </a:lnTo>
                  <a:lnTo>
                    <a:pt x="6019" y="1254"/>
                  </a:lnTo>
                  <a:lnTo>
                    <a:pt x="7900" y="1756"/>
                  </a:lnTo>
                  <a:lnTo>
                    <a:pt x="8026" y="1630"/>
                  </a:lnTo>
                  <a:lnTo>
                    <a:pt x="8026" y="1505"/>
                  </a:lnTo>
                  <a:lnTo>
                    <a:pt x="7148" y="1003"/>
                  </a:lnTo>
                  <a:lnTo>
                    <a:pt x="6270" y="502"/>
                  </a:lnTo>
                  <a:lnTo>
                    <a:pt x="5267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263;p64">
              <a:extLst>
                <a:ext uri="{FF2B5EF4-FFF2-40B4-BE49-F238E27FC236}">
                  <a16:creationId xmlns:a16="http://schemas.microsoft.com/office/drawing/2014/main" id="{16CE19F6-0185-4275-8DFD-5B045704EAC9}"/>
                </a:ext>
              </a:extLst>
            </p:cNvPr>
            <p:cNvSpPr/>
            <p:nvPr/>
          </p:nvSpPr>
          <p:spPr>
            <a:xfrm>
              <a:off x="4501275" y="4903150"/>
              <a:ext cx="203800" cy="43900"/>
            </a:xfrm>
            <a:custGeom>
              <a:avLst/>
              <a:gdLst/>
              <a:ahLst/>
              <a:cxnLst/>
              <a:rect l="l" t="t" r="r" b="b"/>
              <a:pathLst>
                <a:path w="8152" h="1756" extrusionOk="0">
                  <a:moveTo>
                    <a:pt x="2257" y="0"/>
                  </a:moveTo>
                  <a:lnTo>
                    <a:pt x="1129" y="125"/>
                  </a:lnTo>
                  <a:lnTo>
                    <a:pt x="251" y="251"/>
                  </a:lnTo>
                  <a:lnTo>
                    <a:pt x="125" y="376"/>
                  </a:lnTo>
                  <a:lnTo>
                    <a:pt x="0" y="502"/>
                  </a:lnTo>
                  <a:lnTo>
                    <a:pt x="125" y="627"/>
                  </a:lnTo>
                  <a:lnTo>
                    <a:pt x="251" y="627"/>
                  </a:lnTo>
                  <a:lnTo>
                    <a:pt x="2132" y="753"/>
                  </a:lnTo>
                  <a:lnTo>
                    <a:pt x="4138" y="1003"/>
                  </a:lnTo>
                  <a:lnTo>
                    <a:pt x="6019" y="1254"/>
                  </a:lnTo>
                  <a:lnTo>
                    <a:pt x="8026" y="1756"/>
                  </a:lnTo>
                  <a:lnTo>
                    <a:pt x="8151" y="1630"/>
                  </a:lnTo>
                  <a:lnTo>
                    <a:pt x="8151" y="1505"/>
                  </a:lnTo>
                  <a:lnTo>
                    <a:pt x="7273" y="1003"/>
                  </a:lnTo>
                  <a:lnTo>
                    <a:pt x="6270" y="502"/>
                  </a:lnTo>
                  <a:lnTo>
                    <a:pt x="5392" y="251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264;p64">
              <a:extLst>
                <a:ext uri="{FF2B5EF4-FFF2-40B4-BE49-F238E27FC236}">
                  <a16:creationId xmlns:a16="http://schemas.microsoft.com/office/drawing/2014/main" id="{5074289C-F5D1-4406-9FBA-976FF3E35902}"/>
                </a:ext>
              </a:extLst>
            </p:cNvPr>
            <p:cNvSpPr/>
            <p:nvPr/>
          </p:nvSpPr>
          <p:spPr>
            <a:xfrm>
              <a:off x="5197250" y="48059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2258" y="1"/>
                  </a:moveTo>
                  <a:lnTo>
                    <a:pt x="1756" y="126"/>
                  </a:lnTo>
                  <a:lnTo>
                    <a:pt x="1255" y="251"/>
                  </a:lnTo>
                  <a:lnTo>
                    <a:pt x="753" y="502"/>
                  </a:lnTo>
                  <a:lnTo>
                    <a:pt x="502" y="753"/>
                  </a:lnTo>
                  <a:lnTo>
                    <a:pt x="251" y="1129"/>
                  </a:lnTo>
                  <a:lnTo>
                    <a:pt x="126" y="1505"/>
                  </a:lnTo>
                  <a:lnTo>
                    <a:pt x="1" y="2007"/>
                  </a:lnTo>
                  <a:lnTo>
                    <a:pt x="126" y="2885"/>
                  </a:lnTo>
                  <a:lnTo>
                    <a:pt x="377" y="3637"/>
                  </a:lnTo>
                  <a:lnTo>
                    <a:pt x="628" y="4013"/>
                  </a:lnTo>
                  <a:lnTo>
                    <a:pt x="1004" y="4264"/>
                  </a:lnTo>
                  <a:lnTo>
                    <a:pt x="1380" y="4515"/>
                  </a:lnTo>
                  <a:lnTo>
                    <a:pt x="1756" y="4641"/>
                  </a:lnTo>
                  <a:lnTo>
                    <a:pt x="2759" y="4641"/>
                  </a:lnTo>
                  <a:lnTo>
                    <a:pt x="3261" y="4390"/>
                  </a:lnTo>
                  <a:lnTo>
                    <a:pt x="3637" y="4139"/>
                  </a:lnTo>
                  <a:lnTo>
                    <a:pt x="4014" y="3888"/>
                  </a:lnTo>
                  <a:lnTo>
                    <a:pt x="4264" y="3512"/>
                  </a:lnTo>
                  <a:lnTo>
                    <a:pt x="4390" y="3136"/>
                  </a:lnTo>
                  <a:lnTo>
                    <a:pt x="4515" y="2634"/>
                  </a:lnTo>
                  <a:lnTo>
                    <a:pt x="4390" y="1756"/>
                  </a:lnTo>
                  <a:lnTo>
                    <a:pt x="4139" y="1004"/>
                  </a:lnTo>
                  <a:lnTo>
                    <a:pt x="3763" y="628"/>
                  </a:lnTo>
                  <a:lnTo>
                    <a:pt x="3512" y="377"/>
                  </a:lnTo>
                  <a:lnTo>
                    <a:pt x="3136" y="126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265;p64">
              <a:extLst>
                <a:ext uri="{FF2B5EF4-FFF2-40B4-BE49-F238E27FC236}">
                  <a16:creationId xmlns:a16="http://schemas.microsoft.com/office/drawing/2014/main" id="{BC7A8A6C-AA25-4E6E-B431-F95471324634}"/>
                </a:ext>
              </a:extLst>
            </p:cNvPr>
            <p:cNvSpPr/>
            <p:nvPr/>
          </p:nvSpPr>
          <p:spPr>
            <a:xfrm>
              <a:off x="4520075" y="4642925"/>
              <a:ext cx="210075" cy="185000"/>
            </a:xfrm>
            <a:custGeom>
              <a:avLst/>
              <a:gdLst/>
              <a:ahLst/>
              <a:cxnLst/>
              <a:rect l="l" t="t" r="r" b="b"/>
              <a:pathLst>
                <a:path w="8403" h="7400" extrusionOk="0">
                  <a:moveTo>
                    <a:pt x="2132" y="753"/>
                  </a:moveTo>
                  <a:lnTo>
                    <a:pt x="2759" y="878"/>
                  </a:lnTo>
                  <a:lnTo>
                    <a:pt x="3386" y="1129"/>
                  </a:lnTo>
                  <a:lnTo>
                    <a:pt x="4264" y="1756"/>
                  </a:lnTo>
                  <a:lnTo>
                    <a:pt x="5644" y="3261"/>
                  </a:lnTo>
                  <a:lnTo>
                    <a:pt x="6898" y="4891"/>
                  </a:lnTo>
                  <a:lnTo>
                    <a:pt x="8026" y="6772"/>
                  </a:lnTo>
                  <a:lnTo>
                    <a:pt x="4891" y="5393"/>
                  </a:lnTo>
                  <a:lnTo>
                    <a:pt x="3763" y="5017"/>
                  </a:lnTo>
                  <a:lnTo>
                    <a:pt x="2509" y="4264"/>
                  </a:lnTo>
                  <a:lnTo>
                    <a:pt x="1881" y="3888"/>
                  </a:lnTo>
                  <a:lnTo>
                    <a:pt x="1505" y="3386"/>
                  </a:lnTo>
                  <a:lnTo>
                    <a:pt x="1129" y="2885"/>
                  </a:lnTo>
                  <a:lnTo>
                    <a:pt x="878" y="2383"/>
                  </a:lnTo>
                  <a:lnTo>
                    <a:pt x="878" y="1505"/>
                  </a:lnTo>
                  <a:lnTo>
                    <a:pt x="1004" y="1129"/>
                  </a:lnTo>
                  <a:lnTo>
                    <a:pt x="1129" y="878"/>
                  </a:lnTo>
                  <a:lnTo>
                    <a:pt x="1380" y="753"/>
                  </a:lnTo>
                  <a:close/>
                  <a:moveTo>
                    <a:pt x="1380" y="1"/>
                  </a:moveTo>
                  <a:lnTo>
                    <a:pt x="878" y="251"/>
                  </a:lnTo>
                  <a:lnTo>
                    <a:pt x="377" y="753"/>
                  </a:lnTo>
                  <a:lnTo>
                    <a:pt x="126" y="1255"/>
                  </a:lnTo>
                  <a:lnTo>
                    <a:pt x="0" y="1756"/>
                  </a:lnTo>
                  <a:lnTo>
                    <a:pt x="0" y="2258"/>
                  </a:lnTo>
                  <a:lnTo>
                    <a:pt x="251" y="2759"/>
                  </a:lnTo>
                  <a:lnTo>
                    <a:pt x="502" y="3261"/>
                  </a:lnTo>
                  <a:lnTo>
                    <a:pt x="753" y="3637"/>
                  </a:lnTo>
                  <a:lnTo>
                    <a:pt x="1505" y="4515"/>
                  </a:lnTo>
                  <a:lnTo>
                    <a:pt x="2258" y="5017"/>
                  </a:lnTo>
                  <a:lnTo>
                    <a:pt x="3010" y="5393"/>
                  </a:lnTo>
                  <a:lnTo>
                    <a:pt x="4640" y="6145"/>
                  </a:lnTo>
                  <a:lnTo>
                    <a:pt x="7901" y="7399"/>
                  </a:lnTo>
                  <a:lnTo>
                    <a:pt x="8152" y="7274"/>
                  </a:lnTo>
                  <a:lnTo>
                    <a:pt x="8277" y="7149"/>
                  </a:lnTo>
                  <a:lnTo>
                    <a:pt x="8277" y="7023"/>
                  </a:lnTo>
                  <a:lnTo>
                    <a:pt x="8402" y="7023"/>
                  </a:lnTo>
                  <a:lnTo>
                    <a:pt x="8402" y="6898"/>
                  </a:lnTo>
                  <a:lnTo>
                    <a:pt x="7650" y="5268"/>
                  </a:lnTo>
                  <a:lnTo>
                    <a:pt x="6772" y="3637"/>
                  </a:lnTo>
                  <a:lnTo>
                    <a:pt x="5769" y="2258"/>
                  </a:lnTo>
                  <a:lnTo>
                    <a:pt x="4390" y="878"/>
                  </a:lnTo>
                  <a:lnTo>
                    <a:pt x="3512" y="251"/>
                  </a:lnTo>
                  <a:lnTo>
                    <a:pt x="3010" y="126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266;p64">
              <a:extLst>
                <a:ext uri="{FF2B5EF4-FFF2-40B4-BE49-F238E27FC236}">
                  <a16:creationId xmlns:a16="http://schemas.microsoft.com/office/drawing/2014/main" id="{2BD2D6E6-07AE-489B-8DC0-F294DE3A28AB}"/>
                </a:ext>
              </a:extLst>
            </p:cNvPr>
            <p:cNvSpPr/>
            <p:nvPr/>
          </p:nvSpPr>
          <p:spPr>
            <a:xfrm>
              <a:off x="4714450" y="4686825"/>
              <a:ext cx="238300" cy="141100"/>
            </a:xfrm>
            <a:custGeom>
              <a:avLst/>
              <a:gdLst/>
              <a:ahLst/>
              <a:cxnLst/>
              <a:rect l="l" t="t" r="r" b="b"/>
              <a:pathLst>
                <a:path w="9532" h="5644" extrusionOk="0">
                  <a:moveTo>
                    <a:pt x="7023" y="753"/>
                  </a:moveTo>
                  <a:lnTo>
                    <a:pt x="7650" y="878"/>
                  </a:lnTo>
                  <a:lnTo>
                    <a:pt x="8277" y="1003"/>
                  </a:lnTo>
                  <a:lnTo>
                    <a:pt x="8402" y="1129"/>
                  </a:lnTo>
                  <a:lnTo>
                    <a:pt x="8653" y="1380"/>
                  </a:lnTo>
                  <a:lnTo>
                    <a:pt x="8653" y="1630"/>
                  </a:lnTo>
                  <a:lnTo>
                    <a:pt x="8653" y="1881"/>
                  </a:lnTo>
                  <a:lnTo>
                    <a:pt x="8402" y="2759"/>
                  </a:lnTo>
                  <a:lnTo>
                    <a:pt x="8152" y="3261"/>
                  </a:lnTo>
                  <a:lnTo>
                    <a:pt x="7650" y="3637"/>
                  </a:lnTo>
                  <a:lnTo>
                    <a:pt x="7023" y="3888"/>
                  </a:lnTo>
                  <a:lnTo>
                    <a:pt x="6271" y="4139"/>
                  </a:lnTo>
                  <a:lnTo>
                    <a:pt x="4891" y="4515"/>
                  </a:lnTo>
                  <a:lnTo>
                    <a:pt x="3763" y="4640"/>
                  </a:lnTo>
                  <a:lnTo>
                    <a:pt x="377" y="4891"/>
                  </a:lnTo>
                  <a:lnTo>
                    <a:pt x="377" y="4891"/>
                  </a:lnTo>
                  <a:lnTo>
                    <a:pt x="2007" y="3637"/>
                  </a:lnTo>
                  <a:lnTo>
                    <a:pt x="3637" y="2257"/>
                  </a:lnTo>
                  <a:lnTo>
                    <a:pt x="4515" y="1756"/>
                  </a:lnTo>
                  <a:lnTo>
                    <a:pt x="5393" y="1254"/>
                  </a:lnTo>
                  <a:lnTo>
                    <a:pt x="6396" y="878"/>
                  </a:lnTo>
                  <a:lnTo>
                    <a:pt x="7023" y="753"/>
                  </a:lnTo>
                  <a:close/>
                  <a:moveTo>
                    <a:pt x="7148" y="0"/>
                  </a:moveTo>
                  <a:lnTo>
                    <a:pt x="6521" y="126"/>
                  </a:lnTo>
                  <a:lnTo>
                    <a:pt x="5393" y="376"/>
                  </a:lnTo>
                  <a:lnTo>
                    <a:pt x="3888" y="1254"/>
                  </a:lnTo>
                  <a:lnTo>
                    <a:pt x="2383" y="2383"/>
                  </a:lnTo>
                  <a:lnTo>
                    <a:pt x="1129" y="3637"/>
                  </a:lnTo>
                  <a:lnTo>
                    <a:pt x="0" y="5016"/>
                  </a:lnTo>
                  <a:lnTo>
                    <a:pt x="0" y="5142"/>
                  </a:lnTo>
                  <a:lnTo>
                    <a:pt x="0" y="5393"/>
                  </a:lnTo>
                  <a:lnTo>
                    <a:pt x="251" y="5643"/>
                  </a:lnTo>
                  <a:lnTo>
                    <a:pt x="3763" y="5393"/>
                  </a:lnTo>
                  <a:lnTo>
                    <a:pt x="5518" y="5142"/>
                  </a:lnTo>
                  <a:lnTo>
                    <a:pt x="6396" y="4891"/>
                  </a:lnTo>
                  <a:lnTo>
                    <a:pt x="7274" y="4640"/>
                  </a:lnTo>
                  <a:lnTo>
                    <a:pt x="8152" y="4139"/>
                  </a:lnTo>
                  <a:lnTo>
                    <a:pt x="8653" y="3762"/>
                  </a:lnTo>
                  <a:lnTo>
                    <a:pt x="9030" y="3386"/>
                  </a:lnTo>
                  <a:lnTo>
                    <a:pt x="9280" y="2885"/>
                  </a:lnTo>
                  <a:lnTo>
                    <a:pt x="9406" y="2383"/>
                  </a:lnTo>
                  <a:lnTo>
                    <a:pt x="9531" y="1881"/>
                  </a:lnTo>
                  <a:lnTo>
                    <a:pt x="9406" y="1380"/>
                  </a:lnTo>
                  <a:lnTo>
                    <a:pt x="9030" y="753"/>
                  </a:lnTo>
                  <a:lnTo>
                    <a:pt x="8653" y="376"/>
                  </a:lnTo>
                  <a:lnTo>
                    <a:pt x="8152" y="126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267;p64">
              <a:extLst>
                <a:ext uri="{FF2B5EF4-FFF2-40B4-BE49-F238E27FC236}">
                  <a16:creationId xmlns:a16="http://schemas.microsoft.com/office/drawing/2014/main" id="{231DC603-73A1-4049-84EA-8A8FDB58D5DF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extrusionOk="0">
                  <a:moveTo>
                    <a:pt x="37873" y="1"/>
                  </a:move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268;p64">
              <a:extLst>
                <a:ext uri="{FF2B5EF4-FFF2-40B4-BE49-F238E27FC236}">
                  <a16:creationId xmlns:a16="http://schemas.microsoft.com/office/drawing/2014/main" id="{A579FA23-09B6-4923-8ABE-6BD90649C99E}"/>
                </a:ext>
              </a:extLst>
            </p:cNvPr>
            <p:cNvSpPr/>
            <p:nvPr/>
          </p:nvSpPr>
          <p:spPr>
            <a:xfrm>
              <a:off x="4024725" y="2495375"/>
              <a:ext cx="1705525" cy="2235350"/>
            </a:xfrm>
            <a:custGeom>
              <a:avLst/>
              <a:gdLst/>
              <a:ahLst/>
              <a:cxnLst/>
              <a:rect l="l" t="t" r="r" b="b"/>
              <a:pathLst>
                <a:path w="68221" h="89414" fill="none" extrusionOk="0">
                  <a:moveTo>
                    <a:pt x="24454" y="89414"/>
                  </a:moveTo>
                  <a:lnTo>
                    <a:pt x="50915" y="82266"/>
                  </a:lnTo>
                  <a:lnTo>
                    <a:pt x="50915" y="82266"/>
                  </a:lnTo>
                  <a:lnTo>
                    <a:pt x="47278" y="74742"/>
                  </a:lnTo>
                  <a:lnTo>
                    <a:pt x="43641" y="66841"/>
                  </a:lnTo>
                  <a:lnTo>
                    <a:pt x="39503" y="57812"/>
                  </a:lnTo>
                  <a:lnTo>
                    <a:pt x="35490" y="48658"/>
                  </a:lnTo>
                  <a:lnTo>
                    <a:pt x="33609" y="44394"/>
                  </a:lnTo>
                  <a:lnTo>
                    <a:pt x="32104" y="40506"/>
                  </a:lnTo>
                  <a:lnTo>
                    <a:pt x="30725" y="37120"/>
                  </a:lnTo>
                  <a:lnTo>
                    <a:pt x="29847" y="34362"/>
                  </a:lnTo>
                  <a:lnTo>
                    <a:pt x="29471" y="32480"/>
                  </a:lnTo>
                  <a:lnTo>
                    <a:pt x="29345" y="31853"/>
                  </a:lnTo>
                  <a:lnTo>
                    <a:pt x="29471" y="31477"/>
                  </a:lnTo>
                  <a:lnTo>
                    <a:pt x="29471" y="31477"/>
                  </a:lnTo>
                  <a:lnTo>
                    <a:pt x="29972" y="31226"/>
                  </a:lnTo>
                  <a:lnTo>
                    <a:pt x="30850" y="30976"/>
                  </a:lnTo>
                  <a:lnTo>
                    <a:pt x="33985" y="30349"/>
                  </a:lnTo>
                  <a:lnTo>
                    <a:pt x="38500" y="29722"/>
                  </a:lnTo>
                  <a:lnTo>
                    <a:pt x="43641" y="28844"/>
                  </a:lnTo>
                  <a:lnTo>
                    <a:pt x="46400" y="28342"/>
                  </a:lnTo>
                  <a:lnTo>
                    <a:pt x="49159" y="27715"/>
                  </a:lnTo>
                  <a:lnTo>
                    <a:pt x="51918" y="27088"/>
                  </a:lnTo>
                  <a:lnTo>
                    <a:pt x="54551" y="26210"/>
                  </a:lnTo>
                  <a:lnTo>
                    <a:pt x="57059" y="25332"/>
                  </a:lnTo>
                  <a:lnTo>
                    <a:pt x="59317" y="24455"/>
                  </a:lnTo>
                  <a:lnTo>
                    <a:pt x="61323" y="23326"/>
                  </a:lnTo>
                  <a:lnTo>
                    <a:pt x="62201" y="22699"/>
                  </a:lnTo>
                  <a:lnTo>
                    <a:pt x="62953" y="22072"/>
                  </a:lnTo>
                  <a:lnTo>
                    <a:pt x="62953" y="22072"/>
                  </a:lnTo>
                  <a:lnTo>
                    <a:pt x="63831" y="21194"/>
                  </a:lnTo>
                  <a:lnTo>
                    <a:pt x="64584" y="20316"/>
                  </a:lnTo>
                  <a:lnTo>
                    <a:pt x="65336" y="19438"/>
                  </a:lnTo>
                  <a:lnTo>
                    <a:pt x="65838" y="18561"/>
                  </a:lnTo>
                  <a:lnTo>
                    <a:pt x="66841" y="16680"/>
                  </a:lnTo>
                  <a:lnTo>
                    <a:pt x="67593" y="14799"/>
                  </a:lnTo>
                  <a:lnTo>
                    <a:pt x="67969" y="12917"/>
                  </a:lnTo>
                  <a:lnTo>
                    <a:pt x="68220" y="11162"/>
                  </a:lnTo>
                  <a:lnTo>
                    <a:pt x="68220" y="9406"/>
                  </a:lnTo>
                  <a:lnTo>
                    <a:pt x="67969" y="7650"/>
                  </a:lnTo>
                  <a:lnTo>
                    <a:pt x="67719" y="6020"/>
                  </a:lnTo>
                  <a:lnTo>
                    <a:pt x="67342" y="4641"/>
                  </a:lnTo>
                  <a:lnTo>
                    <a:pt x="66590" y="2133"/>
                  </a:lnTo>
                  <a:lnTo>
                    <a:pt x="65963" y="628"/>
                  </a:lnTo>
                  <a:lnTo>
                    <a:pt x="65587" y="1"/>
                  </a:lnTo>
                  <a:lnTo>
                    <a:pt x="37873" y="1"/>
                  </a:lnTo>
                  <a:lnTo>
                    <a:pt x="37873" y="1"/>
                  </a:lnTo>
                  <a:lnTo>
                    <a:pt x="37998" y="879"/>
                  </a:lnTo>
                  <a:lnTo>
                    <a:pt x="37998" y="3011"/>
                  </a:lnTo>
                  <a:lnTo>
                    <a:pt x="37998" y="4139"/>
                  </a:lnTo>
                  <a:lnTo>
                    <a:pt x="37873" y="5268"/>
                  </a:lnTo>
                  <a:lnTo>
                    <a:pt x="37747" y="6146"/>
                  </a:lnTo>
                  <a:lnTo>
                    <a:pt x="37496" y="6396"/>
                  </a:lnTo>
                  <a:lnTo>
                    <a:pt x="37371" y="6647"/>
                  </a:lnTo>
                  <a:lnTo>
                    <a:pt x="37371" y="6647"/>
                  </a:lnTo>
                  <a:lnTo>
                    <a:pt x="36869" y="6773"/>
                  </a:lnTo>
                  <a:lnTo>
                    <a:pt x="35741" y="7023"/>
                  </a:lnTo>
                  <a:lnTo>
                    <a:pt x="31728" y="7776"/>
                  </a:lnTo>
                  <a:lnTo>
                    <a:pt x="26210" y="8905"/>
                  </a:lnTo>
                  <a:lnTo>
                    <a:pt x="23075" y="9657"/>
                  </a:lnTo>
                  <a:lnTo>
                    <a:pt x="19940" y="10535"/>
                  </a:lnTo>
                  <a:lnTo>
                    <a:pt x="16554" y="11413"/>
                  </a:lnTo>
                  <a:lnTo>
                    <a:pt x="13419" y="12541"/>
                  </a:lnTo>
                  <a:lnTo>
                    <a:pt x="10284" y="13795"/>
                  </a:lnTo>
                  <a:lnTo>
                    <a:pt x="7525" y="15175"/>
                  </a:lnTo>
                  <a:lnTo>
                    <a:pt x="6271" y="15927"/>
                  </a:lnTo>
                  <a:lnTo>
                    <a:pt x="5017" y="16680"/>
                  </a:lnTo>
                  <a:lnTo>
                    <a:pt x="3888" y="17557"/>
                  </a:lnTo>
                  <a:lnTo>
                    <a:pt x="3010" y="18435"/>
                  </a:lnTo>
                  <a:lnTo>
                    <a:pt x="2133" y="19313"/>
                  </a:lnTo>
                  <a:lnTo>
                    <a:pt x="1380" y="20316"/>
                  </a:lnTo>
                  <a:lnTo>
                    <a:pt x="878" y="21194"/>
                  </a:lnTo>
                  <a:lnTo>
                    <a:pt x="502" y="22323"/>
                  </a:lnTo>
                  <a:lnTo>
                    <a:pt x="502" y="22323"/>
                  </a:lnTo>
                  <a:lnTo>
                    <a:pt x="126" y="23702"/>
                  </a:lnTo>
                  <a:lnTo>
                    <a:pt x="1" y="25332"/>
                  </a:lnTo>
                  <a:lnTo>
                    <a:pt x="126" y="27088"/>
                  </a:lnTo>
                  <a:lnTo>
                    <a:pt x="377" y="29095"/>
                  </a:lnTo>
                  <a:lnTo>
                    <a:pt x="628" y="31352"/>
                  </a:lnTo>
                  <a:lnTo>
                    <a:pt x="1129" y="33609"/>
                  </a:lnTo>
                  <a:lnTo>
                    <a:pt x="1756" y="35992"/>
                  </a:lnTo>
                  <a:lnTo>
                    <a:pt x="2509" y="38625"/>
                  </a:lnTo>
                  <a:lnTo>
                    <a:pt x="4264" y="44018"/>
                  </a:lnTo>
                  <a:lnTo>
                    <a:pt x="6271" y="49535"/>
                  </a:lnTo>
                  <a:lnTo>
                    <a:pt x="8528" y="55304"/>
                  </a:lnTo>
                  <a:lnTo>
                    <a:pt x="10911" y="60947"/>
                  </a:lnTo>
                  <a:lnTo>
                    <a:pt x="13419" y="66590"/>
                  </a:lnTo>
                  <a:lnTo>
                    <a:pt x="15802" y="71732"/>
                  </a:lnTo>
                  <a:lnTo>
                    <a:pt x="20065" y="80886"/>
                  </a:lnTo>
                  <a:lnTo>
                    <a:pt x="23200" y="87031"/>
                  </a:lnTo>
                  <a:lnTo>
                    <a:pt x="24454" y="894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269;p64">
              <a:extLst>
                <a:ext uri="{FF2B5EF4-FFF2-40B4-BE49-F238E27FC236}">
                  <a16:creationId xmlns:a16="http://schemas.microsoft.com/office/drawing/2014/main" id="{199B009C-8133-40B4-A8C3-04A77B7ACFBB}"/>
                </a:ext>
              </a:extLst>
            </p:cNvPr>
            <p:cNvSpPr/>
            <p:nvPr/>
          </p:nvSpPr>
          <p:spPr>
            <a:xfrm>
              <a:off x="4623525" y="4461100"/>
              <a:ext cx="595700" cy="175575"/>
            </a:xfrm>
            <a:custGeom>
              <a:avLst/>
              <a:gdLst/>
              <a:ahLst/>
              <a:cxnLst/>
              <a:rect l="l" t="t" r="r" b="b"/>
              <a:pathLst>
                <a:path w="23828" h="7023" extrusionOk="0">
                  <a:moveTo>
                    <a:pt x="23702" y="0"/>
                  </a:moveTo>
                  <a:lnTo>
                    <a:pt x="21570" y="502"/>
                  </a:lnTo>
                  <a:lnTo>
                    <a:pt x="18310" y="1254"/>
                  </a:lnTo>
                  <a:lnTo>
                    <a:pt x="9030" y="3888"/>
                  </a:lnTo>
                  <a:lnTo>
                    <a:pt x="4515" y="5267"/>
                  </a:lnTo>
                  <a:lnTo>
                    <a:pt x="2133" y="6020"/>
                  </a:lnTo>
                  <a:lnTo>
                    <a:pt x="1129" y="6396"/>
                  </a:lnTo>
                  <a:lnTo>
                    <a:pt x="1" y="6897"/>
                  </a:lnTo>
                  <a:lnTo>
                    <a:pt x="1" y="7023"/>
                  </a:lnTo>
                  <a:lnTo>
                    <a:pt x="126" y="7023"/>
                  </a:lnTo>
                  <a:lnTo>
                    <a:pt x="1506" y="6772"/>
                  </a:lnTo>
                  <a:lnTo>
                    <a:pt x="2760" y="6521"/>
                  </a:lnTo>
                  <a:lnTo>
                    <a:pt x="5393" y="5894"/>
                  </a:lnTo>
                  <a:lnTo>
                    <a:pt x="10033" y="4515"/>
                  </a:lnTo>
                  <a:lnTo>
                    <a:pt x="14548" y="3135"/>
                  </a:lnTo>
                  <a:lnTo>
                    <a:pt x="19188" y="1756"/>
                  </a:lnTo>
                  <a:lnTo>
                    <a:pt x="23702" y="126"/>
                  </a:lnTo>
                  <a:lnTo>
                    <a:pt x="2382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270;p64">
              <a:extLst>
                <a:ext uri="{FF2B5EF4-FFF2-40B4-BE49-F238E27FC236}">
                  <a16:creationId xmlns:a16="http://schemas.microsoft.com/office/drawing/2014/main" id="{6F8DD18D-947F-42D5-A426-A4884936A6E5}"/>
                </a:ext>
              </a:extLst>
            </p:cNvPr>
            <p:cNvSpPr/>
            <p:nvPr/>
          </p:nvSpPr>
          <p:spPr>
            <a:xfrm>
              <a:off x="4629800" y="2545550"/>
              <a:ext cx="1012650" cy="1877950"/>
            </a:xfrm>
            <a:custGeom>
              <a:avLst/>
              <a:gdLst/>
              <a:ahLst/>
              <a:cxnLst/>
              <a:rect l="l" t="t" r="r" b="b"/>
              <a:pathLst>
                <a:path w="40506" h="75118" extrusionOk="0">
                  <a:moveTo>
                    <a:pt x="39754" y="0"/>
                  </a:moveTo>
                  <a:lnTo>
                    <a:pt x="40130" y="2132"/>
                  </a:lnTo>
                  <a:lnTo>
                    <a:pt x="40381" y="4515"/>
                  </a:lnTo>
                  <a:lnTo>
                    <a:pt x="40381" y="6772"/>
                  </a:lnTo>
                  <a:lnTo>
                    <a:pt x="40130" y="9029"/>
                  </a:lnTo>
                  <a:lnTo>
                    <a:pt x="40004" y="10158"/>
                  </a:lnTo>
                  <a:lnTo>
                    <a:pt x="39628" y="11287"/>
                  </a:lnTo>
                  <a:lnTo>
                    <a:pt x="39377" y="12415"/>
                  </a:lnTo>
                  <a:lnTo>
                    <a:pt x="38876" y="13544"/>
                  </a:lnTo>
                  <a:lnTo>
                    <a:pt x="38374" y="14547"/>
                  </a:lnTo>
                  <a:lnTo>
                    <a:pt x="37747" y="15425"/>
                  </a:lnTo>
                  <a:lnTo>
                    <a:pt x="36995" y="16303"/>
                  </a:lnTo>
                  <a:lnTo>
                    <a:pt x="36242" y="17181"/>
                  </a:lnTo>
                  <a:lnTo>
                    <a:pt x="35364" y="17933"/>
                  </a:lnTo>
                  <a:lnTo>
                    <a:pt x="34487" y="18685"/>
                  </a:lnTo>
                  <a:lnTo>
                    <a:pt x="33483" y="19187"/>
                  </a:lnTo>
                  <a:lnTo>
                    <a:pt x="32355" y="19814"/>
                  </a:lnTo>
                  <a:lnTo>
                    <a:pt x="30223" y="20692"/>
                  </a:lnTo>
                  <a:lnTo>
                    <a:pt x="27966" y="21444"/>
                  </a:lnTo>
                  <a:lnTo>
                    <a:pt x="25708" y="21946"/>
                  </a:lnTo>
                  <a:lnTo>
                    <a:pt x="20065" y="23075"/>
                  </a:lnTo>
                  <a:lnTo>
                    <a:pt x="14547" y="24203"/>
                  </a:lnTo>
                  <a:lnTo>
                    <a:pt x="2509" y="26586"/>
                  </a:lnTo>
                  <a:lnTo>
                    <a:pt x="1505" y="26837"/>
                  </a:lnTo>
                  <a:lnTo>
                    <a:pt x="1004" y="26962"/>
                  </a:lnTo>
                  <a:lnTo>
                    <a:pt x="502" y="27213"/>
                  </a:lnTo>
                  <a:lnTo>
                    <a:pt x="126" y="27715"/>
                  </a:lnTo>
                  <a:lnTo>
                    <a:pt x="1" y="28216"/>
                  </a:lnTo>
                  <a:lnTo>
                    <a:pt x="126" y="28718"/>
                  </a:lnTo>
                  <a:lnTo>
                    <a:pt x="126" y="29219"/>
                  </a:lnTo>
                  <a:lnTo>
                    <a:pt x="1004" y="31978"/>
                  </a:lnTo>
                  <a:lnTo>
                    <a:pt x="1882" y="34737"/>
                  </a:lnTo>
                  <a:lnTo>
                    <a:pt x="3261" y="38123"/>
                  </a:lnTo>
                  <a:lnTo>
                    <a:pt x="5393" y="43014"/>
                  </a:lnTo>
                  <a:lnTo>
                    <a:pt x="10911" y="55178"/>
                  </a:lnTo>
                  <a:lnTo>
                    <a:pt x="13920" y="61323"/>
                  </a:lnTo>
                  <a:lnTo>
                    <a:pt x="16679" y="67091"/>
                  </a:lnTo>
                  <a:lnTo>
                    <a:pt x="19187" y="71857"/>
                  </a:lnTo>
                  <a:lnTo>
                    <a:pt x="20943" y="75117"/>
                  </a:lnTo>
                  <a:lnTo>
                    <a:pt x="21068" y="75117"/>
                  </a:lnTo>
                  <a:lnTo>
                    <a:pt x="18184" y="68972"/>
                  </a:lnTo>
                  <a:lnTo>
                    <a:pt x="11914" y="55930"/>
                  </a:lnTo>
                  <a:lnTo>
                    <a:pt x="8528" y="48532"/>
                  </a:lnTo>
                  <a:lnTo>
                    <a:pt x="5393" y="41634"/>
                  </a:lnTo>
                  <a:lnTo>
                    <a:pt x="2885" y="35866"/>
                  </a:lnTo>
                  <a:lnTo>
                    <a:pt x="2007" y="33609"/>
                  </a:lnTo>
                  <a:lnTo>
                    <a:pt x="1380" y="31853"/>
                  </a:lnTo>
                  <a:lnTo>
                    <a:pt x="628" y="29094"/>
                  </a:lnTo>
                  <a:lnTo>
                    <a:pt x="502" y="28718"/>
                  </a:lnTo>
                  <a:lnTo>
                    <a:pt x="502" y="28342"/>
                  </a:lnTo>
                  <a:lnTo>
                    <a:pt x="502" y="27965"/>
                  </a:lnTo>
                  <a:lnTo>
                    <a:pt x="753" y="27715"/>
                  </a:lnTo>
                  <a:lnTo>
                    <a:pt x="1129" y="27338"/>
                  </a:lnTo>
                  <a:lnTo>
                    <a:pt x="1756" y="27213"/>
                  </a:lnTo>
                  <a:lnTo>
                    <a:pt x="4640" y="26586"/>
                  </a:lnTo>
                  <a:lnTo>
                    <a:pt x="7525" y="26084"/>
                  </a:lnTo>
                  <a:lnTo>
                    <a:pt x="19438" y="23702"/>
                  </a:lnTo>
                  <a:lnTo>
                    <a:pt x="24454" y="22698"/>
                  </a:lnTo>
                  <a:lnTo>
                    <a:pt x="26962" y="22071"/>
                  </a:lnTo>
                  <a:lnTo>
                    <a:pt x="29470" y="21444"/>
                  </a:lnTo>
                  <a:lnTo>
                    <a:pt x="31602" y="20692"/>
                  </a:lnTo>
                  <a:lnTo>
                    <a:pt x="33609" y="19689"/>
                  </a:lnTo>
                  <a:lnTo>
                    <a:pt x="34612" y="19062"/>
                  </a:lnTo>
                  <a:lnTo>
                    <a:pt x="35490" y="18435"/>
                  </a:lnTo>
                  <a:lnTo>
                    <a:pt x="36368" y="17682"/>
                  </a:lnTo>
                  <a:lnTo>
                    <a:pt x="37120" y="16804"/>
                  </a:lnTo>
                  <a:lnTo>
                    <a:pt x="37872" y="15927"/>
                  </a:lnTo>
                  <a:lnTo>
                    <a:pt x="38499" y="15049"/>
                  </a:lnTo>
                  <a:lnTo>
                    <a:pt x="39001" y="14046"/>
                  </a:lnTo>
                  <a:lnTo>
                    <a:pt x="39503" y="13042"/>
                  </a:lnTo>
                  <a:lnTo>
                    <a:pt x="39879" y="12039"/>
                  </a:lnTo>
                  <a:lnTo>
                    <a:pt x="40130" y="10910"/>
                  </a:lnTo>
                  <a:lnTo>
                    <a:pt x="40506" y="8779"/>
                  </a:lnTo>
                  <a:lnTo>
                    <a:pt x="40506" y="6521"/>
                  </a:lnTo>
                  <a:lnTo>
                    <a:pt x="40506" y="4389"/>
                  </a:lnTo>
                  <a:lnTo>
                    <a:pt x="40255" y="2132"/>
                  </a:lnTo>
                  <a:lnTo>
                    <a:pt x="3975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271;p64">
              <a:extLst>
                <a:ext uri="{FF2B5EF4-FFF2-40B4-BE49-F238E27FC236}">
                  <a16:creationId xmlns:a16="http://schemas.microsoft.com/office/drawing/2014/main" id="{C8967484-A4DA-46FD-90A3-FEDE2BEA24D9}"/>
                </a:ext>
              </a:extLst>
            </p:cNvPr>
            <p:cNvSpPr/>
            <p:nvPr/>
          </p:nvSpPr>
          <p:spPr>
            <a:xfrm>
              <a:off x="4629800" y="2542400"/>
              <a:ext cx="1012650" cy="1881100"/>
            </a:xfrm>
            <a:custGeom>
              <a:avLst/>
              <a:gdLst/>
              <a:ahLst/>
              <a:cxnLst/>
              <a:rect l="l" t="t" r="r" b="b"/>
              <a:pathLst>
                <a:path w="40506" h="75244" fill="none" extrusionOk="0">
                  <a:moveTo>
                    <a:pt x="502" y="27339"/>
                  </a:moveTo>
                  <a:lnTo>
                    <a:pt x="502" y="27339"/>
                  </a:lnTo>
                  <a:lnTo>
                    <a:pt x="1004" y="27088"/>
                  </a:lnTo>
                  <a:lnTo>
                    <a:pt x="1505" y="26963"/>
                  </a:lnTo>
                  <a:lnTo>
                    <a:pt x="2509" y="26712"/>
                  </a:lnTo>
                  <a:lnTo>
                    <a:pt x="14547" y="24329"/>
                  </a:lnTo>
                  <a:lnTo>
                    <a:pt x="14547" y="24329"/>
                  </a:lnTo>
                  <a:lnTo>
                    <a:pt x="20065" y="23201"/>
                  </a:lnTo>
                  <a:lnTo>
                    <a:pt x="25708" y="22072"/>
                  </a:lnTo>
                  <a:lnTo>
                    <a:pt x="25708" y="22072"/>
                  </a:lnTo>
                  <a:lnTo>
                    <a:pt x="27966" y="21570"/>
                  </a:lnTo>
                  <a:lnTo>
                    <a:pt x="30223" y="20818"/>
                  </a:lnTo>
                  <a:lnTo>
                    <a:pt x="32355" y="19940"/>
                  </a:lnTo>
                  <a:lnTo>
                    <a:pt x="33483" y="19313"/>
                  </a:lnTo>
                  <a:lnTo>
                    <a:pt x="34487" y="18811"/>
                  </a:lnTo>
                  <a:lnTo>
                    <a:pt x="34487" y="18811"/>
                  </a:lnTo>
                  <a:lnTo>
                    <a:pt x="35364" y="18059"/>
                  </a:lnTo>
                  <a:lnTo>
                    <a:pt x="36242" y="17307"/>
                  </a:lnTo>
                  <a:lnTo>
                    <a:pt x="36995" y="16429"/>
                  </a:lnTo>
                  <a:lnTo>
                    <a:pt x="37747" y="15551"/>
                  </a:lnTo>
                  <a:lnTo>
                    <a:pt x="38374" y="14673"/>
                  </a:lnTo>
                  <a:lnTo>
                    <a:pt x="38876" y="13670"/>
                  </a:lnTo>
                  <a:lnTo>
                    <a:pt x="39377" y="12541"/>
                  </a:lnTo>
                  <a:lnTo>
                    <a:pt x="39628" y="11413"/>
                  </a:lnTo>
                  <a:lnTo>
                    <a:pt x="39628" y="11413"/>
                  </a:lnTo>
                  <a:lnTo>
                    <a:pt x="40004" y="10284"/>
                  </a:lnTo>
                  <a:lnTo>
                    <a:pt x="40130" y="9155"/>
                  </a:lnTo>
                  <a:lnTo>
                    <a:pt x="40381" y="6898"/>
                  </a:lnTo>
                  <a:lnTo>
                    <a:pt x="40381" y="4641"/>
                  </a:lnTo>
                  <a:lnTo>
                    <a:pt x="40130" y="2258"/>
                  </a:lnTo>
                  <a:lnTo>
                    <a:pt x="40130" y="2258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39754" y="1"/>
                  </a:lnTo>
                  <a:lnTo>
                    <a:pt x="39754" y="126"/>
                  </a:lnTo>
                  <a:lnTo>
                    <a:pt x="39754" y="126"/>
                  </a:lnTo>
                  <a:lnTo>
                    <a:pt x="40255" y="2258"/>
                  </a:lnTo>
                  <a:lnTo>
                    <a:pt x="40506" y="4515"/>
                  </a:lnTo>
                  <a:lnTo>
                    <a:pt x="40506" y="6647"/>
                  </a:lnTo>
                  <a:lnTo>
                    <a:pt x="40506" y="8905"/>
                  </a:lnTo>
                  <a:lnTo>
                    <a:pt x="40130" y="11036"/>
                  </a:lnTo>
                  <a:lnTo>
                    <a:pt x="39879" y="12165"/>
                  </a:lnTo>
                  <a:lnTo>
                    <a:pt x="39503" y="13168"/>
                  </a:lnTo>
                  <a:lnTo>
                    <a:pt x="39001" y="14172"/>
                  </a:lnTo>
                  <a:lnTo>
                    <a:pt x="38499" y="15175"/>
                  </a:lnTo>
                  <a:lnTo>
                    <a:pt x="37872" y="16053"/>
                  </a:lnTo>
                  <a:lnTo>
                    <a:pt x="37120" y="16930"/>
                  </a:lnTo>
                  <a:lnTo>
                    <a:pt x="37120" y="16930"/>
                  </a:lnTo>
                  <a:lnTo>
                    <a:pt x="36368" y="17808"/>
                  </a:lnTo>
                  <a:lnTo>
                    <a:pt x="35490" y="18561"/>
                  </a:lnTo>
                  <a:lnTo>
                    <a:pt x="34612" y="19188"/>
                  </a:lnTo>
                  <a:lnTo>
                    <a:pt x="33609" y="19815"/>
                  </a:lnTo>
                  <a:lnTo>
                    <a:pt x="31602" y="20818"/>
                  </a:lnTo>
                  <a:lnTo>
                    <a:pt x="29470" y="21570"/>
                  </a:lnTo>
                  <a:lnTo>
                    <a:pt x="29470" y="21570"/>
                  </a:lnTo>
                  <a:lnTo>
                    <a:pt x="26962" y="22197"/>
                  </a:lnTo>
                  <a:lnTo>
                    <a:pt x="24454" y="22824"/>
                  </a:lnTo>
                  <a:lnTo>
                    <a:pt x="19438" y="23828"/>
                  </a:lnTo>
                  <a:lnTo>
                    <a:pt x="7525" y="26210"/>
                  </a:lnTo>
                  <a:lnTo>
                    <a:pt x="7525" y="26210"/>
                  </a:lnTo>
                  <a:lnTo>
                    <a:pt x="4640" y="26712"/>
                  </a:lnTo>
                  <a:lnTo>
                    <a:pt x="1756" y="27339"/>
                  </a:lnTo>
                  <a:lnTo>
                    <a:pt x="1756" y="27339"/>
                  </a:lnTo>
                  <a:lnTo>
                    <a:pt x="1129" y="27464"/>
                  </a:lnTo>
                  <a:lnTo>
                    <a:pt x="753" y="27841"/>
                  </a:lnTo>
                  <a:lnTo>
                    <a:pt x="753" y="27841"/>
                  </a:lnTo>
                  <a:lnTo>
                    <a:pt x="502" y="28091"/>
                  </a:lnTo>
                  <a:lnTo>
                    <a:pt x="502" y="28468"/>
                  </a:lnTo>
                  <a:lnTo>
                    <a:pt x="502" y="28844"/>
                  </a:lnTo>
                  <a:lnTo>
                    <a:pt x="628" y="29220"/>
                  </a:lnTo>
                  <a:lnTo>
                    <a:pt x="628" y="29220"/>
                  </a:lnTo>
                  <a:lnTo>
                    <a:pt x="1380" y="31979"/>
                  </a:lnTo>
                  <a:lnTo>
                    <a:pt x="1380" y="31979"/>
                  </a:lnTo>
                  <a:lnTo>
                    <a:pt x="2007" y="33735"/>
                  </a:lnTo>
                  <a:lnTo>
                    <a:pt x="2885" y="35992"/>
                  </a:lnTo>
                  <a:lnTo>
                    <a:pt x="5393" y="41760"/>
                  </a:lnTo>
                  <a:lnTo>
                    <a:pt x="8528" y="48658"/>
                  </a:lnTo>
                  <a:lnTo>
                    <a:pt x="11914" y="56056"/>
                  </a:lnTo>
                  <a:lnTo>
                    <a:pt x="18184" y="69098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1068" y="75243"/>
                  </a:lnTo>
                  <a:lnTo>
                    <a:pt x="20943" y="75243"/>
                  </a:lnTo>
                  <a:lnTo>
                    <a:pt x="20943" y="75243"/>
                  </a:lnTo>
                  <a:lnTo>
                    <a:pt x="19187" y="71983"/>
                  </a:lnTo>
                  <a:lnTo>
                    <a:pt x="16679" y="67217"/>
                  </a:lnTo>
                  <a:lnTo>
                    <a:pt x="13920" y="61449"/>
                  </a:lnTo>
                  <a:lnTo>
                    <a:pt x="10911" y="55304"/>
                  </a:lnTo>
                  <a:lnTo>
                    <a:pt x="5393" y="43140"/>
                  </a:lnTo>
                  <a:lnTo>
                    <a:pt x="3261" y="38249"/>
                  </a:lnTo>
                  <a:lnTo>
                    <a:pt x="1882" y="34863"/>
                  </a:lnTo>
                  <a:lnTo>
                    <a:pt x="1882" y="34863"/>
                  </a:lnTo>
                  <a:lnTo>
                    <a:pt x="1004" y="32104"/>
                  </a:lnTo>
                  <a:lnTo>
                    <a:pt x="126" y="29345"/>
                  </a:lnTo>
                  <a:lnTo>
                    <a:pt x="126" y="29345"/>
                  </a:lnTo>
                  <a:lnTo>
                    <a:pt x="126" y="28844"/>
                  </a:lnTo>
                  <a:lnTo>
                    <a:pt x="1" y="28342"/>
                  </a:lnTo>
                  <a:lnTo>
                    <a:pt x="126" y="27841"/>
                  </a:lnTo>
                  <a:lnTo>
                    <a:pt x="502" y="27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272;p64">
              <a:extLst>
                <a:ext uri="{FF2B5EF4-FFF2-40B4-BE49-F238E27FC236}">
                  <a16:creationId xmlns:a16="http://schemas.microsoft.com/office/drawing/2014/main" id="{20C80C65-6E2F-4F6D-8F50-42B817102926}"/>
                </a:ext>
              </a:extLst>
            </p:cNvPr>
            <p:cNvSpPr/>
            <p:nvPr/>
          </p:nvSpPr>
          <p:spPr>
            <a:xfrm>
              <a:off x="2639025" y="4307475"/>
              <a:ext cx="1602050" cy="981300"/>
            </a:xfrm>
            <a:custGeom>
              <a:avLst/>
              <a:gdLst/>
              <a:ahLst/>
              <a:cxnLst/>
              <a:rect l="l" t="t" r="r" b="b"/>
              <a:pathLst>
                <a:path w="64082" h="39252" extrusionOk="0">
                  <a:moveTo>
                    <a:pt x="35740" y="0"/>
                  </a:moveTo>
                  <a:lnTo>
                    <a:pt x="18435" y="25332"/>
                  </a:lnTo>
                  <a:lnTo>
                    <a:pt x="15174" y="26586"/>
                  </a:lnTo>
                  <a:lnTo>
                    <a:pt x="8277" y="29219"/>
                  </a:lnTo>
                  <a:lnTo>
                    <a:pt x="4264" y="30975"/>
                  </a:lnTo>
                  <a:lnTo>
                    <a:pt x="2885" y="31602"/>
                  </a:lnTo>
                  <a:lnTo>
                    <a:pt x="2132" y="31978"/>
                  </a:lnTo>
                  <a:lnTo>
                    <a:pt x="1630" y="32480"/>
                  </a:lnTo>
                  <a:lnTo>
                    <a:pt x="1003" y="33232"/>
                  </a:lnTo>
                  <a:lnTo>
                    <a:pt x="627" y="33985"/>
                  </a:lnTo>
                  <a:lnTo>
                    <a:pt x="251" y="34863"/>
                  </a:lnTo>
                  <a:lnTo>
                    <a:pt x="0" y="35740"/>
                  </a:lnTo>
                  <a:lnTo>
                    <a:pt x="0" y="36493"/>
                  </a:lnTo>
                  <a:lnTo>
                    <a:pt x="126" y="37120"/>
                  </a:lnTo>
                  <a:lnTo>
                    <a:pt x="251" y="37245"/>
                  </a:lnTo>
                  <a:lnTo>
                    <a:pt x="502" y="37371"/>
                  </a:lnTo>
                  <a:lnTo>
                    <a:pt x="2634" y="37622"/>
                  </a:lnTo>
                  <a:lnTo>
                    <a:pt x="7524" y="37998"/>
                  </a:lnTo>
                  <a:lnTo>
                    <a:pt x="21570" y="38750"/>
                  </a:lnTo>
                  <a:lnTo>
                    <a:pt x="29094" y="39126"/>
                  </a:lnTo>
                  <a:lnTo>
                    <a:pt x="35740" y="39252"/>
                  </a:lnTo>
                  <a:lnTo>
                    <a:pt x="42136" y="39252"/>
                  </a:lnTo>
                  <a:lnTo>
                    <a:pt x="42763" y="39126"/>
                  </a:lnTo>
                  <a:lnTo>
                    <a:pt x="43014" y="38374"/>
                  </a:lnTo>
                  <a:lnTo>
                    <a:pt x="43139" y="36618"/>
                  </a:lnTo>
                  <a:lnTo>
                    <a:pt x="43515" y="30599"/>
                  </a:lnTo>
                  <a:lnTo>
                    <a:pt x="43766" y="25959"/>
                  </a:lnTo>
                  <a:lnTo>
                    <a:pt x="43892" y="25457"/>
                  </a:lnTo>
                  <a:lnTo>
                    <a:pt x="44644" y="24454"/>
                  </a:lnTo>
                  <a:lnTo>
                    <a:pt x="46901" y="21570"/>
                  </a:lnTo>
                  <a:lnTo>
                    <a:pt x="50162" y="17557"/>
                  </a:lnTo>
                  <a:lnTo>
                    <a:pt x="53924" y="13293"/>
                  </a:lnTo>
                  <a:lnTo>
                    <a:pt x="60946" y="5267"/>
                  </a:lnTo>
                  <a:lnTo>
                    <a:pt x="64082" y="1756"/>
                  </a:lnTo>
                  <a:lnTo>
                    <a:pt x="3574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273;p64">
              <a:extLst>
                <a:ext uri="{FF2B5EF4-FFF2-40B4-BE49-F238E27FC236}">
                  <a16:creationId xmlns:a16="http://schemas.microsoft.com/office/drawing/2014/main" id="{DF5838BF-8833-4099-AC07-55450E916D08}"/>
                </a:ext>
              </a:extLst>
            </p:cNvPr>
            <p:cNvSpPr/>
            <p:nvPr/>
          </p:nvSpPr>
          <p:spPr>
            <a:xfrm>
              <a:off x="2639025" y="4758925"/>
              <a:ext cx="1222700" cy="529850"/>
            </a:xfrm>
            <a:custGeom>
              <a:avLst/>
              <a:gdLst/>
              <a:ahLst/>
              <a:cxnLst/>
              <a:rect l="l" t="t" r="r" b="b"/>
              <a:pathLst>
                <a:path w="48908" h="21194" extrusionOk="0">
                  <a:moveTo>
                    <a:pt x="23451" y="1"/>
                  </a:moveTo>
                  <a:lnTo>
                    <a:pt x="18435" y="7274"/>
                  </a:lnTo>
                  <a:lnTo>
                    <a:pt x="15174" y="8528"/>
                  </a:lnTo>
                  <a:lnTo>
                    <a:pt x="8277" y="11161"/>
                  </a:lnTo>
                  <a:lnTo>
                    <a:pt x="4264" y="12792"/>
                  </a:lnTo>
                  <a:lnTo>
                    <a:pt x="2885" y="13419"/>
                  </a:lnTo>
                  <a:lnTo>
                    <a:pt x="2132" y="13920"/>
                  </a:lnTo>
                  <a:lnTo>
                    <a:pt x="1630" y="14422"/>
                  </a:lnTo>
                  <a:lnTo>
                    <a:pt x="1003" y="15174"/>
                  </a:lnTo>
                  <a:lnTo>
                    <a:pt x="627" y="15927"/>
                  </a:lnTo>
                  <a:lnTo>
                    <a:pt x="251" y="16805"/>
                  </a:lnTo>
                  <a:lnTo>
                    <a:pt x="0" y="17682"/>
                  </a:lnTo>
                  <a:lnTo>
                    <a:pt x="0" y="18435"/>
                  </a:lnTo>
                  <a:lnTo>
                    <a:pt x="126" y="18936"/>
                  </a:lnTo>
                  <a:lnTo>
                    <a:pt x="251" y="19187"/>
                  </a:lnTo>
                  <a:lnTo>
                    <a:pt x="502" y="19313"/>
                  </a:lnTo>
                  <a:lnTo>
                    <a:pt x="2634" y="19564"/>
                  </a:lnTo>
                  <a:lnTo>
                    <a:pt x="7524" y="19940"/>
                  </a:lnTo>
                  <a:lnTo>
                    <a:pt x="21570" y="20692"/>
                  </a:lnTo>
                  <a:lnTo>
                    <a:pt x="29094" y="20943"/>
                  </a:lnTo>
                  <a:lnTo>
                    <a:pt x="35740" y="21194"/>
                  </a:lnTo>
                  <a:lnTo>
                    <a:pt x="42136" y="21194"/>
                  </a:lnTo>
                  <a:lnTo>
                    <a:pt x="42763" y="21068"/>
                  </a:lnTo>
                  <a:lnTo>
                    <a:pt x="43014" y="20316"/>
                  </a:lnTo>
                  <a:lnTo>
                    <a:pt x="43139" y="18560"/>
                  </a:lnTo>
                  <a:lnTo>
                    <a:pt x="43515" y="12541"/>
                  </a:lnTo>
                  <a:lnTo>
                    <a:pt x="43766" y="7901"/>
                  </a:lnTo>
                  <a:lnTo>
                    <a:pt x="43766" y="7525"/>
                  </a:lnTo>
                  <a:lnTo>
                    <a:pt x="44142" y="7149"/>
                  </a:lnTo>
                  <a:lnTo>
                    <a:pt x="45146" y="5644"/>
                  </a:lnTo>
                  <a:lnTo>
                    <a:pt x="48908" y="1129"/>
                  </a:lnTo>
                  <a:lnTo>
                    <a:pt x="2345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274;p64">
              <a:extLst>
                <a:ext uri="{FF2B5EF4-FFF2-40B4-BE49-F238E27FC236}">
                  <a16:creationId xmlns:a16="http://schemas.microsoft.com/office/drawing/2014/main" id="{3BD55306-9922-47C8-9789-D87B1874080B}"/>
                </a:ext>
              </a:extLst>
            </p:cNvPr>
            <p:cNvSpPr/>
            <p:nvPr/>
          </p:nvSpPr>
          <p:spPr>
            <a:xfrm>
              <a:off x="2632750" y="4925075"/>
              <a:ext cx="1106700" cy="363700"/>
            </a:xfrm>
            <a:custGeom>
              <a:avLst/>
              <a:gdLst/>
              <a:ahLst/>
              <a:cxnLst/>
              <a:rect l="l" t="t" r="r" b="b"/>
              <a:pathLst>
                <a:path w="44268" h="14548" extrusionOk="0">
                  <a:moveTo>
                    <a:pt x="18811" y="1"/>
                  </a:moveTo>
                  <a:lnTo>
                    <a:pt x="11161" y="3261"/>
                  </a:lnTo>
                  <a:lnTo>
                    <a:pt x="5518" y="5644"/>
                  </a:lnTo>
                  <a:lnTo>
                    <a:pt x="3386" y="6647"/>
                  </a:lnTo>
                  <a:lnTo>
                    <a:pt x="2258" y="7274"/>
                  </a:lnTo>
                  <a:lnTo>
                    <a:pt x="1631" y="7776"/>
                  </a:lnTo>
                  <a:lnTo>
                    <a:pt x="1129" y="8528"/>
                  </a:lnTo>
                  <a:lnTo>
                    <a:pt x="627" y="9406"/>
                  </a:lnTo>
                  <a:lnTo>
                    <a:pt x="377" y="10284"/>
                  </a:lnTo>
                  <a:lnTo>
                    <a:pt x="126" y="11162"/>
                  </a:lnTo>
                  <a:lnTo>
                    <a:pt x="0" y="11914"/>
                  </a:lnTo>
                  <a:lnTo>
                    <a:pt x="251" y="12541"/>
                  </a:lnTo>
                  <a:lnTo>
                    <a:pt x="377" y="12667"/>
                  </a:lnTo>
                  <a:lnTo>
                    <a:pt x="627" y="12792"/>
                  </a:lnTo>
                  <a:lnTo>
                    <a:pt x="2759" y="13043"/>
                  </a:lnTo>
                  <a:lnTo>
                    <a:pt x="7525" y="13419"/>
                  </a:lnTo>
                  <a:lnTo>
                    <a:pt x="21695" y="14172"/>
                  </a:lnTo>
                  <a:lnTo>
                    <a:pt x="29219" y="14422"/>
                  </a:lnTo>
                  <a:lnTo>
                    <a:pt x="35866" y="14548"/>
                  </a:lnTo>
                  <a:lnTo>
                    <a:pt x="42261" y="14548"/>
                  </a:lnTo>
                  <a:lnTo>
                    <a:pt x="43014" y="14422"/>
                  </a:lnTo>
                  <a:lnTo>
                    <a:pt x="43265" y="14046"/>
                  </a:lnTo>
                  <a:lnTo>
                    <a:pt x="43516" y="13168"/>
                  </a:lnTo>
                  <a:lnTo>
                    <a:pt x="43766" y="11914"/>
                  </a:lnTo>
                  <a:lnTo>
                    <a:pt x="44017" y="10284"/>
                  </a:lnTo>
                  <a:lnTo>
                    <a:pt x="44143" y="8278"/>
                  </a:lnTo>
                  <a:lnTo>
                    <a:pt x="44268" y="6146"/>
                  </a:lnTo>
                  <a:lnTo>
                    <a:pt x="44268" y="3763"/>
                  </a:lnTo>
                  <a:lnTo>
                    <a:pt x="44268" y="1255"/>
                  </a:lnTo>
                  <a:lnTo>
                    <a:pt x="1881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275;p64">
              <a:extLst>
                <a:ext uri="{FF2B5EF4-FFF2-40B4-BE49-F238E27FC236}">
                  <a16:creationId xmlns:a16="http://schemas.microsoft.com/office/drawing/2014/main" id="{AEE41C4C-8848-4C23-897F-0134F4C900F0}"/>
                </a:ext>
              </a:extLst>
            </p:cNvPr>
            <p:cNvSpPr/>
            <p:nvPr/>
          </p:nvSpPr>
          <p:spPr>
            <a:xfrm>
              <a:off x="2660975" y="5207250"/>
              <a:ext cx="1000100" cy="53325"/>
            </a:xfrm>
            <a:custGeom>
              <a:avLst/>
              <a:gdLst/>
              <a:ahLst/>
              <a:cxnLst/>
              <a:rect l="l" t="t" r="r" b="b"/>
              <a:pathLst>
                <a:path w="40004" h="2133" extrusionOk="0">
                  <a:moveTo>
                    <a:pt x="0" y="0"/>
                  </a:moveTo>
                  <a:lnTo>
                    <a:pt x="125" y="126"/>
                  </a:lnTo>
                  <a:lnTo>
                    <a:pt x="8151" y="627"/>
                  </a:lnTo>
                  <a:lnTo>
                    <a:pt x="20065" y="1254"/>
                  </a:lnTo>
                  <a:lnTo>
                    <a:pt x="31978" y="1881"/>
                  </a:lnTo>
                  <a:lnTo>
                    <a:pt x="40004" y="2132"/>
                  </a:lnTo>
                  <a:lnTo>
                    <a:pt x="31978" y="1505"/>
                  </a:lnTo>
                  <a:lnTo>
                    <a:pt x="20065" y="878"/>
                  </a:lnTo>
                  <a:lnTo>
                    <a:pt x="8277" y="25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276;p64">
              <a:extLst>
                <a:ext uri="{FF2B5EF4-FFF2-40B4-BE49-F238E27FC236}">
                  <a16:creationId xmlns:a16="http://schemas.microsoft.com/office/drawing/2014/main" id="{DB254436-B264-4F3D-A195-80828F15FBC2}"/>
                </a:ext>
              </a:extLst>
            </p:cNvPr>
            <p:cNvSpPr/>
            <p:nvPr/>
          </p:nvSpPr>
          <p:spPr>
            <a:xfrm>
              <a:off x="2751875" y="5072425"/>
              <a:ext cx="131700" cy="137975"/>
            </a:xfrm>
            <a:custGeom>
              <a:avLst/>
              <a:gdLst/>
              <a:ahLst/>
              <a:cxnLst/>
              <a:rect l="l" t="t" r="r" b="b"/>
              <a:pathLst>
                <a:path w="5268" h="5519" extrusionOk="0">
                  <a:moveTo>
                    <a:pt x="126" y="1"/>
                  </a:moveTo>
                  <a:lnTo>
                    <a:pt x="1" y="126"/>
                  </a:lnTo>
                  <a:lnTo>
                    <a:pt x="126" y="126"/>
                  </a:lnTo>
                  <a:lnTo>
                    <a:pt x="1129" y="377"/>
                  </a:lnTo>
                  <a:lnTo>
                    <a:pt x="2007" y="753"/>
                  </a:lnTo>
                  <a:lnTo>
                    <a:pt x="2760" y="1255"/>
                  </a:lnTo>
                  <a:lnTo>
                    <a:pt x="3512" y="2007"/>
                  </a:lnTo>
                  <a:lnTo>
                    <a:pt x="4139" y="2760"/>
                  </a:lnTo>
                  <a:lnTo>
                    <a:pt x="4641" y="3512"/>
                  </a:lnTo>
                  <a:lnTo>
                    <a:pt x="5017" y="4515"/>
                  </a:lnTo>
                  <a:lnTo>
                    <a:pt x="5142" y="5519"/>
                  </a:lnTo>
                  <a:lnTo>
                    <a:pt x="5268" y="5519"/>
                  </a:lnTo>
                  <a:lnTo>
                    <a:pt x="5268" y="4515"/>
                  </a:lnTo>
                  <a:lnTo>
                    <a:pt x="5017" y="3512"/>
                  </a:lnTo>
                  <a:lnTo>
                    <a:pt x="4515" y="2634"/>
                  </a:lnTo>
                  <a:lnTo>
                    <a:pt x="4014" y="1882"/>
                  </a:lnTo>
                  <a:lnTo>
                    <a:pt x="3136" y="1130"/>
                  </a:lnTo>
                  <a:lnTo>
                    <a:pt x="2258" y="503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277;p64">
              <a:extLst>
                <a:ext uri="{FF2B5EF4-FFF2-40B4-BE49-F238E27FC236}">
                  <a16:creationId xmlns:a16="http://schemas.microsoft.com/office/drawing/2014/main" id="{72D5BC44-7D6D-459E-8E08-88CDF60C74C4}"/>
                </a:ext>
              </a:extLst>
            </p:cNvPr>
            <p:cNvSpPr/>
            <p:nvPr/>
          </p:nvSpPr>
          <p:spPr>
            <a:xfrm>
              <a:off x="3046575" y="49407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26" y="1"/>
                  </a:moveTo>
                  <a:lnTo>
                    <a:pt x="1" y="126"/>
                  </a:lnTo>
                  <a:lnTo>
                    <a:pt x="1" y="252"/>
                  </a:lnTo>
                  <a:lnTo>
                    <a:pt x="126" y="252"/>
                  </a:lnTo>
                  <a:lnTo>
                    <a:pt x="1882" y="1004"/>
                  </a:lnTo>
                  <a:lnTo>
                    <a:pt x="3763" y="1757"/>
                  </a:lnTo>
                  <a:lnTo>
                    <a:pt x="5518" y="2634"/>
                  </a:lnTo>
                  <a:lnTo>
                    <a:pt x="7274" y="3512"/>
                  </a:lnTo>
                  <a:lnTo>
                    <a:pt x="7400" y="3512"/>
                  </a:lnTo>
                  <a:lnTo>
                    <a:pt x="7400" y="3387"/>
                  </a:lnTo>
                  <a:lnTo>
                    <a:pt x="6773" y="2634"/>
                  </a:lnTo>
                  <a:lnTo>
                    <a:pt x="6020" y="1882"/>
                  </a:lnTo>
                  <a:lnTo>
                    <a:pt x="5142" y="1380"/>
                  </a:lnTo>
                  <a:lnTo>
                    <a:pt x="4139" y="879"/>
                  </a:lnTo>
                  <a:lnTo>
                    <a:pt x="3136" y="503"/>
                  </a:lnTo>
                  <a:lnTo>
                    <a:pt x="2133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278;p64">
              <a:extLst>
                <a:ext uri="{FF2B5EF4-FFF2-40B4-BE49-F238E27FC236}">
                  <a16:creationId xmlns:a16="http://schemas.microsoft.com/office/drawing/2014/main" id="{0BC7A034-490D-45E1-AF3B-8698FD870AF8}"/>
                </a:ext>
              </a:extLst>
            </p:cNvPr>
            <p:cNvSpPr/>
            <p:nvPr/>
          </p:nvSpPr>
          <p:spPr>
            <a:xfrm>
              <a:off x="2993275" y="4956425"/>
              <a:ext cx="185000" cy="90950"/>
            </a:xfrm>
            <a:custGeom>
              <a:avLst/>
              <a:gdLst/>
              <a:ahLst/>
              <a:cxnLst/>
              <a:rect l="l" t="t" r="r" b="b"/>
              <a:pathLst>
                <a:path w="7400" h="3638" extrusionOk="0">
                  <a:moveTo>
                    <a:pt x="252" y="1"/>
                  </a:moveTo>
                  <a:lnTo>
                    <a:pt x="126" y="126"/>
                  </a:lnTo>
                  <a:lnTo>
                    <a:pt x="1" y="126"/>
                  </a:lnTo>
                  <a:lnTo>
                    <a:pt x="1" y="252"/>
                  </a:lnTo>
                  <a:lnTo>
                    <a:pt x="126" y="377"/>
                  </a:lnTo>
                  <a:lnTo>
                    <a:pt x="2007" y="1004"/>
                  </a:lnTo>
                  <a:lnTo>
                    <a:pt x="3763" y="1757"/>
                  </a:lnTo>
                  <a:lnTo>
                    <a:pt x="5519" y="2634"/>
                  </a:lnTo>
                  <a:lnTo>
                    <a:pt x="7274" y="3638"/>
                  </a:lnTo>
                  <a:lnTo>
                    <a:pt x="7400" y="3638"/>
                  </a:lnTo>
                  <a:lnTo>
                    <a:pt x="7400" y="3512"/>
                  </a:lnTo>
                  <a:lnTo>
                    <a:pt x="6773" y="2634"/>
                  </a:lnTo>
                  <a:lnTo>
                    <a:pt x="6020" y="2007"/>
                  </a:lnTo>
                  <a:lnTo>
                    <a:pt x="5142" y="1380"/>
                  </a:lnTo>
                  <a:lnTo>
                    <a:pt x="4265" y="1004"/>
                  </a:lnTo>
                  <a:lnTo>
                    <a:pt x="3261" y="628"/>
                  </a:lnTo>
                  <a:lnTo>
                    <a:pt x="2258" y="252"/>
                  </a:lnTo>
                  <a:lnTo>
                    <a:pt x="1255" y="12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279;p64">
              <a:extLst>
                <a:ext uri="{FF2B5EF4-FFF2-40B4-BE49-F238E27FC236}">
                  <a16:creationId xmlns:a16="http://schemas.microsoft.com/office/drawing/2014/main" id="{D9D4DCF3-987B-4F92-89E9-7405FF2DCE9C}"/>
                </a:ext>
              </a:extLst>
            </p:cNvPr>
            <p:cNvSpPr/>
            <p:nvPr/>
          </p:nvSpPr>
          <p:spPr>
            <a:xfrm>
              <a:off x="2943125" y="4975250"/>
              <a:ext cx="185000" cy="87800"/>
            </a:xfrm>
            <a:custGeom>
              <a:avLst/>
              <a:gdLst/>
              <a:ahLst/>
              <a:cxnLst/>
              <a:rect l="l" t="t" r="r" b="b"/>
              <a:pathLst>
                <a:path w="7400" h="3512" extrusionOk="0">
                  <a:moveTo>
                    <a:pt x="126" y="0"/>
                  </a:moveTo>
                  <a:lnTo>
                    <a:pt x="0" y="126"/>
                  </a:lnTo>
                  <a:lnTo>
                    <a:pt x="0" y="251"/>
                  </a:lnTo>
                  <a:lnTo>
                    <a:pt x="0" y="377"/>
                  </a:lnTo>
                  <a:lnTo>
                    <a:pt x="1881" y="1004"/>
                  </a:lnTo>
                  <a:lnTo>
                    <a:pt x="3763" y="1756"/>
                  </a:lnTo>
                  <a:lnTo>
                    <a:pt x="5518" y="2634"/>
                  </a:lnTo>
                  <a:lnTo>
                    <a:pt x="7148" y="3512"/>
                  </a:lnTo>
                  <a:lnTo>
                    <a:pt x="7274" y="3512"/>
                  </a:lnTo>
                  <a:lnTo>
                    <a:pt x="7399" y="3386"/>
                  </a:lnTo>
                  <a:lnTo>
                    <a:pt x="6647" y="2634"/>
                  </a:lnTo>
                  <a:lnTo>
                    <a:pt x="5894" y="2007"/>
                  </a:lnTo>
                  <a:lnTo>
                    <a:pt x="5017" y="1380"/>
                  </a:lnTo>
                  <a:lnTo>
                    <a:pt x="4139" y="878"/>
                  </a:lnTo>
                  <a:lnTo>
                    <a:pt x="3135" y="502"/>
                  </a:lnTo>
                  <a:lnTo>
                    <a:pt x="2132" y="251"/>
                  </a:lnTo>
                  <a:lnTo>
                    <a:pt x="1129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280;p64">
              <a:extLst>
                <a:ext uri="{FF2B5EF4-FFF2-40B4-BE49-F238E27FC236}">
                  <a16:creationId xmlns:a16="http://schemas.microsoft.com/office/drawing/2014/main" id="{E8EC2DCD-FB7C-44B0-A410-F2F11F888B08}"/>
                </a:ext>
              </a:extLst>
            </p:cNvPr>
            <p:cNvSpPr/>
            <p:nvPr/>
          </p:nvSpPr>
          <p:spPr>
            <a:xfrm>
              <a:off x="2889825" y="4994050"/>
              <a:ext cx="185000" cy="87825"/>
            </a:xfrm>
            <a:custGeom>
              <a:avLst/>
              <a:gdLst/>
              <a:ahLst/>
              <a:cxnLst/>
              <a:rect l="l" t="t" r="r" b="b"/>
              <a:pathLst>
                <a:path w="7400" h="3513" extrusionOk="0">
                  <a:moveTo>
                    <a:pt x="1" y="1"/>
                  </a:moveTo>
                  <a:lnTo>
                    <a:pt x="1" y="126"/>
                  </a:lnTo>
                  <a:lnTo>
                    <a:pt x="126" y="252"/>
                  </a:lnTo>
                  <a:lnTo>
                    <a:pt x="2007" y="879"/>
                  </a:lnTo>
                  <a:lnTo>
                    <a:pt x="3763" y="1631"/>
                  </a:lnTo>
                  <a:lnTo>
                    <a:pt x="5518" y="2509"/>
                  </a:lnTo>
                  <a:lnTo>
                    <a:pt x="7274" y="3512"/>
                  </a:lnTo>
                  <a:lnTo>
                    <a:pt x="7399" y="3512"/>
                  </a:lnTo>
                  <a:lnTo>
                    <a:pt x="7399" y="3387"/>
                  </a:lnTo>
                  <a:lnTo>
                    <a:pt x="6772" y="2634"/>
                  </a:lnTo>
                  <a:lnTo>
                    <a:pt x="6020" y="1882"/>
                  </a:lnTo>
                  <a:lnTo>
                    <a:pt x="5142" y="1255"/>
                  </a:lnTo>
                  <a:lnTo>
                    <a:pt x="4139" y="879"/>
                  </a:lnTo>
                  <a:lnTo>
                    <a:pt x="3261" y="502"/>
                  </a:lnTo>
                  <a:lnTo>
                    <a:pt x="2132" y="252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281;p64">
              <a:extLst>
                <a:ext uri="{FF2B5EF4-FFF2-40B4-BE49-F238E27FC236}">
                  <a16:creationId xmlns:a16="http://schemas.microsoft.com/office/drawing/2014/main" id="{11140D1B-7BC7-4952-99CE-70FC8BA36C00}"/>
                </a:ext>
              </a:extLst>
            </p:cNvPr>
            <p:cNvSpPr/>
            <p:nvPr/>
          </p:nvSpPr>
          <p:spPr>
            <a:xfrm>
              <a:off x="3567000" y="5100650"/>
              <a:ext cx="112900" cy="116025"/>
            </a:xfrm>
            <a:custGeom>
              <a:avLst/>
              <a:gdLst/>
              <a:ahLst/>
              <a:cxnLst/>
              <a:rect l="l" t="t" r="r" b="b"/>
              <a:pathLst>
                <a:path w="4516" h="4641" extrusionOk="0">
                  <a:moveTo>
                    <a:pt x="1882" y="1"/>
                  </a:moveTo>
                  <a:lnTo>
                    <a:pt x="1380" y="126"/>
                  </a:lnTo>
                  <a:lnTo>
                    <a:pt x="1004" y="377"/>
                  </a:lnTo>
                  <a:lnTo>
                    <a:pt x="628" y="628"/>
                  </a:lnTo>
                  <a:lnTo>
                    <a:pt x="377" y="1004"/>
                  </a:lnTo>
                  <a:lnTo>
                    <a:pt x="252" y="1380"/>
                  </a:lnTo>
                  <a:lnTo>
                    <a:pt x="1" y="2132"/>
                  </a:lnTo>
                  <a:lnTo>
                    <a:pt x="126" y="3010"/>
                  </a:lnTo>
                  <a:lnTo>
                    <a:pt x="252" y="3386"/>
                  </a:lnTo>
                  <a:lnTo>
                    <a:pt x="502" y="3763"/>
                  </a:lnTo>
                  <a:lnTo>
                    <a:pt x="753" y="4139"/>
                  </a:lnTo>
                  <a:lnTo>
                    <a:pt x="1129" y="4390"/>
                  </a:lnTo>
                  <a:lnTo>
                    <a:pt x="1631" y="4515"/>
                  </a:lnTo>
                  <a:lnTo>
                    <a:pt x="2133" y="4640"/>
                  </a:lnTo>
                  <a:lnTo>
                    <a:pt x="2634" y="4515"/>
                  </a:lnTo>
                  <a:lnTo>
                    <a:pt x="3136" y="4390"/>
                  </a:lnTo>
                  <a:lnTo>
                    <a:pt x="3512" y="4264"/>
                  </a:lnTo>
                  <a:lnTo>
                    <a:pt x="3888" y="4013"/>
                  </a:lnTo>
                  <a:lnTo>
                    <a:pt x="4139" y="3637"/>
                  </a:lnTo>
                  <a:lnTo>
                    <a:pt x="4264" y="3261"/>
                  </a:lnTo>
                  <a:lnTo>
                    <a:pt x="4515" y="2383"/>
                  </a:lnTo>
                  <a:lnTo>
                    <a:pt x="4390" y="1505"/>
                  </a:lnTo>
                  <a:lnTo>
                    <a:pt x="4264" y="1129"/>
                  </a:lnTo>
                  <a:lnTo>
                    <a:pt x="4014" y="753"/>
                  </a:lnTo>
                  <a:lnTo>
                    <a:pt x="3763" y="502"/>
                  </a:lnTo>
                  <a:lnTo>
                    <a:pt x="3387" y="251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282;p64">
              <a:extLst>
                <a:ext uri="{FF2B5EF4-FFF2-40B4-BE49-F238E27FC236}">
                  <a16:creationId xmlns:a16="http://schemas.microsoft.com/office/drawing/2014/main" id="{8477D8C6-E60C-472B-898F-DE9DE9AFE94E}"/>
                </a:ext>
              </a:extLst>
            </p:cNvPr>
            <p:cNvSpPr/>
            <p:nvPr/>
          </p:nvSpPr>
          <p:spPr>
            <a:xfrm>
              <a:off x="2968200" y="4749525"/>
              <a:ext cx="166200" cy="222600"/>
            </a:xfrm>
            <a:custGeom>
              <a:avLst/>
              <a:gdLst/>
              <a:ahLst/>
              <a:cxnLst/>
              <a:rect l="l" t="t" r="r" b="b"/>
              <a:pathLst>
                <a:path w="6648" h="8904" extrusionOk="0">
                  <a:moveTo>
                    <a:pt x="1882" y="753"/>
                  </a:moveTo>
                  <a:lnTo>
                    <a:pt x="2509" y="878"/>
                  </a:lnTo>
                  <a:lnTo>
                    <a:pt x="3010" y="1254"/>
                  </a:lnTo>
                  <a:lnTo>
                    <a:pt x="3512" y="1631"/>
                  </a:lnTo>
                  <a:lnTo>
                    <a:pt x="4264" y="2508"/>
                  </a:lnTo>
                  <a:lnTo>
                    <a:pt x="5142" y="4264"/>
                  </a:lnTo>
                  <a:lnTo>
                    <a:pt x="5769" y="6270"/>
                  </a:lnTo>
                  <a:lnTo>
                    <a:pt x="6396" y="8277"/>
                  </a:lnTo>
                  <a:lnTo>
                    <a:pt x="3763" y="6270"/>
                  </a:lnTo>
                  <a:lnTo>
                    <a:pt x="2760" y="5393"/>
                  </a:lnTo>
                  <a:lnTo>
                    <a:pt x="1756" y="4389"/>
                  </a:lnTo>
                  <a:lnTo>
                    <a:pt x="1380" y="3888"/>
                  </a:lnTo>
                  <a:lnTo>
                    <a:pt x="1004" y="3261"/>
                  </a:lnTo>
                  <a:lnTo>
                    <a:pt x="753" y="2759"/>
                  </a:lnTo>
                  <a:lnTo>
                    <a:pt x="753" y="2132"/>
                  </a:lnTo>
                  <a:lnTo>
                    <a:pt x="1004" y="1254"/>
                  </a:lnTo>
                  <a:lnTo>
                    <a:pt x="1255" y="1004"/>
                  </a:lnTo>
                  <a:lnTo>
                    <a:pt x="1380" y="878"/>
                  </a:lnTo>
                  <a:lnTo>
                    <a:pt x="1631" y="753"/>
                  </a:lnTo>
                  <a:close/>
                  <a:moveTo>
                    <a:pt x="1882" y="0"/>
                  </a:moveTo>
                  <a:lnTo>
                    <a:pt x="1255" y="126"/>
                  </a:lnTo>
                  <a:lnTo>
                    <a:pt x="753" y="377"/>
                  </a:lnTo>
                  <a:lnTo>
                    <a:pt x="377" y="878"/>
                  </a:lnTo>
                  <a:lnTo>
                    <a:pt x="126" y="1380"/>
                  </a:lnTo>
                  <a:lnTo>
                    <a:pt x="1" y="1881"/>
                  </a:lnTo>
                  <a:lnTo>
                    <a:pt x="1" y="2383"/>
                  </a:lnTo>
                  <a:lnTo>
                    <a:pt x="126" y="2885"/>
                  </a:lnTo>
                  <a:lnTo>
                    <a:pt x="251" y="3386"/>
                  </a:lnTo>
                  <a:lnTo>
                    <a:pt x="753" y="4264"/>
                  </a:lnTo>
                  <a:lnTo>
                    <a:pt x="1380" y="5016"/>
                  </a:lnTo>
                  <a:lnTo>
                    <a:pt x="1882" y="5643"/>
                  </a:lnTo>
                  <a:lnTo>
                    <a:pt x="3261" y="6772"/>
                  </a:lnTo>
                  <a:lnTo>
                    <a:pt x="6020" y="8904"/>
                  </a:lnTo>
                  <a:lnTo>
                    <a:pt x="6271" y="8904"/>
                  </a:lnTo>
                  <a:lnTo>
                    <a:pt x="6522" y="8779"/>
                  </a:lnTo>
                  <a:lnTo>
                    <a:pt x="6522" y="8653"/>
                  </a:lnTo>
                  <a:lnTo>
                    <a:pt x="6647" y="8653"/>
                  </a:lnTo>
                  <a:lnTo>
                    <a:pt x="6522" y="6772"/>
                  </a:lnTo>
                  <a:lnTo>
                    <a:pt x="6020" y="5016"/>
                  </a:lnTo>
                  <a:lnTo>
                    <a:pt x="5393" y="3386"/>
                  </a:lnTo>
                  <a:lnTo>
                    <a:pt x="4515" y="1756"/>
                  </a:lnTo>
                  <a:lnTo>
                    <a:pt x="3888" y="878"/>
                  </a:lnTo>
                  <a:lnTo>
                    <a:pt x="3387" y="502"/>
                  </a:lnTo>
                  <a:lnTo>
                    <a:pt x="2885" y="251"/>
                  </a:lnTo>
                  <a:lnTo>
                    <a:pt x="2383" y="12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283;p64">
              <a:extLst>
                <a:ext uri="{FF2B5EF4-FFF2-40B4-BE49-F238E27FC236}">
                  <a16:creationId xmlns:a16="http://schemas.microsoft.com/office/drawing/2014/main" id="{BCC069AD-21F7-44D9-A38E-22B181F57643}"/>
                </a:ext>
              </a:extLst>
            </p:cNvPr>
            <p:cNvSpPr/>
            <p:nvPr/>
          </p:nvSpPr>
          <p:spPr>
            <a:xfrm>
              <a:off x="3118700" y="4884325"/>
              <a:ext cx="253950" cy="116025"/>
            </a:xfrm>
            <a:custGeom>
              <a:avLst/>
              <a:gdLst/>
              <a:ahLst/>
              <a:cxnLst/>
              <a:rect l="l" t="t" r="r" b="b"/>
              <a:pathLst>
                <a:path w="10158" h="4641" extrusionOk="0">
                  <a:moveTo>
                    <a:pt x="7399" y="753"/>
                  </a:moveTo>
                  <a:lnTo>
                    <a:pt x="8026" y="878"/>
                  </a:lnTo>
                  <a:lnTo>
                    <a:pt x="8653" y="1004"/>
                  </a:lnTo>
                  <a:lnTo>
                    <a:pt x="9154" y="1380"/>
                  </a:lnTo>
                  <a:lnTo>
                    <a:pt x="9280" y="1506"/>
                  </a:lnTo>
                  <a:lnTo>
                    <a:pt x="9405" y="1756"/>
                  </a:lnTo>
                  <a:lnTo>
                    <a:pt x="9405" y="2007"/>
                  </a:lnTo>
                  <a:lnTo>
                    <a:pt x="9280" y="2383"/>
                  </a:lnTo>
                  <a:lnTo>
                    <a:pt x="8778" y="3136"/>
                  </a:lnTo>
                  <a:lnTo>
                    <a:pt x="8402" y="3512"/>
                  </a:lnTo>
                  <a:lnTo>
                    <a:pt x="7775" y="3763"/>
                  </a:lnTo>
                  <a:lnTo>
                    <a:pt x="7148" y="3888"/>
                  </a:lnTo>
                  <a:lnTo>
                    <a:pt x="6396" y="3888"/>
                  </a:lnTo>
                  <a:lnTo>
                    <a:pt x="5016" y="3763"/>
                  </a:lnTo>
                  <a:lnTo>
                    <a:pt x="3762" y="3512"/>
                  </a:lnTo>
                  <a:lnTo>
                    <a:pt x="502" y="2885"/>
                  </a:lnTo>
                  <a:lnTo>
                    <a:pt x="2383" y="2007"/>
                  </a:lnTo>
                  <a:lnTo>
                    <a:pt x="4389" y="1255"/>
                  </a:lnTo>
                  <a:lnTo>
                    <a:pt x="6270" y="753"/>
                  </a:lnTo>
                  <a:close/>
                  <a:moveTo>
                    <a:pt x="6646" y="1"/>
                  </a:moveTo>
                  <a:lnTo>
                    <a:pt x="4891" y="377"/>
                  </a:lnTo>
                  <a:lnTo>
                    <a:pt x="3135" y="1004"/>
                  </a:lnTo>
                  <a:lnTo>
                    <a:pt x="1505" y="1882"/>
                  </a:lnTo>
                  <a:lnTo>
                    <a:pt x="0" y="2885"/>
                  </a:lnTo>
                  <a:lnTo>
                    <a:pt x="0" y="3010"/>
                  </a:lnTo>
                  <a:lnTo>
                    <a:pt x="0" y="3261"/>
                  </a:lnTo>
                  <a:lnTo>
                    <a:pt x="125" y="3512"/>
                  </a:lnTo>
                  <a:lnTo>
                    <a:pt x="251" y="3512"/>
                  </a:lnTo>
                  <a:lnTo>
                    <a:pt x="3637" y="4264"/>
                  </a:lnTo>
                  <a:lnTo>
                    <a:pt x="5392" y="4515"/>
                  </a:lnTo>
                  <a:lnTo>
                    <a:pt x="6270" y="4641"/>
                  </a:lnTo>
                  <a:lnTo>
                    <a:pt x="7148" y="4515"/>
                  </a:lnTo>
                  <a:lnTo>
                    <a:pt x="8151" y="4264"/>
                  </a:lnTo>
                  <a:lnTo>
                    <a:pt x="8778" y="4139"/>
                  </a:lnTo>
                  <a:lnTo>
                    <a:pt x="9154" y="3888"/>
                  </a:lnTo>
                  <a:lnTo>
                    <a:pt x="9656" y="3512"/>
                  </a:lnTo>
                  <a:lnTo>
                    <a:pt x="9907" y="3010"/>
                  </a:lnTo>
                  <a:lnTo>
                    <a:pt x="10032" y="2634"/>
                  </a:lnTo>
                  <a:lnTo>
                    <a:pt x="10158" y="2007"/>
                  </a:lnTo>
                  <a:lnTo>
                    <a:pt x="10032" y="1380"/>
                  </a:lnTo>
                  <a:lnTo>
                    <a:pt x="9781" y="878"/>
                  </a:lnTo>
                  <a:lnTo>
                    <a:pt x="9280" y="502"/>
                  </a:lnTo>
                  <a:lnTo>
                    <a:pt x="8904" y="251"/>
                  </a:lnTo>
                  <a:lnTo>
                    <a:pt x="8277" y="126"/>
                  </a:lnTo>
                  <a:lnTo>
                    <a:pt x="777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284;p64">
              <a:extLst>
                <a:ext uri="{FF2B5EF4-FFF2-40B4-BE49-F238E27FC236}">
                  <a16:creationId xmlns:a16="http://schemas.microsoft.com/office/drawing/2014/main" id="{6F950A45-6C1F-4C0A-8534-F42E086EFFDF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extrusionOk="0">
                  <a:moveTo>
                    <a:pt x="78754" y="1"/>
                  </a:move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285;p64">
              <a:extLst>
                <a:ext uri="{FF2B5EF4-FFF2-40B4-BE49-F238E27FC236}">
                  <a16:creationId xmlns:a16="http://schemas.microsoft.com/office/drawing/2014/main" id="{97216BDC-FFC5-4CFA-8FC0-485EF4137856}"/>
                </a:ext>
              </a:extLst>
            </p:cNvPr>
            <p:cNvSpPr/>
            <p:nvPr/>
          </p:nvSpPr>
          <p:spPr>
            <a:xfrm>
              <a:off x="3071650" y="2495375"/>
              <a:ext cx="2824750" cy="2410925"/>
            </a:xfrm>
            <a:custGeom>
              <a:avLst/>
              <a:gdLst/>
              <a:ahLst/>
              <a:cxnLst/>
              <a:rect l="l" t="t" r="r" b="b"/>
              <a:pathLst>
                <a:path w="112990" h="96437" fill="none" extrusionOk="0">
                  <a:moveTo>
                    <a:pt x="1" y="92549"/>
                  </a:moveTo>
                  <a:lnTo>
                    <a:pt x="31603" y="96436"/>
                  </a:lnTo>
                  <a:lnTo>
                    <a:pt x="31603" y="96436"/>
                  </a:lnTo>
                  <a:lnTo>
                    <a:pt x="47529" y="77375"/>
                  </a:lnTo>
                  <a:lnTo>
                    <a:pt x="59066" y="63831"/>
                  </a:lnTo>
                  <a:lnTo>
                    <a:pt x="63204" y="58941"/>
                  </a:lnTo>
                  <a:lnTo>
                    <a:pt x="65336" y="56558"/>
                  </a:lnTo>
                  <a:lnTo>
                    <a:pt x="65336" y="56558"/>
                  </a:lnTo>
                  <a:lnTo>
                    <a:pt x="67092" y="55053"/>
                  </a:lnTo>
                  <a:lnTo>
                    <a:pt x="69224" y="53423"/>
                  </a:lnTo>
                  <a:lnTo>
                    <a:pt x="71732" y="51667"/>
                  </a:lnTo>
                  <a:lnTo>
                    <a:pt x="74491" y="49786"/>
                  </a:lnTo>
                  <a:lnTo>
                    <a:pt x="80635" y="45773"/>
                  </a:lnTo>
                  <a:lnTo>
                    <a:pt x="87407" y="41510"/>
                  </a:lnTo>
                  <a:lnTo>
                    <a:pt x="94054" y="36995"/>
                  </a:lnTo>
                  <a:lnTo>
                    <a:pt x="97314" y="34738"/>
                  </a:lnTo>
                  <a:lnTo>
                    <a:pt x="100324" y="32480"/>
                  </a:lnTo>
                  <a:lnTo>
                    <a:pt x="103208" y="30098"/>
                  </a:lnTo>
                  <a:lnTo>
                    <a:pt x="105716" y="27715"/>
                  </a:lnTo>
                  <a:lnTo>
                    <a:pt x="107973" y="25332"/>
                  </a:lnTo>
                  <a:lnTo>
                    <a:pt x="108851" y="24204"/>
                  </a:lnTo>
                  <a:lnTo>
                    <a:pt x="109729" y="23075"/>
                  </a:lnTo>
                  <a:lnTo>
                    <a:pt x="109729" y="23075"/>
                  </a:lnTo>
                  <a:lnTo>
                    <a:pt x="110356" y="21947"/>
                  </a:lnTo>
                  <a:lnTo>
                    <a:pt x="110983" y="20943"/>
                  </a:lnTo>
                  <a:lnTo>
                    <a:pt x="111861" y="18811"/>
                  </a:lnTo>
                  <a:lnTo>
                    <a:pt x="112488" y="16805"/>
                  </a:lnTo>
                  <a:lnTo>
                    <a:pt x="112864" y="14799"/>
                  </a:lnTo>
                  <a:lnTo>
                    <a:pt x="112990" y="12792"/>
                  </a:lnTo>
                  <a:lnTo>
                    <a:pt x="112990" y="10911"/>
                  </a:lnTo>
                  <a:lnTo>
                    <a:pt x="112739" y="9030"/>
                  </a:lnTo>
                  <a:lnTo>
                    <a:pt x="112488" y="7400"/>
                  </a:lnTo>
                  <a:lnTo>
                    <a:pt x="112112" y="5769"/>
                  </a:lnTo>
                  <a:lnTo>
                    <a:pt x="111610" y="4390"/>
                  </a:lnTo>
                  <a:lnTo>
                    <a:pt x="110732" y="2007"/>
                  </a:lnTo>
                  <a:lnTo>
                    <a:pt x="109980" y="502"/>
                  </a:lnTo>
                  <a:lnTo>
                    <a:pt x="109604" y="1"/>
                  </a:lnTo>
                  <a:lnTo>
                    <a:pt x="78754" y="1"/>
                  </a:lnTo>
                  <a:lnTo>
                    <a:pt x="78754" y="1"/>
                  </a:lnTo>
                  <a:lnTo>
                    <a:pt x="79381" y="2509"/>
                  </a:lnTo>
                  <a:lnTo>
                    <a:pt x="80134" y="4892"/>
                  </a:lnTo>
                  <a:lnTo>
                    <a:pt x="80886" y="7274"/>
                  </a:lnTo>
                  <a:lnTo>
                    <a:pt x="81890" y="9657"/>
                  </a:lnTo>
                  <a:lnTo>
                    <a:pt x="81890" y="9657"/>
                  </a:lnTo>
                  <a:lnTo>
                    <a:pt x="77626" y="12917"/>
                  </a:lnTo>
                  <a:lnTo>
                    <a:pt x="72986" y="16429"/>
                  </a:lnTo>
                  <a:lnTo>
                    <a:pt x="67343" y="21069"/>
                  </a:lnTo>
                  <a:lnTo>
                    <a:pt x="60947" y="26210"/>
                  </a:lnTo>
                  <a:lnTo>
                    <a:pt x="54426" y="31728"/>
                  </a:lnTo>
                  <a:lnTo>
                    <a:pt x="48156" y="37371"/>
                  </a:lnTo>
                  <a:lnTo>
                    <a:pt x="45272" y="40130"/>
                  </a:lnTo>
                  <a:lnTo>
                    <a:pt x="42513" y="42764"/>
                  </a:lnTo>
                  <a:lnTo>
                    <a:pt x="42513" y="42764"/>
                  </a:lnTo>
                  <a:lnTo>
                    <a:pt x="40632" y="44770"/>
                  </a:lnTo>
                  <a:lnTo>
                    <a:pt x="38124" y="47404"/>
                  </a:lnTo>
                  <a:lnTo>
                    <a:pt x="32104" y="54301"/>
                  </a:lnTo>
                  <a:lnTo>
                    <a:pt x="25207" y="62452"/>
                  </a:lnTo>
                  <a:lnTo>
                    <a:pt x="17934" y="70979"/>
                  </a:lnTo>
                  <a:lnTo>
                    <a:pt x="5393" y="86028"/>
                  </a:lnTo>
                  <a:lnTo>
                    <a:pt x="1" y="925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286;p64">
              <a:extLst>
                <a:ext uri="{FF2B5EF4-FFF2-40B4-BE49-F238E27FC236}">
                  <a16:creationId xmlns:a16="http://schemas.microsoft.com/office/drawing/2014/main" id="{7826FA3F-4A1C-423D-BBD1-1CF1544AC409}"/>
                </a:ext>
              </a:extLst>
            </p:cNvPr>
            <p:cNvSpPr/>
            <p:nvPr/>
          </p:nvSpPr>
          <p:spPr>
            <a:xfrm>
              <a:off x="4977800" y="2686625"/>
              <a:ext cx="260225" cy="112900"/>
            </a:xfrm>
            <a:custGeom>
              <a:avLst/>
              <a:gdLst/>
              <a:ahLst/>
              <a:cxnLst/>
              <a:rect l="l" t="t" r="r" b="b"/>
              <a:pathLst>
                <a:path w="10409" h="4516" extrusionOk="0">
                  <a:moveTo>
                    <a:pt x="126" y="0"/>
                  </a:moveTo>
                  <a:lnTo>
                    <a:pt x="0" y="126"/>
                  </a:lnTo>
                  <a:lnTo>
                    <a:pt x="126" y="251"/>
                  </a:lnTo>
                  <a:lnTo>
                    <a:pt x="2634" y="1255"/>
                  </a:lnTo>
                  <a:lnTo>
                    <a:pt x="5142" y="2258"/>
                  </a:lnTo>
                  <a:lnTo>
                    <a:pt x="7775" y="3386"/>
                  </a:lnTo>
                  <a:lnTo>
                    <a:pt x="10283" y="4515"/>
                  </a:lnTo>
                  <a:lnTo>
                    <a:pt x="10409" y="4515"/>
                  </a:lnTo>
                  <a:lnTo>
                    <a:pt x="10409" y="4390"/>
                  </a:lnTo>
                  <a:lnTo>
                    <a:pt x="7901" y="3010"/>
                  </a:lnTo>
                  <a:lnTo>
                    <a:pt x="5393" y="1882"/>
                  </a:lnTo>
                  <a:lnTo>
                    <a:pt x="2759" y="753"/>
                  </a:lnTo>
                  <a:lnTo>
                    <a:pt x="1505" y="37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287;p64">
              <a:extLst>
                <a:ext uri="{FF2B5EF4-FFF2-40B4-BE49-F238E27FC236}">
                  <a16:creationId xmlns:a16="http://schemas.microsoft.com/office/drawing/2014/main" id="{7F6D8091-0FC0-41AB-8D10-A24FE40D92ED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extrusionOk="0">
                  <a:moveTo>
                    <a:pt x="126" y="0"/>
                  </a:moveTo>
                  <a:lnTo>
                    <a:pt x="0" y="126"/>
                  </a:lnTo>
                  <a:lnTo>
                    <a:pt x="376" y="2509"/>
                  </a:lnTo>
                  <a:lnTo>
                    <a:pt x="1003" y="4640"/>
                  </a:lnTo>
                  <a:lnTo>
                    <a:pt x="1630" y="6521"/>
                  </a:lnTo>
                  <a:lnTo>
                    <a:pt x="2007" y="7148"/>
                  </a:lnTo>
                  <a:lnTo>
                    <a:pt x="2508" y="7775"/>
                  </a:lnTo>
                  <a:lnTo>
                    <a:pt x="2884" y="7901"/>
                  </a:lnTo>
                  <a:lnTo>
                    <a:pt x="3261" y="8026"/>
                  </a:lnTo>
                  <a:lnTo>
                    <a:pt x="3386" y="8277"/>
                  </a:lnTo>
                  <a:lnTo>
                    <a:pt x="3512" y="8653"/>
                  </a:lnTo>
                  <a:lnTo>
                    <a:pt x="3637" y="9155"/>
                  </a:lnTo>
                  <a:lnTo>
                    <a:pt x="3762" y="9406"/>
                  </a:lnTo>
                  <a:lnTo>
                    <a:pt x="3888" y="9531"/>
                  </a:lnTo>
                  <a:lnTo>
                    <a:pt x="4013" y="9657"/>
                  </a:lnTo>
                  <a:lnTo>
                    <a:pt x="4013" y="9406"/>
                  </a:lnTo>
                  <a:lnTo>
                    <a:pt x="4013" y="9280"/>
                  </a:lnTo>
                  <a:lnTo>
                    <a:pt x="4013" y="9030"/>
                  </a:lnTo>
                  <a:lnTo>
                    <a:pt x="3888" y="8528"/>
                  </a:lnTo>
                  <a:lnTo>
                    <a:pt x="3637" y="8152"/>
                  </a:lnTo>
                  <a:lnTo>
                    <a:pt x="3637" y="8026"/>
                  </a:lnTo>
                  <a:lnTo>
                    <a:pt x="4013" y="7901"/>
                  </a:lnTo>
                  <a:lnTo>
                    <a:pt x="4264" y="7775"/>
                  </a:lnTo>
                  <a:lnTo>
                    <a:pt x="4515" y="7399"/>
                  </a:lnTo>
                  <a:lnTo>
                    <a:pt x="4640" y="7023"/>
                  </a:lnTo>
                  <a:lnTo>
                    <a:pt x="4640" y="6271"/>
                  </a:lnTo>
                  <a:lnTo>
                    <a:pt x="4515" y="5518"/>
                  </a:lnTo>
                  <a:lnTo>
                    <a:pt x="3888" y="3512"/>
                  </a:lnTo>
                  <a:lnTo>
                    <a:pt x="3386" y="1505"/>
                  </a:lnTo>
                  <a:lnTo>
                    <a:pt x="3010" y="502"/>
                  </a:lnTo>
                  <a:lnTo>
                    <a:pt x="2759" y="0"/>
                  </a:lnTo>
                  <a:lnTo>
                    <a:pt x="2634" y="0"/>
                  </a:lnTo>
                  <a:lnTo>
                    <a:pt x="2634" y="126"/>
                  </a:lnTo>
                  <a:lnTo>
                    <a:pt x="3637" y="4390"/>
                  </a:lnTo>
                  <a:lnTo>
                    <a:pt x="4139" y="6396"/>
                  </a:lnTo>
                  <a:lnTo>
                    <a:pt x="4139" y="6772"/>
                  </a:lnTo>
                  <a:lnTo>
                    <a:pt x="4013" y="7148"/>
                  </a:lnTo>
                  <a:lnTo>
                    <a:pt x="3637" y="7399"/>
                  </a:lnTo>
                  <a:lnTo>
                    <a:pt x="3261" y="7399"/>
                  </a:lnTo>
                  <a:lnTo>
                    <a:pt x="2884" y="7274"/>
                  </a:lnTo>
                  <a:lnTo>
                    <a:pt x="2508" y="7023"/>
                  </a:lnTo>
                  <a:lnTo>
                    <a:pt x="2132" y="6271"/>
                  </a:lnTo>
                  <a:lnTo>
                    <a:pt x="1380" y="4264"/>
                  </a:lnTo>
                  <a:lnTo>
                    <a:pt x="251" y="12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288;p64">
              <a:extLst>
                <a:ext uri="{FF2B5EF4-FFF2-40B4-BE49-F238E27FC236}">
                  <a16:creationId xmlns:a16="http://schemas.microsoft.com/office/drawing/2014/main" id="{19E7428E-6722-4CCD-9BBB-733D2228F5F1}"/>
                </a:ext>
              </a:extLst>
            </p:cNvPr>
            <p:cNvSpPr/>
            <p:nvPr/>
          </p:nvSpPr>
          <p:spPr>
            <a:xfrm>
              <a:off x="5015425" y="2492250"/>
              <a:ext cx="116025" cy="241425"/>
            </a:xfrm>
            <a:custGeom>
              <a:avLst/>
              <a:gdLst/>
              <a:ahLst/>
              <a:cxnLst/>
              <a:rect l="l" t="t" r="r" b="b"/>
              <a:pathLst>
                <a:path w="4641" h="9657" fill="none" extrusionOk="0">
                  <a:moveTo>
                    <a:pt x="251" y="126"/>
                  </a:moveTo>
                  <a:lnTo>
                    <a:pt x="251" y="126"/>
                  </a:lnTo>
                  <a:lnTo>
                    <a:pt x="1380" y="4264"/>
                  </a:lnTo>
                  <a:lnTo>
                    <a:pt x="1380" y="4264"/>
                  </a:lnTo>
                  <a:lnTo>
                    <a:pt x="2132" y="6271"/>
                  </a:lnTo>
                  <a:lnTo>
                    <a:pt x="2132" y="6271"/>
                  </a:lnTo>
                  <a:lnTo>
                    <a:pt x="2508" y="7023"/>
                  </a:lnTo>
                  <a:lnTo>
                    <a:pt x="2884" y="7274"/>
                  </a:lnTo>
                  <a:lnTo>
                    <a:pt x="3261" y="7399"/>
                  </a:lnTo>
                  <a:lnTo>
                    <a:pt x="3261" y="7399"/>
                  </a:lnTo>
                  <a:lnTo>
                    <a:pt x="3637" y="7399"/>
                  </a:lnTo>
                  <a:lnTo>
                    <a:pt x="4013" y="7148"/>
                  </a:lnTo>
                  <a:lnTo>
                    <a:pt x="4139" y="6772"/>
                  </a:lnTo>
                  <a:lnTo>
                    <a:pt x="4139" y="6396"/>
                  </a:lnTo>
                  <a:lnTo>
                    <a:pt x="4139" y="6396"/>
                  </a:lnTo>
                  <a:lnTo>
                    <a:pt x="3637" y="4390"/>
                  </a:lnTo>
                  <a:lnTo>
                    <a:pt x="3637" y="4390"/>
                  </a:lnTo>
                  <a:lnTo>
                    <a:pt x="2634" y="126"/>
                  </a:lnTo>
                  <a:lnTo>
                    <a:pt x="2634" y="0"/>
                  </a:lnTo>
                  <a:lnTo>
                    <a:pt x="2759" y="0"/>
                  </a:lnTo>
                  <a:lnTo>
                    <a:pt x="2759" y="0"/>
                  </a:lnTo>
                  <a:lnTo>
                    <a:pt x="3010" y="502"/>
                  </a:lnTo>
                  <a:lnTo>
                    <a:pt x="3386" y="1505"/>
                  </a:lnTo>
                  <a:lnTo>
                    <a:pt x="3888" y="3512"/>
                  </a:lnTo>
                  <a:lnTo>
                    <a:pt x="3888" y="3512"/>
                  </a:lnTo>
                  <a:lnTo>
                    <a:pt x="4515" y="5518"/>
                  </a:lnTo>
                  <a:lnTo>
                    <a:pt x="4515" y="5518"/>
                  </a:lnTo>
                  <a:lnTo>
                    <a:pt x="4640" y="6271"/>
                  </a:lnTo>
                  <a:lnTo>
                    <a:pt x="4640" y="7023"/>
                  </a:lnTo>
                  <a:lnTo>
                    <a:pt x="4640" y="7023"/>
                  </a:lnTo>
                  <a:lnTo>
                    <a:pt x="4515" y="7399"/>
                  </a:lnTo>
                  <a:lnTo>
                    <a:pt x="4264" y="7775"/>
                  </a:lnTo>
                  <a:lnTo>
                    <a:pt x="4013" y="7901"/>
                  </a:lnTo>
                  <a:lnTo>
                    <a:pt x="3637" y="8026"/>
                  </a:lnTo>
                  <a:lnTo>
                    <a:pt x="3637" y="8026"/>
                  </a:lnTo>
                  <a:lnTo>
                    <a:pt x="3637" y="8152"/>
                  </a:lnTo>
                  <a:lnTo>
                    <a:pt x="3637" y="8152"/>
                  </a:lnTo>
                  <a:lnTo>
                    <a:pt x="3888" y="8528"/>
                  </a:lnTo>
                  <a:lnTo>
                    <a:pt x="3888" y="8528"/>
                  </a:lnTo>
                  <a:lnTo>
                    <a:pt x="4013" y="9030"/>
                  </a:lnTo>
                  <a:lnTo>
                    <a:pt x="4013" y="9030"/>
                  </a:lnTo>
                  <a:lnTo>
                    <a:pt x="4013" y="9280"/>
                  </a:lnTo>
                  <a:lnTo>
                    <a:pt x="4013" y="9280"/>
                  </a:lnTo>
                  <a:lnTo>
                    <a:pt x="4013" y="9406"/>
                  </a:lnTo>
                  <a:lnTo>
                    <a:pt x="4013" y="9406"/>
                  </a:lnTo>
                  <a:lnTo>
                    <a:pt x="4013" y="9657"/>
                  </a:lnTo>
                  <a:lnTo>
                    <a:pt x="4013" y="9657"/>
                  </a:lnTo>
                  <a:lnTo>
                    <a:pt x="3888" y="9531"/>
                  </a:lnTo>
                  <a:lnTo>
                    <a:pt x="3888" y="9531"/>
                  </a:lnTo>
                  <a:lnTo>
                    <a:pt x="3762" y="9406"/>
                  </a:lnTo>
                  <a:lnTo>
                    <a:pt x="3762" y="9406"/>
                  </a:lnTo>
                  <a:lnTo>
                    <a:pt x="3637" y="9155"/>
                  </a:lnTo>
                  <a:lnTo>
                    <a:pt x="3637" y="9155"/>
                  </a:lnTo>
                  <a:lnTo>
                    <a:pt x="3512" y="8653"/>
                  </a:lnTo>
                  <a:lnTo>
                    <a:pt x="3512" y="8653"/>
                  </a:lnTo>
                  <a:lnTo>
                    <a:pt x="3386" y="8277"/>
                  </a:lnTo>
                  <a:lnTo>
                    <a:pt x="3386" y="8277"/>
                  </a:lnTo>
                  <a:lnTo>
                    <a:pt x="3261" y="8026"/>
                  </a:lnTo>
                  <a:lnTo>
                    <a:pt x="3261" y="8026"/>
                  </a:lnTo>
                  <a:lnTo>
                    <a:pt x="2884" y="7901"/>
                  </a:lnTo>
                  <a:lnTo>
                    <a:pt x="2508" y="7775"/>
                  </a:lnTo>
                  <a:lnTo>
                    <a:pt x="2508" y="7775"/>
                  </a:lnTo>
                  <a:lnTo>
                    <a:pt x="2007" y="7148"/>
                  </a:lnTo>
                  <a:lnTo>
                    <a:pt x="1630" y="6521"/>
                  </a:lnTo>
                  <a:lnTo>
                    <a:pt x="1630" y="6521"/>
                  </a:lnTo>
                  <a:lnTo>
                    <a:pt x="1003" y="4640"/>
                  </a:lnTo>
                  <a:lnTo>
                    <a:pt x="1003" y="4640"/>
                  </a:lnTo>
                  <a:lnTo>
                    <a:pt x="376" y="250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289;p64">
              <a:extLst>
                <a:ext uri="{FF2B5EF4-FFF2-40B4-BE49-F238E27FC236}">
                  <a16:creationId xmlns:a16="http://schemas.microsoft.com/office/drawing/2014/main" id="{35CBA574-8DF3-4F37-9BD8-5696CC755AA5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extrusionOk="0">
                  <a:moveTo>
                    <a:pt x="1" y="0"/>
                  </a:moveTo>
                  <a:lnTo>
                    <a:pt x="252" y="2007"/>
                  </a:lnTo>
                  <a:lnTo>
                    <a:pt x="628" y="4013"/>
                  </a:lnTo>
                  <a:lnTo>
                    <a:pt x="879" y="4765"/>
                  </a:lnTo>
                  <a:lnTo>
                    <a:pt x="1130" y="5518"/>
                  </a:lnTo>
                  <a:lnTo>
                    <a:pt x="1506" y="6145"/>
                  </a:lnTo>
                  <a:lnTo>
                    <a:pt x="2007" y="6772"/>
                  </a:lnTo>
                  <a:lnTo>
                    <a:pt x="3136" y="7901"/>
                  </a:lnTo>
                  <a:lnTo>
                    <a:pt x="4515" y="8778"/>
                  </a:lnTo>
                  <a:lnTo>
                    <a:pt x="5644" y="9280"/>
                  </a:lnTo>
                  <a:lnTo>
                    <a:pt x="6773" y="9782"/>
                  </a:lnTo>
                  <a:lnTo>
                    <a:pt x="7901" y="10032"/>
                  </a:lnTo>
                  <a:lnTo>
                    <a:pt x="9030" y="10158"/>
                  </a:lnTo>
                  <a:lnTo>
                    <a:pt x="9782" y="10158"/>
                  </a:lnTo>
                  <a:lnTo>
                    <a:pt x="10535" y="10032"/>
                  </a:lnTo>
                  <a:lnTo>
                    <a:pt x="10660" y="9907"/>
                  </a:lnTo>
                  <a:lnTo>
                    <a:pt x="10535" y="9782"/>
                  </a:lnTo>
                  <a:lnTo>
                    <a:pt x="10159" y="9656"/>
                  </a:lnTo>
                  <a:lnTo>
                    <a:pt x="9782" y="9656"/>
                  </a:lnTo>
                  <a:lnTo>
                    <a:pt x="8779" y="9531"/>
                  </a:lnTo>
                  <a:lnTo>
                    <a:pt x="6898" y="9029"/>
                  </a:lnTo>
                  <a:lnTo>
                    <a:pt x="6020" y="8653"/>
                  </a:lnTo>
                  <a:lnTo>
                    <a:pt x="5142" y="8277"/>
                  </a:lnTo>
                  <a:lnTo>
                    <a:pt x="4265" y="7775"/>
                  </a:lnTo>
                  <a:lnTo>
                    <a:pt x="3512" y="7274"/>
                  </a:lnTo>
                  <a:lnTo>
                    <a:pt x="2760" y="6647"/>
                  </a:lnTo>
                  <a:lnTo>
                    <a:pt x="2133" y="5894"/>
                  </a:lnTo>
                  <a:lnTo>
                    <a:pt x="1631" y="5016"/>
                  </a:lnTo>
                  <a:lnTo>
                    <a:pt x="1255" y="4138"/>
                  </a:lnTo>
                  <a:lnTo>
                    <a:pt x="628" y="213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290;p64">
              <a:extLst>
                <a:ext uri="{FF2B5EF4-FFF2-40B4-BE49-F238E27FC236}">
                  <a16:creationId xmlns:a16="http://schemas.microsoft.com/office/drawing/2014/main" id="{43F3AB97-C734-4510-8EDC-810C14B28406}"/>
                </a:ext>
              </a:extLst>
            </p:cNvPr>
            <p:cNvSpPr/>
            <p:nvPr/>
          </p:nvSpPr>
          <p:spPr>
            <a:xfrm>
              <a:off x="5479400" y="2567500"/>
              <a:ext cx="266525" cy="253950"/>
            </a:xfrm>
            <a:custGeom>
              <a:avLst/>
              <a:gdLst/>
              <a:ahLst/>
              <a:cxnLst/>
              <a:rect l="l" t="t" r="r" b="b"/>
              <a:pathLst>
                <a:path w="10661" h="1015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628" y="2132"/>
                  </a:lnTo>
                  <a:lnTo>
                    <a:pt x="628" y="2132"/>
                  </a:lnTo>
                  <a:lnTo>
                    <a:pt x="1255" y="4138"/>
                  </a:lnTo>
                  <a:lnTo>
                    <a:pt x="1255" y="4138"/>
                  </a:lnTo>
                  <a:lnTo>
                    <a:pt x="1631" y="5016"/>
                  </a:lnTo>
                  <a:lnTo>
                    <a:pt x="2133" y="5894"/>
                  </a:lnTo>
                  <a:lnTo>
                    <a:pt x="2133" y="5894"/>
                  </a:lnTo>
                  <a:lnTo>
                    <a:pt x="2760" y="6647"/>
                  </a:lnTo>
                  <a:lnTo>
                    <a:pt x="3512" y="7274"/>
                  </a:lnTo>
                  <a:lnTo>
                    <a:pt x="3512" y="7274"/>
                  </a:lnTo>
                  <a:lnTo>
                    <a:pt x="4265" y="7775"/>
                  </a:lnTo>
                  <a:lnTo>
                    <a:pt x="5142" y="8277"/>
                  </a:lnTo>
                  <a:lnTo>
                    <a:pt x="6020" y="8653"/>
                  </a:lnTo>
                  <a:lnTo>
                    <a:pt x="6898" y="9029"/>
                  </a:lnTo>
                  <a:lnTo>
                    <a:pt x="6898" y="9029"/>
                  </a:lnTo>
                  <a:lnTo>
                    <a:pt x="8779" y="9531"/>
                  </a:lnTo>
                  <a:lnTo>
                    <a:pt x="8779" y="9531"/>
                  </a:lnTo>
                  <a:lnTo>
                    <a:pt x="9782" y="9656"/>
                  </a:lnTo>
                  <a:lnTo>
                    <a:pt x="9782" y="9656"/>
                  </a:lnTo>
                  <a:lnTo>
                    <a:pt x="10159" y="9656"/>
                  </a:lnTo>
                  <a:lnTo>
                    <a:pt x="10535" y="9782"/>
                  </a:lnTo>
                  <a:lnTo>
                    <a:pt x="10535" y="9782"/>
                  </a:lnTo>
                  <a:lnTo>
                    <a:pt x="10660" y="9907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10535" y="10032"/>
                  </a:lnTo>
                  <a:lnTo>
                    <a:pt x="9782" y="10158"/>
                  </a:lnTo>
                  <a:lnTo>
                    <a:pt x="9030" y="10158"/>
                  </a:lnTo>
                  <a:lnTo>
                    <a:pt x="9030" y="10158"/>
                  </a:lnTo>
                  <a:lnTo>
                    <a:pt x="7901" y="10032"/>
                  </a:lnTo>
                  <a:lnTo>
                    <a:pt x="6773" y="9782"/>
                  </a:lnTo>
                  <a:lnTo>
                    <a:pt x="5644" y="9280"/>
                  </a:lnTo>
                  <a:lnTo>
                    <a:pt x="4515" y="8778"/>
                  </a:lnTo>
                  <a:lnTo>
                    <a:pt x="4515" y="8778"/>
                  </a:lnTo>
                  <a:lnTo>
                    <a:pt x="3136" y="7901"/>
                  </a:lnTo>
                  <a:lnTo>
                    <a:pt x="2007" y="6772"/>
                  </a:lnTo>
                  <a:lnTo>
                    <a:pt x="2007" y="6772"/>
                  </a:lnTo>
                  <a:lnTo>
                    <a:pt x="1506" y="6145"/>
                  </a:lnTo>
                  <a:lnTo>
                    <a:pt x="1130" y="5518"/>
                  </a:lnTo>
                  <a:lnTo>
                    <a:pt x="879" y="4765"/>
                  </a:lnTo>
                  <a:lnTo>
                    <a:pt x="628" y="4013"/>
                  </a:lnTo>
                  <a:lnTo>
                    <a:pt x="628" y="4013"/>
                  </a:lnTo>
                  <a:lnTo>
                    <a:pt x="252" y="2007"/>
                  </a:lnTo>
                  <a:lnTo>
                    <a:pt x="1" y="0"/>
                  </a:lnTo>
                  <a:lnTo>
                    <a:pt x="126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291;p64">
              <a:extLst>
                <a:ext uri="{FF2B5EF4-FFF2-40B4-BE49-F238E27FC236}">
                  <a16:creationId xmlns:a16="http://schemas.microsoft.com/office/drawing/2014/main" id="{611EF3F5-134C-4286-A757-10A7730C4826}"/>
                </a:ext>
              </a:extLst>
            </p:cNvPr>
            <p:cNvSpPr/>
            <p:nvPr/>
          </p:nvSpPr>
          <p:spPr>
            <a:xfrm>
              <a:off x="3240950" y="4693100"/>
              <a:ext cx="680350" cy="81525"/>
            </a:xfrm>
            <a:custGeom>
              <a:avLst/>
              <a:gdLst/>
              <a:ahLst/>
              <a:cxnLst/>
              <a:rect l="l" t="t" r="r" b="b"/>
              <a:pathLst>
                <a:path w="27214" h="3261" extrusionOk="0">
                  <a:moveTo>
                    <a:pt x="126" y="0"/>
                  </a:moveTo>
                  <a:lnTo>
                    <a:pt x="1" y="125"/>
                  </a:lnTo>
                  <a:lnTo>
                    <a:pt x="126" y="251"/>
                  </a:lnTo>
                  <a:lnTo>
                    <a:pt x="1631" y="502"/>
                  </a:lnTo>
                  <a:lnTo>
                    <a:pt x="3136" y="752"/>
                  </a:lnTo>
                  <a:lnTo>
                    <a:pt x="6020" y="1129"/>
                  </a:lnTo>
                  <a:lnTo>
                    <a:pt x="11287" y="1881"/>
                  </a:lnTo>
                  <a:lnTo>
                    <a:pt x="16554" y="2383"/>
                  </a:lnTo>
                  <a:lnTo>
                    <a:pt x="21821" y="2884"/>
                  </a:lnTo>
                  <a:lnTo>
                    <a:pt x="27088" y="3261"/>
                  </a:lnTo>
                  <a:lnTo>
                    <a:pt x="27213" y="3135"/>
                  </a:lnTo>
                  <a:lnTo>
                    <a:pt x="27213" y="3010"/>
                  </a:lnTo>
                  <a:lnTo>
                    <a:pt x="24831" y="2634"/>
                  </a:lnTo>
                  <a:lnTo>
                    <a:pt x="21194" y="2132"/>
                  </a:lnTo>
                  <a:lnTo>
                    <a:pt x="15927" y="1379"/>
                  </a:lnTo>
                  <a:lnTo>
                    <a:pt x="10660" y="752"/>
                  </a:lnTo>
                  <a:lnTo>
                    <a:pt x="5393" y="251"/>
                  </a:lnTo>
                  <a:lnTo>
                    <a:pt x="2634" y="12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292;p64">
              <a:extLst>
                <a:ext uri="{FF2B5EF4-FFF2-40B4-BE49-F238E27FC236}">
                  <a16:creationId xmlns:a16="http://schemas.microsoft.com/office/drawing/2014/main" id="{2FF9204B-294E-4B5F-A5C0-2FEFCA700A06}"/>
                </a:ext>
              </a:extLst>
            </p:cNvPr>
            <p:cNvSpPr/>
            <p:nvPr/>
          </p:nvSpPr>
          <p:spPr>
            <a:xfrm>
              <a:off x="4422875" y="3727475"/>
              <a:ext cx="529875" cy="511050"/>
            </a:xfrm>
            <a:custGeom>
              <a:avLst/>
              <a:gdLst/>
              <a:ahLst/>
              <a:cxnLst/>
              <a:rect l="l" t="t" r="r" b="b"/>
              <a:pathLst>
                <a:path w="21195" h="20442" extrusionOk="0">
                  <a:moveTo>
                    <a:pt x="20943" y="1"/>
                  </a:moveTo>
                  <a:lnTo>
                    <a:pt x="18561" y="1631"/>
                  </a:lnTo>
                  <a:lnTo>
                    <a:pt x="16178" y="3261"/>
                  </a:lnTo>
                  <a:lnTo>
                    <a:pt x="13921" y="4891"/>
                  </a:lnTo>
                  <a:lnTo>
                    <a:pt x="11789" y="6522"/>
                  </a:lnTo>
                  <a:lnTo>
                    <a:pt x="10786" y="7525"/>
                  </a:lnTo>
                  <a:lnTo>
                    <a:pt x="9782" y="8653"/>
                  </a:lnTo>
                  <a:lnTo>
                    <a:pt x="7901" y="10785"/>
                  </a:lnTo>
                  <a:lnTo>
                    <a:pt x="4265" y="15174"/>
                  </a:lnTo>
                  <a:lnTo>
                    <a:pt x="2133" y="17683"/>
                  </a:lnTo>
                  <a:lnTo>
                    <a:pt x="1" y="20316"/>
                  </a:lnTo>
                  <a:lnTo>
                    <a:pt x="1" y="20441"/>
                  </a:lnTo>
                  <a:lnTo>
                    <a:pt x="126" y="20441"/>
                  </a:lnTo>
                  <a:lnTo>
                    <a:pt x="4014" y="16052"/>
                  </a:lnTo>
                  <a:lnTo>
                    <a:pt x="7901" y="11663"/>
                  </a:lnTo>
                  <a:lnTo>
                    <a:pt x="9657" y="9531"/>
                  </a:lnTo>
                  <a:lnTo>
                    <a:pt x="11538" y="7525"/>
                  </a:lnTo>
                  <a:lnTo>
                    <a:pt x="13670" y="5644"/>
                  </a:lnTo>
                  <a:lnTo>
                    <a:pt x="15927" y="4139"/>
                  </a:lnTo>
                  <a:lnTo>
                    <a:pt x="21069" y="251"/>
                  </a:lnTo>
                  <a:lnTo>
                    <a:pt x="21194" y="126"/>
                  </a:lnTo>
                  <a:lnTo>
                    <a:pt x="2119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293;p64">
              <a:extLst>
                <a:ext uri="{FF2B5EF4-FFF2-40B4-BE49-F238E27FC236}">
                  <a16:creationId xmlns:a16="http://schemas.microsoft.com/office/drawing/2014/main" id="{2BA9502C-5FA3-4F1A-B6D1-DDBBB138135B}"/>
                </a:ext>
              </a:extLst>
            </p:cNvPr>
            <p:cNvSpPr/>
            <p:nvPr/>
          </p:nvSpPr>
          <p:spPr>
            <a:xfrm>
              <a:off x="4147000" y="2743050"/>
              <a:ext cx="962500" cy="808875"/>
            </a:xfrm>
            <a:custGeom>
              <a:avLst/>
              <a:gdLst/>
              <a:ahLst/>
              <a:cxnLst/>
              <a:rect l="l" t="t" r="r" b="b"/>
              <a:pathLst>
                <a:path w="38500" h="32355" extrusionOk="0">
                  <a:moveTo>
                    <a:pt x="38374" y="1"/>
                  </a:moveTo>
                  <a:lnTo>
                    <a:pt x="34361" y="2760"/>
                  </a:lnTo>
                  <a:lnTo>
                    <a:pt x="30348" y="5769"/>
                  </a:lnTo>
                  <a:lnTo>
                    <a:pt x="26461" y="8779"/>
                  </a:lnTo>
                  <a:lnTo>
                    <a:pt x="22698" y="11914"/>
                  </a:lnTo>
                  <a:lnTo>
                    <a:pt x="15300" y="18184"/>
                  </a:lnTo>
                  <a:lnTo>
                    <a:pt x="8026" y="24580"/>
                  </a:lnTo>
                  <a:lnTo>
                    <a:pt x="4013" y="28217"/>
                  </a:lnTo>
                  <a:lnTo>
                    <a:pt x="2007" y="30223"/>
                  </a:lnTo>
                  <a:lnTo>
                    <a:pt x="0" y="32230"/>
                  </a:lnTo>
                  <a:lnTo>
                    <a:pt x="0" y="32355"/>
                  </a:lnTo>
                  <a:lnTo>
                    <a:pt x="126" y="32355"/>
                  </a:lnTo>
                  <a:lnTo>
                    <a:pt x="3763" y="28969"/>
                  </a:lnTo>
                  <a:lnTo>
                    <a:pt x="7525" y="25709"/>
                  </a:lnTo>
                  <a:lnTo>
                    <a:pt x="14798" y="19438"/>
                  </a:lnTo>
                  <a:lnTo>
                    <a:pt x="22197" y="13168"/>
                  </a:lnTo>
                  <a:lnTo>
                    <a:pt x="29721" y="7023"/>
                  </a:lnTo>
                  <a:lnTo>
                    <a:pt x="34110" y="3637"/>
                  </a:lnTo>
                  <a:lnTo>
                    <a:pt x="36367" y="1882"/>
                  </a:lnTo>
                  <a:lnTo>
                    <a:pt x="38499" y="126"/>
                  </a:lnTo>
                  <a:lnTo>
                    <a:pt x="3849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294;p64">
              <a:extLst>
                <a:ext uri="{FF2B5EF4-FFF2-40B4-BE49-F238E27FC236}">
                  <a16:creationId xmlns:a16="http://schemas.microsoft.com/office/drawing/2014/main" id="{76C2821B-4BB1-46BF-A8B6-00A0FF94CEE3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extrusionOk="0">
                  <a:moveTo>
                    <a:pt x="74239" y="0"/>
                  </a:move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  <a:lnTo>
                    <a:pt x="7436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295;p64">
              <a:extLst>
                <a:ext uri="{FF2B5EF4-FFF2-40B4-BE49-F238E27FC236}">
                  <a16:creationId xmlns:a16="http://schemas.microsoft.com/office/drawing/2014/main" id="{F88276D6-0173-4E05-83E9-94A21D3FC13E}"/>
                </a:ext>
              </a:extLst>
            </p:cNvPr>
            <p:cNvSpPr/>
            <p:nvPr/>
          </p:nvSpPr>
          <p:spPr>
            <a:xfrm>
              <a:off x="3905600" y="2520475"/>
              <a:ext cx="1931225" cy="2178900"/>
            </a:xfrm>
            <a:custGeom>
              <a:avLst/>
              <a:gdLst/>
              <a:ahLst/>
              <a:cxnLst/>
              <a:rect l="l" t="t" r="r" b="b"/>
              <a:pathLst>
                <a:path w="77249" h="87156" fill="none" extrusionOk="0">
                  <a:moveTo>
                    <a:pt x="75368" y="2634"/>
                  </a:moveTo>
                  <a:lnTo>
                    <a:pt x="75368" y="2634"/>
                  </a:lnTo>
                  <a:lnTo>
                    <a:pt x="74365" y="0"/>
                  </a:lnTo>
                  <a:lnTo>
                    <a:pt x="74365" y="0"/>
                  </a:lnTo>
                  <a:lnTo>
                    <a:pt x="74239" y="0"/>
                  </a:lnTo>
                  <a:lnTo>
                    <a:pt x="74239" y="0"/>
                  </a:lnTo>
                  <a:lnTo>
                    <a:pt x="75242" y="2759"/>
                  </a:lnTo>
                  <a:lnTo>
                    <a:pt x="75995" y="5643"/>
                  </a:lnTo>
                  <a:lnTo>
                    <a:pt x="76622" y="8402"/>
                  </a:lnTo>
                  <a:lnTo>
                    <a:pt x="76873" y="9907"/>
                  </a:lnTo>
                  <a:lnTo>
                    <a:pt x="76873" y="11412"/>
                  </a:lnTo>
                  <a:lnTo>
                    <a:pt x="76873" y="11412"/>
                  </a:lnTo>
                  <a:lnTo>
                    <a:pt x="76873" y="12791"/>
                  </a:lnTo>
                  <a:lnTo>
                    <a:pt x="76747" y="14171"/>
                  </a:lnTo>
                  <a:lnTo>
                    <a:pt x="76497" y="15550"/>
                  </a:lnTo>
                  <a:lnTo>
                    <a:pt x="76120" y="16930"/>
                  </a:lnTo>
                  <a:lnTo>
                    <a:pt x="76120" y="16930"/>
                  </a:lnTo>
                  <a:lnTo>
                    <a:pt x="75619" y="18058"/>
                  </a:lnTo>
                  <a:lnTo>
                    <a:pt x="74992" y="19312"/>
                  </a:lnTo>
                  <a:lnTo>
                    <a:pt x="74114" y="20441"/>
                  </a:lnTo>
                  <a:lnTo>
                    <a:pt x="73361" y="21444"/>
                  </a:lnTo>
                  <a:lnTo>
                    <a:pt x="73361" y="21444"/>
                  </a:lnTo>
                  <a:lnTo>
                    <a:pt x="71355" y="23451"/>
                  </a:lnTo>
                  <a:lnTo>
                    <a:pt x="69223" y="25206"/>
                  </a:lnTo>
                  <a:lnTo>
                    <a:pt x="66966" y="26962"/>
                  </a:lnTo>
                  <a:lnTo>
                    <a:pt x="64834" y="28592"/>
                  </a:lnTo>
                  <a:lnTo>
                    <a:pt x="64834" y="28592"/>
                  </a:lnTo>
                  <a:lnTo>
                    <a:pt x="59943" y="32229"/>
                  </a:lnTo>
                  <a:lnTo>
                    <a:pt x="55053" y="35615"/>
                  </a:lnTo>
                  <a:lnTo>
                    <a:pt x="55053" y="35615"/>
                  </a:lnTo>
                  <a:lnTo>
                    <a:pt x="50036" y="39001"/>
                  </a:lnTo>
                  <a:lnTo>
                    <a:pt x="44895" y="42136"/>
                  </a:lnTo>
                  <a:lnTo>
                    <a:pt x="44895" y="42136"/>
                  </a:lnTo>
                  <a:lnTo>
                    <a:pt x="39753" y="45146"/>
                  </a:lnTo>
                  <a:lnTo>
                    <a:pt x="34612" y="48155"/>
                  </a:lnTo>
                  <a:lnTo>
                    <a:pt x="34612" y="48155"/>
                  </a:lnTo>
                  <a:lnTo>
                    <a:pt x="32229" y="49785"/>
                  </a:lnTo>
                  <a:lnTo>
                    <a:pt x="29972" y="51667"/>
                  </a:lnTo>
                  <a:lnTo>
                    <a:pt x="29972" y="51667"/>
                  </a:lnTo>
                  <a:lnTo>
                    <a:pt x="27965" y="53673"/>
                  </a:lnTo>
                  <a:lnTo>
                    <a:pt x="25959" y="55930"/>
                  </a:lnTo>
                  <a:lnTo>
                    <a:pt x="25959" y="55930"/>
                  </a:lnTo>
                  <a:lnTo>
                    <a:pt x="17808" y="65336"/>
                  </a:lnTo>
                  <a:lnTo>
                    <a:pt x="17808" y="65336"/>
                  </a:lnTo>
                  <a:lnTo>
                    <a:pt x="9782" y="74992"/>
                  </a:lnTo>
                  <a:lnTo>
                    <a:pt x="1881" y="84773"/>
                  </a:lnTo>
                  <a:lnTo>
                    <a:pt x="1881" y="84773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0" y="87156"/>
                  </a:lnTo>
                  <a:lnTo>
                    <a:pt x="126" y="87156"/>
                  </a:lnTo>
                  <a:lnTo>
                    <a:pt x="126" y="87156"/>
                  </a:lnTo>
                  <a:lnTo>
                    <a:pt x="8152" y="77374"/>
                  </a:lnTo>
                  <a:lnTo>
                    <a:pt x="16303" y="67718"/>
                  </a:lnTo>
                  <a:lnTo>
                    <a:pt x="16303" y="67718"/>
                  </a:lnTo>
                  <a:lnTo>
                    <a:pt x="24454" y="58062"/>
                  </a:lnTo>
                  <a:lnTo>
                    <a:pt x="24454" y="58062"/>
                  </a:lnTo>
                  <a:lnTo>
                    <a:pt x="26460" y="55805"/>
                  </a:lnTo>
                  <a:lnTo>
                    <a:pt x="28467" y="53548"/>
                  </a:lnTo>
                  <a:lnTo>
                    <a:pt x="30599" y="51416"/>
                  </a:lnTo>
                  <a:lnTo>
                    <a:pt x="31853" y="50412"/>
                  </a:lnTo>
                  <a:lnTo>
                    <a:pt x="32981" y="49535"/>
                  </a:lnTo>
                  <a:lnTo>
                    <a:pt x="32981" y="49535"/>
                  </a:lnTo>
                  <a:lnTo>
                    <a:pt x="35490" y="48030"/>
                  </a:lnTo>
                  <a:lnTo>
                    <a:pt x="38123" y="46525"/>
                  </a:lnTo>
                  <a:lnTo>
                    <a:pt x="38123" y="46525"/>
                  </a:lnTo>
                  <a:lnTo>
                    <a:pt x="43390" y="43515"/>
                  </a:lnTo>
                  <a:lnTo>
                    <a:pt x="43390" y="43515"/>
                  </a:lnTo>
                  <a:lnTo>
                    <a:pt x="48532" y="40255"/>
                  </a:lnTo>
                  <a:lnTo>
                    <a:pt x="53673" y="36994"/>
                  </a:lnTo>
                  <a:lnTo>
                    <a:pt x="53673" y="36994"/>
                  </a:lnTo>
                  <a:lnTo>
                    <a:pt x="58689" y="33483"/>
                  </a:lnTo>
                  <a:lnTo>
                    <a:pt x="63580" y="29972"/>
                  </a:lnTo>
                  <a:lnTo>
                    <a:pt x="63580" y="29972"/>
                  </a:lnTo>
                  <a:lnTo>
                    <a:pt x="68471" y="26335"/>
                  </a:lnTo>
                  <a:lnTo>
                    <a:pt x="68471" y="26335"/>
                  </a:lnTo>
                  <a:lnTo>
                    <a:pt x="70477" y="24705"/>
                  </a:lnTo>
                  <a:lnTo>
                    <a:pt x="72358" y="22949"/>
                  </a:lnTo>
                  <a:lnTo>
                    <a:pt x="72358" y="22949"/>
                  </a:lnTo>
                  <a:lnTo>
                    <a:pt x="73236" y="22071"/>
                  </a:lnTo>
                  <a:lnTo>
                    <a:pt x="74114" y="21068"/>
                  </a:lnTo>
                  <a:lnTo>
                    <a:pt x="74866" y="20065"/>
                  </a:lnTo>
                  <a:lnTo>
                    <a:pt x="75619" y="18936"/>
                  </a:lnTo>
                  <a:lnTo>
                    <a:pt x="75619" y="18936"/>
                  </a:lnTo>
                  <a:lnTo>
                    <a:pt x="76120" y="17807"/>
                  </a:lnTo>
                  <a:lnTo>
                    <a:pt x="76622" y="16553"/>
                  </a:lnTo>
                  <a:lnTo>
                    <a:pt x="76998" y="15174"/>
                  </a:lnTo>
                  <a:lnTo>
                    <a:pt x="77124" y="13920"/>
                  </a:lnTo>
                  <a:lnTo>
                    <a:pt x="77124" y="13920"/>
                  </a:lnTo>
                  <a:lnTo>
                    <a:pt x="77249" y="12415"/>
                  </a:lnTo>
                  <a:lnTo>
                    <a:pt x="77124" y="11036"/>
                  </a:lnTo>
                  <a:lnTo>
                    <a:pt x="76998" y="9531"/>
                  </a:lnTo>
                  <a:lnTo>
                    <a:pt x="76873" y="8151"/>
                  </a:lnTo>
                  <a:lnTo>
                    <a:pt x="76120" y="5392"/>
                  </a:lnTo>
                  <a:lnTo>
                    <a:pt x="75368" y="26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296;p64">
              <a:extLst>
                <a:ext uri="{FF2B5EF4-FFF2-40B4-BE49-F238E27FC236}">
                  <a16:creationId xmlns:a16="http://schemas.microsoft.com/office/drawing/2014/main" id="{FF5FFE71-3A54-45BF-8B4B-ED4FB4C2C1D1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extrusionOk="0">
                  <a:moveTo>
                    <a:pt x="25708" y="0"/>
                  </a:moveTo>
                  <a:lnTo>
                    <a:pt x="24579" y="125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297;p64">
              <a:extLst>
                <a:ext uri="{FF2B5EF4-FFF2-40B4-BE49-F238E27FC236}">
                  <a16:creationId xmlns:a16="http://schemas.microsoft.com/office/drawing/2014/main" id="{3B27EED9-446F-4469-8E22-A46B28D77252}"/>
                </a:ext>
              </a:extLst>
            </p:cNvPr>
            <p:cNvSpPr/>
            <p:nvPr/>
          </p:nvSpPr>
          <p:spPr>
            <a:xfrm>
              <a:off x="4915100" y="1510975"/>
              <a:ext cx="1000125" cy="1363775"/>
            </a:xfrm>
            <a:custGeom>
              <a:avLst/>
              <a:gdLst/>
              <a:ahLst/>
              <a:cxnLst/>
              <a:rect l="l" t="t" r="r" b="b"/>
              <a:pathLst>
                <a:path w="40005" h="54551" fill="none" extrusionOk="0">
                  <a:moveTo>
                    <a:pt x="0" y="44769"/>
                  </a:moveTo>
                  <a:lnTo>
                    <a:pt x="0" y="44769"/>
                  </a:lnTo>
                  <a:lnTo>
                    <a:pt x="502" y="45145"/>
                  </a:lnTo>
                  <a:lnTo>
                    <a:pt x="1881" y="45522"/>
                  </a:lnTo>
                  <a:lnTo>
                    <a:pt x="6396" y="46776"/>
                  </a:lnTo>
                  <a:lnTo>
                    <a:pt x="12666" y="48406"/>
                  </a:lnTo>
                  <a:lnTo>
                    <a:pt x="19814" y="50162"/>
                  </a:lnTo>
                  <a:lnTo>
                    <a:pt x="33232" y="53297"/>
                  </a:lnTo>
                  <a:lnTo>
                    <a:pt x="37621" y="54300"/>
                  </a:lnTo>
                  <a:lnTo>
                    <a:pt x="39377" y="54551"/>
                  </a:lnTo>
                  <a:lnTo>
                    <a:pt x="39377" y="54551"/>
                  </a:lnTo>
                  <a:lnTo>
                    <a:pt x="39502" y="54175"/>
                  </a:lnTo>
                  <a:lnTo>
                    <a:pt x="39628" y="52920"/>
                  </a:lnTo>
                  <a:lnTo>
                    <a:pt x="40004" y="48531"/>
                  </a:lnTo>
                  <a:lnTo>
                    <a:pt x="40004" y="45647"/>
                  </a:lnTo>
                  <a:lnTo>
                    <a:pt x="40004" y="42261"/>
                  </a:lnTo>
                  <a:lnTo>
                    <a:pt x="40004" y="38499"/>
                  </a:lnTo>
                  <a:lnTo>
                    <a:pt x="39753" y="34486"/>
                  </a:lnTo>
                  <a:lnTo>
                    <a:pt x="39502" y="30348"/>
                  </a:lnTo>
                  <a:lnTo>
                    <a:pt x="39001" y="26084"/>
                  </a:lnTo>
                  <a:lnTo>
                    <a:pt x="38374" y="21820"/>
                  </a:lnTo>
                  <a:lnTo>
                    <a:pt x="37621" y="17682"/>
                  </a:lnTo>
                  <a:lnTo>
                    <a:pt x="36618" y="13544"/>
                  </a:lnTo>
                  <a:lnTo>
                    <a:pt x="35991" y="11663"/>
                  </a:lnTo>
                  <a:lnTo>
                    <a:pt x="35364" y="9782"/>
                  </a:lnTo>
                  <a:lnTo>
                    <a:pt x="34612" y="7900"/>
                  </a:lnTo>
                  <a:lnTo>
                    <a:pt x="33859" y="6145"/>
                  </a:lnTo>
                  <a:lnTo>
                    <a:pt x="32981" y="4515"/>
                  </a:lnTo>
                  <a:lnTo>
                    <a:pt x="32104" y="3010"/>
                  </a:lnTo>
                  <a:lnTo>
                    <a:pt x="32104" y="3010"/>
                  </a:lnTo>
                  <a:lnTo>
                    <a:pt x="31727" y="2508"/>
                  </a:lnTo>
                  <a:lnTo>
                    <a:pt x="31351" y="2006"/>
                  </a:lnTo>
                  <a:lnTo>
                    <a:pt x="30348" y="1254"/>
                  </a:lnTo>
                  <a:lnTo>
                    <a:pt x="29219" y="752"/>
                  </a:lnTo>
                  <a:lnTo>
                    <a:pt x="28091" y="376"/>
                  </a:lnTo>
                  <a:lnTo>
                    <a:pt x="26837" y="125"/>
                  </a:lnTo>
                  <a:lnTo>
                    <a:pt x="25708" y="0"/>
                  </a:lnTo>
                  <a:lnTo>
                    <a:pt x="24579" y="125"/>
                  </a:lnTo>
                  <a:lnTo>
                    <a:pt x="23702" y="251"/>
                  </a:lnTo>
                  <a:lnTo>
                    <a:pt x="23702" y="251"/>
                  </a:lnTo>
                  <a:lnTo>
                    <a:pt x="23075" y="502"/>
                  </a:lnTo>
                  <a:lnTo>
                    <a:pt x="22322" y="1129"/>
                  </a:lnTo>
                  <a:lnTo>
                    <a:pt x="21319" y="1881"/>
                  </a:lnTo>
                  <a:lnTo>
                    <a:pt x="20190" y="3010"/>
                  </a:lnTo>
                  <a:lnTo>
                    <a:pt x="18936" y="4138"/>
                  </a:lnTo>
                  <a:lnTo>
                    <a:pt x="17808" y="5518"/>
                  </a:lnTo>
                  <a:lnTo>
                    <a:pt x="16804" y="6897"/>
                  </a:lnTo>
                  <a:lnTo>
                    <a:pt x="15927" y="8402"/>
                  </a:lnTo>
                  <a:lnTo>
                    <a:pt x="15927" y="8402"/>
                  </a:lnTo>
                  <a:lnTo>
                    <a:pt x="14547" y="11036"/>
                  </a:lnTo>
                  <a:lnTo>
                    <a:pt x="12415" y="15676"/>
                  </a:lnTo>
                  <a:lnTo>
                    <a:pt x="7023" y="27840"/>
                  </a:lnTo>
                  <a:lnTo>
                    <a:pt x="2007" y="39377"/>
                  </a:lnTo>
                  <a:lnTo>
                    <a:pt x="502" y="43264"/>
                  </a:lnTo>
                  <a:lnTo>
                    <a:pt x="126" y="44393"/>
                  </a:lnTo>
                  <a:lnTo>
                    <a:pt x="0" y="44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298;p64">
              <a:extLst>
                <a:ext uri="{FF2B5EF4-FFF2-40B4-BE49-F238E27FC236}">
                  <a16:creationId xmlns:a16="http://schemas.microsoft.com/office/drawing/2014/main" id="{04188F0F-6502-4F74-9861-538C7BB761E5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299;p64">
              <a:extLst>
                <a:ext uri="{FF2B5EF4-FFF2-40B4-BE49-F238E27FC236}">
                  <a16:creationId xmlns:a16="http://schemas.microsoft.com/office/drawing/2014/main" id="{8D572B05-3A9C-41B7-BC04-E6B74EB52082}"/>
                </a:ext>
              </a:extLst>
            </p:cNvPr>
            <p:cNvSpPr/>
            <p:nvPr/>
          </p:nvSpPr>
          <p:spPr>
            <a:xfrm>
              <a:off x="5466875" y="1532900"/>
              <a:ext cx="15700" cy="9450"/>
            </a:xfrm>
            <a:custGeom>
              <a:avLst/>
              <a:gdLst/>
              <a:ahLst/>
              <a:cxnLst/>
              <a:rect l="l" t="t" r="r" b="b"/>
              <a:pathLst>
                <a:path w="628" h="378" fill="none" extrusionOk="0">
                  <a:moveTo>
                    <a:pt x="627" y="1"/>
                  </a:moveTo>
                  <a:lnTo>
                    <a:pt x="627" y="1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300;p64">
              <a:extLst>
                <a:ext uri="{FF2B5EF4-FFF2-40B4-BE49-F238E27FC236}">
                  <a16:creationId xmlns:a16="http://schemas.microsoft.com/office/drawing/2014/main" id="{D4B0B145-EA8B-492C-B0AB-AF73435DC89B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extrusionOk="0">
                  <a:moveTo>
                    <a:pt x="878" y="0"/>
                  </a:moveTo>
                  <a:lnTo>
                    <a:pt x="878" y="126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301;p64">
              <a:extLst>
                <a:ext uri="{FF2B5EF4-FFF2-40B4-BE49-F238E27FC236}">
                  <a16:creationId xmlns:a16="http://schemas.microsoft.com/office/drawing/2014/main" id="{AEC77DDB-A3D3-4F6A-BCF2-3F05F77D248E}"/>
                </a:ext>
              </a:extLst>
            </p:cNvPr>
            <p:cNvSpPr/>
            <p:nvPr/>
          </p:nvSpPr>
          <p:spPr>
            <a:xfrm>
              <a:off x="5460600" y="1529775"/>
              <a:ext cx="219475" cy="18825"/>
            </a:xfrm>
            <a:custGeom>
              <a:avLst/>
              <a:gdLst/>
              <a:ahLst/>
              <a:cxnLst/>
              <a:rect l="l" t="t" r="r" b="b"/>
              <a:pathLst>
                <a:path w="8779" h="753" fill="none" extrusionOk="0">
                  <a:moveTo>
                    <a:pt x="7525" y="0"/>
                  </a:moveTo>
                  <a:lnTo>
                    <a:pt x="878" y="0"/>
                  </a:lnTo>
                  <a:lnTo>
                    <a:pt x="878" y="0"/>
                  </a:lnTo>
                  <a:lnTo>
                    <a:pt x="878" y="126"/>
                  </a:lnTo>
                  <a:lnTo>
                    <a:pt x="878" y="126"/>
                  </a:lnTo>
                  <a:lnTo>
                    <a:pt x="251" y="502"/>
                  </a:lnTo>
                  <a:lnTo>
                    <a:pt x="251" y="502"/>
                  </a:lnTo>
                  <a:lnTo>
                    <a:pt x="1" y="753"/>
                  </a:lnTo>
                  <a:lnTo>
                    <a:pt x="8779" y="753"/>
                  </a:lnTo>
                  <a:lnTo>
                    <a:pt x="8779" y="753"/>
                  </a:lnTo>
                  <a:lnTo>
                    <a:pt x="8152" y="377"/>
                  </a:lnTo>
                  <a:lnTo>
                    <a:pt x="7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302;p64">
              <a:extLst>
                <a:ext uri="{FF2B5EF4-FFF2-40B4-BE49-F238E27FC236}">
                  <a16:creationId xmlns:a16="http://schemas.microsoft.com/office/drawing/2014/main" id="{7709BC60-10A7-4209-A3F5-C309F9C40FFA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303;p64">
              <a:extLst>
                <a:ext uri="{FF2B5EF4-FFF2-40B4-BE49-F238E27FC236}">
                  <a16:creationId xmlns:a16="http://schemas.microsoft.com/office/drawing/2014/main" id="{5CDADF76-D529-41CA-A597-3E97DF575833}"/>
                </a:ext>
              </a:extLst>
            </p:cNvPr>
            <p:cNvSpPr/>
            <p:nvPr/>
          </p:nvSpPr>
          <p:spPr>
            <a:xfrm>
              <a:off x="5401025" y="1592475"/>
              <a:ext cx="9450" cy="12575"/>
            </a:xfrm>
            <a:custGeom>
              <a:avLst/>
              <a:gdLst/>
              <a:ahLst/>
              <a:cxnLst/>
              <a:rect l="l" t="t" r="r" b="b"/>
              <a:pathLst>
                <a:path w="378" h="503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304;p64">
              <a:extLst>
                <a:ext uri="{FF2B5EF4-FFF2-40B4-BE49-F238E27FC236}">
                  <a16:creationId xmlns:a16="http://schemas.microsoft.com/office/drawing/2014/main" id="{3104CA5B-A579-4040-A99C-C99DA9594A40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extrusionOk="0">
                  <a:moveTo>
                    <a:pt x="752" y="0"/>
                  </a:moveTo>
                  <a:lnTo>
                    <a:pt x="627" y="126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15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305;p64">
              <a:extLst>
                <a:ext uri="{FF2B5EF4-FFF2-40B4-BE49-F238E27FC236}">
                  <a16:creationId xmlns:a16="http://schemas.microsoft.com/office/drawing/2014/main" id="{A6ACAB80-8FCD-413A-A260-DACE4588CF4A}"/>
                </a:ext>
              </a:extLst>
            </p:cNvPr>
            <p:cNvSpPr/>
            <p:nvPr/>
          </p:nvSpPr>
          <p:spPr>
            <a:xfrm>
              <a:off x="5394775" y="1589350"/>
              <a:ext cx="288450" cy="18825"/>
            </a:xfrm>
            <a:custGeom>
              <a:avLst/>
              <a:gdLst/>
              <a:ahLst/>
              <a:cxnLst/>
              <a:rect l="l" t="t" r="r" b="b"/>
              <a:pathLst>
                <a:path w="11538" h="753" fill="none" extrusionOk="0">
                  <a:moveTo>
                    <a:pt x="11537" y="0"/>
                  </a:moveTo>
                  <a:lnTo>
                    <a:pt x="752" y="0"/>
                  </a:lnTo>
                  <a:lnTo>
                    <a:pt x="752" y="0"/>
                  </a:lnTo>
                  <a:lnTo>
                    <a:pt x="627" y="126"/>
                  </a:lnTo>
                  <a:lnTo>
                    <a:pt x="627" y="126"/>
                  </a:lnTo>
                  <a:lnTo>
                    <a:pt x="251" y="627"/>
                  </a:lnTo>
                  <a:lnTo>
                    <a:pt x="251" y="627"/>
                  </a:lnTo>
                  <a:lnTo>
                    <a:pt x="0" y="753"/>
                  </a:lnTo>
                  <a:lnTo>
                    <a:pt x="10409" y="753"/>
                  </a:lnTo>
                  <a:lnTo>
                    <a:pt x="10409" y="753"/>
                  </a:lnTo>
                  <a:lnTo>
                    <a:pt x="10785" y="502"/>
                  </a:lnTo>
                  <a:lnTo>
                    <a:pt x="10785" y="502"/>
                  </a:lnTo>
                  <a:lnTo>
                    <a:pt x="11537" y="0"/>
                  </a:lnTo>
                  <a:lnTo>
                    <a:pt x="11537" y="0"/>
                  </a:lnTo>
                  <a:lnTo>
                    <a:pt x="115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306;p64">
              <a:extLst>
                <a:ext uri="{FF2B5EF4-FFF2-40B4-BE49-F238E27FC236}">
                  <a16:creationId xmlns:a16="http://schemas.microsoft.com/office/drawing/2014/main" id="{E4DEBE0F-0D4B-4338-8032-1E59AFA7553D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307;p64">
              <a:extLst>
                <a:ext uri="{FF2B5EF4-FFF2-40B4-BE49-F238E27FC236}">
                  <a16:creationId xmlns:a16="http://schemas.microsoft.com/office/drawing/2014/main" id="{398E994E-D55D-490C-A6ED-A194FC13F105}"/>
                </a:ext>
              </a:extLst>
            </p:cNvPr>
            <p:cNvSpPr/>
            <p:nvPr/>
          </p:nvSpPr>
          <p:spPr>
            <a:xfrm>
              <a:off x="5347725" y="1652050"/>
              <a:ext cx="9450" cy="12550"/>
            </a:xfrm>
            <a:custGeom>
              <a:avLst/>
              <a:gdLst/>
              <a:ahLst/>
              <a:cxnLst/>
              <a:rect l="l" t="t" r="r" b="b"/>
              <a:pathLst>
                <a:path w="378" h="502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308;p64">
              <a:extLst>
                <a:ext uri="{FF2B5EF4-FFF2-40B4-BE49-F238E27FC236}">
                  <a16:creationId xmlns:a16="http://schemas.microsoft.com/office/drawing/2014/main" id="{71E7B6F4-7A0C-476F-8100-2167AECEC8DC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extrusionOk="0">
                  <a:moveTo>
                    <a:pt x="502" y="0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1003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309;p64">
              <a:extLst>
                <a:ext uri="{FF2B5EF4-FFF2-40B4-BE49-F238E27FC236}">
                  <a16:creationId xmlns:a16="http://schemas.microsoft.com/office/drawing/2014/main" id="{AF8D01F7-F9C9-430D-B086-0F0478545319}"/>
                </a:ext>
              </a:extLst>
            </p:cNvPr>
            <p:cNvSpPr/>
            <p:nvPr/>
          </p:nvSpPr>
          <p:spPr>
            <a:xfrm>
              <a:off x="5344600" y="1652050"/>
              <a:ext cx="250825" cy="18825"/>
            </a:xfrm>
            <a:custGeom>
              <a:avLst/>
              <a:gdLst/>
              <a:ahLst/>
              <a:cxnLst/>
              <a:rect l="l" t="t" r="r" b="b"/>
              <a:pathLst>
                <a:path w="10033" h="753" fill="none" extrusionOk="0">
                  <a:moveTo>
                    <a:pt x="10033" y="0"/>
                  </a:moveTo>
                  <a:lnTo>
                    <a:pt x="628" y="0"/>
                  </a:lnTo>
                  <a:lnTo>
                    <a:pt x="628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753"/>
                  </a:lnTo>
                  <a:lnTo>
                    <a:pt x="9280" y="627"/>
                  </a:lnTo>
                  <a:lnTo>
                    <a:pt x="9280" y="627"/>
                  </a:lnTo>
                  <a:lnTo>
                    <a:pt x="10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310;p64">
              <a:extLst>
                <a:ext uri="{FF2B5EF4-FFF2-40B4-BE49-F238E27FC236}">
                  <a16:creationId xmlns:a16="http://schemas.microsoft.com/office/drawing/2014/main" id="{26CCB2C8-D83D-4079-8C5B-86A4CAC8D153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extrusionOk="0">
                  <a:moveTo>
                    <a:pt x="377" y="1"/>
                  </a:move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311;p64">
              <a:extLst>
                <a:ext uri="{FF2B5EF4-FFF2-40B4-BE49-F238E27FC236}">
                  <a16:creationId xmlns:a16="http://schemas.microsoft.com/office/drawing/2014/main" id="{FC315D86-C20A-4A1C-AB1E-16B503A3E8F0}"/>
                </a:ext>
              </a:extLst>
            </p:cNvPr>
            <p:cNvSpPr/>
            <p:nvPr/>
          </p:nvSpPr>
          <p:spPr>
            <a:xfrm>
              <a:off x="5306975" y="1711600"/>
              <a:ext cx="247700" cy="18850"/>
            </a:xfrm>
            <a:custGeom>
              <a:avLst/>
              <a:gdLst/>
              <a:ahLst/>
              <a:cxnLst/>
              <a:rect l="l" t="t" r="r" b="b"/>
              <a:pathLst>
                <a:path w="9908" h="754" fill="none" extrusionOk="0">
                  <a:moveTo>
                    <a:pt x="9908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252" y="377"/>
                  </a:lnTo>
                  <a:lnTo>
                    <a:pt x="1" y="753"/>
                  </a:lnTo>
                  <a:lnTo>
                    <a:pt x="9908" y="753"/>
                  </a:lnTo>
                  <a:lnTo>
                    <a:pt x="9908" y="753"/>
                  </a:lnTo>
                  <a:lnTo>
                    <a:pt x="99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312;p64">
              <a:extLst>
                <a:ext uri="{FF2B5EF4-FFF2-40B4-BE49-F238E27FC236}">
                  <a16:creationId xmlns:a16="http://schemas.microsoft.com/office/drawing/2014/main" id="{9A369634-E584-49C4-B7EC-2E57C2CC3A4C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extrusionOk="0">
                  <a:moveTo>
                    <a:pt x="376" y="1"/>
                  </a:moveTo>
                  <a:lnTo>
                    <a:pt x="0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313;p64">
              <a:extLst>
                <a:ext uri="{FF2B5EF4-FFF2-40B4-BE49-F238E27FC236}">
                  <a16:creationId xmlns:a16="http://schemas.microsoft.com/office/drawing/2014/main" id="{2E1D3122-C5D6-4DB2-9B93-48D0EAD22B34}"/>
                </a:ext>
              </a:extLst>
            </p:cNvPr>
            <p:cNvSpPr/>
            <p:nvPr/>
          </p:nvSpPr>
          <p:spPr>
            <a:xfrm>
              <a:off x="5278775" y="1771175"/>
              <a:ext cx="326075" cy="18825"/>
            </a:xfrm>
            <a:custGeom>
              <a:avLst/>
              <a:gdLst/>
              <a:ahLst/>
              <a:cxnLst/>
              <a:rect l="l" t="t" r="r" b="b"/>
              <a:pathLst>
                <a:path w="13043" h="753" fill="none" extrusionOk="0">
                  <a:moveTo>
                    <a:pt x="1191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753"/>
                  </a:lnTo>
                  <a:lnTo>
                    <a:pt x="13042" y="753"/>
                  </a:lnTo>
                  <a:lnTo>
                    <a:pt x="13042" y="753"/>
                  </a:lnTo>
                  <a:lnTo>
                    <a:pt x="12415" y="377"/>
                  </a:lnTo>
                  <a:lnTo>
                    <a:pt x="1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314;p64">
              <a:extLst>
                <a:ext uri="{FF2B5EF4-FFF2-40B4-BE49-F238E27FC236}">
                  <a16:creationId xmlns:a16="http://schemas.microsoft.com/office/drawing/2014/main" id="{F71CE6E3-EB1B-4517-8457-A46272D2D44B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315;p64">
              <a:extLst>
                <a:ext uri="{FF2B5EF4-FFF2-40B4-BE49-F238E27FC236}">
                  <a16:creationId xmlns:a16="http://schemas.microsoft.com/office/drawing/2014/main" id="{DAAB4F9F-22DB-410F-B601-75208B47D101}"/>
                </a:ext>
              </a:extLst>
            </p:cNvPr>
            <p:cNvSpPr/>
            <p:nvPr/>
          </p:nvSpPr>
          <p:spPr>
            <a:xfrm>
              <a:off x="5827400" y="1840150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26" y="37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316;p64">
              <a:extLst>
                <a:ext uri="{FF2B5EF4-FFF2-40B4-BE49-F238E27FC236}">
                  <a16:creationId xmlns:a16="http://schemas.microsoft.com/office/drawing/2014/main" id="{5ABCB2EB-BF74-457E-A953-2752CF6FBE32}"/>
                </a:ext>
              </a:extLst>
            </p:cNvPr>
            <p:cNvSpPr/>
            <p:nvPr/>
          </p:nvSpPr>
          <p:spPr>
            <a:xfrm>
              <a:off x="5250550" y="1830750"/>
              <a:ext cx="580025" cy="18825"/>
            </a:xfrm>
            <a:custGeom>
              <a:avLst/>
              <a:gdLst/>
              <a:ahLst/>
              <a:cxnLst/>
              <a:rect l="l" t="t" r="r" b="b"/>
              <a:pathLst>
                <a:path w="23201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821" y="0"/>
                  </a:lnTo>
                  <a:close/>
                  <a:moveTo>
                    <a:pt x="22448" y="0"/>
                  </a:moveTo>
                  <a:lnTo>
                    <a:pt x="21821" y="627"/>
                  </a:lnTo>
                  <a:lnTo>
                    <a:pt x="21570" y="753"/>
                  </a:lnTo>
                  <a:lnTo>
                    <a:pt x="23200" y="753"/>
                  </a:lnTo>
                  <a:lnTo>
                    <a:pt x="23075" y="376"/>
                  </a:lnTo>
                  <a:lnTo>
                    <a:pt x="229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317;p64">
              <a:extLst>
                <a:ext uri="{FF2B5EF4-FFF2-40B4-BE49-F238E27FC236}">
                  <a16:creationId xmlns:a16="http://schemas.microsoft.com/office/drawing/2014/main" id="{3C1FD1D6-AD47-4C8F-9B2A-A3FCA7D60E35}"/>
                </a:ext>
              </a:extLst>
            </p:cNvPr>
            <p:cNvSpPr/>
            <p:nvPr/>
          </p:nvSpPr>
          <p:spPr>
            <a:xfrm>
              <a:off x="5250550" y="1830750"/>
              <a:ext cx="545525" cy="18825"/>
            </a:xfrm>
            <a:custGeom>
              <a:avLst/>
              <a:gdLst/>
              <a:ahLst/>
              <a:cxnLst/>
              <a:rect l="l" t="t" r="r" b="b"/>
              <a:pathLst>
                <a:path w="21821" h="753" fill="none" extrusionOk="0">
                  <a:moveTo>
                    <a:pt x="2182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21194" y="753"/>
                  </a:lnTo>
                  <a:lnTo>
                    <a:pt x="21194" y="753"/>
                  </a:lnTo>
                  <a:lnTo>
                    <a:pt x="21570" y="376"/>
                  </a:lnTo>
                  <a:lnTo>
                    <a:pt x="21570" y="376"/>
                  </a:lnTo>
                  <a:lnTo>
                    <a:pt x="218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318;p64">
              <a:extLst>
                <a:ext uri="{FF2B5EF4-FFF2-40B4-BE49-F238E27FC236}">
                  <a16:creationId xmlns:a16="http://schemas.microsoft.com/office/drawing/2014/main" id="{24630A48-B509-42B3-A592-D95456601BA6}"/>
                </a:ext>
              </a:extLst>
            </p:cNvPr>
            <p:cNvSpPr/>
            <p:nvPr/>
          </p:nvSpPr>
          <p:spPr>
            <a:xfrm>
              <a:off x="5789775" y="1830750"/>
              <a:ext cx="40800" cy="18825"/>
            </a:xfrm>
            <a:custGeom>
              <a:avLst/>
              <a:gdLst/>
              <a:ahLst/>
              <a:cxnLst/>
              <a:rect l="l" t="t" r="r" b="b"/>
              <a:pathLst>
                <a:path w="1632" h="753" fill="none" extrusionOk="0">
                  <a:moveTo>
                    <a:pt x="1380" y="0"/>
                  </a:moveTo>
                  <a:lnTo>
                    <a:pt x="879" y="0"/>
                  </a:lnTo>
                  <a:lnTo>
                    <a:pt x="879" y="0"/>
                  </a:lnTo>
                  <a:lnTo>
                    <a:pt x="252" y="627"/>
                  </a:lnTo>
                  <a:lnTo>
                    <a:pt x="252" y="627"/>
                  </a:lnTo>
                  <a:lnTo>
                    <a:pt x="1" y="753"/>
                  </a:lnTo>
                  <a:lnTo>
                    <a:pt x="1631" y="753"/>
                  </a:lnTo>
                  <a:lnTo>
                    <a:pt x="1631" y="753"/>
                  </a:lnTo>
                  <a:lnTo>
                    <a:pt x="1506" y="376"/>
                  </a:lnTo>
                  <a:lnTo>
                    <a:pt x="1506" y="376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319;p64">
              <a:extLst>
                <a:ext uri="{FF2B5EF4-FFF2-40B4-BE49-F238E27FC236}">
                  <a16:creationId xmlns:a16="http://schemas.microsoft.com/office/drawing/2014/main" id="{CBF1BF3C-DED1-47EB-AB92-515DA3B23411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320;p64">
              <a:extLst>
                <a:ext uri="{FF2B5EF4-FFF2-40B4-BE49-F238E27FC236}">
                  <a16:creationId xmlns:a16="http://schemas.microsoft.com/office/drawing/2014/main" id="{8004740E-3168-45BD-8479-3C9C48B44C0E}"/>
                </a:ext>
              </a:extLst>
            </p:cNvPr>
            <p:cNvSpPr/>
            <p:nvPr/>
          </p:nvSpPr>
          <p:spPr>
            <a:xfrm>
              <a:off x="5839950" y="1890300"/>
              <a:ext cx="3150" cy="6300"/>
            </a:xfrm>
            <a:custGeom>
              <a:avLst/>
              <a:gdLst/>
              <a:ahLst/>
              <a:cxnLst/>
              <a:rect l="l" t="t" r="r" b="b"/>
              <a:pathLst>
                <a:path w="126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321;p64">
              <a:extLst>
                <a:ext uri="{FF2B5EF4-FFF2-40B4-BE49-F238E27FC236}">
                  <a16:creationId xmlns:a16="http://schemas.microsoft.com/office/drawing/2014/main" id="{3EAB5D11-317C-4C80-A9E7-5ABB9A4D4C45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extrusionOk="0">
                  <a:moveTo>
                    <a:pt x="377" y="1"/>
                  </a:move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322;p64">
              <a:extLst>
                <a:ext uri="{FF2B5EF4-FFF2-40B4-BE49-F238E27FC236}">
                  <a16:creationId xmlns:a16="http://schemas.microsoft.com/office/drawing/2014/main" id="{40690428-FB89-48BF-9842-6629989838D0}"/>
                </a:ext>
              </a:extLst>
            </p:cNvPr>
            <p:cNvSpPr/>
            <p:nvPr/>
          </p:nvSpPr>
          <p:spPr>
            <a:xfrm>
              <a:off x="5222325" y="1890300"/>
              <a:ext cx="623925" cy="18850"/>
            </a:xfrm>
            <a:custGeom>
              <a:avLst/>
              <a:gdLst/>
              <a:ahLst/>
              <a:cxnLst/>
              <a:rect l="l" t="t" r="r" b="b"/>
              <a:pathLst>
                <a:path w="24957" h="754" fill="none" extrusionOk="0">
                  <a:moveTo>
                    <a:pt x="24705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1" y="753"/>
                  </a:lnTo>
                  <a:lnTo>
                    <a:pt x="24956" y="753"/>
                  </a:lnTo>
                  <a:lnTo>
                    <a:pt x="24831" y="252"/>
                  </a:lnTo>
                  <a:lnTo>
                    <a:pt x="24831" y="252"/>
                  </a:lnTo>
                  <a:lnTo>
                    <a:pt x="24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323;p64">
              <a:extLst>
                <a:ext uri="{FF2B5EF4-FFF2-40B4-BE49-F238E27FC236}">
                  <a16:creationId xmlns:a16="http://schemas.microsoft.com/office/drawing/2014/main" id="{0D5AC9C6-3FA3-42A9-8183-546113CD0F01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324;p64">
              <a:extLst>
                <a:ext uri="{FF2B5EF4-FFF2-40B4-BE49-F238E27FC236}">
                  <a16:creationId xmlns:a16="http://schemas.microsoft.com/office/drawing/2014/main" id="{724C4180-BF00-4533-B219-83D3B7C5D32E}"/>
                </a:ext>
              </a:extLst>
            </p:cNvPr>
            <p:cNvSpPr/>
            <p:nvPr/>
          </p:nvSpPr>
          <p:spPr>
            <a:xfrm>
              <a:off x="5855625" y="1956150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325;p64">
              <a:extLst>
                <a:ext uri="{FF2B5EF4-FFF2-40B4-BE49-F238E27FC236}">
                  <a16:creationId xmlns:a16="http://schemas.microsoft.com/office/drawing/2014/main" id="{7FE42B89-089C-475C-BE92-398BDC964F5D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extrusionOk="0">
                  <a:moveTo>
                    <a:pt x="251" y="1"/>
                  </a:moveTo>
                  <a:lnTo>
                    <a:pt x="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326;p64">
              <a:extLst>
                <a:ext uri="{FF2B5EF4-FFF2-40B4-BE49-F238E27FC236}">
                  <a16:creationId xmlns:a16="http://schemas.microsoft.com/office/drawing/2014/main" id="{7EBBEED0-3700-4C0E-A112-35BB6F06D5E8}"/>
                </a:ext>
              </a:extLst>
            </p:cNvPr>
            <p:cNvSpPr/>
            <p:nvPr/>
          </p:nvSpPr>
          <p:spPr>
            <a:xfrm>
              <a:off x="5197250" y="1953000"/>
              <a:ext cx="661525" cy="15700"/>
            </a:xfrm>
            <a:custGeom>
              <a:avLst/>
              <a:gdLst/>
              <a:ahLst/>
              <a:cxnLst/>
              <a:rect l="l" t="t" r="r" b="b"/>
              <a:pathLst>
                <a:path w="26461" h="628" fill="none" extrusionOk="0">
                  <a:moveTo>
                    <a:pt x="26335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1" y="628"/>
                  </a:lnTo>
                  <a:lnTo>
                    <a:pt x="26461" y="628"/>
                  </a:lnTo>
                  <a:lnTo>
                    <a:pt x="26461" y="628"/>
                  </a:lnTo>
                  <a:lnTo>
                    <a:pt x="26335" y="126"/>
                  </a:lnTo>
                  <a:lnTo>
                    <a:pt x="26335" y="126"/>
                  </a:lnTo>
                  <a:lnTo>
                    <a:pt x="26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327;p64">
              <a:extLst>
                <a:ext uri="{FF2B5EF4-FFF2-40B4-BE49-F238E27FC236}">
                  <a16:creationId xmlns:a16="http://schemas.microsoft.com/office/drawing/2014/main" id="{96240F0E-596F-43FD-AD3B-DE3C16B04ABF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328;p64">
              <a:extLst>
                <a:ext uri="{FF2B5EF4-FFF2-40B4-BE49-F238E27FC236}">
                  <a16:creationId xmlns:a16="http://schemas.microsoft.com/office/drawing/2014/main" id="{1FF32A40-D607-45CC-9EDC-CBD647EE4F68}"/>
                </a:ext>
              </a:extLst>
            </p:cNvPr>
            <p:cNvSpPr/>
            <p:nvPr/>
          </p:nvSpPr>
          <p:spPr>
            <a:xfrm>
              <a:off x="5172175" y="2012575"/>
              <a:ext cx="3150" cy="12575"/>
            </a:xfrm>
            <a:custGeom>
              <a:avLst/>
              <a:gdLst/>
              <a:ahLst/>
              <a:cxnLst/>
              <a:rect l="l" t="t" r="r" b="b"/>
              <a:pathLst>
                <a:path w="126" h="50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329;p64">
              <a:extLst>
                <a:ext uri="{FF2B5EF4-FFF2-40B4-BE49-F238E27FC236}">
                  <a16:creationId xmlns:a16="http://schemas.microsoft.com/office/drawing/2014/main" id="{1ADA0972-BB2B-4BDF-8730-DEFDE403E392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extrusionOk="0">
                  <a:moveTo>
                    <a:pt x="252" y="1"/>
                  </a:move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7966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330;p64">
              <a:extLst>
                <a:ext uri="{FF2B5EF4-FFF2-40B4-BE49-F238E27FC236}">
                  <a16:creationId xmlns:a16="http://schemas.microsoft.com/office/drawing/2014/main" id="{E601FEC1-AD5A-4A0F-8528-D68921E08240}"/>
                </a:ext>
              </a:extLst>
            </p:cNvPr>
            <p:cNvSpPr/>
            <p:nvPr/>
          </p:nvSpPr>
          <p:spPr>
            <a:xfrm>
              <a:off x="5169025" y="2012575"/>
              <a:ext cx="702300" cy="18850"/>
            </a:xfrm>
            <a:custGeom>
              <a:avLst/>
              <a:gdLst/>
              <a:ahLst/>
              <a:cxnLst/>
              <a:rect l="l" t="t" r="r" b="b"/>
              <a:pathLst>
                <a:path w="28092" h="754" fill="none" extrusionOk="0">
                  <a:moveTo>
                    <a:pt x="27966" y="1"/>
                  </a:moveTo>
                  <a:lnTo>
                    <a:pt x="252" y="1"/>
                  </a:lnTo>
                  <a:lnTo>
                    <a:pt x="252" y="1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" y="753"/>
                  </a:lnTo>
                  <a:lnTo>
                    <a:pt x="28091" y="753"/>
                  </a:lnTo>
                  <a:lnTo>
                    <a:pt x="28091" y="753"/>
                  </a:lnTo>
                  <a:lnTo>
                    <a:pt x="279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331;p64">
              <a:extLst>
                <a:ext uri="{FF2B5EF4-FFF2-40B4-BE49-F238E27FC236}">
                  <a16:creationId xmlns:a16="http://schemas.microsoft.com/office/drawing/2014/main" id="{503AE7DF-F8EB-48C9-8F30-4AE53F7D4C4E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332;p64">
              <a:extLst>
                <a:ext uri="{FF2B5EF4-FFF2-40B4-BE49-F238E27FC236}">
                  <a16:creationId xmlns:a16="http://schemas.microsoft.com/office/drawing/2014/main" id="{9FD1F30E-24B0-4F12-9D76-273B30A28C63}"/>
                </a:ext>
              </a:extLst>
            </p:cNvPr>
            <p:cNvSpPr/>
            <p:nvPr/>
          </p:nvSpPr>
          <p:spPr>
            <a:xfrm>
              <a:off x="5880700" y="2087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333;p64">
              <a:extLst>
                <a:ext uri="{FF2B5EF4-FFF2-40B4-BE49-F238E27FC236}">
                  <a16:creationId xmlns:a16="http://schemas.microsoft.com/office/drawing/2014/main" id="{BF1527A0-E8AB-4136-B655-2CB546D1072E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334;p64">
              <a:extLst>
                <a:ext uri="{FF2B5EF4-FFF2-40B4-BE49-F238E27FC236}">
                  <a16:creationId xmlns:a16="http://schemas.microsoft.com/office/drawing/2014/main" id="{010B6981-8ED0-4E5E-BFAC-14B5D2D8E072}"/>
                </a:ext>
              </a:extLst>
            </p:cNvPr>
            <p:cNvSpPr/>
            <p:nvPr/>
          </p:nvSpPr>
          <p:spPr>
            <a:xfrm>
              <a:off x="5140825" y="2072150"/>
              <a:ext cx="739900" cy="18825"/>
            </a:xfrm>
            <a:custGeom>
              <a:avLst/>
              <a:gdLst/>
              <a:ahLst/>
              <a:cxnLst/>
              <a:rect l="l" t="t" r="r" b="b"/>
              <a:pathLst>
                <a:path w="29596" h="753" fill="none" extrusionOk="0">
                  <a:moveTo>
                    <a:pt x="29470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0" y="753"/>
                  </a:lnTo>
                  <a:lnTo>
                    <a:pt x="29596" y="753"/>
                  </a:lnTo>
                  <a:lnTo>
                    <a:pt x="29596" y="753"/>
                  </a:lnTo>
                  <a:lnTo>
                    <a:pt x="29596" y="627"/>
                  </a:lnTo>
                  <a:lnTo>
                    <a:pt x="294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35;p64">
              <a:extLst>
                <a:ext uri="{FF2B5EF4-FFF2-40B4-BE49-F238E27FC236}">
                  <a16:creationId xmlns:a16="http://schemas.microsoft.com/office/drawing/2014/main" id="{ADCEA6D4-7B00-482C-B0A0-5656A6174122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36;p64">
              <a:extLst>
                <a:ext uri="{FF2B5EF4-FFF2-40B4-BE49-F238E27FC236}">
                  <a16:creationId xmlns:a16="http://schemas.microsoft.com/office/drawing/2014/main" id="{DE16C471-70FF-4977-8B98-8135821D9485}"/>
                </a:ext>
              </a:extLst>
            </p:cNvPr>
            <p:cNvSpPr/>
            <p:nvPr/>
          </p:nvSpPr>
          <p:spPr>
            <a:xfrm>
              <a:off x="5886975" y="2131700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37;p64">
              <a:extLst>
                <a:ext uri="{FF2B5EF4-FFF2-40B4-BE49-F238E27FC236}">
                  <a16:creationId xmlns:a16="http://schemas.microsoft.com/office/drawing/2014/main" id="{72BE9CDA-1217-4DF6-AEB2-233313F84E26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extrusionOk="0">
                  <a:moveTo>
                    <a:pt x="251" y="1"/>
                  </a:moveTo>
                  <a:lnTo>
                    <a:pt x="0" y="753"/>
                  </a:lnTo>
                  <a:lnTo>
                    <a:pt x="30975" y="753"/>
                  </a:lnTo>
                  <a:lnTo>
                    <a:pt x="3084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8;p64">
              <a:extLst>
                <a:ext uri="{FF2B5EF4-FFF2-40B4-BE49-F238E27FC236}">
                  <a16:creationId xmlns:a16="http://schemas.microsoft.com/office/drawing/2014/main" id="{B025F8DB-4610-43D8-B65F-0E75D3C790BD}"/>
                </a:ext>
              </a:extLst>
            </p:cNvPr>
            <p:cNvSpPr/>
            <p:nvPr/>
          </p:nvSpPr>
          <p:spPr>
            <a:xfrm>
              <a:off x="5115750" y="2131700"/>
              <a:ext cx="774375" cy="18850"/>
            </a:xfrm>
            <a:custGeom>
              <a:avLst/>
              <a:gdLst/>
              <a:ahLst/>
              <a:cxnLst/>
              <a:rect l="l" t="t" r="r" b="b"/>
              <a:pathLst>
                <a:path w="30975" h="754" fill="none" extrusionOk="0">
                  <a:moveTo>
                    <a:pt x="30849" y="1"/>
                  </a:moveTo>
                  <a:lnTo>
                    <a:pt x="251" y="1"/>
                  </a:lnTo>
                  <a:lnTo>
                    <a:pt x="251" y="1"/>
                  </a:lnTo>
                  <a:lnTo>
                    <a:pt x="0" y="753"/>
                  </a:lnTo>
                  <a:lnTo>
                    <a:pt x="30975" y="753"/>
                  </a:lnTo>
                  <a:lnTo>
                    <a:pt x="30975" y="753"/>
                  </a:lnTo>
                  <a:lnTo>
                    <a:pt x="30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39;p64">
              <a:extLst>
                <a:ext uri="{FF2B5EF4-FFF2-40B4-BE49-F238E27FC236}">
                  <a16:creationId xmlns:a16="http://schemas.microsoft.com/office/drawing/2014/main" id="{4CF7C5D9-E518-41EB-A5C9-526425A40918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40;p64">
              <a:extLst>
                <a:ext uri="{FF2B5EF4-FFF2-40B4-BE49-F238E27FC236}">
                  <a16:creationId xmlns:a16="http://schemas.microsoft.com/office/drawing/2014/main" id="{2F7D88AA-E782-4D79-BCBF-03BB1B5C215B}"/>
                </a:ext>
              </a:extLst>
            </p:cNvPr>
            <p:cNvSpPr/>
            <p:nvPr/>
          </p:nvSpPr>
          <p:spPr>
            <a:xfrm>
              <a:off x="5893250" y="2191275"/>
              <a:ext cx="3150" cy="18850"/>
            </a:xfrm>
            <a:custGeom>
              <a:avLst/>
              <a:gdLst/>
              <a:ahLst/>
              <a:cxnLst/>
              <a:rect l="l" t="t" r="r" b="b"/>
              <a:pathLst>
                <a:path w="126" h="75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41;p64">
              <a:extLst>
                <a:ext uri="{FF2B5EF4-FFF2-40B4-BE49-F238E27FC236}">
                  <a16:creationId xmlns:a16="http://schemas.microsoft.com/office/drawing/2014/main" id="{6B47887F-2BB2-46AF-9D0E-0ACCD86DAEF0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42;p64">
              <a:extLst>
                <a:ext uri="{FF2B5EF4-FFF2-40B4-BE49-F238E27FC236}">
                  <a16:creationId xmlns:a16="http://schemas.microsoft.com/office/drawing/2014/main" id="{BEEF046A-1F14-47CA-AE85-DF3729A3D8F8}"/>
                </a:ext>
              </a:extLst>
            </p:cNvPr>
            <p:cNvSpPr/>
            <p:nvPr/>
          </p:nvSpPr>
          <p:spPr>
            <a:xfrm>
              <a:off x="5087525" y="2191275"/>
              <a:ext cx="9425" cy="18850"/>
            </a:xfrm>
            <a:custGeom>
              <a:avLst/>
              <a:gdLst/>
              <a:ahLst/>
              <a:cxnLst/>
              <a:rect l="l" t="t" r="r" b="b"/>
              <a:pathLst>
                <a:path w="377" h="754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43;p64">
              <a:extLst>
                <a:ext uri="{FF2B5EF4-FFF2-40B4-BE49-F238E27FC236}">
                  <a16:creationId xmlns:a16="http://schemas.microsoft.com/office/drawing/2014/main" id="{DA6B1FCD-CBFB-4398-9761-591D155FAD00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extrusionOk="0">
                  <a:moveTo>
                    <a:pt x="377" y="1"/>
                  </a:moveTo>
                  <a:lnTo>
                    <a:pt x="0" y="753"/>
                  </a:lnTo>
                  <a:lnTo>
                    <a:pt x="32355" y="753"/>
                  </a:lnTo>
                  <a:lnTo>
                    <a:pt x="32229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44;p64">
              <a:extLst>
                <a:ext uri="{FF2B5EF4-FFF2-40B4-BE49-F238E27FC236}">
                  <a16:creationId xmlns:a16="http://schemas.microsoft.com/office/drawing/2014/main" id="{A41DEF3F-5BD6-4F0A-9FAC-5B9EE0675387}"/>
                </a:ext>
              </a:extLst>
            </p:cNvPr>
            <p:cNvSpPr/>
            <p:nvPr/>
          </p:nvSpPr>
          <p:spPr>
            <a:xfrm>
              <a:off x="5087525" y="2191275"/>
              <a:ext cx="808875" cy="18850"/>
            </a:xfrm>
            <a:custGeom>
              <a:avLst/>
              <a:gdLst/>
              <a:ahLst/>
              <a:cxnLst/>
              <a:rect l="l" t="t" r="r" b="b"/>
              <a:pathLst>
                <a:path w="32355" h="754" fill="none" extrusionOk="0">
                  <a:moveTo>
                    <a:pt x="32229" y="1"/>
                  </a:moveTo>
                  <a:lnTo>
                    <a:pt x="377" y="1"/>
                  </a:lnTo>
                  <a:lnTo>
                    <a:pt x="377" y="1"/>
                  </a:lnTo>
                  <a:lnTo>
                    <a:pt x="0" y="753"/>
                  </a:lnTo>
                  <a:lnTo>
                    <a:pt x="32355" y="753"/>
                  </a:lnTo>
                  <a:lnTo>
                    <a:pt x="32355" y="753"/>
                  </a:lnTo>
                  <a:lnTo>
                    <a:pt x="322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345;p64">
              <a:extLst>
                <a:ext uri="{FF2B5EF4-FFF2-40B4-BE49-F238E27FC236}">
                  <a16:creationId xmlns:a16="http://schemas.microsoft.com/office/drawing/2014/main" id="{5DECB688-CA74-45E4-860C-27FD26CFF635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346;p64">
              <a:extLst>
                <a:ext uri="{FF2B5EF4-FFF2-40B4-BE49-F238E27FC236}">
                  <a16:creationId xmlns:a16="http://schemas.microsoft.com/office/drawing/2014/main" id="{032C76AC-D641-486E-BA33-D390326FCC12}"/>
                </a:ext>
              </a:extLst>
            </p:cNvPr>
            <p:cNvSpPr/>
            <p:nvPr/>
          </p:nvSpPr>
          <p:spPr>
            <a:xfrm>
              <a:off x="5899525" y="2253975"/>
              <a:ext cx="3150" cy="15700"/>
            </a:xfrm>
            <a:custGeom>
              <a:avLst/>
              <a:gdLst/>
              <a:ahLst/>
              <a:cxnLst/>
              <a:rect l="l" t="t" r="r" b="b"/>
              <a:pathLst>
                <a:path w="126" h="62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125" y="62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347;p64">
              <a:extLst>
                <a:ext uri="{FF2B5EF4-FFF2-40B4-BE49-F238E27FC236}">
                  <a16:creationId xmlns:a16="http://schemas.microsoft.com/office/drawing/2014/main" id="{35CCDF3A-CB3D-4D19-A6F9-AA44D079E630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extrusionOk="0">
                  <a:moveTo>
                    <a:pt x="376" y="1"/>
                  </a:moveTo>
                  <a:lnTo>
                    <a:pt x="0" y="628"/>
                  </a:lnTo>
                  <a:lnTo>
                    <a:pt x="33608" y="628"/>
                  </a:lnTo>
                  <a:lnTo>
                    <a:pt x="3348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348;p64">
              <a:extLst>
                <a:ext uri="{FF2B5EF4-FFF2-40B4-BE49-F238E27FC236}">
                  <a16:creationId xmlns:a16="http://schemas.microsoft.com/office/drawing/2014/main" id="{99915AE9-7299-492F-9CD3-3CCAA37D27B8}"/>
                </a:ext>
              </a:extLst>
            </p:cNvPr>
            <p:cNvSpPr/>
            <p:nvPr/>
          </p:nvSpPr>
          <p:spPr>
            <a:xfrm>
              <a:off x="5062450" y="2253975"/>
              <a:ext cx="840225" cy="15700"/>
            </a:xfrm>
            <a:custGeom>
              <a:avLst/>
              <a:gdLst/>
              <a:ahLst/>
              <a:cxnLst/>
              <a:rect l="l" t="t" r="r" b="b"/>
              <a:pathLst>
                <a:path w="33609" h="628" fill="none" extrusionOk="0">
                  <a:moveTo>
                    <a:pt x="33483" y="1"/>
                  </a:moveTo>
                  <a:lnTo>
                    <a:pt x="376" y="1"/>
                  </a:lnTo>
                  <a:lnTo>
                    <a:pt x="376" y="1"/>
                  </a:lnTo>
                  <a:lnTo>
                    <a:pt x="0" y="628"/>
                  </a:lnTo>
                  <a:lnTo>
                    <a:pt x="33608" y="628"/>
                  </a:lnTo>
                  <a:lnTo>
                    <a:pt x="33608" y="628"/>
                  </a:lnTo>
                  <a:lnTo>
                    <a:pt x="334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349;p64">
              <a:extLst>
                <a:ext uri="{FF2B5EF4-FFF2-40B4-BE49-F238E27FC236}">
                  <a16:creationId xmlns:a16="http://schemas.microsoft.com/office/drawing/2014/main" id="{8846DBF4-C3DE-4506-BD8B-D67113EC71C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350;p64">
              <a:extLst>
                <a:ext uri="{FF2B5EF4-FFF2-40B4-BE49-F238E27FC236}">
                  <a16:creationId xmlns:a16="http://schemas.microsoft.com/office/drawing/2014/main" id="{DFC6977B-FD6A-479E-897F-7774C396A547}"/>
                </a:ext>
              </a:extLst>
            </p:cNvPr>
            <p:cNvSpPr/>
            <p:nvPr/>
          </p:nvSpPr>
          <p:spPr>
            <a:xfrm>
              <a:off x="5905775" y="23135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351;p64">
              <a:extLst>
                <a:ext uri="{FF2B5EF4-FFF2-40B4-BE49-F238E27FC236}">
                  <a16:creationId xmlns:a16="http://schemas.microsoft.com/office/drawing/2014/main" id="{4A65AAE9-6770-49AB-BC9F-82DCD149A107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extrusionOk="0">
                  <a:moveTo>
                    <a:pt x="251" y="0"/>
                  </a:moveTo>
                  <a:lnTo>
                    <a:pt x="0" y="753"/>
                  </a:lnTo>
                  <a:lnTo>
                    <a:pt x="34862" y="753"/>
                  </a:lnTo>
                  <a:lnTo>
                    <a:pt x="3473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352;p64">
              <a:extLst>
                <a:ext uri="{FF2B5EF4-FFF2-40B4-BE49-F238E27FC236}">
                  <a16:creationId xmlns:a16="http://schemas.microsoft.com/office/drawing/2014/main" id="{536DBA1D-7369-49CE-A554-BD88DCD31BF8}"/>
                </a:ext>
              </a:extLst>
            </p:cNvPr>
            <p:cNvSpPr/>
            <p:nvPr/>
          </p:nvSpPr>
          <p:spPr>
            <a:xfrm>
              <a:off x="5037375" y="2313550"/>
              <a:ext cx="871575" cy="18825"/>
            </a:xfrm>
            <a:custGeom>
              <a:avLst/>
              <a:gdLst/>
              <a:ahLst/>
              <a:cxnLst/>
              <a:rect l="l" t="t" r="r" b="b"/>
              <a:pathLst>
                <a:path w="34863" h="753" fill="none" extrusionOk="0">
                  <a:moveTo>
                    <a:pt x="34737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0" y="753"/>
                  </a:lnTo>
                  <a:lnTo>
                    <a:pt x="34862" y="753"/>
                  </a:lnTo>
                  <a:lnTo>
                    <a:pt x="34862" y="753"/>
                  </a:lnTo>
                  <a:lnTo>
                    <a:pt x="34737" y="0"/>
                  </a:lnTo>
                  <a:lnTo>
                    <a:pt x="34737" y="0"/>
                  </a:lnTo>
                  <a:lnTo>
                    <a:pt x="347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353;p64">
              <a:extLst>
                <a:ext uri="{FF2B5EF4-FFF2-40B4-BE49-F238E27FC236}">
                  <a16:creationId xmlns:a16="http://schemas.microsoft.com/office/drawing/2014/main" id="{8107099B-ECDF-4A4B-BB14-2B79E05E1DE1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354;p64">
              <a:extLst>
                <a:ext uri="{FF2B5EF4-FFF2-40B4-BE49-F238E27FC236}">
                  <a16:creationId xmlns:a16="http://schemas.microsoft.com/office/drawing/2014/main" id="{D5C43488-BFFC-4B28-ADB1-C3A0A97BE28E}"/>
                </a:ext>
              </a:extLst>
            </p:cNvPr>
            <p:cNvSpPr/>
            <p:nvPr/>
          </p:nvSpPr>
          <p:spPr>
            <a:xfrm>
              <a:off x="5908925" y="23731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355;p64">
              <a:extLst>
                <a:ext uri="{FF2B5EF4-FFF2-40B4-BE49-F238E27FC236}">
                  <a16:creationId xmlns:a16="http://schemas.microsoft.com/office/drawing/2014/main" id="{F84A4E54-831E-4BD3-906A-3429186872CC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extrusionOk="0">
                  <a:moveTo>
                    <a:pt x="377" y="0"/>
                  </a:moveTo>
                  <a:lnTo>
                    <a:pt x="0" y="753"/>
                  </a:lnTo>
                  <a:lnTo>
                    <a:pt x="36117" y="753"/>
                  </a:lnTo>
                  <a:lnTo>
                    <a:pt x="35991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356;p64">
              <a:extLst>
                <a:ext uri="{FF2B5EF4-FFF2-40B4-BE49-F238E27FC236}">
                  <a16:creationId xmlns:a16="http://schemas.microsoft.com/office/drawing/2014/main" id="{B1F350FA-1D1D-4FEF-86A3-ADDDF0FFB9B5}"/>
                </a:ext>
              </a:extLst>
            </p:cNvPr>
            <p:cNvSpPr/>
            <p:nvPr/>
          </p:nvSpPr>
          <p:spPr>
            <a:xfrm>
              <a:off x="5009150" y="2373125"/>
              <a:ext cx="902925" cy="18825"/>
            </a:xfrm>
            <a:custGeom>
              <a:avLst/>
              <a:gdLst/>
              <a:ahLst/>
              <a:cxnLst/>
              <a:rect l="l" t="t" r="r" b="b"/>
              <a:pathLst>
                <a:path w="36117" h="753" fill="none" extrusionOk="0">
                  <a:moveTo>
                    <a:pt x="35991" y="0"/>
                  </a:moveTo>
                  <a:lnTo>
                    <a:pt x="377" y="0"/>
                  </a:lnTo>
                  <a:lnTo>
                    <a:pt x="0" y="753"/>
                  </a:lnTo>
                  <a:lnTo>
                    <a:pt x="36117" y="753"/>
                  </a:lnTo>
                  <a:lnTo>
                    <a:pt x="36117" y="753"/>
                  </a:lnTo>
                  <a:lnTo>
                    <a:pt x="359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357;p64">
              <a:extLst>
                <a:ext uri="{FF2B5EF4-FFF2-40B4-BE49-F238E27FC236}">
                  <a16:creationId xmlns:a16="http://schemas.microsoft.com/office/drawing/2014/main" id="{855FCF0D-174B-4C80-9522-08B1DC13A44E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358;p64">
              <a:extLst>
                <a:ext uri="{FF2B5EF4-FFF2-40B4-BE49-F238E27FC236}">
                  <a16:creationId xmlns:a16="http://schemas.microsoft.com/office/drawing/2014/main" id="{38529E8C-416E-49A6-9806-74741E8E5010}"/>
                </a:ext>
              </a:extLst>
            </p:cNvPr>
            <p:cNvSpPr/>
            <p:nvPr/>
          </p:nvSpPr>
          <p:spPr>
            <a:xfrm>
              <a:off x="5912050" y="2432675"/>
              <a:ext cx="3175" cy="15700"/>
            </a:xfrm>
            <a:custGeom>
              <a:avLst/>
              <a:gdLst/>
              <a:ahLst/>
              <a:cxnLst/>
              <a:rect l="l" t="t" r="r" b="b"/>
              <a:pathLst>
                <a:path w="127" h="62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6" y="628"/>
                  </a:lnTo>
                  <a:lnTo>
                    <a:pt x="126" y="62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359;p64">
              <a:extLst>
                <a:ext uri="{FF2B5EF4-FFF2-40B4-BE49-F238E27FC236}">
                  <a16:creationId xmlns:a16="http://schemas.microsoft.com/office/drawing/2014/main" id="{EC8E7024-A937-4C38-94F9-FB421E6A4473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extrusionOk="0">
                  <a:moveTo>
                    <a:pt x="376" y="1"/>
                  </a:moveTo>
                  <a:lnTo>
                    <a:pt x="0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12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360;p64">
              <a:extLst>
                <a:ext uri="{FF2B5EF4-FFF2-40B4-BE49-F238E27FC236}">
                  <a16:creationId xmlns:a16="http://schemas.microsoft.com/office/drawing/2014/main" id="{99D826F7-E383-40A3-B1BF-6682B3604A99}"/>
                </a:ext>
              </a:extLst>
            </p:cNvPr>
            <p:cNvSpPr/>
            <p:nvPr/>
          </p:nvSpPr>
          <p:spPr>
            <a:xfrm>
              <a:off x="4984075" y="2432675"/>
              <a:ext cx="931150" cy="18850"/>
            </a:xfrm>
            <a:custGeom>
              <a:avLst/>
              <a:gdLst/>
              <a:ahLst/>
              <a:cxnLst/>
              <a:rect l="l" t="t" r="r" b="b"/>
              <a:pathLst>
                <a:path w="37246" h="754" fill="none" extrusionOk="0">
                  <a:moveTo>
                    <a:pt x="37120" y="1"/>
                  </a:moveTo>
                  <a:lnTo>
                    <a:pt x="376" y="1"/>
                  </a:lnTo>
                  <a:lnTo>
                    <a:pt x="0" y="753"/>
                  </a:lnTo>
                  <a:lnTo>
                    <a:pt x="37245" y="753"/>
                  </a:lnTo>
                  <a:lnTo>
                    <a:pt x="37245" y="753"/>
                  </a:lnTo>
                  <a:lnTo>
                    <a:pt x="37245" y="628"/>
                  </a:lnTo>
                  <a:lnTo>
                    <a:pt x="37245" y="628"/>
                  </a:lnTo>
                  <a:lnTo>
                    <a:pt x="3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361;p64">
              <a:extLst>
                <a:ext uri="{FF2B5EF4-FFF2-40B4-BE49-F238E27FC236}">
                  <a16:creationId xmlns:a16="http://schemas.microsoft.com/office/drawing/2014/main" id="{3D35971B-C1A2-4963-9158-00C9A67B190E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362;p64">
              <a:extLst>
                <a:ext uri="{FF2B5EF4-FFF2-40B4-BE49-F238E27FC236}">
                  <a16:creationId xmlns:a16="http://schemas.microsoft.com/office/drawing/2014/main" id="{D603F9CD-6E3C-43FB-A8FA-33FFB0EF8715}"/>
                </a:ext>
              </a:extLst>
            </p:cNvPr>
            <p:cNvSpPr/>
            <p:nvPr/>
          </p:nvSpPr>
          <p:spPr>
            <a:xfrm>
              <a:off x="5915200" y="2492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363;p64">
              <a:extLst>
                <a:ext uri="{FF2B5EF4-FFF2-40B4-BE49-F238E27FC236}">
                  <a16:creationId xmlns:a16="http://schemas.microsoft.com/office/drawing/2014/main" id="{4623AB2C-71F3-43E1-AE39-710186E81666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364;p64">
              <a:extLst>
                <a:ext uri="{FF2B5EF4-FFF2-40B4-BE49-F238E27FC236}">
                  <a16:creationId xmlns:a16="http://schemas.microsoft.com/office/drawing/2014/main" id="{F00235D3-DAEF-450E-85E0-E84508DE7F34}"/>
                </a:ext>
              </a:extLst>
            </p:cNvPr>
            <p:cNvSpPr/>
            <p:nvPr/>
          </p:nvSpPr>
          <p:spPr>
            <a:xfrm>
              <a:off x="4958975" y="2492250"/>
              <a:ext cx="9450" cy="18825"/>
            </a:xfrm>
            <a:custGeom>
              <a:avLst/>
              <a:gdLst/>
              <a:ahLst/>
              <a:cxnLst/>
              <a:rect l="l" t="t" r="r" b="b"/>
              <a:pathLst>
                <a:path w="378" h="753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365;p64">
              <a:extLst>
                <a:ext uri="{FF2B5EF4-FFF2-40B4-BE49-F238E27FC236}">
                  <a16:creationId xmlns:a16="http://schemas.microsoft.com/office/drawing/2014/main" id="{6D9C7C75-1E61-4ACE-8AAD-2C85BAD110DD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extrusionOk="0">
                  <a:moveTo>
                    <a:pt x="377" y="0"/>
                  </a:move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366;p64">
              <a:extLst>
                <a:ext uri="{FF2B5EF4-FFF2-40B4-BE49-F238E27FC236}">
                  <a16:creationId xmlns:a16="http://schemas.microsoft.com/office/drawing/2014/main" id="{A55AFD3F-952D-4828-A10D-31607894AA4E}"/>
                </a:ext>
              </a:extLst>
            </p:cNvPr>
            <p:cNvSpPr/>
            <p:nvPr/>
          </p:nvSpPr>
          <p:spPr>
            <a:xfrm>
              <a:off x="4958975" y="2492250"/>
              <a:ext cx="956250" cy="18825"/>
            </a:xfrm>
            <a:custGeom>
              <a:avLst/>
              <a:gdLst/>
              <a:ahLst/>
              <a:cxnLst/>
              <a:rect l="l" t="t" r="r" b="b"/>
              <a:pathLst>
                <a:path w="38250" h="753" fill="none" extrusionOk="0">
                  <a:moveTo>
                    <a:pt x="38249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1" y="753"/>
                  </a:lnTo>
                  <a:lnTo>
                    <a:pt x="38249" y="753"/>
                  </a:lnTo>
                  <a:lnTo>
                    <a:pt x="38249" y="0"/>
                  </a:lnTo>
                  <a:lnTo>
                    <a:pt x="38249" y="0"/>
                  </a:lnTo>
                  <a:lnTo>
                    <a:pt x="38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367;p64">
              <a:extLst>
                <a:ext uri="{FF2B5EF4-FFF2-40B4-BE49-F238E27FC236}">
                  <a16:creationId xmlns:a16="http://schemas.microsoft.com/office/drawing/2014/main" id="{AEFDB940-9016-4750-BD04-4396924C423B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368;p64">
              <a:extLst>
                <a:ext uri="{FF2B5EF4-FFF2-40B4-BE49-F238E27FC236}">
                  <a16:creationId xmlns:a16="http://schemas.microsoft.com/office/drawing/2014/main" id="{6AF0E877-767E-4624-8F45-C780EFEED2D5}"/>
                </a:ext>
              </a:extLst>
            </p:cNvPr>
            <p:cNvSpPr/>
            <p:nvPr/>
          </p:nvSpPr>
          <p:spPr>
            <a:xfrm>
              <a:off x="5915200" y="25518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369;p64">
              <a:extLst>
                <a:ext uri="{FF2B5EF4-FFF2-40B4-BE49-F238E27FC236}">
                  <a16:creationId xmlns:a16="http://schemas.microsoft.com/office/drawing/2014/main" id="{CF14DFE4-F8D9-43FF-BA7E-5F44C7D13E45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370;p64">
              <a:extLst>
                <a:ext uri="{FF2B5EF4-FFF2-40B4-BE49-F238E27FC236}">
                  <a16:creationId xmlns:a16="http://schemas.microsoft.com/office/drawing/2014/main" id="{D3004D84-175B-4D7C-A841-AC3A999A0D5B}"/>
                </a:ext>
              </a:extLst>
            </p:cNvPr>
            <p:cNvSpPr/>
            <p:nvPr/>
          </p:nvSpPr>
          <p:spPr>
            <a:xfrm>
              <a:off x="4943300" y="2551825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371;p64">
              <a:extLst>
                <a:ext uri="{FF2B5EF4-FFF2-40B4-BE49-F238E27FC236}">
                  <a16:creationId xmlns:a16="http://schemas.microsoft.com/office/drawing/2014/main" id="{034C9FBE-E2CB-4165-965D-9634F0C83EDD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extrusionOk="0">
                  <a:moveTo>
                    <a:pt x="377" y="0"/>
                  </a:move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372;p64">
              <a:extLst>
                <a:ext uri="{FF2B5EF4-FFF2-40B4-BE49-F238E27FC236}">
                  <a16:creationId xmlns:a16="http://schemas.microsoft.com/office/drawing/2014/main" id="{CE75F42C-CB3E-4FDF-821F-7C28B150EB1F}"/>
                </a:ext>
              </a:extLst>
            </p:cNvPr>
            <p:cNvSpPr/>
            <p:nvPr/>
          </p:nvSpPr>
          <p:spPr>
            <a:xfrm>
              <a:off x="4933900" y="2551825"/>
              <a:ext cx="981325" cy="18825"/>
            </a:xfrm>
            <a:custGeom>
              <a:avLst/>
              <a:gdLst/>
              <a:ahLst/>
              <a:cxnLst/>
              <a:rect l="l" t="t" r="r" b="b"/>
              <a:pathLst>
                <a:path w="39253" h="753" fill="none" extrusionOk="0">
                  <a:moveTo>
                    <a:pt x="39252" y="0"/>
                  </a:moveTo>
                  <a:lnTo>
                    <a:pt x="377" y="0"/>
                  </a:lnTo>
                  <a:lnTo>
                    <a:pt x="377" y="0"/>
                  </a:lnTo>
                  <a:lnTo>
                    <a:pt x="377" y="126"/>
                  </a:lnTo>
                  <a:lnTo>
                    <a:pt x="377" y="126"/>
                  </a:lnTo>
                  <a:lnTo>
                    <a:pt x="1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753"/>
                  </a:lnTo>
                  <a:lnTo>
                    <a:pt x="39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373;p64">
              <a:extLst>
                <a:ext uri="{FF2B5EF4-FFF2-40B4-BE49-F238E27FC236}">
                  <a16:creationId xmlns:a16="http://schemas.microsoft.com/office/drawing/2014/main" id="{426844CC-DA56-4B33-A740-AB769ADE0920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374;p64">
              <a:extLst>
                <a:ext uri="{FF2B5EF4-FFF2-40B4-BE49-F238E27FC236}">
                  <a16:creationId xmlns:a16="http://schemas.microsoft.com/office/drawing/2014/main" id="{21596630-A66D-4DDD-B146-BED5C8630457}"/>
                </a:ext>
              </a:extLst>
            </p:cNvPr>
            <p:cNvSpPr/>
            <p:nvPr/>
          </p:nvSpPr>
          <p:spPr>
            <a:xfrm>
              <a:off x="5915200" y="2614525"/>
              <a:ext cx="25" cy="15700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375;p64">
              <a:extLst>
                <a:ext uri="{FF2B5EF4-FFF2-40B4-BE49-F238E27FC236}">
                  <a16:creationId xmlns:a16="http://schemas.microsoft.com/office/drawing/2014/main" id="{B5776DD1-17EF-4B57-8D8F-78B6EFF5605D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extrusionOk="0">
                  <a:moveTo>
                    <a:pt x="126" y="0"/>
                  </a:moveTo>
                  <a:lnTo>
                    <a:pt x="0" y="627"/>
                  </a:lnTo>
                  <a:lnTo>
                    <a:pt x="40004" y="627"/>
                  </a:lnTo>
                  <a:lnTo>
                    <a:pt x="4000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376;p64">
              <a:extLst>
                <a:ext uri="{FF2B5EF4-FFF2-40B4-BE49-F238E27FC236}">
                  <a16:creationId xmlns:a16="http://schemas.microsoft.com/office/drawing/2014/main" id="{74DC1227-8DCC-46C9-8B5F-2EEB6E81B699}"/>
                </a:ext>
              </a:extLst>
            </p:cNvPr>
            <p:cNvSpPr/>
            <p:nvPr/>
          </p:nvSpPr>
          <p:spPr>
            <a:xfrm>
              <a:off x="4915100" y="2614525"/>
              <a:ext cx="1000125" cy="15700"/>
            </a:xfrm>
            <a:custGeom>
              <a:avLst/>
              <a:gdLst/>
              <a:ahLst/>
              <a:cxnLst/>
              <a:rect l="l" t="t" r="r" b="b"/>
              <a:pathLst>
                <a:path w="40005" h="628" fill="none" extrusionOk="0">
                  <a:moveTo>
                    <a:pt x="40004" y="0"/>
                  </a:moveTo>
                  <a:lnTo>
                    <a:pt x="126" y="0"/>
                  </a:lnTo>
                  <a:lnTo>
                    <a:pt x="126" y="0"/>
                  </a:lnTo>
                  <a:lnTo>
                    <a:pt x="0" y="627"/>
                  </a:lnTo>
                  <a:lnTo>
                    <a:pt x="40004" y="627"/>
                  </a:lnTo>
                  <a:lnTo>
                    <a:pt x="40004" y="627"/>
                  </a:lnTo>
                  <a:lnTo>
                    <a:pt x="40004" y="0"/>
                  </a:lnTo>
                  <a:lnTo>
                    <a:pt x="40004" y="0"/>
                  </a:lnTo>
                  <a:lnTo>
                    <a:pt x="400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377;p64">
              <a:extLst>
                <a:ext uri="{FF2B5EF4-FFF2-40B4-BE49-F238E27FC236}">
                  <a16:creationId xmlns:a16="http://schemas.microsoft.com/office/drawing/2014/main" id="{C69E7050-9431-4738-A8AD-ECC0A198030B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extrusionOk="0">
                  <a:moveTo>
                    <a:pt x="1" y="1"/>
                  </a:moveTo>
                  <a:lnTo>
                    <a:pt x="1255" y="377"/>
                  </a:lnTo>
                  <a:lnTo>
                    <a:pt x="1129" y="2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378;p64">
              <a:extLst>
                <a:ext uri="{FF2B5EF4-FFF2-40B4-BE49-F238E27FC236}">
                  <a16:creationId xmlns:a16="http://schemas.microsoft.com/office/drawing/2014/main" id="{D0E7860B-CBCF-4599-8AA3-C8415B95D276}"/>
                </a:ext>
              </a:extLst>
            </p:cNvPr>
            <p:cNvSpPr/>
            <p:nvPr/>
          </p:nvSpPr>
          <p:spPr>
            <a:xfrm>
              <a:off x="5043625" y="2674075"/>
              <a:ext cx="31375" cy="9450"/>
            </a:xfrm>
            <a:custGeom>
              <a:avLst/>
              <a:gdLst/>
              <a:ahLst/>
              <a:cxnLst/>
              <a:rect l="l" t="t" r="r" b="b"/>
              <a:pathLst>
                <a:path w="1255" h="378" fill="none" extrusionOk="0">
                  <a:moveTo>
                    <a:pt x="12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55" y="377"/>
                  </a:lnTo>
                  <a:lnTo>
                    <a:pt x="1255" y="377"/>
                  </a:lnTo>
                  <a:lnTo>
                    <a:pt x="1129" y="252"/>
                  </a:lnTo>
                  <a:lnTo>
                    <a:pt x="1129" y="252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379;p64">
              <a:extLst>
                <a:ext uri="{FF2B5EF4-FFF2-40B4-BE49-F238E27FC236}">
                  <a16:creationId xmlns:a16="http://schemas.microsoft.com/office/drawing/2014/main" id="{094F2557-11BF-4C96-B9AC-6DB15F831CC2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380;p64">
              <a:extLst>
                <a:ext uri="{FF2B5EF4-FFF2-40B4-BE49-F238E27FC236}">
                  <a16:creationId xmlns:a16="http://schemas.microsoft.com/office/drawing/2014/main" id="{52B8C4F4-CE96-4E37-87ED-83FECEFA3340}"/>
                </a:ext>
              </a:extLst>
            </p:cNvPr>
            <p:cNvSpPr/>
            <p:nvPr/>
          </p:nvSpPr>
          <p:spPr>
            <a:xfrm>
              <a:off x="5109475" y="26929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381;p64">
              <a:extLst>
                <a:ext uri="{FF2B5EF4-FFF2-40B4-BE49-F238E27FC236}">
                  <a16:creationId xmlns:a16="http://schemas.microsoft.com/office/drawing/2014/main" id="{A6F8657C-067D-4453-8E6F-A2AE0B83F552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extrusionOk="0">
                  <a:moveTo>
                    <a:pt x="0" y="1"/>
                  </a:moveTo>
                  <a:lnTo>
                    <a:pt x="126" y="126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382;p64">
              <a:extLst>
                <a:ext uri="{FF2B5EF4-FFF2-40B4-BE49-F238E27FC236}">
                  <a16:creationId xmlns:a16="http://schemas.microsoft.com/office/drawing/2014/main" id="{CCF3414F-DCCB-4118-B73C-858B39A96699}"/>
                </a:ext>
              </a:extLst>
            </p:cNvPr>
            <p:cNvSpPr/>
            <p:nvPr/>
          </p:nvSpPr>
          <p:spPr>
            <a:xfrm>
              <a:off x="5071850" y="2680350"/>
              <a:ext cx="40775" cy="12575"/>
            </a:xfrm>
            <a:custGeom>
              <a:avLst/>
              <a:gdLst/>
              <a:ahLst/>
              <a:cxnLst/>
              <a:rect l="l" t="t" r="r" b="b"/>
              <a:pathLst>
                <a:path w="1631" h="50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6" y="126"/>
                  </a:lnTo>
                  <a:lnTo>
                    <a:pt x="126" y="126"/>
                  </a:lnTo>
                  <a:lnTo>
                    <a:pt x="1505" y="502"/>
                  </a:lnTo>
                  <a:lnTo>
                    <a:pt x="1505" y="502"/>
                  </a:lnTo>
                  <a:lnTo>
                    <a:pt x="1631" y="502"/>
                  </a:lnTo>
                  <a:lnTo>
                    <a:pt x="1631" y="50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383;p64">
              <a:extLst>
                <a:ext uri="{FF2B5EF4-FFF2-40B4-BE49-F238E27FC236}">
                  <a16:creationId xmlns:a16="http://schemas.microsoft.com/office/drawing/2014/main" id="{5FE36B37-0078-4305-AE55-62CEC53AF660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384;p64">
              <a:extLst>
                <a:ext uri="{FF2B5EF4-FFF2-40B4-BE49-F238E27FC236}">
                  <a16:creationId xmlns:a16="http://schemas.microsoft.com/office/drawing/2014/main" id="{A490AA9B-B32B-4C97-A3EB-B59538DD4D2F}"/>
                </a:ext>
              </a:extLst>
            </p:cNvPr>
            <p:cNvSpPr/>
            <p:nvPr/>
          </p:nvSpPr>
          <p:spPr>
            <a:xfrm>
              <a:off x="5915200" y="268975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385;p64">
              <a:extLst>
                <a:ext uri="{FF2B5EF4-FFF2-40B4-BE49-F238E27FC236}">
                  <a16:creationId xmlns:a16="http://schemas.microsoft.com/office/drawing/2014/main" id="{5EC6BA8E-CD37-4D83-9575-BDED7FED0155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extrusionOk="0">
                  <a:moveTo>
                    <a:pt x="0" y="1"/>
                  </a:moveTo>
                  <a:lnTo>
                    <a:pt x="1003" y="252"/>
                  </a:lnTo>
                  <a:lnTo>
                    <a:pt x="2634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386;p64">
              <a:extLst>
                <a:ext uri="{FF2B5EF4-FFF2-40B4-BE49-F238E27FC236}">
                  <a16:creationId xmlns:a16="http://schemas.microsoft.com/office/drawing/2014/main" id="{55113435-DB5C-4215-BF73-9A62C056E7D7}"/>
                </a:ext>
              </a:extLst>
            </p:cNvPr>
            <p:cNvSpPr/>
            <p:nvPr/>
          </p:nvSpPr>
          <p:spPr>
            <a:xfrm>
              <a:off x="5046775" y="2674075"/>
              <a:ext cx="868450" cy="18850"/>
            </a:xfrm>
            <a:custGeom>
              <a:avLst/>
              <a:gdLst/>
              <a:ahLst/>
              <a:cxnLst/>
              <a:rect l="l" t="t" r="r" b="b"/>
              <a:pathLst>
                <a:path w="34738" h="754" fill="none" extrusionOk="0">
                  <a:moveTo>
                    <a:pt x="3473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3" y="252"/>
                  </a:lnTo>
                  <a:lnTo>
                    <a:pt x="1003" y="252"/>
                  </a:lnTo>
                  <a:lnTo>
                    <a:pt x="2634" y="753"/>
                  </a:lnTo>
                  <a:lnTo>
                    <a:pt x="2634" y="753"/>
                  </a:lnTo>
                  <a:lnTo>
                    <a:pt x="2759" y="753"/>
                  </a:lnTo>
                  <a:lnTo>
                    <a:pt x="34737" y="753"/>
                  </a:lnTo>
                  <a:lnTo>
                    <a:pt x="34737" y="753"/>
                  </a:lnTo>
                  <a:lnTo>
                    <a:pt x="34737" y="628"/>
                  </a:lnTo>
                  <a:lnTo>
                    <a:pt x="34737" y="628"/>
                  </a:lnTo>
                  <a:lnTo>
                    <a:pt x="347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387;p64">
              <a:extLst>
                <a:ext uri="{FF2B5EF4-FFF2-40B4-BE49-F238E27FC236}">
                  <a16:creationId xmlns:a16="http://schemas.microsoft.com/office/drawing/2014/main" id="{E3C60469-33A1-4178-AA96-4599A49BFFFD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388;p64">
              <a:extLst>
                <a:ext uri="{FF2B5EF4-FFF2-40B4-BE49-F238E27FC236}">
                  <a16:creationId xmlns:a16="http://schemas.microsoft.com/office/drawing/2014/main" id="{2C5BB7DB-8918-42E8-8E1F-6ECCB59106E7}"/>
                </a:ext>
              </a:extLst>
            </p:cNvPr>
            <p:cNvSpPr/>
            <p:nvPr/>
          </p:nvSpPr>
          <p:spPr>
            <a:xfrm>
              <a:off x="5912050" y="273365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1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389;p64">
              <a:extLst>
                <a:ext uri="{FF2B5EF4-FFF2-40B4-BE49-F238E27FC236}">
                  <a16:creationId xmlns:a16="http://schemas.microsoft.com/office/drawing/2014/main" id="{BCD16617-5337-41A1-9B6B-C0A88B9529C8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390;p64">
              <a:extLst>
                <a:ext uri="{FF2B5EF4-FFF2-40B4-BE49-F238E27FC236}">
                  <a16:creationId xmlns:a16="http://schemas.microsoft.com/office/drawing/2014/main" id="{4B40F6B1-506F-45E1-AEBB-16A5CB46A463}"/>
                </a:ext>
              </a:extLst>
            </p:cNvPr>
            <p:cNvSpPr/>
            <p:nvPr/>
          </p:nvSpPr>
          <p:spPr>
            <a:xfrm>
              <a:off x="5278775" y="2733650"/>
              <a:ext cx="3150" cy="25"/>
            </a:xfrm>
            <a:custGeom>
              <a:avLst/>
              <a:gdLst/>
              <a:ahLst/>
              <a:cxnLst/>
              <a:rect l="l" t="t" r="r" b="b"/>
              <a:pathLst>
                <a:path w="12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391;p64">
              <a:extLst>
                <a:ext uri="{FF2B5EF4-FFF2-40B4-BE49-F238E27FC236}">
                  <a16:creationId xmlns:a16="http://schemas.microsoft.com/office/drawing/2014/main" id="{ED88AA1E-6EE9-41D7-899A-B261344472D0}"/>
                </a:ext>
              </a:extLst>
            </p:cNvPr>
            <p:cNvSpPr/>
            <p:nvPr/>
          </p:nvSpPr>
          <p:spPr>
            <a:xfrm>
              <a:off x="5281900" y="2733650"/>
              <a:ext cx="633325" cy="18825"/>
            </a:xfrm>
            <a:custGeom>
              <a:avLst/>
              <a:gdLst/>
              <a:ahLst/>
              <a:cxnLst/>
              <a:rect l="l" t="t" r="r" b="b"/>
              <a:pathLst>
                <a:path w="25333" h="753" extrusionOk="0">
                  <a:moveTo>
                    <a:pt x="1" y="1"/>
                  </a:moveTo>
                  <a:lnTo>
                    <a:pt x="2885" y="753"/>
                  </a:lnTo>
                  <a:lnTo>
                    <a:pt x="25207" y="753"/>
                  </a:lnTo>
                  <a:lnTo>
                    <a:pt x="25332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392;p64">
              <a:extLst>
                <a:ext uri="{FF2B5EF4-FFF2-40B4-BE49-F238E27FC236}">
                  <a16:creationId xmlns:a16="http://schemas.microsoft.com/office/drawing/2014/main" id="{26DE00A8-123D-40B3-B493-248581191F59}"/>
                </a:ext>
              </a:extLst>
            </p:cNvPr>
            <p:cNvSpPr/>
            <p:nvPr/>
          </p:nvSpPr>
          <p:spPr>
            <a:xfrm>
              <a:off x="5278775" y="2733650"/>
              <a:ext cx="636450" cy="18825"/>
            </a:xfrm>
            <a:custGeom>
              <a:avLst/>
              <a:gdLst/>
              <a:ahLst/>
              <a:cxnLst/>
              <a:rect l="l" t="t" r="r" b="b"/>
              <a:pathLst>
                <a:path w="25458" h="753" fill="none" extrusionOk="0">
                  <a:moveTo>
                    <a:pt x="2545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3010" y="753"/>
                  </a:lnTo>
                  <a:lnTo>
                    <a:pt x="25332" y="753"/>
                  </a:lnTo>
                  <a:lnTo>
                    <a:pt x="25332" y="753"/>
                  </a:lnTo>
                  <a:lnTo>
                    <a:pt x="254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393;p64">
              <a:extLst>
                <a:ext uri="{FF2B5EF4-FFF2-40B4-BE49-F238E27FC236}">
                  <a16:creationId xmlns:a16="http://schemas.microsoft.com/office/drawing/2014/main" id="{0A41FE81-C363-477C-9467-FCEB53827FC5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394;p64">
              <a:extLst>
                <a:ext uri="{FF2B5EF4-FFF2-40B4-BE49-F238E27FC236}">
                  <a16:creationId xmlns:a16="http://schemas.microsoft.com/office/drawing/2014/main" id="{BEC3F7D3-FA44-40F6-BAC3-A24A0741EFC6}"/>
                </a:ext>
              </a:extLst>
            </p:cNvPr>
            <p:cNvSpPr/>
            <p:nvPr/>
          </p:nvSpPr>
          <p:spPr>
            <a:xfrm>
              <a:off x="5908925" y="27932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395;p64">
              <a:extLst>
                <a:ext uri="{FF2B5EF4-FFF2-40B4-BE49-F238E27FC236}">
                  <a16:creationId xmlns:a16="http://schemas.microsoft.com/office/drawing/2014/main" id="{F6D8330E-F57D-448F-9468-9835B1FC9DB7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extrusionOk="0">
                  <a:moveTo>
                    <a:pt x="0" y="0"/>
                  </a:moveTo>
                  <a:lnTo>
                    <a:pt x="3135" y="753"/>
                  </a:lnTo>
                  <a:lnTo>
                    <a:pt x="15174" y="753"/>
                  </a:lnTo>
                  <a:lnTo>
                    <a:pt x="1517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396;p64">
              <a:extLst>
                <a:ext uri="{FF2B5EF4-FFF2-40B4-BE49-F238E27FC236}">
                  <a16:creationId xmlns:a16="http://schemas.microsoft.com/office/drawing/2014/main" id="{978C1353-721A-4DB7-BEC6-B7065E4A0A0E}"/>
                </a:ext>
              </a:extLst>
            </p:cNvPr>
            <p:cNvSpPr/>
            <p:nvPr/>
          </p:nvSpPr>
          <p:spPr>
            <a:xfrm>
              <a:off x="5529575" y="2793225"/>
              <a:ext cx="379375" cy="18825"/>
            </a:xfrm>
            <a:custGeom>
              <a:avLst/>
              <a:gdLst/>
              <a:ahLst/>
              <a:cxnLst/>
              <a:rect l="l" t="t" r="r" b="b"/>
              <a:pathLst>
                <a:path w="15175" h="753" fill="none" extrusionOk="0">
                  <a:moveTo>
                    <a:pt x="15174" y="0"/>
                  </a:moveTo>
                  <a:lnTo>
                    <a:pt x="0" y="0"/>
                  </a:lnTo>
                  <a:lnTo>
                    <a:pt x="3135" y="753"/>
                  </a:lnTo>
                  <a:lnTo>
                    <a:pt x="15174" y="753"/>
                  </a:lnTo>
                  <a:lnTo>
                    <a:pt x="15174" y="753"/>
                  </a:lnTo>
                  <a:lnTo>
                    <a:pt x="15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397;p64">
              <a:extLst>
                <a:ext uri="{FF2B5EF4-FFF2-40B4-BE49-F238E27FC236}">
                  <a16:creationId xmlns:a16="http://schemas.microsoft.com/office/drawing/2014/main" id="{7881D0BB-97BB-481B-BADF-34D39D76093B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398;p64">
              <a:extLst>
                <a:ext uri="{FF2B5EF4-FFF2-40B4-BE49-F238E27FC236}">
                  <a16:creationId xmlns:a16="http://schemas.microsoft.com/office/drawing/2014/main" id="{6A8B3CFF-B8A2-45A7-85A3-68272110B917}"/>
                </a:ext>
              </a:extLst>
            </p:cNvPr>
            <p:cNvSpPr/>
            <p:nvPr/>
          </p:nvSpPr>
          <p:spPr>
            <a:xfrm>
              <a:off x="5902650" y="285592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399;p64">
              <a:extLst>
                <a:ext uri="{FF2B5EF4-FFF2-40B4-BE49-F238E27FC236}">
                  <a16:creationId xmlns:a16="http://schemas.microsoft.com/office/drawing/2014/main" id="{86E7100F-F879-4C0B-B690-D6C032280012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extrusionOk="0">
                  <a:moveTo>
                    <a:pt x="0" y="1"/>
                  </a:moveTo>
                  <a:lnTo>
                    <a:pt x="3386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400;p64">
              <a:extLst>
                <a:ext uri="{FF2B5EF4-FFF2-40B4-BE49-F238E27FC236}">
                  <a16:creationId xmlns:a16="http://schemas.microsoft.com/office/drawing/2014/main" id="{633D2DBF-EDEE-407B-9506-145C9D2014B5}"/>
                </a:ext>
              </a:extLst>
            </p:cNvPr>
            <p:cNvSpPr/>
            <p:nvPr/>
          </p:nvSpPr>
          <p:spPr>
            <a:xfrm>
              <a:off x="5792925" y="2852775"/>
              <a:ext cx="112875" cy="18850"/>
            </a:xfrm>
            <a:custGeom>
              <a:avLst/>
              <a:gdLst/>
              <a:ahLst/>
              <a:cxnLst/>
              <a:rect l="l" t="t" r="r" b="b"/>
              <a:pathLst>
                <a:path w="4515" h="754" fill="none" extrusionOk="0">
                  <a:moveTo>
                    <a:pt x="451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386" y="753"/>
                  </a:lnTo>
                  <a:lnTo>
                    <a:pt x="4389" y="753"/>
                  </a:lnTo>
                  <a:lnTo>
                    <a:pt x="4389" y="753"/>
                  </a:lnTo>
                  <a:lnTo>
                    <a:pt x="4389" y="628"/>
                  </a:lnTo>
                  <a:lnTo>
                    <a:pt x="4389" y="628"/>
                  </a:lnTo>
                  <a:lnTo>
                    <a:pt x="4515" y="126"/>
                  </a:lnTo>
                  <a:lnTo>
                    <a:pt x="4515" y="126"/>
                  </a:lnTo>
                  <a:lnTo>
                    <a:pt x="45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401;p64">
              <a:extLst>
                <a:ext uri="{FF2B5EF4-FFF2-40B4-BE49-F238E27FC236}">
                  <a16:creationId xmlns:a16="http://schemas.microsoft.com/office/drawing/2014/main" id="{D19DCC9D-9731-4902-85FE-EFFD970A3D5E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extrusionOk="0">
                  <a:moveTo>
                    <a:pt x="20817" y="1"/>
                  </a:move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402;p64">
              <a:extLst>
                <a:ext uri="{FF2B5EF4-FFF2-40B4-BE49-F238E27FC236}">
                  <a16:creationId xmlns:a16="http://schemas.microsoft.com/office/drawing/2014/main" id="{D633A4D2-F619-46B2-AFCC-627804906678}"/>
                </a:ext>
              </a:extLst>
            </p:cNvPr>
            <p:cNvSpPr/>
            <p:nvPr/>
          </p:nvSpPr>
          <p:spPr>
            <a:xfrm>
              <a:off x="5567200" y="1043825"/>
              <a:ext cx="837075" cy="746175"/>
            </a:xfrm>
            <a:custGeom>
              <a:avLst/>
              <a:gdLst/>
              <a:ahLst/>
              <a:cxnLst/>
              <a:rect l="l" t="t" r="r" b="b"/>
              <a:pathLst>
                <a:path w="33483" h="29847" fill="none" extrusionOk="0">
                  <a:moveTo>
                    <a:pt x="4264" y="29847"/>
                  </a:moveTo>
                  <a:lnTo>
                    <a:pt x="4264" y="29847"/>
                  </a:lnTo>
                  <a:lnTo>
                    <a:pt x="7023" y="29471"/>
                  </a:lnTo>
                  <a:lnTo>
                    <a:pt x="10158" y="28969"/>
                  </a:lnTo>
                  <a:lnTo>
                    <a:pt x="13418" y="28342"/>
                  </a:lnTo>
                  <a:lnTo>
                    <a:pt x="16804" y="27590"/>
                  </a:lnTo>
                  <a:lnTo>
                    <a:pt x="20190" y="26712"/>
                  </a:lnTo>
                  <a:lnTo>
                    <a:pt x="23451" y="25709"/>
                  </a:lnTo>
                  <a:lnTo>
                    <a:pt x="26335" y="24580"/>
                  </a:lnTo>
                  <a:lnTo>
                    <a:pt x="28968" y="23326"/>
                  </a:lnTo>
                  <a:lnTo>
                    <a:pt x="28968" y="23326"/>
                  </a:lnTo>
                  <a:lnTo>
                    <a:pt x="30223" y="22448"/>
                  </a:lnTo>
                  <a:lnTo>
                    <a:pt x="31226" y="21570"/>
                  </a:lnTo>
                  <a:lnTo>
                    <a:pt x="31978" y="20692"/>
                  </a:lnTo>
                  <a:lnTo>
                    <a:pt x="32605" y="19815"/>
                  </a:lnTo>
                  <a:lnTo>
                    <a:pt x="32981" y="18937"/>
                  </a:lnTo>
                  <a:lnTo>
                    <a:pt x="33232" y="18059"/>
                  </a:lnTo>
                  <a:lnTo>
                    <a:pt x="33483" y="16429"/>
                  </a:lnTo>
                  <a:lnTo>
                    <a:pt x="33483" y="16429"/>
                  </a:lnTo>
                  <a:lnTo>
                    <a:pt x="33483" y="15426"/>
                  </a:lnTo>
                  <a:lnTo>
                    <a:pt x="33232" y="14297"/>
                  </a:lnTo>
                  <a:lnTo>
                    <a:pt x="32856" y="13294"/>
                  </a:lnTo>
                  <a:lnTo>
                    <a:pt x="32354" y="12165"/>
                  </a:lnTo>
                  <a:lnTo>
                    <a:pt x="31727" y="10911"/>
                  </a:lnTo>
                  <a:lnTo>
                    <a:pt x="30975" y="9782"/>
                  </a:lnTo>
                  <a:lnTo>
                    <a:pt x="29094" y="7400"/>
                  </a:lnTo>
                  <a:lnTo>
                    <a:pt x="27087" y="5142"/>
                  </a:lnTo>
                  <a:lnTo>
                    <a:pt x="24956" y="3136"/>
                  </a:lnTo>
                  <a:lnTo>
                    <a:pt x="22824" y="1380"/>
                  </a:lnTo>
                  <a:lnTo>
                    <a:pt x="21068" y="1"/>
                  </a:lnTo>
                  <a:lnTo>
                    <a:pt x="21068" y="1"/>
                  </a:lnTo>
                  <a:lnTo>
                    <a:pt x="20943" y="1"/>
                  </a:lnTo>
                  <a:lnTo>
                    <a:pt x="20817" y="1"/>
                  </a:lnTo>
                  <a:lnTo>
                    <a:pt x="20566" y="252"/>
                  </a:lnTo>
                  <a:lnTo>
                    <a:pt x="19814" y="1506"/>
                  </a:lnTo>
                  <a:lnTo>
                    <a:pt x="18560" y="3512"/>
                  </a:lnTo>
                  <a:lnTo>
                    <a:pt x="17808" y="4641"/>
                  </a:lnTo>
                  <a:lnTo>
                    <a:pt x="16930" y="5895"/>
                  </a:lnTo>
                  <a:lnTo>
                    <a:pt x="16930" y="5895"/>
                  </a:lnTo>
                  <a:lnTo>
                    <a:pt x="15927" y="7023"/>
                  </a:lnTo>
                  <a:lnTo>
                    <a:pt x="14923" y="8027"/>
                  </a:lnTo>
                  <a:lnTo>
                    <a:pt x="12791" y="10033"/>
                  </a:lnTo>
                  <a:lnTo>
                    <a:pt x="11287" y="11663"/>
                  </a:lnTo>
                  <a:lnTo>
                    <a:pt x="10910" y="12165"/>
                  </a:lnTo>
                  <a:lnTo>
                    <a:pt x="10910" y="12416"/>
                  </a:lnTo>
                  <a:lnTo>
                    <a:pt x="10910" y="12541"/>
                  </a:lnTo>
                  <a:lnTo>
                    <a:pt x="10910" y="12541"/>
                  </a:lnTo>
                  <a:lnTo>
                    <a:pt x="13920" y="14798"/>
                  </a:lnTo>
                  <a:lnTo>
                    <a:pt x="15550" y="16053"/>
                  </a:lnTo>
                  <a:lnTo>
                    <a:pt x="16052" y="16429"/>
                  </a:lnTo>
                  <a:lnTo>
                    <a:pt x="16177" y="16680"/>
                  </a:lnTo>
                  <a:lnTo>
                    <a:pt x="16177" y="16680"/>
                  </a:lnTo>
                  <a:lnTo>
                    <a:pt x="15801" y="17056"/>
                  </a:lnTo>
                  <a:lnTo>
                    <a:pt x="15174" y="17432"/>
                  </a:lnTo>
                  <a:lnTo>
                    <a:pt x="13042" y="18561"/>
                  </a:lnTo>
                  <a:lnTo>
                    <a:pt x="5518" y="22072"/>
                  </a:lnTo>
                  <a:lnTo>
                    <a:pt x="5518" y="22072"/>
                  </a:lnTo>
                  <a:lnTo>
                    <a:pt x="4139" y="22824"/>
                  </a:lnTo>
                  <a:lnTo>
                    <a:pt x="2885" y="23577"/>
                  </a:lnTo>
                  <a:lnTo>
                    <a:pt x="1881" y="24329"/>
                  </a:lnTo>
                  <a:lnTo>
                    <a:pt x="1129" y="24956"/>
                  </a:lnTo>
                  <a:lnTo>
                    <a:pt x="627" y="25709"/>
                  </a:lnTo>
                  <a:lnTo>
                    <a:pt x="251" y="26336"/>
                  </a:lnTo>
                  <a:lnTo>
                    <a:pt x="0" y="26963"/>
                  </a:lnTo>
                  <a:lnTo>
                    <a:pt x="0" y="27590"/>
                  </a:lnTo>
                  <a:lnTo>
                    <a:pt x="126" y="28091"/>
                  </a:lnTo>
                  <a:lnTo>
                    <a:pt x="376" y="28593"/>
                  </a:lnTo>
                  <a:lnTo>
                    <a:pt x="753" y="28969"/>
                  </a:lnTo>
                  <a:lnTo>
                    <a:pt x="1254" y="29345"/>
                  </a:lnTo>
                  <a:lnTo>
                    <a:pt x="1881" y="29596"/>
                  </a:lnTo>
                  <a:lnTo>
                    <a:pt x="2634" y="29722"/>
                  </a:lnTo>
                  <a:lnTo>
                    <a:pt x="3386" y="29847"/>
                  </a:lnTo>
                  <a:lnTo>
                    <a:pt x="4264" y="29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403;p64">
              <a:extLst>
                <a:ext uri="{FF2B5EF4-FFF2-40B4-BE49-F238E27FC236}">
                  <a16:creationId xmlns:a16="http://schemas.microsoft.com/office/drawing/2014/main" id="{7EDE3454-8788-4160-86D0-78AEC58EA80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extrusionOk="0">
                  <a:moveTo>
                    <a:pt x="11162" y="0"/>
                  </a:move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404;p64">
              <a:extLst>
                <a:ext uri="{FF2B5EF4-FFF2-40B4-BE49-F238E27FC236}">
                  <a16:creationId xmlns:a16="http://schemas.microsoft.com/office/drawing/2014/main" id="{DF50A27C-EDE3-4786-96FF-EB932A91F080}"/>
                </a:ext>
              </a:extLst>
            </p:cNvPr>
            <p:cNvSpPr/>
            <p:nvPr/>
          </p:nvSpPr>
          <p:spPr>
            <a:xfrm>
              <a:off x="5554650" y="1510975"/>
              <a:ext cx="576875" cy="304125"/>
            </a:xfrm>
            <a:custGeom>
              <a:avLst/>
              <a:gdLst/>
              <a:ahLst/>
              <a:cxnLst/>
              <a:rect l="l" t="t" r="r" b="b"/>
              <a:pathLst>
                <a:path w="23075" h="12165" fill="none" extrusionOk="0">
                  <a:moveTo>
                    <a:pt x="23075" y="9154"/>
                  </a:moveTo>
                  <a:lnTo>
                    <a:pt x="11162" y="0"/>
                  </a:lnTo>
                  <a:lnTo>
                    <a:pt x="11162" y="0"/>
                  </a:lnTo>
                  <a:lnTo>
                    <a:pt x="9782" y="627"/>
                  </a:lnTo>
                  <a:lnTo>
                    <a:pt x="6772" y="2257"/>
                  </a:lnTo>
                  <a:lnTo>
                    <a:pt x="5142" y="3261"/>
                  </a:lnTo>
                  <a:lnTo>
                    <a:pt x="3387" y="4264"/>
                  </a:lnTo>
                  <a:lnTo>
                    <a:pt x="2007" y="5267"/>
                  </a:lnTo>
                  <a:lnTo>
                    <a:pt x="1004" y="6270"/>
                  </a:lnTo>
                  <a:lnTo>
                    <a:pt x="1004" y="6270"/>
                  </a:lnTo>
                  <a:lnTo>
                    <a:pt x="251" y="7148"/>
                  </a:lnTo>
                  <a:lnTo>
                    <a:pt x="126" y="7650"/>
                  </a:lnTo>
                  <a:lnTo>
                    <a:pt x="1" y="8151"/>
                  </a:lnTo>
                  <a:lnTo>
                    <a:pt x="1" y="8527"/>
                  </a:lnTo>
                  <a:lnTo>
                    <a:pt x="1" y="9029"/>
                  </a:lnTo>
                  <a:lnTo>
                    <a:pt x="126" y="9405"/>
                  </a:lnTo>
                  <a:lnTo>
                    <a:pt x="377" y="9907"/>
                  </a:lnTo>
                  <a:lnTo>
                    <a:pt x="753" y="10283"/>
                  </a:lnTo>
                  <a:lnTo>
                    <a:pt x="1255" y="10659"/>
                  </a:lnTo>
                  <a:lnTo>
                    <a:pt x="1756" y="11036"/>
                  </a:lnTo>
                  <a:lnTo>
                    <a:pt x="2383" y="11286"/>
                  </a:lnTo>
                  <a:lnTo>
                    <a:pt x="3888" y="11788"/>
                  </a:lnTo>
                  <a:lnTo>
                    <a:pt x="5895" y="12164"/>
                  </a:lnTo>
                  <a:lnTo>
                    <a:pt x="5895" y="12164"/>
                  </a:lnTo>
                  <a:lnTo>
                    <a:pt x="7274" y="12164"/>
                  </a:lnTo>
                  <a:lnTo>
                    <a:pt x="8653" y="12164"/>
                  </a:lnTo>
                  <a:lnTo>
                    <a:pt x="11412" y="11913"/>
                  </a:lnTo>
                  <a:lnTo>
                    <a:pt x="14297" y="11537"/>
                  </a:lnTo>
                  <a:lnTo>
                    <a:pt x="17056" y="10910"/>
                  </a:lnTo>
                  <a:lnTo>
                    <a:pt x="19438" y="10283"/>
                  </a:lnTo>
                  <a:lnTo>
                    <a:pt x="21319" y="9656"/>
                  </a:lnTo>
                  <a:lnTo>
                    <a:pt x="23075" y="9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405;p64">
              <a:extLst>
                <a:ext uri="{FF2B5EF4-FFF2-40B4-BE49-F238E27FC236}">
                  <a16:creationId xmlns:a16="http://schemas.microsoft.com/office/drawing/2014/main" id="{B3A0AEEC-84D6-458E-80AA-0A44B533C374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extrusionOk="0">
                  <a:moveTo>
                    <a:pt x="126" y="0"/>
                  </a:move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406;p64">
              <a:extLst>
                <a:ext uri="{FF2B5EF4-FFF2-40B4-BE49-F238E27FC236}">
                  <a16:creationId xmlns:a16="http://schemas.microsoft.com/office/drawing/2014/main" id="{3E25A890-44E8-4945-A8F7-F676C2854E88}"/>
                </a:ext>
              </a:extLst>
            </p:cNvPr>
            <p:cNvSpPr/>
            <p:nvPr/>
          </p:nvSpPr>
          <p:spPr>
            <a:xfrm>
              <a:off x="5796050" y="1536050"/>
              <a:ext cx="260250" cy="213200"/>
            </a:xfrm>
            <a:custGeom>
              <a:avLst/>
              <a:gdLst/>
              <a:ahLst/>
              <a:cxnLst/>
              <a:rect l="l" t="t" r="r" b="b"/>
              <a:pathLst>
                <a:path w="10410" h="8528" fill="none" extrusionOk="0">
                  <a:moveTo>
                    <a:pt x="10409" y="8402"/>
                  </a:moveTo>
                  <a:lnTo>
                    <a:pt x="10409" y="8402"/>
                  </a:lnTo>
                  <a:lnTo>
                    <a:pt x="7023" y="5518"/>
                  </a:lnTo>
                  <a:lnTo>
                    <a:pt x="3888" y="3010"/>
                  </a:lnTo>
                  <a:lnTo>
                    <a:pt x="126" y="0"/>
                  </a:lnTo>
                  <a:lnTo>
                    <a:pt x="1" y="126"/>
                  </a:lnTo>
                  <a:lnTo>
                    <a:pt x="1" y="126"/>
                  </a:lnTo>
                  <a:lnTo>
                    <a:pt x="2509" y="2258"/>
                  </a:lnTo>
                  <a:lnTo>
                    <a:pt x="5017" y="4389"/>
                  </a:lnTo>
                  <a:lnTo>
                    <a:pt x="7650" y="6521"/>
                  </a:lnTo>
                  <a:lnTo>
                    <a:pt x="10284" y="8528"/>
                  </a:lnTo>
                  <a:lnTo>
                    <a:pt x="10409" y="8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407;p64">
              <a:extLst>
                <a:ext uri="{FF2B5EF4-FFF2-40B4-BE49-F238E27FC236}">
                  <a16:creationId xmlns:a16="http://schemas.microsoft.com/office/drawing/2014/main" id="{F8BAEDEE-D243-4DB9-8A77-1DE99DE93383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extrusionOk="0">
                  <a:moveTo>
                    <a:pt x="4139" y="1"/>
                  </a:moveTo>
                  <a:lnTo>
                    <a:pt x="2885" y="377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408;p64">
              <a:extLst>
                <a:ext uri="{FF2B5EF4-FFF2-40B4-BE49-F238E27FC236}">
                  <a16:creationId xmlns:a16="http://schemas.microsoft.com/office/drawing/2014/main" id="{4A8B4C49-2633-42AC-8953-0D850D43D5F1}"/>
                </a:ext>
              </a:extLst>
            </p:cNvPr>
            <p:cNvSpPr/>
            <p:nvPr/>
          </p:nvSpPr>
          <p:spPr>
            <a:xfrm>
              <a:off x="5770975" y="1789975"/>
              <a:ext cx="106625" cy="78425"/>
            </a:xfrm>
            <a:custGeom>
              <a:avLst/>
              <a:gdLst/>
              <a:ahLst/>
              <a:cxnLst/>
              <a:rect l="l" t="t" r="r" b="b"/>
              <a:pathLst>
                <a:path w="4265" h="3137" fill="none" extrusionOk="0">
                  <a:moveTo>
                    <a:pt x="4139" y="1"/>
                  </a:moveTo>
                  <a:lnTo>
                    <a:pt x="4139" y="1"/>
                  </a:lnTo>
                  <a:lnTo>
                    <a:pt x="2885" y="377"/>
                  </a:lnTo>
                  <a:lnTo>
                    <a:pt x="1631" y="1004"/>
                  </a:lnTo>
                  <a:lnTo>
                    <a:pt x="1631" y="1004"/>
                  </a:lnTo>
                  <a:lnTo>
                    <a:pt x="1129" y="1506"/>
                  </a:lnTo>
                  <a:lnTo>
                    <a:pt x="753" y="2007"/>
                  </a:lnTo>
                  <a:lnTo>
                    <a:pt x="753" y="2007"/>
                  </a:lnTo>
                  <a:lnTo>
                    <a:pt x="251" y="2509"/>
                  </a:lnTo>
                  <a:lnTo>
                    <a:pt x="251" y="2509"/>
                  </a:lnTo>
                  <a:lnTo>
                    <a:pt x="0" y="3136"/>
                  </a:lnTo>
                  <a:lnTo>
                    <a:pt x="126" y="3136"/>
                  </a:lnTo>
                  <a:lnTo>
                    <a:pt x="126" y="3136"/>
                  </a:lnTo>
                  <a:lnTo>
                    <a:pt x="502" y="2634"/>
                  </a:lnTo>
                  <a:lnTo>
                    <a:pt x="502" y="2634"/>
                  </a:lnTo>
                  <a:lnTo>
                    <a:pt x="1004" y="2258"/>
                  </a:lnTo>
                  <a:lnTo>
                    <a:pt x="1004" y="2258"/>
                  </a:lnTo>
                  <a:lnTo>
                    <a:pt x="2007" y="1380"/>
                  </a:lnTo>
                  <a:lnTo>
                    <a:pt x="2007" y="1380"/>
                  </a:lnTo>
                  <a:lnTo>
                    <a:pt x="3010" y="628"/>
                  </a:lnTo>
                  <a:lnTo>
                    <a:pt x="4139" y="126"/>
                  </a:lnTo>
                  <a:lnTo>
                    <a:pt x="4264" y="126"/>
                  </a:lnTo>
                  <a:lnTo>
                    <a:pt x="41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409;p64">
              <a:extLst>
                <a:ext uri="{FF2B5EF4-FFF2-40B4-BE49-F238E27FC236}">
                  <a16:creationId xmlns:a16="http://schemas.microsoft.com/office/drawing/2014/main" id="{A7C2D8E6-8FDD-471C-AE03-CB9A6B80AC51}"/>
                </a:ext>
              </a:extLst>
            </p:cNvPr>
            <p:cNvSpPr/>
            <p:nvPr/>
          </p:nvSpPr>
          <p:spPr>
            <a:xfrm>
              <a:off x="5758425" y="1529775"/>
              <a:ext cx="34525" cy="18825"/>
            </a:xfrm>
            <a:custGeom>
              <a:avLst/>
              <a:gdLst/>
              <a:ahLst/>
              <a:cxnLst/>
              <a:rect l="l" t="t" r="r" b="b"/>
              <a:pathLst>
                <a:path w="1381" h="753" extrusionOk="0">
                  <a:moveTo>
                    <a:pt x="126" y="753"/>
                  </a:move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26" y="753"/>
                  </a:lnTo>
                  <a:close/>
                  <a:moveTo>
                    <a:pt x="1380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410;p64">
              <a:extLst>
                <a:ext uri="{FF2B5EF4-FFF2-40B4-BE49-F238E27FC236}">
                  <a16:creationId xmlns:a16="http://schemas.microsoft.com/office/drawing/2014/main" id="{5FD3B3FF-1BDD-4196-881C-E69542475414}"/>
                </a:ext>
              </a:extLst>
            </p:cNvPr>
            <p:cNvSpPr/>
            <p:nvPr/>
          </p:nvSpPr>
          <p:spPr>
            <a:xfrm>
              <a:off x="5758425" y="1548575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411;p64">
              <a:extLst>
                <a:ext uri="{FF2B5EF4-FFF2-40B4-BE49-F238E27FC236}">
                  <a16:creationId xmlns:a16="http://schemas.microsoft.com/office/drawing/2014/main" id="{8CF4A8EF-DCFA-4EAA-92FB-BB5670B5412C}"/>
                </a:ext>
              </a:extLst>
            </p:cNvPr>
            <p:cNvSpPr/>
            <p:nvPr/>
          </p:nvSpPr>
          <p:spPr>
            <a:xfrm>
              <a:off x="5792925" y="1529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412;p64">
              <a:extLst>
                <a:ext uri="{FF2B5EF4-FFF2-40B4-BE49-F238E27FC236}">
                  <a16:creationId xmlns:a16="http://schemas.microsoft.com/office/drawing/2014/main" id="{4D53CA3F-442A-458A-BA12-E9C5A03A8038}"/>
                </a:ext>
              </a:extLst>
            </p:cNvPr>
            <p:cNvSpPr/>
            <p:nvPr/>
          </p:nvSpPr>
          <p:spPr>
            <a:xfrm>
              <a:off x="5761575" y="1529775"/>
              <a:ext cx="119150" cy="18825"/>
            </a:xfrm>
            <a:custGeom>
              <a:avLst/>
              <a:gdLst/>
              <a:ahLst/>
              <a:cxnLst/>
              <a:rect l="l" t="t" r="r" b="b"/>
              <a:pathLst>
                <a:path w="4766" h="753" extrusionOk="0">
                  <a:moveTo>
                    <a:pt x="1254" y="0"/>
                  </a:moveTo>
                  <a:lnTo>
                    <a:pt x="0" y="753"/>
                  </a:lnTo>
                  <a:lnTo>
                    <a:pt x="1881" y="753"/>
                  </a:lnTo>
                  <a:lnTo>
                    <a:pt x="1380" y="377"/>
                  </a:lnTo>
                  <a:lnTo>
                    <a:pt x="1505" y="251"/>
                  </a:lnTo>
                  <a:lnTo>
                    <a:pt x="2132" y="753"/>
                  </a:lnTo>
                  <a:lnTo>
                    <a:pt x="4766" y="753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413;p64">
              <a:extLst>
                <a:ext uri="{FF2B5EF4-FFF2-40B4-BE49-F238E27FC236}">
                  <a16:creationId xmlns:a16="http://schemas.microsoft.com/office/drawing/2014/main" id="{CA0A219A-F81D-4465-87C0-8981036ADF9D}"/>
                </a:ext>
              </a:extLst>
            </p:cNvPr>
            <p:cNvSpPr/>
            <p:nvPr/>
          </p:nvSpPr>
          <p:spPr>
            <a:xfrm>
              <a:off x="5758425" y="1529775"/>
              <a:ext cx="122300" cy="18825"/>
            </a:xfrm>
            <a:custGeom>
              <a:avLst/>
              <a:gdLst/>
              <a:ahLst/>
              <a:cxnLst/>
              <a:rect l="l" t="t" r="r" b="b"/>
              <a:pathLst>
                <a:path w="4892" h="753" fill="none" extrusionOk="0">
                  <a:moveTo>
                    <a:pt x="4014" y="0"/>
                  </a:move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380" y="0"/>
                  </a:lnTo>
                  <a:lnTo>
                    <a:pt x="126" y="753"/>
                  </a:lnTo>
                  <a:lnTo>
                    <a:pt x="126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1" y="753"/>
                  </a:lnTo>
                  <a:lnTo>
                    <a:pt x="2007" y="753"/>
                  </a:lnTo>
                  <a:lnTo>
                    <a:pt x="2007" y="753"/>
                  </a:lnTo>
                  <a:lnTo>
                    <a:pt x="1506" y="377"/>
                  </a:lnTo>
                  <a:lnTo>
                    <a:pt x="1631" y="251"/>
                  </a:lnTo>
                  <a:lnTo>
                    <a:pt x="1631" y="251"/>
                  </a:lnTo>
                  <a:lnTo>
                    <a:pt x="2258" y="753"/>
                  </a:lnTo>
                  <a:lnTo>
                    <a:pt x="4892" y="753"/>
                  </a:lnTo>
                  <a:lnTo>
                    <a:pt x="40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414;p64">
              <a:extLst>
                <a:ext uri="{FF2B5EF4-FFF2-40B4-BE49-F238E27FC236}">
                  <a16:creationId xmlns:a16="http://schemas.microsoft.com/office/drawing/2014/main" id="{AD29DBEE-E15C-41DA-93FF-96AC6AC2E26E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126" y="0"/>
                  </a:move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415;p64">
              <a:extLst>
                <a:ext uri="{FF2B5EF4-FFF2-40B4-BE49-F238E27FC236}">
                  <a16:creationId xmlns:a16="http://schemas.microsoft.com/office/drawing/2014/main" id="{ABB92851-3373-49D5-841C-2112EB8FF34F}"/>
                </a:ext>
              </a:extLst>
            </p:cNvPr>
            <p:cNvSpPr/>
            <p:nvPr/>
          </p:nvSpPr>
          <p:spPr>
            <a:xfrm>
              <a:off x="5796050" y="15360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126" y="0"/>
                  </a:moveTo>
                  <a:lnTo>
                    <a:pt x="1" y="126"/>
                  </a:lnTo>
                  <a:lnTo>
                    <a:pt x="1" y="126"/>
                  </a:lnTo>
                  <a:lnTo>
                    <a:pt x="502" y="502"/>
                  </a:lnTo>
                  <a:lnTo>
                    <a:pt x="753" y="502"/>
                  </a:lnTo>
                  <a:lnTo>
                    <a:pt x="753" y="502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416;p64">
              <a:extLst>
                <a:ext uri="{FF2B5EF4-FFF2-40B4-BE49-F238E27FC236}">
                  <a16:creationId xmlns:a16="http://schemas.microsoft.com/office/drawing/2014/main" id="{9718CB72-B3B1-4361-A3DB-7B7526B445E2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417;p64">
              <a:extLst>
                <a:ext uri="{FF2B5EF4-FFF2-40B4-BE49-F238E27FC236}">
                  <a16:creationId xmlns:a16="http://schemas.microsoft.com/office/drawing/2014/main" id="{C842747D-A26E-4131-9566-75333231D02C}"/>
                </a:ext>
              </a:extLst>
            </p:cNvPr>
            <p:cNvSpPr/>
            <p:nvPr/>
          </p:nvSpPr>
          <p:spPr>
            <a:xfrm>
              <a:off x="5664375" y="1589350"/>
              <a:ext cx="18850" cy="12550"/>
            </a:xfrm>
            <a:custGeom>
              <a:avLst/>
              <a:gdLst/>
              <a:ahLst/>
              <a:cxnLst/>
              <a:rect l="l" t="t" r="r" b="b"/>
              <a:pathLst>
                <a:path w="754" h="502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1" y="502"/>
                  </a:lnTo>
                  <a:lnTo>
                    <a:pt x="1" y="502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418;p64">
              <a:extLst>
                <a:ext uri="{FF2B5EF4-FFF2-40B4-BE49-F238E27FC236}">
                  <a16:creationId xmlns:a16="http://schemas.microsoft.com/office/drawing/2014/main" id="{52F39E53-21FA-446D-805F-0725B04E3DC6}"/>
                </a:ext>
              </a:extLst>
            </p:cNvPr>
            <p:cNvSpPr/>
            <p:nvPr/>
          </p:nvSpPr>
          <p:spPr>
            <a:xfrm>
              <a:off x="5654975" y="1589350"/>
              <a:ext cx="304125" cy="18825"/>
            </a:xfrm>
            <a:custGeom>
              <a:avLst/>
              <a:gdLst/>
              <a:ahLst/>
              <a:cxnLst/>
              <a:rect l="l" t="t" r="r" b="b"/>
              <a:pathLst>
                <a:path w="12165" h="753" extrusionOk="0">
                  <a:moveTo>
                    <a:pt x="1129" y="0"/>
                  </a:move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026" y="0"/>
                  </a:lnTo>
                  <a:close/>
                  <a:moveTo>
                    <a:pt x="8528" y="0"/>
                  </a:moveTo>
                  <a:lnTo>
                    <a:pt x="9406" y="753"/>
                  </a:lnTo>
                  <a:lnTo>
                    <a:pt x="12165" y="753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6419;p64">
              <a:extLst>
                <a:ext uri="{FF2B5EF4-FFF2-40B4-BE49-F238E27FC236}">
                  <a16:creationId xmlns:a16="http://schemas.microsoft.com/office/drawing/2014/main" id="{E11DF801-F62C-4965-9EAD-5BDFA45C329A}"/>
                </a:ext>
              </a:extLst>
            </p:cNvPr>
            <p:cNvSpPr/>
            <p:nvPr/>
          </p:nvSpPr>
          <p:spPr>
            <a:xfrm>
              <a:off x="5654975" y="1589350"/>
              <a:ext cx="222625" cy="18825"/>
            </a:xfrm>
            <a:custGeom>
              <a:avLst/>
              <a:gdLst/>
              <a:ahLst/>
              <a:cxnLst/>
              <a:rect l="l" t="t" r="r" b="b"/>
              <a:pathLst>
                <a:path w="8905" h="753" fill="none" extrusionOk="0">
                  <a:moveTo>
                    <a:pt x="8026" y="0"/>
                  </a:move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1129" y="0"/>
                  </a:lnTo>
                  <a:lnTo>
                    <a:pt x="377" y="502"/>
                  </a:lnTo>
                  <a:lnTo>
                    <a:pt x="377" y="502"/>
                  </a:lnTo>
                  <a:lnTo>
                    <a:pt x="1" y="753"/>
                  </a:lnTo>
                  <a:lnTo>
                    <a:pt x="8904" y="753"/>
                  </a:lnTo>
                  <a:lnTo>
                    <a:pt x="8904" y="753"/>
                  </a:lnTo>
                  <a:lnTo>
                    <a:pt x="80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6420;p64">
              <a:extLst>
                <a:ext uri="{FF2B5EF4-FFF2-40B4-BE49-F238E27FC236}">
                  <a16:creationId xmlns:a16="http://schemas.microsoft.com/office/drawing/2014/main" id="{FAFBAED9-DF5E-4BB5-8330-67146B10BDA6}"/>
                </a:ext>
              </a:extLst>
            </p:cNvPr>
            <p:cNvSpPr/>
            <p:nvPr/>
          </p:nvSpPr>
          <p:spPr>
            <a:xfrm>
              <a:off x="5868150" y="1589350"/>
              <a:ext cx="90950" cy="18825"/>
            </a:xfrm>
            <a:custGeom>
              <a:avLst/>
              <a:gdLst/>
              <a:ahLst/>
              <a:cxnLst/>
              <a:rect l="l" t="t" r="r" b="b"/>
              <a:pathLst>
                <a:path w="3638" h="753" fill="none" extrusionOk="0">
                  <a:moveTo>
                    <a:pt x="276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638" y="753"/>
                  </a:lnTo>
                  <a:lnTo>
                    <a:pt x="27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6421;p64">
              <a:extLst>
                <a:ext uri="{FF2B5EF4-FFF2-40B4-BE49-F238E27FC236}">
                  <a16:creationId xmlns:a16="http://schemas.microsoft.com/office/drawing/2014/main" id="{A9946328-470E-41DB-8FBA-913B530E0E7D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extrusionOk="0">
                  <a:moveTo>
                    <a:pt x="0" y="0"/>
                  </a:moveTo>
                  <a:lnTo>
                    <a:pt x="878" y="753"/>
                  </a:lnTo>
                  <a:lnTo>
                    <a:pt x="1380" y="753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6422;p64">
              <a:extLst>
                <a:ext uri="{FF2B5EF4-FFF2-40B4-BE49-F238E27FC236}">
                  <a16:creationId xmlns:a16="http://schemas.microsoft.com/office/drawing/2014/main" id="{6950545E-B981-4AEA-8C5E-1AE96A52DD26}"/>
                </a:ext>
              </a:extLst>
            </p:cNvPr>
            <p:cNvSpPr/>
            <p:nvPr/>
          </p:nvSpPr>
          <p:spPr>
            <a:xfrm>
              <a:off x="5855625" y="1589350"/>
              <a:ext cx="34500" cy="18825"/>
            </a:xfrm>
            <a:custGeom>
              <a:avLst/>
              <a:gdLst/>
              <a:ahLst/>
              <a:cxnLst/>
              <a:rect l="l" t="t" r="r" b="b"/>
              <a:pathLst>
                <a:path w="1380" h="753" fill="none" extrusionOk="0">
                  <a:moveTo>
                    <a:pt x="50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8" y="753"/>
                  </a:lnTo>
                  <a:lnTo>
                    <a:pt x="1380" y="753"/>
                  </a:lnTo>
                  <a:lnTo>
                    <a:pt x="1380" y="753"/>
                  </a:lnTo>
                  <a:lnTo>
                    <a:pt x="5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6423;p64">
              <a:extLst>
                <a:ext uri="{FF2B5EF4-FFF2-40B4-BE49-F238E27FC236}">
                  <a16:creationId xmlns:a16="http://schemas.microsoft.com/office/drawing/2014/main" id="{3FBCFCCB-8A3D-4351-9BF3-E4E9DBBFDE74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753" y="0"/>
                  </a:moveTo>
                  <a:lnTo>
                    <a:pt x="0" y="627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6424;p64">
              <a:extLst>
                <a:ext uri="{FF2B5EF4-FFF2-40B4-BE49-F238E27FC236}">
                  <a16:creationId xmlns:a16="http://schemas.microsoft.com/office/drawing/2014/main" id="{CABB75EC-4A98-4309-86A3-AE3DDE51DC53}"/>
                </a:ext>
              </a:extLst>
            </p:cNvPr>
            <p:cNvSpPr/>
            <p:nvPr/>
          </p:nvSpPr>
          <p:spPr>
            <a:xfrm>
              <a:off x="5576600" y="1652050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fill="none" extrusionOk="0">
                  <a:moveTo>
                    <a:pt x="753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0" y="627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0" y="753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7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6425;p64">
              <a:extLst>
                <a:ext uri="{FF2B5EF4-FFF2-40B4-BE49-F238E27FC236}">
                  <a16:creationId xmlns:a16="http://schemas.microsoft.com/office/drawing/2014/main" id="{1C0C19DE-B5FF-435F-B136-DBD130517033}"/>
                </a:ext>
              </a:extLst>
            </p:cNvPr>
            <p:cNvSpPr/>
            <p:nvPr/>
          </p:nvSpPr>
          <p:spPr>
            <a:xfrm>
              <a:off x="5576600" y="1652050"/>
              <a:ext cx="460875" cy="18825"/>
            </a:xfrm>
            <a:custGeom>
              <a:avLst/>
              <a:gdLst/>
              <a:ahLst/>
              <a:cxnLst/>
              <a:rect l="l" t="t" r="r" b="b"/>
              <a:pathLst>
                <a:path w="18435" h="753" extrusionOk="0">
                  <a:moveTo>
                    <a:pt x="753" y="0"/>
                  </a:move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046" y="0"/>
                  </a:lnTo>
                  <a:close/>
                  <a:moveTo>
                    <a:pt x="14673" y="0"/>
                  </a:moveTo>
                  <a:lnTo>
                    <a:pt x="15551" y="753"/>
                  </a:lnTo>
                  <a:lnTo>
                    <a:pt x="18435" y="753"/>
                  </a:lnTo>
                  <a:lnTo>
                    <a:pt x="17557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6426;p64">
              <a:extLst>
                <a:ext uri="{FF2B5EF4-FFF2-40B4-BE49-F238E27FC236}">
                  <a16:creationId xmlns:a16="http://schemas.microsoft.com/office/drawing/2014/main" id="{8322AF81-A437-4F54-BF65-343DD1BE5E1A}"/>
                </a:ext>
              </a:extLst>
            </p:cNvPr>
            <p:cNvSpPr/>
            <p:nvPr/>
          </p:nvSpPr>
          <p:spPr>
            <a:xfrm>
              <a:off x="5576600" y="1652050"/>
              <a:ext cx="373100" cy="18825"/>
            </a:xfrm>
            <a:custGeom>
              <a:avLst/>
              <a:gdLst/>
              <a:ahLst/>
              <a:cxnLst/>
              <a:rect l="l" t="t" r="r" b="b"/>
              <a:pathLst>
                <a:path w="14924" h="753" fill="none" extrusionOk="0">
                  <a:moveTo>
                    <a:pt x="14046" y="0"/>
                  </a:moveTo>
                  <a:lnTo>
                    <a:pt x="753" y="0"/>
                  </a:lnTo>
                  <a:lnTo>
                    <a:pt x="753" y="0"/>
                  </a:lnTo>
                  <a:lnTo>
                    <a:pt x="753" y="0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0" y="753"/>
                  </a:lnTo>
                  <a:lnTo>
                    <a:pt x="14923" y="753"/>
                  </a:lnTo>
                  <a:lnTo>
                    <a:pt x="14923" y="753"/>
                  </a:lnTo>
                  <a:lnTo>
                    <a:pt x="140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6427;p64">
              <a:extLst>
                <a:ext uri="{FF2B5EF4-FFF2-40B4-BE49-F238E27FC236}">
                  <a16:creationId xmlns:a16="http://schemas.microsoft.com/office/drawing/2014/main" id="{6FE9B97B-82E9-44C3-B8A0-AF4086028BA0}"/>
                </a:ext>
              </a:extLst>
            </p:cNvPr>
            <p:cNvSpPr/>
            <p:nvPr/>
          </p:nvSpPr>
          <p:spPr>
            <a:xfrm>
              <a:off x="5943400" y="1652050"/>
              <a:ext cx="94075" cy="18825"/>
            </a:xfrm>
            <a:custGeom>
              <a:avLst/>
              <a:gdLst/>
              <a:ahLst/>
              <a:cxnLst/>
              <a:rect l="l" t="t" r="r" b="b"/>
              <a:pathLst>
                <a:path w="3763" h="753" fill="none" extrusionOk="0">
                  <a:moveTo>
                    <a:pt x="288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9" y="753"/>
                  </a:lnTo>
                  <a:lnTo>
                    <a:pt x="3763" y="753"/>
                  </a:lnTo>
                  <a:lnTo>
                    <a:pt x="2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6428;p64">
              <a:extLst>
                <a:ext uri="{FF2B5EF4-FFF2-40B4-BE49-F238E27FC236}">
                  <a16:creationId xmlns:a16="http://schemas.microsoft.com/office/drawing/2014/main" id="{24DAA536-B94F-4D2D-A7E8-84338F325B08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extrusionOk="0">
                  <a:moveTo>
                    <a:pt x="1" y="0"/>
                  </a:moveTo>
                  <a:lnTo>
                    <a:pt x="878" y="753"/>
                  </a:lnTo>
                  <a:lnTo>
                    <a:pt x="1506" y="753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6429;p64">
              <a:extLst>
                <a:ext uri="{FF2B5EF4-FFF2-40B4-BE49-F238E27FC236}">
                  <a16:creationId xmlns:a16="http://schemas.microsoft.com/office/drawing/2014/main" id="{52D7E191-89D8-4A53-B624-B1D8297BB2BD}"/>
                </a:ext>
              </a:extLst>
            </p:cNvPr>
            <p:cNvSpPr/>
            <p:nvPr/>
          </p:nvSpPr>
          <p:spPr>
            <a:xfrm>
              <a:off x="5927725" y="1652050"/>
              <a:ext cx="37650" cy="18825"/>
            </a:xfrm>
            <a:custGeom>
              <a:avLst/>
              <a:gdLst/>
              <a:ahLst/>
              <a:cxnLst/>
              <a:rect l="l" t="t" r="r" b="b"/>
              <a:pathLst>
                <a:path w="1506" h="753" fill="none" extrusionOk="0">
                  <a:moveTo>
                    <a:pt x="62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8" y="753"/>
                  </a:lnTo>
                  <a:lnTo>
                    <a:pt x="1506" y="753"/>
                  </a:lnTo>
                  <a:lnTo>
                    <a:pt x="1506" y="753"/>
                  </a:lnTo>
                  <a:lnTo>
                    <a:pt x="6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6430;p64">
              <a:extLst>
                <a:ext uri="{FF2B5EF4-FFF2-40B4-BE49-F238E27FC236}">
                  <a16:creationId xmlns:a16="http://schemas.microsoft.com/office/drawing/2014/main" id="{74E613DF-AD0E-4C56-80F7-3EC1670077B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A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6431;p64">
              <a:extLst>
                <a:ext uri="{FF2B5EF4-FFF2-40B4-BE49-F238E27FC236}">
                  <a16:creationId xmlns:a16="http://schemas.microsoft.com/office/drawing/2014/main" id="{58AE8AD4-7E10-4A5C-8159-B6B91554AFD9}"/>
                </a:ext>
              </a:extLst>
            </p:cNvPr>
            <p:cNvSpPr/>
            <p:nvPr/>
          </p:nvSpPr>
          <p:spPr>
            <a:xfrm>
              <a:off x="6093900" y="1711600"/>
              <a:ext cx="6275" cy="6300"/>
            </a:xfrm>
            <a:custGeom>
              <a:avLst/>
              <a:gdLst/>
              <a:ahLst/>
              <a:cxnLst/>
              <a:rect l="l" t="t" r="r" b="b"/>
              <a:pathLst>
                <a:path w="251" h="25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51" y="2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6432;p64">
              <a:extLst>
                <a:ext uri="{FF2B5EF4-FFF2-40B4-BE49-F238E27FC236}">
                  <a16:creationId xmlns:a16="http://schemas.microsoft.com/office/drawing/2014/main" id="{DC734321-3177-4830-B296-F7C0C419A4E8}"/>
                </a:ext>
              </a:extLst>
            </p:cNvPr>
            <p:cNvSpPr/>
            <p:nvPr/>
          </p:nvSpPr>
          <p:spPr>
            <a:xfrm>
              <a:off x="5554650" y="1711600"/>
              <a:ext cx="561200" cy="18850"/>
            </a:xfrm>
            <a:custGeom>
              <a:avLst/>
              <a:gdLst/>
              <a:ahLst/>
              <a:cxnLst/>
              <a:rect l="l" t="t" r="r" b="b"/>
              <a:pathLst>
                <a:path w="22448" h="754" extrusionOk="0">
                  <a:moveTo>
                    <a:pt x="1" y="1"/>
                  </a:moveTo>
                  <a:lnTo>
                    <a:pt x="1" y="753"/>
                  </a:lnTo>
                  <a:lnTo>
                    <a:pt x="18937" y="753"/>
                  </a:lnTo>
                  <a:lnTo>
                    <a:pt x="17933" y="1"/>
                  </a:lnTo>
                  <a:close/>
                  <a:moveTo>
                    <a:pt x="18435" y="1"/>
                  </a:moveTo>
                  <a:lnTo>
                    <a:pt x="19187" y="753"/>
                  </a:lnTo>
                  <a:lnTo>
                    <a:pt x="22448" y="753"/>
                  </a:lnTo>
                  <a:lnTo>
                    <a:pt x="21821" y="252"/>
                  </a:lnTo>
                  <a:lnTo>
                    <a:pt x="21570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6433;p64">
              <a:extLst>
                <a:ext uri="{FF2B5EF4-FFF2-40B4-BE49-F238E27FC236}">
                  <a16:creationId xmlns:a16="http://schemas.microsoft.com/office/drawing/2014/main" id="{15BD2F62-AF09-4B21-BE48-D119F922B531}"/>
                </a:ext>
              </a:extLst>
            </p:cNvPr>
            <p:cNvSpPr/>
            <p:nvPr/>
          </p:nvSpPr>
          <p:spPr>
            <a:xfrm>
              <a:off x="5554650" y="1711600"/>
              <a:ext cx="473425" cy="18850"/>
            </a:xfrm>
            <a:custGeom>
              <a:avLst/>
              <a:gdLst/>
              <a:ahLst/>
              <a:cxnLst/>
              <a:rect l="l" t="t" r="r" b="b"/>
              <a:pathLst>
                <a:path w="18937" h="754" fill="none" extrusionOk="0">
                  <a:moveTo>
                    <a:pt x="17933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753"/>
                  </a:lnTo>
                  <a:lnTo>
                    <a:pt x="18937" y="753"/>
                  </a:lnTo>
                  <a:lnTo>
                    <a:pt x="18937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6434;p64">
              <a:extLst>
                <a:ext uri="{FF2B5EF4-FFF2-40B4-BE49-F238E27FC236}">
                  <a16:creationId xmlns:a16="http://schemas.microsoft.com/office/drawing/2014/main" id="{85484B9D-4357-474C-B89D-9BE6C6B8E7E6}"/>
                </a:ext>
              </a:extLst>
            </p:cNvPr>
            <p:cNvSpPr/>
            <p:nvPr/>
          </p:nvSpPr>
          <p:spPr>
            <a:xfrm>
              <a:off x="6015500" y="1711600"/>
              <a:ext cx="100350" cy="18850"/>
            </a:xfrm>
            <a:custGeom>
              <a:avLst/>
              <a:gdLst/>
              <a:ahLst/>
              <a:cxnLst/>
              <a:rect l="l" t="t" r="r" b="b"/>
              <a:pathLst>
                <a:path w="4014" h="754" fill="none" extrusionOk="0">
                  <a:moveTo>
                    <a:pt x="313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753" y="753"/>
                  </a:lnTo>
                  <a:lnTo>
                    <a:pt x="4014" y="753"/>
                  </a:lnTo>
                  <a:lnTo>
                    <a:pt x="3387" y="252"/>
                  </a:lnTo>
                  <a:lnTo>
                    <a:pt x="31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6435;p64">
              <a:extLst>
                <a:ext uri="{FF2B5EF4-FFF2-40B4-BE49-F238E27FC236}">
                  <a16:creationId xmlns:a16="http://schemas.microsoft.com/office/drawing/2014/main" id="{EB1CC5A0-D7C8-4945-8088-9B4BCD3CB429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extrusionOk="0">
                  <a:moveTo>
                    <a:pt x="0" y="1"/>
                  </a:moveTo>
                  <a:lnTo>
                    <a:pt x="1004" y="753"/>
                  </a:lnTo>
                  <a:lnTo>
                    <a:pt x="1254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0F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6436;p64">
              <a:extLst>
                <a:ext uri="{FF2B5EF4-FFF2-40B4-BE49-F238E27FC236}">
                  <a16:creationId xmlns:a16="http://schemas.microsoft.com/office/drawing/2014/main" id="{8B3C4AA7-C6C1-4B13-82B4-A68CFAB4EC2E}"/>
                </a:ext>
              </a:extLst>
            </p:cNvPr>
            <p:cNvSpPr/>
            <p:nvPr/>
          </p:nvSpPr>
          <p:spPr>
            <a:xfrm>
              <a:off x="6002975" y="1711600"/>
              <a:ext cx="31375" cy="18850"/>
            </a:xfrm>
            <a:custGeom>
              <a:avLst/>
              <a:gdLst/>
              <a:ahLst/>
              <a:cxnLst/>
              <a:rect l="l" t="t" r="r" b="b"/>
              <a:pathLst>
                <a:path w="1255" h="754" fill="none" extrusionOk="0">
                  <a:moveTo>
                    <a:pt x="50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04" y="753"/>
                  </a:lnTo>
                  <a:lnTo>
                    <a:pt x="1254" y="753"/>
                  </a:lnTo>
                  <a:lnTo>
                    <a:pt x="1254" y="753"/>
                  </a:lnTo>
                  <a:lnTo>
                    <a:pt x="5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6437;p64">
              <a:extLst>
                <a:ext uri="{FF2B5EF4-FFF2-40B4-BE49-F238E27FC236}">
                  <a16:creationId xmlns:a16="http://schemas.microsoft.com/office/drawing/2014/main" id="{890E01A2-4592-4796-B54C-9A2BBBD37222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extrusionOk="0">
                  <a:moveTo>
                    <a:pt x="0" y="1"/>
                  </a:move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7933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6438;p64">
              <a:extLst>
                <a:ext uri="{FF2B5EF4-FFF2-40B4-BE49-F238E27FC236}">
                  <a16:creationId xmlns:a16="http://schemas.microsoft.com/office/drawing/2014/main" id="{6F112AFC-B591-471E-97E5-4DE4C60E9E4D}"/>
                </a:ext>
              </a:extLst>
            </p:cNvPr>
            <p:cNvSpPr/>
            <p:nvPr/>
          </p:nvSpPr>
          <p:spPr>
            <a:xfrm>
              <a:off x="5576600" y="1771175"/>
              <a:ext cx="448350" cy="18825"/>
            </a:xfrm>
            <a:custGeom>
              <a:avLst/>
              <a:gdLst/>
              <a:ahLst/>
              <a:cxnLst/>
              <a:rect l="l" t="t" r="r" b="b"/>
              <a:pathLst>
                <a:path w="17934" h="753" fill="none" extrusionOk="0">
                  <a:moveTo>
                    <a:pt x="1793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02" y="377"/>
                  </a:lnTo>
                  <a:lnTo>
                    <a:pt x="1129" y="753"/>
                  </a:lnTo>
                  <a:lnTo>
                    <a:pt x="15049" y="753"/>
                  </a:lnTo>
                  <a:lnTo>
                    <a:pt x="15049" y="753"/>
                  </a:lnTo>
                  <a:lnTo>
                    <a:pt x="179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6439;p64">
              <a:extLst>
                <a:ext uri="{FF2B5EF4-FFF2-40B4-BE49-F238E27FC236}">
                  <a16:creationId xmlns:a16="http://schemas.microsoft.com/office/drawing/2014/main" id="{F6BEA245-0FFB-4CA5-831F-7DB7B1EB631A}"/>
                </a:ext>
              </a:extLst>
            </p:cNvPr>
            <p:cNvSpPr/>
            <p:nvPr/>
          </p:nvSpPr>
          <p:spPr>
            <a:xfrm>
              <a:off x="5457475" y="1360475"/>
              <a:ext cx="241425" cy="322950"/>
            </a:xfrm>
            <a:custGeom>
              <a:avLst/>
              <a:gdLst/>
              <a:ahLst/>
              <a:cxnLst/>
              <a:rect l="l" t="t" r="r" b="b"/>
              <a:pathLst>
                <a:path w="9657" h="12918" extrusionOk="0">
                  <a:moveTo>
                    <a:pt x="8277" y="1"/>
                  </a:moveTo>
                  <a:lnTo>
                    <a:pt x="5142" y="251"/>
                  </a:lnTo>
                  <a:lnTo>
                    <a:pt x="502" y="753"/>
                  </a:lnTo>
                  <a:lnTo>
                    <a:pt x="627" y="2132"/>
                  </a:lnTo>
                  <a:lnTo>
                    <a:pt x="627" y="3512"/>
                  </a:lnTo>
                  <a:lnTo>
                    <a:pt x="627" y="4891"/>
                  </a:lnTo>
                  <a:lnTo>
                    <a:pt x="376" y="6271"/>
                  </a:lnTo>
                  <a:lnTo>
                    <a:pt x="251" y="7274"/>
                  </a:lnTo>
                  <a:lnTo>
                    <a:pt x="0" y="9281"/>
                  </a:lnTo>
                  <a:lnTo>
                    <a:pt x="0" y="10409"/>
                  </a:lnTo>
                  <a:lnTo>
                    <a:pt x="126" y="11412"/>
                  </a:lnTo>
                  <a:lnTo>
                    <a:pt x="251" y="11914"/>
                  </a:lnTo>
                  <a:lnTo>
                    <a:pt x="376" y="12290"/>
                  </a:lnTo>
                  <a:lnTo>
                    <a:pt x="627" y="12666"/>
                  </a:lnTo>
                  <a:lnTo>
                    <a:pt x="1003" y="12792"/>
                  </a:lnTo>
                  <a:lnTo>
                    <a:pt x="1380" y="12917"/>
                  </a:lnTo>
                  <a:lnTo>
                    <a:pt x="2759" y="12917"/>
                  </a:lnTo>
                  <a:lnTo>
                    <a:pt x="3888" y="12541"/>
                  </a:lnTo>
                  <a:lnTo>
                    <a:pt x="5016" y="11914"/>
                  </a:lnTo>
                  <a:lnTo>
                    <a:pt x="6145" y="11287"/>
                  </a:lnTo>
                  <a:lnTo>
                    <a:pt x="7148" y="10535"/>
                  </a:lnTo>
                  <a:lnTo>
                    <a:pt x="8026" y="9657"/>
                  </a:lnTo>
                  <a:lnTo>
                    <a:pt x="8904" y="8779"/>
                  </a:lnTo>
                  <a:lnTo>
                    <a:pt x="9029" y="7525"/>
                  </a:lnTo>
                  <a:lnTo>
                    <a:pt x="9280" y="4891"/>
                  </a:lnTo>
                  <a:lnTo>
                    <a:pt x="9405" y="2007"/>
                  </a:lnTo>
                  <a:lnTo>
                    <a:pt x="96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6440;p64">
              <a:extLst>
                <a:ext uri="{FF2B5EF4-FFF2-40B4-BE49-F238E27FC236}">
                  <a16:creationId xmlns:a16="http://schemas.microsoft.com/office/drawing/2014/main" id="{884559DF-D363-4793-B1E6-0A669A756E07}"/>
                </a:ext>
              </a:extLst>
            </p:cNvPr>
            <p:cNvSpPr/>
            <p:nvPr/>
          </p:nvSpPr>
          <p:spPr>
            <a:xfrm>
              <a:off x="5463725" y="1360475"/>
              <a:ext cx="228900" cy="178725"/>
            </a:xfrm>
            <a:custGeom>
              <a:avLst/>
              <a:gdLst/>
              <a:ahLst/>
              <a:cxnLst/>
              <a:rect l="l" t="t" r="r" b="b"/>
              <a:pathLst>
                <a:path w="9156" h="7149" extrusionOk="0">
                  <a:moveTo>
                    <a:pt x="9155" y="1"/>
                  </a:moveTo>
                  <a:lnTo>
                    <a:pt x="7149" y="126"/>
                  </a:lnTo>
                  <a:lnTo>
                    <a:pt x="4139" y="377"/>
                  </a:lnTo>
                  <a:lnTo>
                    <a:pt x="252" y="753"/>
                  </a:lnTo>
                  <a:lnTo>
                    <a:pt x="377" y="2132"/>
                  </a:lnTo>
                  <a:lnTo>
                    <a:pt x="377" y="3512"/>
                  </a:lnTo>
                  <a:lnTo>
                    <a:pt x="377" y="4891"/>
                  </a:lnTo>
                  <a:lnTo>
                    <a:pt x="126" y="6271"/>
                  </a:lnTo>
                  <a:lnTo>
                    <a:pt x="126" y="6396"/>
                  </a:lnTo>
                  <a:lnTo>
                    <a:pt x="1" y="6772"/>
                  </a:lnTo>
                  <a:lnTo>
                    <a:pt x="1" y="6898"/>
                  </a:lnTo>
                  <a:lnTo>
                    <a:pt x="879" y="7149"/>
                  </a:lnTo>
                  <a:lnTo>
                    <a:pt x="1757" y="7149"/>
                  </a:lnTo>
                  <a:lnTo>
                    <a:pt x="2634" y="7023"/>
                  </a:lnTo>
                  <a:lnTo>
                    <a:pt x="3387" y="6898"/>
                  </a:lnTo>
                  <a:lnTo>
                    <a:pt x="4139" y="6647"/>
                  </a:lnTo>
                  <a:lnTo>
                    <a:pt x="4766" y="6145"/>
                  </a:lnTo>
                  <a:lnTo>
                    <a:pt x="5393" y="5769"/>
                  </a:lnTo>
                  <a:lnTo>
                    <a:pt x="6522" y="4641"/>
                  </a:lnTo>
                  <a:lnTo>
                    <a:pt x="7400" y="3387"/>
                  </a:lnTo>
                  <a:lnTo>
                    <a:pt x="8152" y="2132"/>
                  </a:lnTo>
                  <a:lnTo>
                    <a:pt x="8779" y="878"/>
                  </a:lnTo>
                  <a:lnTo>
                    <a:pt x="91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6441;p64">
              <a:extLst>
                <a:ext uri="{FF2B5EF4-FFF2-40B4-BE49-F238E27FC236}">
                  <a16:creationId xmlns:a16="http://schemas.microsoft.com/office/drawing/2014/main" id="{59848F0E-A57B-470B-8B08-F7BFDB8CB0FE}"/>
                </a:ext>
              </a:extLst>
            </p:cNvPr>
            <p:cNvSpPr/>
            <p:nvPr/>
          </p:nvSpPr>
          <p:spPr>
            <a:xfrm>
              <a:off x="5344600" y="965450"/>
              <a:ext cx="94075" cy="266525"/>
            </a:xfrm>
            <a:custGeom>
              <a:avLst/>
              <a:gdLst/>
              <a:ahLst/>
              <a:cxnLst/>
              <a:rect l="l" t="t" r="r" b="b"/>
              <a:pathLst>
                <a:path w="3763" h="10661" extrusionOk="0">
                  <a:moveTo>
                    <a:pt x="3763" y="1"/>
                  </a:moveTo>
                  <a:lnTo>
                    <a:pt x="3261" y="252"/>
                  </a:lnTo>
                  <a:lnTo>
                    <a:pt x="2258" y="1004"/>
                  </a:lnTo>
                  <a:lnTo>
                    <a:pt x="1631" y="1631"/>
                  </a:lnTo>
                  <a:lnTo>
                    <a:pt x="1004" y="2383"/>
                  </a:lnTo>
                  <a:lnTo>
                    <a:pt x="502" y="3261"/>
                  </a:lnTo>
                  <a:lnTo>
                    <a:pt x="251" y="4264"/>
                  </a:lnTo>
                  <a:lnTo>
                    <a:pt x="1" y="5518"/>
                  </a:lnTo>
                  <a:lnTo>
                    <a:pt x="1" y="6522"/>
                  </a:lnTo>
                  <a:lnTo>
                    <a:pt x="1" y="8654"/>
                  </a:lnTo>
                  <a:lnTo>
                    <a:pt x="251" y="10033"/>
                  </a:lnTo>
                  <a:lnTo>
                    <a:pt x="502" y="10660"/>
                  </a:lnTo>
                  <a:lnTo>
                    <a:pt x="753" y="10284"/>
                  </a:lnTo>
                  <a:lnTo>
                    <a:pt x="1129" y="9155"/>
                  </a:lnTo>
                  <a:lnTo>
                    <a:pt x="2258" y="539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6442;p64">
              <a:extLst>
                <a:ext uri="{FF2B5EF4-FFF2-40B4-BE49-F238E27FC236}">
                  <a16:creationId xmlns:a16="http://schemas.microsoft.com/office/drawing/2014/main" id="{2A121F06-DA93-488F-8FAC-3F1760D69003}"/>
                </a:ext>
              </a:extLst>
            </p:cNvPr>
            <p:cNvSpPr/>
            <p:nvPr/>
          </p:nvSpPr>
          <p:spPr>
            <a:xfrm>
              <a:off x="5350875" y="952925"/>
              <a:ext cx="385650" cy="542375"/>
            </a:xfrm>
            <a:custGeom>
              <a:avLst/>
              <a:gdLst/>
              <a:ahLst/>
              <a:cxnLst/>
              <a:rect l="l" t="t" r="r" b="b"/>
              <a:pathLst>
                <a:path w="15426" h="21695" extrusionOk="0">
                  <a:moveTo>
                    <a:pt x="6647" y="0"/>
                  </a:moveTo>
                  <a:lnTo>
                    <a:pt x="5894" y="126"/>
                  </a:lnTo>
                  <a:lnTo>
                    <a:pt x="5017" y="376"/>
                  </a:lnTo>
                  <a:lnTo>
                    <a:pt x="4264" y="753"/>
                  </a:lnTo>
                  <a:lnTo>
                    <a:pt x="3512" y="1254"/>
                  </a:lnTo>
                  <a:lnTo>
                    <a:pt x="3010" y="1630"/>
                  </a:lnTo>
                  <a:lnTo>
                    <a:pt x="2634" y="2383"/>
                  </a:lnTo>
                  <a:lnTo>
                    <a:pt x="2132" y="3135"/>
                  </a:lnTo>
                  <a:lnTo>
                    <a:pt x="1756" y="4138"/>
                  </a:lnTo>
                  <a:lnTo>
                    <a:pt x="1004" y="6521"/>
                  </a:lnTo>
                  <a:lnTo>
                    <a:pt x="377" y="9280"/>
                  </a:lnTo>
                  <a:lnTo>
                    <a:pt x="0" y="12039"/>
                  </a:lnTo>
                  <a:lnTo>
                    <a:pt x="0" y="13418"/>
                  </a:lnTo>
                  <a:lnTo>
                    <a:pt x="0" y="14672"/>
                  </a:lnTo>
                  <a:lnTo>
                    <a:pt x="126" y="15926"/>
                  </a:lnTo>
                  <a:lnTo>
                    <a:pt x="251" y="17055"/>
                  </a:lnTo>
                  <a:lnTo>
                    <a:pt x="627" y="17933"/>
                  </a:lnTo>
                  <a:lnTo>
                    <a:pt x="1004" y="18811"/>
                  </a:lnTo>
                  <a:lnTo>
                    <a:pt x="1505" y="19438"/>
                  </a:lnTo>
                  <a:lnTo>
                    <a:pt x="2007" y="20065"/>
                  </a:lnTo>
                  <a:lnTo>
                    <a:pt x="2634" y="20566"/>
                  </a:lnTo>
                  <a:lnTo>
                    <a:pt x="3386" y="20943"/>
                  </a:lnTo>
                  <a:lnTo>
                    <a:pt x="4013" y="21319"/>
                  </a:lnTo>
                  <a:lnTo>
                    <a:pt x="4766" y="21444"/>
                  </a:lnTo>
                  <a:lnTo>
                    <a:pt x="5518" y="21695"/>
                  </a:lnTo>
                  <a:lnTo>
                    <a:pt x="7023" y="21695"/>
                  </a:lnTo>
                  <a:lnTo>
                    <a:pt x="7775" y="21570"/>
                  </a:lnTo>
                  <a:lnTo>
                    <a:pt x="9406" y="21193"/>
                  </a:lnTo>
                  <a:lnTo>
                    <a:pt x="10785" y="20441"/>
                  </a:lnTo>
                  <a:lnTo>
                    <a:pt x="11538" y="20065"/>
                  </a:lnTo>
                  <a:lnTo>
                    <a:pt x="12165" y="19438"/>
                  </a:lnTo>
                  <a:lnTo>
                    <a:pt x="12541" y="19062"/>
                  </a:lnTo>
                  <a:lnTo>
                    <a:pt x="12917" y="18434"/>
                  </a:lnTo>
                  <a:lnTo>
                    <a:pt x="13669" y="16804"/>
                  </a:lnTo>
                  <a:lnTo>
                    <a:pt x="14296" y="14923"/>
                  </a:lnTo>
                  <a:lnTo>
                    <a:pt x="14798" y="12666"/>
                  </a:lnTo>
                  <a:lnTo>
                    <a:pt x="15174" y="10534"/>
                  </a:lnTo>
                  <a:lnTo>
                    <a:pt x="15425" y="8402"/>
                  </a:lnTo>
                  <a:lnTo>
                    <a:pt x="15425" y="6521"/>
                  </a:lnTo>
                  <a:lnTo>
                    <a:pt x="15300" y="5769"/>
                  </a:lnTo>
                  <a:lnTo>
                    <a:pt x="15174" y="5142"/>
                  </a:lnTo>
                  <a:lnTo>
                    <a:pt x="14798" y="4264"/>
                  </a:lnTo>
                  <a:lnTo>
                    <a:pt x="14422" y="3511"/>
                  </a:lnTo>
                  <a:lnTo>
                    <a:pt x="13920" y="2759"/>
                  </a:lnTo>
                  <a:lnTo>
                    <a:pt x="13293" y="2132"/>
                  </a:lnTo>
                  <a:lnTo>
                    <a:pt x="12541" y="1630"/>
                  </a:lnTo>
                  <a:lnTo>
                    <a:pt x="11788" y="1129"/>
                  </a:lnTo>
                  <a:lnTo>
                    <a:pt x="11036" y="753"/>
                  </a:lnTo>
                  <a:lnTo>
                    <a:pt x="10158" y="376"/>
                  </a:lnTo>
                  <a:lnTo>
                    <a:pt x="9280" y="126"/>
                  </a:lnTo>
                  <a:lnTo>
                    <a:pt x="8402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6443;p64">
              <a:extLst>
                <a:ext uri="{FF2B5EF4-FFF2-40B4-BE49-F238E27FC236}">
                  <a16:creationId xmlns:a16="http://schemas.microsoft.com/office/drawing/2014/main" id="{B1ADE85C-0DB1-4A5F-A004-FBC849C63B2C}"/>
                </a:ext>
              </a:extLst>
            </p:cNvPr>
            <p:cNvSpPr/>
            <p:nvPr/>
          </p:nvSpPr>
          <p:spPr>
            <a:xfrm>
              <a:off x="5350875" y="1169225"/>
              <a:ext cx="9425" cy="128575"/>
            </a:xfrm>
            <a:custGeom>
              <a:avLst/>
              <a:gdLst/>
              <a:ahLst/>
              <a:cxnLst/>
              <a:rect l="l" t="t" r="r" b="b"/>
              <a:pathLst>
                <a:path w="377" h="5143" extrusionOk="0">
                  <a:moveTo>
                    <a:pt x="377" y="1"/>
                  </a:moveTo>
                  <a:lnTo>
                    <a:pt x="126" y="1255"/>
                  </a:lnTo>
                  <a:lnTo>
                    <a:pt x="0" y="2509"/>
                  </a:lnTo>
                  <a:lnTo>
                    <a:pt x="0" y="5143"/>
                  </a:lnTo>
                  <a:lnTo>
                    <a:pt x="126" y="250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6444;p64">
              <a:extLst>
                <a:ext uri="{FF2B5EF4-FFF2-40B4-BE49-F238E27FC236}">
                  <a16:creationId xmlns:a16="http://schemas.microsoft.com/office/drawing/2014/main" id="{E6672FB9-4E9D-4892-AFC0-53B3928FCB29}"/>
                </a:ext>
              </a:extLst>
            </p:cNvPr>
            <p:cNvSpPr/>
            <p:nvPr/>
          </p:nvSpPr>
          <p:spPr>
            <a:xfrm>
              <a:off x="5498225" y="1219400"/>
              <a:ext cx="12550" cy="43925"/>
            </a:xfrm>
            <a:custGeom>
              <a:avLst/>
              <a:gdLst/>
              <a:ahLst/>
              <a:cxnLst/>
              <a:rect l="l" t="t" r="r" b="b"/>
              <a:pathLst>
                <a:path w="502" h="1757" extrusionOk="0">
                  <a:moveTo>
                    <a:pt x="126" y="0"/>
                  </a:moveTo>
                  <a:lnTo>
                    <a:pt x="0" y="502"/>
                  </a:lnTo>
                  <a:lnTo>
                    <a:pt x="0" y="1004"/>
                  </a:lnTo>
                  <a:lnTo>
                    <a:pt x="126" y="1505"/>
                  </a:lnTo>
                  <a:lnTo>
                    <a:pt x="251" y="1631"/>
                  </a:lnTo>
                  <a:lnTo>
                    <a:pt x="502" y="1756"/>
                  </a:lnTo>
                  <a:lnTo>
                    <a:pt x="251" y="1380"/>
                  </a:lnTo>
                  <a:lnTo>
                    <a:pt x="126" y="1004"/>
                  </a:lnTo>
                  <a:lnTo>
                    <a:pt x="126" y="5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6445;p64">
              <a:extLst>
                <a:ext uri="{FF2B5EF4-FFF2-40B4-BE49-F238E27FC236}">
                  <a16:creationId xmlns:a16="http://schemas.microsoft.com/office/drawing/2014/main" id="{4CB75025-F8CC-4489-BB7D-3595B1EBF3E1}"/>
                </a:ext>
              </a:extLst>
            </p:cNvPr>
            <p:cNvSpPr/>
            <p:nvPr/>
          </p:nvSpPr>
          <p:spPr>
            <a:xfrm>
              <a:off x="5498225" y="1203725"/>
              <a:ext cx="34500" cy="50175"/>
            </a:xfrm>
            <a:custGeom>
              <a:avLst/>
              <a:gdLst/>
              <a:ahLst/>
              <a:cxnLst/>
              <a:rect l="l" t="t" r="r" b="b"/>
              <a:pathLst>
                <a:path w="1380" h="2007" extrusionOk="0">
                  <a:moveTo>
                    <a:pt x="753" y="0"/>
                  </a:moveTo>
                  <a:lnTo>
                    <a:pt x="502" y="126"/>
                  </a:lnTo>
                  <a:lnTo>
                    <a:pt x="251" y="377"/>
                  </a:lnTo>
                  <a:lnTo>
                    <a:pt x="126" y="627"/>
                  </a:lnTo>
                  <a:lnTo>
                    <a:pt x="0" y="1004"/>
                  </a:lnTo>
                  <a:lnTo>
                    <a:pt x="0" y="1380"/>
                  </a:lnTo>
                  <a:lnTo>
                    <a:pt x="126" y="1756"/>
                  </a:lnTo>
                  <a:lnTo>
                    <a:pt x="251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80" y="1505"/>
                  </a:lnTo>
                  <a:lnTo>
                    <a:pt x="1380" y="1129"/>
                  </a:lnTo>
                  <a:lnTo>
                    <a:pt x="1380" y="753"/>
                  </a:lnTo>
                  <a:lnTo>
                    <a:pt x="1380" y="377"/>
                  </a:lnTo>
                  <a:lnTo>
                    <a:pt x="1129" y="126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6446;p64">
              <a:extLst>
                <a:ext uri="{FF2B5EF4-FFF2-40B4-BE49-F238E27FC236}">
                  <a16:creationId xmlns:a16="http://schemas.microsoft.com/office/drawing/2014/main" id="{EAA42FAE-8353-408E-A01A-A8C2F560867D}"/>
                </a:ext>
              </a:extLst>
            </p:cNvPr>
            <p:cNvSpPr/>
            <p:nvPr/>
          </p:nvSpPr>
          <p:spPr>
            <a:xfrm>
              <a:off x="5391625" y="1210000"/>
              <a:ext cx="25100" cy="37650"/>
            </a:xfrm>
            <a:custGeom>
              <a:avLst/>
              <a:gdLst/>
              <a:ahLst/>
              <a:cxnLst/>
              <a:rect l="l" t="t" r="r" b="b"/>
              <a:pathLst>
                <a:path w="1004" h="1506" extrusionOk="0">
                  <a:moveTo>
                    <a:pt x="878" y="0"/>
                  </a:moveTo>
                  <a:lnTo>
                    <a:pt x="878" y="502"/>
                  </a:lnTo>
                  <a:lnTo>
                    <a:pt x="1004" y="0"/>
                  </a:lnTo>
                  <a:close/>
                  <a:moveTo>
                    <a:pt x="878" y="502"/>
                  </a:moveTo>
                  <a:lnTo>
                    <a:pt x="628" y="878"/>
                  </a:lnTo>
                  <a:lnTo>
                    <a:pt x="377" y="1254"/>
                  </a:lnTo>
                  <a:lnTo>
                    <a:pt x="1" y="1505"/>
                  </a:lnTo>
                  <a:lnTo>
                    <a:pt x="251" y="1505"/>
                  </a:lnTo>
                  <a:lnTo>
                    <a:pt x="502" y="1380"/>
                  </a:lnTo>
                  <a:lnTo>
                    <a:pt x="753" y="1003"/>
                  </a:lnTo>
                  <a:lnTo>
                    <a:pt x="878" y="502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6447;p64">
              <a:extLst>
                <a:ext uri="{FF2B5EF4-FFF2-40B4-BE49-F238E27FC236}">
                  <a16:creationId xmlns:a16="http://schemas.microsoft.com/office/drawing/2014/main" id="{338D3527-E01D-44B8-836F-B3442C0CD091}"/>
                </a:ext>
              </a:extLst>
            </p:cNvPr>
            <p:cNvSpPr/>
            <p:nvPr/>
          </p:nvSpPr>
          <p:spPr>
            <a:xfrm>
              <a:off x="5379100" y="1191175"/>
              <a:ext cx="37625" cy="50200"/>
            </a:xfrm>
            <a:custGeom>
              <a:avLst/>
              <a:gdLst/>
              <a:ahLst/>
              <a:cxnLst/>
              <a:rect l="l" t="t" r="r" b="b"/>
              <a:pathLst>
                <a:path w="1505" h="2008" extrusionOk="0">
                  <a:moveTo>
                    <a:pt x="627" y="1"/>
                  </a:moveTo>
                  <a:lnTo>
                    <a:pt x="376" y="126"/>
                  </a:lnTo>
                  <a:lnTo>
                    <a:pt x="125" y="502"/>
                  </a:lnTo>
                  <a:lnTo>
                    <a:pt x="0" y="879"/>
                  </a:lnTo>
                  <a:lnTo>
                    <a:pt x="0" y="1255"/>
                  </a:lnTo>
                  <a:lnTo>
                    <a:pt x="125" y="1506"/>
                  </a:lnTo>
                  <a:lnTo>
                    <a:pt x="251" y="1882"/>
                  </a:lnTo>
                  <a:lnTo>
                    <a:pt x="502" y="2007"/>
                  </a:lnTo>
                  <a:lnTo>
                    <a:pt x="878" y="2007"/>
                  </a:lnTo>
                  <a:lnTo>
                    <a:pt x="1129" y="1756"/>
                  </a:lnTo>
                  <a:lnTo>
                    <a:pt x="1379" y="1506"/>
                  </a:lnTo>
                  <a:lnTo>
                    <a:pt x="1379" y="1129"/>
                  </a:lnTo>
                  <a:lnTo>
                    <a:pt x="1505" y="753"/>
                  </a:lnTo>
                  <a:lnTo>
                    <a:pt x="1379" y="377"/>
                  </a:lnTo>
                  <a:lnTo>
                    <a:pt x="1254" y="12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6448;p64">
              <a:extLst>
                <a:ext uri="{FF2B5EF4-FFF2-40B4-BE49-F238E27FC236}">
                  <a16:creationId xmlns:a16="http://schemas.microsoft.com/office/drawing/2014/main" id="{85E2C5A1-4FC7-43AD-83BE-E3EC4C50491E}"/>
                </a:ext>
              </a:extLst>
            </p:cNvPr>
            <p:cNvSpPr/>
            <p:nvPr/>
          </p:nvSpPr>
          <p:spPr>
            <a:xfrm>
              <a:off x="5504500" y="1147300"/>
              <a:ext cx="50175" cy="37625"/>
            </a:xfrm>
            <a:custGeom>
              <a:avLst/>
              <a:gdLst/>
              <a:ahLst/>
              <a:cxnLst/>
              <a:rect l="l" t="t" r="r" b="b"/>
              <a:pathLst>
                <a:path w="2007" h="1505" extrusionOk="0">
                  <a:moveTo>
                    <a:pt x="502" y="0"/>
                  </a:moveTo>
                  <a:lnTo>
                    <a:pt x="251" y="126"/>
                  </a:lnTo>
                  <a:lnTo>
                    <a:pt x="0" y="376"/>
                  </a:lnTo>
                  <a:lnTo>
                    <a:pt x="0" y="627"/>
                  </a:lnTo>
                  <a:lnTo>
                    <a:pt x="376" y="878"/>
                  </a:lnTo>
                  <a:lnTo>
                    <a:pt x="753" y="1129"/>
                  </a:lnTo>
                  <a:lnTo>
                    <a:pt x="1505" y="1505"/>
                  </a:lnTo>
                  <a:lnTo>
                    <a:pt x="1756" y="1505"/>
                  </a:lnTo>
                  <a:lnTo>
                    <a:pt x="2007" y="1254"/>
                  </a:lnTo>
                  <a:lnTo>
                    <a:pt x="2007" y="878"/>
                  </a:lnTo>
                  <a:lnTo>
                    <a:pt x="1756" y="502"/>
                  </a:lnTo>
                  <a:lnTo>
                    <a:pt x="1254" y="126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6449;p64">
              <a:extLst>
                <a:ext uri="{FF2B5EF4-FFF2-40B4-BE49-F238E27FC236}">
                  <a16:creationId xmlns:a16="http://schemas.microsoft.com/office/drawing/2014/main" id="{025C3872-AD48-452E-B354-E0C2B28795A1}"/>
                </a:ext>
              </a:extLst>
            </p:cNvPr>
            <p:cNvSpPr/>
            <p:nvPr/>
          </p:nvSpPr>
          <p:spPr>
            <a:xfrm>
              <a:off x="5379100" y="1131625"/>
              <a:ext cx="53300" cy="31375"/>
            </a:xfrm>
            <a:custGeom>
              <a:avLst/>
              <a:gdLst/>
              <a:ahLst/>
              <a:cxnLst/>
              <a:rect l="l" t="t" r="r" b="b"/>
              <a:pathLst>
                <a:path w="2132" h="1255" extrusionOk="0">
                  <a:moveTo>
                    <a:pt x="1129" y="0"/>
                  </a:moveTo>
                  <a:lnTo>
                    <a:pt x="502" y="251"/>
                  </a:lnTo>
                  <a:lnTo>
                    <a:pt x="0" y="502"/>
                  </a:lnTo>
                  <a:lnTo>
                    <a:pt x="0" y="878"/>
                  </a:lnTo>
                  <a:lnTo>
                    <a:pt x="125" y="1129"/>
                  </a:lnTo>
                  <a:lnTo>
                    <a:pt x="376" y="1254"/>
                  </a:lnTo>
                  <a:lnTo>
                    <a:pt x="1254" y="1129"/>
                  </a:lnTo>
                  <a:lnTo>
                    <a:pt x="1630" y="1129"/>
                  </a:lnTo>
                  <a:lnTo>
                    <a:pt x="2006" y="878"/>
                  </a:lnTo>
                  <a:lnTo>
                    <a:pt x="2132" y="627"/>
                  </a:lnTo>
                  <a:lnTo>
                    <a:pt x="2132" y="376"/>
                  </a:lnTo>
                  <a:lnTo>
                    <a:pt x="1630" y="126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6450;p64">
              <a:extLst>
                <a:ext uri="{FF2B5EF4-FFF2-40B4-BE49-F238E27FC236}">
                  <a16:creationId xmlns:a16="http://schemas.microsoft.com/office/drawing/2014/main" id="{B8215777-DF59-4C92-9A6B-E9DC4D7CF1DD}"/>
                </a:ext>
              </a:extLst>
            </p:cNvPr>
            <p:cNvSpPr/>
            <p:nvPr/>
          </p:nvSpPr>
          <p:spPr>
            <a:xfrm>
              <a:off x="5470000" y="1366750"/>
              <a:ext cx="31375" cy="12575"/>
            </a:xfrm>
            <a:custGeom>
              <a:avLst/>
              <a:gdLst/>
              <a:ahLst/>
              <a:cxnLst/>
              <a:rect l="l" t="t" r="r" b="b"/>
              <a:pathLst>
                <a:path w="1255" h="503" extrusionOk="0">
                  <a:moveTo>
                    <a:pt x="1" y="0"/>
                  </a:moveTo>
                  <a:lnTo>
                    <a:pt x="252" y="377"/>
                  </a:lnTo>
                  <a:lnTo>
                    <a:pt x="753" y="502"/>
                  </a:lnTo>
                  <a:lnTo>
                    <a:pt x="1004" y="251"/>
                  </a:lnTo>
                  <a:lnTo>
                    <a:pt x="1255" y="0"/>
                  </a:lnTo>
                  <a:lnTo>
                    <a:pt x="1255" y="0"/>
                  </a:lnTo>
                  <a:lnTo>
                    <a:pt x="879" y="126"/>
                  </a:lnTo>
                  <a:lnTo>
                    <a:pt x="628" y="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6451;p64">
              <a:extLst>
                <a:ext uri="{FF2B5EF4-FFF2-40B4-BE49-F238E27FC236}">
                  <a16:creationId xmlns:a16="http://schemas.microsoft.com/office/drawing/2014/main" id="{C85D5A36-56F3-4422-8CFE-ECCB4C8261CE}"/>
                </a:ext>
              </a:extLst>
            </p:cNvPr>
            <p:cNvSpPr/>
            <p:nvPr/>
          </p:nvSpPr>
          <p:spPr>
            <a:xfrm>
              <a:off x="5401025" y="1137875"/>
              <a:ext cx="87825" cy="197550"/>
            </a:xfrm>
            <a:custGeom>
              <a:avLst/>
              <a:gdLst/>
              <a:ahLst/>
              <a:cxnLst/>
              <a:rect l="l" t="t" r="r" b="b"/>
              <a:pathLst>
                <a:path w="3513" h="7902" extrusionOk="0">
                  <a:moveTo>
                    <a:pt x="1756" y="1"/>
                  </a:moveTo>
                  <a:lnTo>
                    <a:pt x="1756" y="126"/>
                  </a:lnTo>
                  <a:lnTo>
                    <a:pt x="1129" y="1631"/>
                  </a:lnTo>
                  <a:lnTo>
                    <a:pt x="753" y="3136"/>
                  </a:lnTo>
                  <a:lnTo>
                    <a:pt x="252" y="4766"/>
                  </a:lnTo>
                  <a:lnTo>
                    <a:pt x="1" y="6397"/>
                  </a:lnTo>
                  <a:lnTo>
                    <a:pt x="126" y="6522"/>
                  </a:lnTo>
                  <a:lnTo>
                    <a:pt x="502" y="6397"/>
                  </a:lnTo>
                  <a:lnTo>
                    <a:pt x="1129" y="6271"/>
                  </a:lnTo>
                  <a:lnTo>
                    <a:pt x="1129" y="6271"/>
                  </a:lnTo>
                  <a:lnTo>
                    <a:pt x="879" y="7525"/>
                  </a:lnTo>
                  <a:lnTo>
                    <a:pt x="879" y="7651"/>
                  </a:lnTo>
                  <a:lnTo>
                    <a:pt x="1004" y="7776"/>
                  </a:lnTo>
                  <a:lnTo>
                    <a:pt x="1255" y="7776"/>
                  </a:lnTo>
                  <a:lnTo>
                    <a:pt x="2007" y="7901"/>
                  </a:lnTo>
                  <a:lnTo>
                    <a:pt x="2509" y="7776"/>
                  </a:lnTo>
                  <a:lnTo>
                    <a:pt x="2885" y="7651"/>
                  </a:lnTo>
                  <a:lnTo>
                    <a:pt x="3261" y="7400"/>
                  </a:lnTo>
                  <a:lnTo>
                    <a:pt x="3512" y="7149"/>
                  </a:lnTo>
                  <a:lnTo>
                    <a:pt x="3512" y="7024"/>
                  </a:lnTo>
                  <a:lnTo>
                    <a:pt x="3011" y="7400"/>
                  </a:lnTo>
                  <a:lnTo>
                    <a:pt x="2384" y="7525"/>
                  </a:lnTo>
                  <a:lnTo>
                    <a:pt x="1756" y="7525"/>
                  </a:lnTo>
                  <a:lnTo>
                    <a:pt x="1255" y="7400"/>
                  </a:lnTo>
                  <a:lnTo>
                    <a:pt x="1380" y="6522"/>
                  </a:lnTo>
                  <a:lnTo>
                    <a:pt x="1506" y="5895"/>
                  </a:lnTo>
                  <a:lnTo>
                    <a:pt x="1004" y="5895"/>
                  </a:lnTo>
                  <a:lnTo>
                    <a:pt x="502" y="6020"/>
                  </a:lnTo>
                  <a:lnTo>
                    <a:pt x="753" y="4515"/>
                  </a:lnTo>
                  <a:lnTo>
                    <a:pt x="1129" y="3011"/>
                  </a:lnTo>
                  <a:lnTo>
                    <a:pt x="1506" y="1631"/>
                  </a:lnTo>
                  <a:lnTo>
                    <a:pt x="1882" y="126"/>
                  </a:lnTo>
                  <a:lnTo>
                    <a:pt x="17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6452;p64">
              <a:extLst>
                <a:ext uri="{FF2B5EF4-FFF2-40B4-BE49-F238E27FC236}">
                  <a16:creationId xmlns:a16="http://schemas.microsoft.com/office/drawing/2014/main" id="{801E75D1-1450-4D51-A94A-F88C6E2D8395}"/>
                </a:ext>
              </a:extLst>
            </p:cNvPr>
            <p:cNvSpPr/>
            <p:nvPr/>
          </p:nvSpPr>
          <p:spPr>
            <a:xfrm>
              <a:off x="5441800" y="1316575"/>
              <a:ext cx="53300" cy="37650"/>
            </a:xfrm>
            <a:custGeom>
              <a:avLst/>
              <a:gdLst/>
              <a:ahLst/>
              <a:cxnLst/>
              <a:rect l="l" t="t" r="r" b="b"/>
              <a:pathLst>
                <a:path w="2132" h="1506" extrusionOk="0">
                  <a:moveTo>
                    <a:pt x="1881" y="1"/>
                  </a:moveTo>
                  <a:lnTo>
                    <a:pt x="1505" y="252"/>
                  </a:lnTo>
                  <a:lnTo>
                    <a:pt x="1003" y="377"/>
                  </a:lnTo>
                  <a:lnTo>
                    <a:pt x="502" y="503"/>
                  </a:lnTo>
                  <a:lnTo>
                    <a:pt x="0" y="503"/>
                  </a:lnTo>
                  <a:lnTo>
                    <a:pt x="376" y="1004"/>
                  </a:lnTo>
                  <a:lnTo>
                    <a:pt x="878" y="1380"/>
                  </a:lnTo>
                  <a:lnTo>
                    <a:pt x="1129" y="1506"/>
                  </a:lnTo>
                  <a:lnTo>
                    <a:pt x="1505" y="1506"/>
                  </a:lnTo>
                  <a:lnTo>
                    <a:pt x="1881" y="1380"/>
                  </a:lnTo>
                  <a:lnTo>
                    <a:pt x="2007" y="1255"/>
                  </a:lnTo>
                  <a:lnTo>
                    <a:pt x="2132" y="879"/>
                  </a:lnTo>
                  <a:lnTo>
                    <a:pt x="2132" y="628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6453;p64">
              <a:extLst>
                <a:ext uri="{FF2B5EF4-FFF2-40B4-BE49-F238E27FC236}">
                  <a16:creationId xmlns:a16="http://schemas.microsoft.com/office/drawing/2014/main" id="{C5AA9E7B-A142-4AE4-80D4-0B66BCB48EEA}"/>
                </a:ext>
              </a:extLst>
            </p:cNvPr>
            <p:cNvSpPr/>
            <p:nvPr/>
          </p:nvSpPr>
          <p:spPr>
            <a:xfrm>
              <a:off x="5463725" y="1332250"/>
              <a:ext cx="31375" cy="21975"/>
            </a:xfrm>
            <a:custGeom>
              <a:avLst/>
              <a:gdLst/>
              <a:ahLst/>
              <a:cxnLst/>
              <a:rect l="l" t="t" r="r" b="b"/>
              <a:pathLst>
                <a:path w="1255" h="879" extrusionOk="0">
                  <a:moveTo>
                    <a:pt x="753" y="1"/>
                  </a:moveTo>
                  <a:lnTo>
                    <a:pt x="503" y="126"/>
                  </a:lnTo>
                  <a:lnTo>
                    <a:pt x="126" y="377"/>
                  </a:lnTo>
                  <a:lnTo>
                    <a:pt x="1" y="753"/>
                  </a:lnTo>
                  <a:lnTo>
                    <a:pt x="252" y="879"/>
                  </a:lnTo>
                  <a:lnTo>
                    <a:pt x="628" y="879"/>
                  </a:lnTo>
                  <a:lnTo>
                    <a:pt x="1004" y="753"/>
                  </a:lnTo>
                  <a:lnTo>
                    <a:pt x="1130" y="628"/>
                  </a:lnTo>
                  <a:lnTo>
                    <a:pt x="1255" y="252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6454;p64">
              <a:extLst>
                <a:ext uri="{FF2B5EF4-FFF2-40B4-BE49-F238E27FC236}">
                  <a16:creationId xmlns:a16="http://schemas.microsoft.com/office/drawing/2014/main" id="{C53B8B58-16A2-4BBB-9640-69B6486A715D}"/>
                </a:ext>
              </a:extLst>
            </p:cNvPr>
            <p:cNvSpPr/>
            <p:nvPr/>
          </p:nvSpPr>
          <p:spPr>
            <a:xfrm>
              <a:off x="5394775" y="877675"/>
              <a:ext cx="382500" cy="388775"/>
            </a:xfrm>
            <a:custGeom>
              <a:avLst/>
              <a:gdLst/>
              <a:ahLst/>
              <a:cxnLst/>
              <a:rect l="l" t="t" r="r" b="b"/>
              <a:pathLst>
                <a:path w="15300" h="15551" extrusionOk="0">
                  <a:moveTo>
                    <a:pt x="5267" y="0"/>
                  </a:moveTo>
                  <a:lnTo>
                    <a:pt x="4264" y="251"/>
                  </a:lnTo>
                  <a:lnTo>
                    <a:pt x="3135" y="627"/>
                  </a:lnTo>
                  <a:lnTo>
                    <a:pt x="2132" y="1004"/>
                  </a:lnTo>
                  <a:lnTo>
                    <a:pt x="1379" y="1505"/>
                  </a:lnTo>
                  <a:lnTo>
                    <a:pt x="627" y="2132"/>
                  </a:lnTo>
                  <a:lnTo>
                    <a:pt x="125" y="2634"/>
                  </a:lnTo>
                  <a:lnTo>
                    <a:pt x="0" y="3010"/>
                  </a:lnTo>
                  <a:lnTo>
                    <a:pt x="0" y="3512"/>
                  </a:lnTo>
                  <a:lnTo>
                    <a:pt x="125" y="4013"/>
                  </a:lnTo>
                  <a:lnTo>
                    <a:pt x="376" y="4640"/>
                  </a:lnTo>
                  <a:lnTo>
                    <a:pt x="752" y="5393"/>
                  </a:lnTo>
                  <a:lnTo>
                    <a:pt x="1379" y="6020"/>
                  </a:lnTo>
                  <a:lnTo>
                    <a:pt x="2006" y="6647"/>
                  </a:lnTo>
                  <a:lnTo>
                    <a:pt x="2759" y="7274"/>
                  </a:lnTo>
                  <a:lnTo>
                    <a:pt x="3511" y="7775"/>
                  </a:lnTo>
                  <a:lnTo>
                    <a:pt x="4013" y="7901"/>
                  </a:lnTo>
                  <a:lnTo>
                    <a:pt x="4515" y="8026"/>
                  </a:lnTo>
                  <a:lnTo>
                    <a:pt x="5769" y="8026"/>
                  </a:lnTo>
                  <a:lnTo>
                    <a:pt x="6897" y="7901"/>
                  </a:lnTo>
                  <a:lnTo>
                    <a:pt x="8026" y="7525"/>
                  </a:lnTo>
                  <a:lnTo>
                    <a:pt x="10032" y="6898"/>
                  </a:lnTo>
                  <a:lnTo>
                    <a:pt x="10534" y="6772"/>
                  </a:lnTo>
                  <a:lnTo>
                    <a:pt x="10785" y="6647"/>
                  </a:lnTo>
                  <a:lnTo>
                    <a:pt x="10785" y="8653"/>
                  </a:lnTo>
                  <a:lnTo>
                    <a:pt x="10659" y="10158"/>
                  </a:lnTo>
                  <a:lnTo>
                    <a:pt x="10785" y="11287"/>
                  </a:lnTo>
                  <a:lnTo>
                    <a:pt x="11036" y="12541"/>
                  </a:lnTo>
                  <a:lnTo>
                    <a:pt x="11412" y="13920"/>
                  </a:lnTo>
                  <a:lnTo>
                    <a:pt x="11663" y="14547"/>
                  </a:lnTo>
                  <a:lnTo>
                    <a:pt x="11913" y="15174"/>
                  </a:lnTo>
                  <a:lnTo>
                    <a:pt x="12290" y="15425"/>
                  </a:lnTo>
                  <a:lnTo>
                    <a:pt x="12666" y="15550"/>
                  </a:lnTo>
                  <a:lnTo>
                    <a:pt x="12917" y="15425"/>
                  </a:lnTo>
                  <a:lnTo>
                    <a:pt x="13167" y="15300"/>
                  </a:lnTo>
                  <a:lnTo>
                    <a:pt x="13544" y="14673"/>
                  </a:lnTo>
                  <a:lnTo>
                    <a:pt x="14045" y="13669"/>
                  </a:lnTo>
                  <a:lnTo>
                    <a:pt x="14421" y="12666"/>
                  </a:lnTo>
                  <a:lnTo>
                    <a:pt x="15048" y="10409"/>
                  </a:lnTo>
                  <a:lnTo>
                    <a:pt x="15299" y="8779"/>
                  </a:lnTo>
                  <a:lnTo>
                    <a:pt x="15174" y="8152"/>
                  </a:lnTo>
                  <a:lnTo>
                    <a:pt x="15048" y="7650"/>
                  </a:lnTo>
                  <a:lnTo>
                    <a:pt x="14672" y="6647"/>
                  </a:lnTo>
                  <a:lnTo>
                    <a:pt x="14171" y="5894"/>
                  </a:lnTo>
                  <a:lnTo>
                    <a:pt x="14045" y="5644"/>
                  </a:lnTo>
                  <a:lnTo>
                    <a:pt x="14045" y="5267"/>
                  </a:lnTo>
                  <a:lnTo>
                    <a:pt x="14045" y="4766"/>
                  </a:lnTo>
                  <a:lnTo>
                    <a:pt x="13794" y="4013"/>
                  </a:lnTo>
                  <a:lnTo>
                    <a:pt x="13418" y="3386"/>
                  </a:lnTo>
                  <a:lnTo>
                    <a:pt x="13167" y="3136"/>
                  </a:lnTo>
                  <a:lnTo>
                    <a:pt x="13042" y="3386"/>
                  </a:lnTo>
                  <a:lnTo>
                    <a:pt x="13042" y="3888"/>
                  </a:lnTo>
                  <a:lnTo>
                    <a:pt x="13167" y="4766"/>
                  </a:lnTo>
                  <a:lnTo>
                    <a:pt x="13042" y="4264"/>
                  </a:lnTo>
                  <a:lnTo>
                    <a:pt x="12791" y="3763"/>
                  </a:lnTo>
                  <a:lnTo>
                    <a:pt x="12164" y="3136"/>
                  </a:lnTo>
                  <a:lnTo>
                    <a:pt x="11537" y="2634"/>
                  </a:lnTo>
                  <a:lnTo>
                    <a:pt x="11286" y="2508"/>
                  </a:lnTo>
                  <a:lnTo>
                    <a:pt x="11788" y="3512"/>
                  </a:lnTo>
                  <a:lnTo>
                    <a:pt x="12290" y="4390"/>
                  </a:lnTo>
                  <a:lnTo>
                    <a:pt x="11663" y="3763"/>
                  </a:lnTo>
                  <a:lnTo>
                    <a:pt x="10283" y="2383"/>
                  </a:lnTo>
                  <a:lnTo>
                    <a:pt x="9405" y="1505"/>
                  </a:lnTo>
                  <a:lnTo>
                    <a:pt x="8402" y="878"/>
                  </a:lnTo>
                  <a:lnTo>
                    <a:pt x="7399" y="377"/>
                  </a:lnTo>
                  <a:lnTo>
                    <a:pt x="6897" y="126"/>
                  </a:lnTo>
                  <a:lnTo>
                    <a:pt x="63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6455;p64">
              <a:extLst>
                <a:ext uri="{FF2B5EF4-FFF2-40B4-BE49-F238E27FC236}">
                  <a16:creationId xmlns:a16="http://schemas.microsoft.com/office/drawing/2014/main" id="{53C0BF29-A57B-42AF-BA62-98A5C7ADE57C}"/>
                </a:ext>
              </a:extLst>
            </p:cNvPr>
            <p:cNvSpPr/>
            <p:nvPr/>
          </p:nvSpPr>
          <p:spPr>
            <a:xfrm>
              <a:off x="5441800" y="1021875"/>
              <a:ext cx="250825" cy="78425"/>
            </a:xfrm>
            <a:custGeom>
              <a:avLst/>
              <a:gdLst/>
              <a:ahLst/>
              <a:cxnLst/>
              <a:rect l="l" t="t" r="r" b="b"/>
              <a:pathLst>
                <a:path w="10033" h="3137" extrusionOk="0">
                  <a:moveTo>
                    <a:pt x="9782" y="1"/>
                  </a:moveTo>
                  <a:lnTo>
                    <a:pt x="8653" y="628"/>
                  </a:lnTo>
                  <a:lnTo>
                    <a:pt x="7650" y="1380"/>
                  </a:lnTo>
                  <a:lnTo>
                    <a:pt x="6396" y="2007"/>
                  </a:lnTo>
                  <a:lnTo>
                    <a:pt x="5016" y="2384"/>
                  </a:lnTo>
                  <a:lnTo>
                    <a:pt x="4389" y="2509"/>
                  </a:lnTo>
                  <a:lnTo>
                    <a:pt x="3637" y="2634"/>
                  </a:lnTo>
                  <a:lnTo>
                    <a:pt x="2884" y="2509"/>
                  </a:lnTo>
                  <a:lnTo>
                    <a:pt x="2257" y="2384"/>
                  </a:lnTo>
                  <a:lnTo>
                    <a:pt x="1003" y="1882"/>
                  </a:lnTo>
                  <a:lnTo>
                    <a:pt x="0" y="1130"/>
                  </a:lnTo>
                  <a:lnTo>
                    <a:pt x="0" y="1255"/>
                  </a:lnTo>
                  <a:lnTo>
                    <a:pt x="502" y="1757"/>
                  </a:lnTo>
                  <a:lnTo>
                    <a:pt x="1003" y="2133"/>
                  </a:lnTo>
                  <a:lnTo>
                    <a:pt x="1505" y="2509"/>
                  </a:lnTo>
                  <a:lnTo>
                    <a:pt x="2132" y="2760"/>
                  </a:lnTo>
                  <a:lnTo>
                    <a:pt x="2759" y="3011"/>
                  </a:lnTo>
                  <a:lnTo>
                    <a:pt x="3511" y="3011"/>
                  </a:lnTo>
                  <a:lnTo>
                    <a:pt x="4138" y="3136"/>
                  </a:lnTo>
                  <a:lnTo>
                    <a:pt x="4891" y="3011"/>
                  </a:lnTo>
                  <a:lnTo>
                    <a:pt x="6270" y="2634"/>
                  </a:lnTo>
                  <a:lnTo>
                    <a:pt x="7650" y="2133"/>
                  </a:lnTo>
                  <a:lnTo>
                    <a:pt x="8904" y="1380"/>
                  </a:lnTo>
                  <a:lnTo>
                    <a:pt x="9907" y="377"/>
                  </a:lnTo>
                  <a:lnTo>
                    <a:pt x="10032" y="252"/>
                  </a:lnTo>
                  <a:lnTo>
                    <a:pt x="10032" y="126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6456;p64">
              <a:extLst>
                <a:ext uri="{FF2B5EF4-FFF2-40B4-BE49-F238E27FC236}">
                  <a16:creationId xmlns:a16="http://schemas.microsoft.com/office/drawing/2014/main" id="{6304A972-FC01-40FE-978D-959E4E523BF8}"/>
                </a:ext>
              </a:extLst>
            </p:cNvPr>
            <p:cNvSpPr/>
            <p:nvPr/>
          </p:nvSpPr>
          <p:spPr>
            <a:xfrm>
              <a:off x="5460600" y="1162975"/>
              <a:ext cx="134825" cy="131700"/>
            </a:xfrm>
            <a:custGeom>
              <a:avLst/>
              <a:gdLst/>
              <a:ahLst/>
              <a:cxnLst/>
              <a:rect l="l" t="t" r="r" b="b"/>
              <a:pathLst>
                <a:path w="5393" h="5268" extrusionOk="0">
                  <a:moveTo>
                    <a:pt x="2759" y="251"/>
                  </a:moveTo>
                  <a:lnTo>
                    <a:pt x="3386" y="376"/>
                  </a:lnTo>
                  <a:lnTo>
                    <a:pt x="3763" y="502"/>
                  </a:lnTo>
                  <a:lnTo>
                    <a:pt x="4139" y="753"/>
                  </a:lnTo>
                  <a:lnTo>
                    <a:pt x="4515" y="1129"/>
                  </a:lnTo>
                  <a:lnTo>
                    <a:pt x="4766" y="1505"/>
                  </a:lnTo>
                  <a:lnTo>
                    <a:pt x="4891" y="1881"/>
                  </a:lnTo>
                  <a:lnTo>
                    <a:pt x="5017" y="2257"/>
                  </a:lnTo>
                  <a:lnTo>
                    <a:pt x="5017" y="2759"/>
                  </a:lnTo>
                  <a:lnTo>
                    <a:pt x="5017" y="3261"/>
                  </a:lnTo>
                  <a:lnTo>
                    <a:pt x="4766" y="3637"/>
                  </a:lnTo>
                  <a:lnTo>
                    <a:pt x="4515" y="4013"/>
                  </a:lnTo>
                  <a:lnTo>
                    <a:pt x="4264" y="4389"/>
                  </a:lnTo>
                  <a:lnTo>
                    <a:pt x="3888" y="4640"/>
                  </a:lnTo>
                  <a:lnTo>
                    <a:pt x="3512" y="4766"/>
                  </a:lnTo>
                  <a:lnTo>
                    <a:pt x="3010" y="4891"/>
                  </a:lnTo>
                  <a:lnTo>
                    <a:pt x="2132" y="4891"/>
                  </a:lnTo>
                  <a:lnTo>
                    <a:pt x="1631" y="4640"/>
                  </a:lnTo>
                  <a:lnTo>
                    <a:pt x="1255" y="4515"/>
                  </a:lnTo>
                  <a:lnTo>
                    <a:pt x="1004" y="4138"/>
                  </a:lnTo>
                  <a:lnTo>
                    <a:pt x="753" y="3762"/>
                  </a:lnTo>
                  <a:lnTo>
                    <a:pt x="502" y="3386"/>
                  </a:lnTo>
                  <a:lnTo>
                    <a:pt x="377" y="2884"/>
                  </a:lnTo>
                  <a:lnTo>
                    <a:pt x="377" y="2508"/>
                  </a:lnTo>
                  <a:lnTo>
                    <a:pt x="502" y="2007"/>
                  </a:lnTo>
                  <a:lnTo>
                    <a:pt x="753" y="1254"/>
                  </a:lnTo>
                  <a:lnTo>
                    <a:pt x="1255" y="753"/>
                  </a:lnTo>
                  <a:lnTo>
                    <a:pt x="2007" y="376"/>
                  </a:lnTo>
                  <a:lnTo>
                    <a:pt x="2759" y="251"/>
                  </a:lnTo>
                  <a:close/>
                  <a:moveTo>
                    <a:pt x="2383" y="0"/>
                  </a:moveTo>
                  <a:lnTo>
                    <a:pt x="1882" y="126"/>
                  </a:lnTo>
                  <a:lnTo>
                    <a:pt x="1380" y="251"/>
                  </a:lnTo>
                  <a:lnTo>
                    <a:pt x="1004" y="627"/>
                  </a:lnTo>
                  <a:lnTo>
                    <a:pt x="628" y="1003"/>
                  </a:lnTo>
                  <a:lnTo>
                    <a:pt x="377" y="1380"/>
                  </a:lnTo>
                  <a:lnTo>
                    <a:pt x="126" y="1881"/>
                  </a:lnTo>
                  <a:lnTo>
                    <a:pt x="1" y="2508"/>
                  </a:lnTo>
                  <a:lnTo>
                    <a:pt x="1" y="3010"/>
                  </a:lnTo>
                  <a:lnTo>
                    <a:pt x="126" y="3511"/>
                  </a:lnTo>
                  <a:lnTo>
                    <a:pt x="377" y="4013"/>
                  </a:lnTo>
                  <a:lnTo>
                    <a:pt x="753" y="4389"/>
                  </a:lnTo>
                  <a:lnTo>
                    <a:pt x="1129" y="4766"/>
                  </a:lnTo>
                  <a:lnTo>
                    <a:pt x="1505" y="5016"/>
                  </a:lnTo>
                  <a:lnTo>
                    <a:pt x="2007" y="5267"/>
                  </a:lnTo>
                  <a:lnTo>
                    <a:pt x="3136" y="5267"/>
                  </a:lnTo>
                  <a:lnTo>
                    <a:pt x="3512" y="5142"/>
                  </a:lnTo>
                  <a:lnTo>
                    <a:pt x="4390" y="4766"/>
                  </a:lnTo>
                  <a:lnTo>
                    <a:pt x="4891" y="4138"/>
                  </a:lnTo>
                  <a:lnTo>
                    <a:pt x="5142" y="3762"/>
                  </a:lnTo>
                  <a:lnTo>
                    <a:pt x="5267" y="3261"/>
                  </a:lnTo>
                  <a:lnTo>
                    <a:pt x="5393" y="2759"/>
                  </a:lnTo>
                  <a:lnTo>
                    <a:pt x="5393" y="2257"/>
                  </a:lnTo>
                  <a:lnTo>
                    <a:pt x="5267" y="1756"/>
                  </a:lnTo>
                  <a:lnTo>
                    <a:pt x="5017" y="1254"/>
                  </a:lnTo>
                  <a:lnTo>
                    <a:pt x="4766" y="878"/>
                  </a:lnTo>
                  <a:lnTo>
                    <a:pt x="4390" y="502"/>
                  </a:lnTo>
                  <a:lnTo>
                    <a:pt x="3888" y="251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6457;p64">
              <a:extLst>
                <a:ext uri="{FF2B5EF4-FFF2-40B4-BE49-F238E27FC236}">
                  <a16:creationId xmlns:a16="http://schemas.microsoft.com/office/drawing/2014/main" id="{CA4EAB13-0CAC-42C2-BFAE-460899F149D7}"/>
                </a:ext>
              </a:extLst>
            </p:cNvPr>
            <p:cNvSpPr/>
            <p:nvPr/>
          </p:nvSpPr>
          <p:spPr>
            <a:xfrm>
              <a:off x="5328925" y="1141025"/>
              <a:ext cx="100350" cy="134825"/>
            </a:xfrm>
            <a:custGeom>
              <a:avLst/>
              <a:gdLst/>
              <a:ahLst/>
              <a:cxnLst/>
              <a:rect l="l" t="t" r="r" b="b"/>
              <a:pathLst>
                <a:path w="4014" h="5393" extrusionOk="0">
                  <a:moveTo>
                    <a:pt x="2258" y="377"/>
                  </a:moveTo>
                  <a:lnTo>
                    <a:pt x="2634" y="502"/>
                  </a:lnTo>
                  <a:lnTo>
                    <a:pt x="2885" y="627"/>
                  </a:lnTo>
                  <a:lnTo>
                    <a:pt x="3136" y="878"/>
                  </a:lnTo>
                  <a:lnTo>
                    <a:pt x="3386" y="1129"/>
                  </a:lnTo>
                  <a:lnTo>
                    <a:pt x="3637" y="2007"/>
                  </a:lnTo>
                  <a:lnTo>
                    <a:pt x="3637" y="2885"/>
                  </a:lnTo>
                  <a:lnTo>
                    <a:pt x="3386" y="3762"/>
                  </a:lnTo>
                  <a:lnTo>
                    <a:pt x="3010" y="4389"/>
                  </a:lnTo>
                  <a:lnTo>
                    <a:pt x="2634" y="4640"/>
                  </a:lnTo>
                  <a:lnTo>
                    <a:pt x="2383" y="4891"/>
                  </a:lnTo>
                  <a:lnTo>
                    <a:pt x="2007" y="5016"/>
                  </a:lnTo>
                  <a:lnTo>
                    <a:pt x="1756" y="5016"/>
                  </a:lnTo>
                  <a:lnTo>
                    <a:pt x="1380" y="4891"/>
                  </a:lnTo>
                  <a:lnTo>
                    <a:pt x="1129" y="4766"/>
                  </a:lnTo>
                  <a:lnTo>
                    <a:pt x="878" y="4515"/>
                  </a:lnTo>
                  <a:lnTo>
                    <a:pt x="628" y="4139"/>
                  </a:lnTo>
                  <a:lnTo>
                    <a:pt x="377" y="3386"/>
                  </a:lnTo>
                  <a:lnTo>
                    <a:pt x="377" y="2508"/>
                  </a:lnTo>
                  <a:lnTo>
                    <a:pt x="628" y="1631"/>
                  </a:lnTo>
                  <a:lnTo>
                    <a:pt x="1129" y="878"/>
                  </a:lnTo>
                  <a:lnTo>
                    <a:pt x="1631" y="502"/>
                  </a:lnTo>
                  <a:lnTo>
                    <a:pt x="2132" y="377"/>
                  </a:lnTo>
                  <a:close/>
                  <a:moveTo>
                    <a:pt x="2007" y="0"/>
                  </a:moveTo>
                  <a:lnTo>
                    <a:pt x="1380" y="251"/>
                  </a:lnTo>
                  <a:lnTo>
                    <a:pt x="878" y="627"/>
                  </a:lnTo>
                  <a:lnTo>
                    <a:pt x="502" y="1004"/>
                  </a:lnTo>
                  <a:lnTo>
                    <a:pt x="251" y="1505"/>
                  </a:lnTo>
                  <a:lnTo>
                    <a:pt x="126" y="1881"/>
                  </a:lnTo>
                  <a:lnTo>
                    <a:pt x="1" y="2383"/>
                  </a:lnTo>
                  <a:lnTo>
                    <a:pt x="1" y="3010"/>
                  </a:lnTo>
                  <a:lnTo>
                    <a:pt x="1" y="3512"/>
                  </a:lnTo>
                  <a:lnTo>
                    <a:pt x="126" y="4013"/>
                  </a:lnTo>
                  <a:lnTo>
                    <a:pt x="377" y="4389"/>
                  </a:lnTo>
                  <a:lnTo>
                    <a:pt x="628" y="4766"/>
                  </a:lnTo>
                  <a:lnTo>
                    <a:pt x="878" y="5016"/>
                  </a:lnTo>
                  <a:lnTo>
                    <a:pt x="1255" y="5267"/>
                  </a:lnTo>
                  <a:lnTo>
                    <a:pt x="1631" y="5393"/>
                  </a:lnTo>
                  <a:lnTo>
                    <a:pt x="1882" y="5393"/>
                  </a:lnTo>
                  <a:lnTo>
                    <a:pt x="2258" y="5267"/>
                  </a:lnTo>
                  <a:lnTo>
                    <a:pt x="2634" y="5142"/>
                  </a:lnTo>
                  <a:lnTo>
                    <a:pt x="2885" y="5016"/>
                  </a:lnTo>
                  <a:lnTo>
                    <a:pt x="3261" y="4640"/>
                  </a:lnTo>
                  <a:lnTo>
                    <a:pt x="3763" y="3888"/>
                  </a:lnTo>
                  <a:lnTo>
                    <a:pt x="4013" y="2885"/>
                  </a:lnTo>
                  <a:lnTo>
                    <a:pt x="4013" y="2383"/>
                  </a:lnTo>
                  <a:lnTo>
                    <a:pt x="4013" y="2007"/>
                  </a:lnTo>
                  <a:lnTo>
                    <a:pt x="3888" y="1505"/>
                  </a:lnTo>
                  <a:lnTo>
                    <a:pt x="3637" y="1004"/>
                  </a:lnTo>
                  <a:lnTo>
                    <a:pt x="3512" y="627"/>
                  </a:lnTo>
                  <a:lnTo>
                    <a:pt x="3136" y="377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6458;p64">
              <a:extLst>
                <a:ext uri="{FF2B5EF4-FFF2-40B4-BE49-F238E27FC236}">
                  <a16:creationId xmlns:a16="http://schemas.microsoft.com/office/drawing/2014/main" id="{99827D60-F117-493D-ADF7-0D8C86945601}"/>
                </a:ext>
              </a:extLst>
            </p:cNvPr>
            <p:cNvSpPr/>
            <p:nvPr/>
          </p:nvSpPr>
          <p:spPr>
            <a:xfrm>
              <a:off x="5422975" y="1197450"/>
              <a:ext cx="50200" cy="21975"/>
            </a:xfrm>
            <a:custGeom>
              <a:avLst/>
              <a:gdLst/>
              <a:ahLst/>
              <a:cxnLst/>
              <a:rect l="l" t="t" r="r" b="b"/>
              <a:pathLst>
                <a:path w="2008" h="879" extrusionOk="0">
                  <a:moveTo>
                    <a:pt x="502" y="1"/>
                  </a:moveTo>
                  <a:lnTo>
                    <a:pt x="251" y="126"/>
                  </a:lnTo>
                  <a:lnTo>
                    <a:pt x="1" y="251"/>
                  </a:lnTo>
                  <a:lnTo>
                    <a:pt x="251" y="502"/>
                  </a:lnTo>
                  <a:lnTo>
                    <a:pt x="502" y="377"/>
                  </a:lnTo>
                  <a:lnTo>
                    <a:pt x="753" y="377"/>
                  </a:lnTo>
                  <a:lnTo>
                    <a:pt x="1129" y="502"/>
                  </a:lnTo>
                  <a:lnTo>
                    <a:pt x="1506" y="753"/>
                  </a:lnTo>
                  <a:lnTo>
                    <a:pt x="1631" y="878"/>
                  </a:lnTo>
                  <a:lnTo>
                    <a:pt x="2007" y="628"/>
                  </a:lnTo>
                  <a:lnTo>
                    <a:pt x="1631" y="377"/>
                  </a:lnTo>
                  <a:lnTo>
                    <a:pt x="1129" y="126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6459;p64">
              <a:extLst>
                <a:ext uri="{FF2B5EF4-FFF2-40B4-BE49-F238E27FC236}">
                  <a16:creationId xmlns:a16="http://schemas.microsoft.com/office/drawing/2014/main" id="{212E0291-E7D6-4D3A-ABCE-1C7FD42AF5EE}"/>
                </a:ext>
              </a:extLst>
            </p:cNvPr>
            <p:cNvSpPr/>
            <p:nvPr/>
          </p:nvSpPr>
          <p:spPr>
            <a:xfrm>
              <a:off x="5589150" y="1216275"/>
              <a:ext cx="178725" cy="59575"/>
            </a:xfrm>
            <a:custGeom>
              <a:avLst/>
              <a:gdLst/>
              <a:ahLst/>
              <a:cxnLst/>
              <a:rect l="l" t="t" r="r" b="b"/>
              <a:pathLst>
                <a:path w="7149" h="2383" extrusionOk="0">
                  <a:moveTo>
                    <a:pt x="0" y="0"/>
                  </a:moveTo>
                  <a:lnTo>
                    <a:pt x="0" y="376"/>
                  </a:lnTo>
                  <a:lnTo>
                    <a:pt x="3135" y="502"/>
                  </a:lnTo>
                  <a:lnTo>
                    <a:pt x="4765" y="627"/>
                  </a:lnTo>
                  <a:lnTo>
                    <a:pt x="5643" y="752"/>
                  </a:lnTo>
                  <a:lnTo>
                    <a:pt x="6145" y="1003"/>
                  </a:lnTo>
                  <a:lnTo>
                    <a:pt x="6396" y="1505"/>
                  </a:lnTo>
                  <a:lnTo>
                    <a:pt x="6772" y="2383"/>
                  </a:lnTo>
                  <a:lnTo>
                    <a:pt x="7148" y="2257"/>
                  </a:lnTo>
                  <a:lnTo>
                    <a:pt x="6772" y="1379"/>
                  </a:lnTo>
                  <a:lnTo>
                    <a:pt x="6270" y="752"/>
                  </a:lnTo>
                  <a:lnTo>
                    <a:pt x="6019" y="627"/>
                  </a:lnTo>
                  <a:lnTo>
                    <a:pt x="5769" y="502"/>
                  </a:lnTo>
                  <a:lnTo>
                    <a:pt x="4640" y="251"/>
                  </a:lnTo>
                  <a:lnTo>
                    <a:pt x="2634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6460;p64">
              <a:extLst>
                <a:ext uri="{FF2B5EF4-FFF2-40B4-BE49-F238E27FC236}">
                  <a16:creationId xmlns:a16="http://schemas.microsoft.com/office/drawing/2014/main" id="{4AFBD7DB-67D7-4F8A-8061-DB537E349F12}"/>
                </a:ext>
              </a:extLst>
            </p:cNvPr>
            <p:cNvSpPr/>
            <p:nvPr/>
          </p:nvSpPr>
          <p:spPr>
            <a:xfrm>
              <a:off x="5664375" y="1210000"/>
              <a:ext cx="116025" cy="147375"/>
            </a:xfrm>
            <a:custGeom>
              <a:avLst/>
              <a:gdLst/>
              <a:ahLst/>
              <a:cxnLst/>
              <a:rect l="l" t="t" r="r" b="b"/>
              <a:pathLst>
                <a:path w="4641" h="5895" extrusionOk="0">
                  <a:moveTo>
                    <a:pt x="3512" y="0"/>
                  </a:moveTo>
                  <a:lnTo>
                    <a:pt x="3010" y="126"/>
                  </a:lnTo>
                  <a:lnTo>
                    <a:pt x="2383" y="502"/>
                  </a:lnTo>
                  <a:lnTo>
                    <a:pt x="1882" y="878"/>
                  </a:lnTo>
                  <a:lnTo>
                    <a:pt x="1004" y="1881"/>
                  </a:lnTo>
                  <a:lnTo>
                    <a:pt x="628" y="2257"/>
                  </a:lnTo>
                  <a:lnTo>
                    <a:pt x="1" y="4766"/>
                  </a:lnTo>
                  <a:lnTo>
                    <a:pt x="126" y="4891"/>
                  </a:lnTo>
                  <a:lnTo>
                    <a:pt x="377" y="5393"/>
                  </a:lnTo>
                  <a:lnTo>
                    <a:pt x="1004" y="5769"/>
                  </a:lnTo>
                  <a:lnTo>
                    <a:pt x="1506" y="5894"/>
                  </a:lnTo>
                  <a:lnTo>
                    <a:pt x="2133" y="5769"/>
                  </a:lnTo>
                  <a:lnTo>
                    <a:pt x="2760" y="5393"/>
                  </a:lnTo>
                  <a:lnTo>
                    <a:pt x="3387" y="4766"/>
                  </a:lnTo>
                  <a:lnTo>
                    <a:pt x="3888" y="3888"/>
                  </a:lnTo>
                  <a:lnTo>
                    <a:pt x="4264" y="3010"/>
                  </a:lnTo>
                  <a:lnTo>
                    <a:pt x="4515" y="2132"/>
                  </a:lnTo>
                  <a:lnTo>
                    <a:pt x="4641" y="1254"/>
                  </a:lnTo>
                  <a:lnTo>
                    <a:pt x="4515" y="627"/>
                  </a:lnTo>
                  <a:lnTo>
                    <a:pt x="4264" y="376"/>
                  </a:lnTo>
                  <a:lnTo>
                    <a:pt x="4139" y="126"/>
                  </a:lnTo>
                  <a:lnTo>
                    <a:pt x="3888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6461;p64">
              <a:extLst>
                <a:ext uri="{FF2B5EF4-FFF2-40B4-BE49-F238E27FC236}">
                  <a16:creationId xmlns:a16="http://schemas.microsoft.com/office/drawing/2014/main" id="{9F15DBA9-9C99-4A22-9BC8-40EEADCCB3D7}"/>
                </a:ext>
              </a:extLst>
            </p:cNvPr>
            <p:cNvSpPr/>
            <p:nvPr/>
          </p:nvSpPr>
          <p:spPr>
            <a:xfrm>
              <a:off x="5686325" y="1244475"/>
              <a:ext cx="69000" cy="90950"/>
            </a:xfrm>
            <a:custGeom>
              <a:avLst/>
              <a:gdLst/>
              <a:ahLst/>
              <a:cxnLst/>
              <a:rect l="l" t="t" r="r" b="b"/>
              <a:pathLst>
                <a:path w="2760" h="3638" extrusionOk="0">
                  <a:moveTo>
                    <a:pt x="2759" y="1"/>
                  </a:moveTo>
                  <a:lnTo>
                    <a:pt x="2132" y="126"/>
                  </a:lnTo>
                  <a:lnTo>
                    <a:pt x="1631" y="377"/>
                  </a:lnTo>
                  <a:lnTo>
                    <a:pt x="1255" y="753"/>
                  </a:lnTo>
                  <a:lnTo>
                    <a:pt x="753" y="1255"/>
                  </a:lnTo>
                  <a:lnTo>
                    <a:pt x="502" y="1756"/>
                  </a:lnTo>
                  <a:lnTo>
                    <a:pt x="251" y="2383"/>
                  </a:lnTo>
                  <a:lnTo>
                    <a:pt x="126" y="2885"/>
                  </a:lnTo>
                  <a:lnTo>
                    <a:pt x="1" y="3512"/>
                  </a:lnTo>
                  <a:lnTo>
                    <a:pt x="126" y="3637"/>
                  </a:lnTo>
                  <a:lnTo>
                    <a:pt x="251" y="3512"/>
                  </a:lnTo>
                  <a:lnTo>
                    <a:pt x="753" y="2634"/>
                  </a:lnTo>
                  <a:lnTo>
                    <a:pt x="1004" y="2509"/>
                  </a:lnTo>
                  <a:lnTo>
                    <a:pt x="1255" y="2383"/>
                  </a:lnTo>
                  <a:lnTo>
                    <a:pt x="1505" y="2258"/>
                  </a:lnTo>
                  <a:lnTo>
                    <a:pt x="1882" y="2383"/>
                  </a:lnTo>
                  <a:lnTo>
                    <a:pt x="1882" y="2258"/>
                  </a:lnTo>
                  <a:lnTo>
                    <a:pt x="1756" y="2258"/>
                  </a:lnTo>
                  <a:lnTo>
                    <a:pt x="1505" y="2133"/>
                  </a:lnTo>
                  <a:lnTo>
                    <a:pt x="1129" y="2133"/>
                  </a:lnTo>
                  <a:lnTo>
                    <a:pt x="753" y="2258"/>
                  </a:lnTo>
                  <a:lnTo>
                    <a:pt x="502" y="2509"/>
                  </a:lnTo>
                  <a:lnTo>
                    <a:pt x="878" y="1756"/>
                  </a:lnTo>
                  <a:lnTo>
                    <a:pt x="1380" y="1004"/>
                  </a:lnTo>
                  <a:lnTo>
                    <a:pt x="2007" y="37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6462;p64">
              <a:extLst>
                <a:ext uri="{FF2B5EF4-FFF2-40B4-BE49-F238E27FC236}">
                  <a16:creationId xmlns:a16="http://schemas.microsoft.com/office/drawing/2014/main" id="{69D09BCC-A359-4282-8F65-EE6D26D366AF}"/>
                </a:ext>
              </a:extLst>
            </p:cNvPr>
            <p:cNvSpPr/>
            <p:nvPr/>
          </p:nvSpPr>
          <p:spPr>
            <a:xfrm>
              <a:off x="5758425" y="1210000"/>
              <a:ext cx="21975" cy="94075"/>
            </a:xfrm>
            <a:custGeom>
              <a:avLst/>
              <a:gdLst/>
              <a:ahLst/>
              <a:cxnLst/>
              <a:rect l="l" t="t" r="r" b="b"/>
              <a:pathLst>
                <a:path w="879" h="3763" extrusionOk="0">
                  <a:moveTo>
                    <a:pt x="1" y="0"/>
                  </a:moveTo>
                  <a:lnTo>
                    <a:pt x="210" y="42"/>
                  </a:lnTo>
                  <a:lnTo>
                    <a:pt x="210" y="42"/>
                  </a:lnTo>
                  <a:lnTo>
                    <a:pt x="126" y="0"/>
                  </a:lnTo>
                  <a:close/>
                  <a:moveTo>
                    <a:pt x="210" y="42"/>
                  </a:moveTo>
                  <a:lnTo>
                    <a:pt x="377" y="126"/>
                  </a:lnTo>
                  <a:lnTo>
                    <a:pt x="502" y="376"/>
                  </a:lnTo>
                  <a:lnTo>
                    <a:pt x="753" y="753"/>
                  </a:lnTo>
                  <a:lnTo>
                    <a:pt x="879" y="1380"/>
                  </a:lnTo>
                  <a:lnTo>
                    <a:pt x="879" y="1254"/>
                  </a:lnTo>
                  <a:lnTo>
                    <a:pt x="879" y="627"/>
                  </a:lnTo>
                  <a:lnTo>
                    <a:pt x="753" y="376"/>
                  </a:lnTo>
                  <a:lnTo>
                    <a:pt x="628" y="126"/>
                  </a:lnTo>
                  <a:lnTo>
                    <a:pt x="210" y="42"/>
                  </a:lnTo>
                  <a:close/>
                  <a:moveTo>
                    <a:pt x="879" y="1380"/>
                  </a:moveTo>
                  <a:lnTo>
                    <a:pt x="628" y="2508"/>
                  </a:lnTo>
                  <a:lnTo>
                    <a:pt x="126" y="3762"/>
                  </a:lnTo>
                  <a:lnTo>
                    <a:pt x="252" y="3762"/>
                  </a:lnTo>
                  <a:lnTo>
                    <a:pt x="502" y="3010"/>
                  </a:lnTo>
                  <a:lnTo>
                    <a:pt x="753" y="2257"/>
                  </a:lnTo>
                  <a:lnTo>
                    <a:pt x="879" y="1756"/>
                  </a:lnTo>
                  <a:lnTo>
                    <a:pt x="879" y="138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6463;p64">
              <a:extLst>
                <a:ext uri="{FF2B5EF4-FFF2-40B4-BE49-F238E27FC236}">
                  <a16:creationId xmlns:a16="http://schemas.microsoft.com/office/drawing/2014/main" id="{BD8D7FE3-94D1-4C34-AC20-F6F0C2720E0B}"/>
                </a:ext>
              </a:extLst>
            </p:cNvPr>
            <p:cNvSpPr/>
            <p:nvPr/>
          </p:nvSpPr>
          <p:spPr>
            <a:xfrm>
              <a:off x="5432375" y="1567400"/>
              <a:ext cx="266525" cy="156775"/>
            </a:xfrm>
            <a:custGeom>
              <a:avLst/>
              <a:gdLst/>
              <a:ahLst/>
              <a:cxnLst/>
              <a:rect l="l" t="t" r="r" b="b"/>
              <a:pathLst>
                <a:path w="10661" h="6271" extrusionOk="0">
                  <a:moveTo>
                    <a:pt x="502" y="0"/>
                  </a:moveTo>
                  <a:lnTo>
                    <a:pt x="126" y="2007"/>
                  </a:lnTo>
                  <a:lnTo>
                    <a:pt x="377" y="1004"/>
                  </a:lnTo>
                  <a:lnTo>
                    <a:pt x="502" y="0"/>
                  </a:lnTo>
                  <a:close/>
                  <a:moveTo>
                    <a:pt x="10660" y="1129"/>
                  </a:moveTo>
                  <a:lnTo>
                    <a:pt x="9532" y="2383"/>
                  </a:lnTo>
                  <a:lnTo>
                    <a:pt x="8403" y="3386"/>
                  </a:lnTo>
                  <a:lnTo>
                    <a:pt x="7149" y="4389"/>
                  </a:lnTo>
                  <a:lnTo>
                    <a:pt x="5769" y="5142"/>
                  </a:lnTo>
                  <a:lnTo>
                    <a:pt x="5017" y="5518"/>
                  </a:lnTo>
                  <a:lnTo>
                    <a:pt x="4265" y="5769"/>
                  </a:lnTo>
                  <a:lnTo>
                    <a:pt x="3387" y="5894"/>
                  </a:lnTo>
                  <a:lnTo>
                    <a:pt x="2634" y="5894"/>
                  </a:lnTo>
                  <a:lnTo>
                    <a:pt x="1882" y="5643"/>
                  </a:lnTo>
                  <a:lnTo>
                    <a:pt x="1255" y="5267"/>
                  </a:lnTo>
                  <a:lnTo>
                    <a:pt x="753" y="4640"/>
                  </a:lnTo>
                  <a:lnTo>
                    <a:pt x="377" y="4013"/>
                  </a:lnTo>
                  <a:lnTo>
                    <a:pt x="126" y="3010"/>
                  </a:lnTo>
                  <a:lnTo>
                    <a:pt x="126" y="2007"/>
                  </a:lnTo>
                  <a:lnTo>
                    <a:pt x="1" y="2885"/>
                  </a:lnTo>
                  <a:lnTo>
                    <a:pt x="126" y="3762"/>
                  </a:lnTo>
                  <a:lnTo>
                    <a:pt x="252" y="4515"/>
                  </a:lnTo>
                  <a:lnTo>
                    <a:pt x="628" y="5142"/>
                  </a:lnTo>
                  <a:lnTo>
                    <a:pt x="1255" y="5643"/>
                  </a:lnTo>
                  <a:lnTo>
                    <a:pt x="1882" y="6020"/>
                  </a:lnTo>
                  <a:lnTo>
                    <a:pt x="2634" y="6270"/>
                  </a:lnTo>
                  <a:lnTo>
                    <a:pt x="3512" y="6270"/>
                  </a:lnTo>
                  <a:lnTo>
                    <a:pt x="4390" y="6145"/>
                  </a:lnTo>
                  <a:lnTo>
                    <a:pt x="5142" y="5894"/>
                  </a:lnTo>
                  <a:lnTo>
                    <a:pt x="6020" y="5518"/>
                  </a:lnTo>
                  <a:lnTo>
                    <a:pt x="6773" y="5016"/>
                  </a:lnTo>
                  <a:lnTo>
                    <a:pt x="8027" y="4013"/>
                  </a:lnTo>
                  <a:lnTo>
                    <a:pt x="9406" y="2759"/>
                  </a:lnTo>
                  <a:lnTo>
                    <a:pt x="10159" y="2007"/>
                  </a:lnTo>
                  <a:lnTo>
                    <a:pt x="10660" y="1254"/>
                  </a:lnTo>
                  <a:lnTo>
                    <a:pt x="10660" y="112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464;p64">
              <a:extLst>
                <a:ext uri="{FF2B5EF4-FFF2-40B4-BE49-F238E27FC236}">
                  <a16:creationId xmlns:a16="http://schemas.microsoft.com/office/drawing/2014/main" id="{1006322B-8019-4572-9BF9-D3201FB8251A}"/>
                </a:ext>
              </a:extLst>
            </p:cNvPr>
            <p:cNvSpPr/>
            <p:nvPr/>
          </p:nvSpPr>
          <p:spPr>
            <a:xfrm>
              <a:off x="1660875" y="2815175"/>
              <a:ext cx="4495750" cy="159900"/>
            </a:xfrm>
            <a:custGeom>
              <a:avLst/>
              <a:gdLst/>
              <a:ahLst/>
              <a:cxnLst/>
              <a:rect l="l" t="t" r="r" b="b"/>
              <a:pathLst>
                <a:path w="179830" h="6396" extrusionOk="0">
                  <a:moveTo>
                    <a:pt x="0" y="0"/>
                  </a:moveTo>
                  <a:lnTo>
                    <a:pt x="0" y="6396"/>
                  </a:lnTo>
                  <a:lnTo>
                    <a:pt x="179829" y="6396"/>
                  </a:lnTo>
                  <a:lnTo>
                    <a:pt x="17982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6465;p64">
              <a:extLst>
                <a:ext uri="{FF2B5EF4-FFF2-40B4-BE49-F238E27FC236}">
                  <a16:creationId xmlns:a16="http://schemas.microsoft.com/office/drawing/2014/main" id="{BF6788F3-236C-42A0-BB18-AC563DC7E5F7}"/>
                </a:ext>
              </a:extLst>
            </p:cNvPr>
            <p:cNvSpPr/>
            <p:nvPr/>
          </p:nvSpPr>
          <p:spPr>
            <a:xfrm>
              <a:off x="1660875" y="2912350"/>
              <a:ext cx="4495750" cy="62725"/>
            </a:xfrm>
            <a:custGeom>
              <a:avLst/>
              <a:gdLst/>
              <a:ahLst/>
              <a:cxnLst/>
              <a:rect l="l" t="t" r="r" b="b"/>
              <a:pathLst>
                <a:path w="179830" h="2509" extrusionOk="0">
                  <a:moveTo>
                    <a:pt x="0" y="1"/>
                  </a:moveTo>
                  <a:lnTo>
                    <a:pt x="0" y="2509"/>
                  </a:lnTo>
                  <a:lnTo>
                    <a:pt x="179829" y="2509"/>
                  </a:lnTo>
                  <a:lnTo>
                    <a:pt x="17982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6466;p64">
              <a:extLst>
                <a:ext uri="{FF2B5EF4-FFF2-40B4-BE49-F238E27FC236}">
                  <a16:creationId xmlns:a16="http://schemas.microsoft.com/office/drawing/2014/main" id="{95B87A15-95C8-4D40-8FD2-AD96FADF7C33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extrusionOk="0">
                  <a:moveTo>
                    <a:pt x="7525" y="1"/>
                  </a:moveTo>
                  <a:lnTo>
                    <a:pt x="1" y="89664"/>
                  </a:lnTo>
                  <a:lnTo>
                    <a:pt x="2509" y="89664"/>
                  </a:lnTo>
                  <a:lnTo>
                    <a:pt x="14046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6467;p64">
              <a:extLst>
                <a:ext uri="{FF2B5EF4-FFF2-40B4-BE49-F238E27FC236}">
                  <a16:creationId xmlns:a16="http://schemas.microsoft.com/office/drawing/2014/main" id="{96C495E3-2411-436E-A16D-52E35981768D}"/>
                </a:ext>
              </a:extLst>
            </p:cNvPr>
            <p:cNvSpPr/>
            <p:nvPr/>
          </p:nvSpPr>
          <p:spPr>
            <a:xfrm>
              <a:off x="1758050" y="2975050"/>
              <a:ext cx="351175" cy="2241625"/>
            </a:xfrm>
            <a:custGeom>
              <a:avLst/>
              <a:gdLst/>
              <a:ahLst/>
              <a:cxnLst/>
              <a:rect l="l" t="t" r="r" b="b"/>
              <a:pathLst>
                <a:path w="14047" h="89665" fill="none" extrusionOk="0">
                  <a:moveTo>
                    <a:pt x="2509" y="89664"/>
                  </a:moveTo>
                  <a:lnTo>
                    <a:pt x="1" y="89664"/>
                  </a:lnTo>
                  <a:lnTo>
                    <a:pt x="7525" y="1"/>
                  </a:lnTo>
                  <a:lnTo>
                    <a:pt x="14046" y="1"/>
                  </a:lnTo>
                  <a:lnTo>
                    <a:pt x="2509" y="89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6468;p64">
              <a:extLst>
                <a:ext uri="{FF2B5EF4-FFF2-40B4-BE49-F238E27FC236}">
                  <a16:creationId xmlns:a16="http://schemas.microsoft.com/office/drawing/2014/main" id="{BC268955-7C76-46E4-B65A-771E36CDEDAD}"/>
                </a:ext>
              </a:extLst>
            </p:cNvPr>
            <p:cNvSpPr/>
            <p:nvPr/>
          </p:nvSpPr>
          <p:spPr>
            <a:xfrm>
              <a:off x="1933625" y="2975050"/>
              <a:ext cx="175600" cy="150525"/>
            </a:xfrm>
            <a:custGeom>
              <a:avLst/>
              <a:gdLst/>
              <a:ahLst/>
              <a:cxnLst/>
              <a:rect l="l" t="t" r="r" b="b"/>
              <a:pathLst>
                <a:path w="7024" h="6021" extrusionOk="0">
                  <a:moveTo>
                    <a:pt x="502" y="1"/>
                  </a:moveTo>
                  <a:lnTo>
                    <a:pt x="0" y="6020"/>
                  </a:lnTo>
                  <a:lnTo>
                    <a:pt x="6271" y="6020"/>
                  </a:lnTo>
                  <a:lnTo>
                    <a:pt x="70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6469;p64">
              <a:extLst>
                <a:ext uri="{FF2B5EF4-FFF2-40B4-BE49-F238E27FC236}">
                  <a16:creationId xmlns:a16="http://schemas.microsoft.com/office/drawing/2014/main" id="{4C5850B0-CC2B-444D-9DD0-F463AD3E5611}"/>
                </a:ext>
              </a:extLst>
            </p:cNvPr>
            <p:cNvSpPr/>
            <p:nvPr/>
          </p:nvSpPr>
          <p:spPr>
            <a:xfrm>
              <a:off x="5708275" y="2975050"/>
              <a:ext cx="351150" cy="2241625"/>
            </a:xfrm>
            <a:custGeom>
              <a:avLst/>
              <a:gdLst/>
              <a:ahLst/>
              <a:cxnLst/>
              <a:rect l="l" t="t" r="r" b="b"/>
              <a:pathLst>
                <a:path w="14046" h="89665" extrusionOk="0">
                  <a:moveTo>
                    <a:pt x="0" y="1"/>
                  </a:moveTo>
                  <a:lnTo>
                    <a:pt x="11538" y="89664"/>
                  </a:lnTo>
                  <a:lnTo>
                    <a:pt x="14046" y="89664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6470;p64">
              <a:extLst>
                <a:ext uri="{FF2B5EF4-FFF2-40B4-BE49-F238E27FC236}">
                  <a16:creationId xmlns:a16="http://schemas.microsoft.com/office/drawing/2014/main" id="{249B561F-34CE-41E9-9758-2EF19BF683E3}"/>
                </a:ext>
              </a:extLst>
            </p:cNvPr>
            <p:cNvSpPr/>
            <p:nvPr/>
          </p:nvSpPr>
          <p:spPr>
            <a:xfrm>
              <a:off x="5708275" y="2975050"/>
              <a:ext cx="175575" cy="150525"/>
            </a:xfrm>
            <a:custGeom>
              <a:avLst/>
              <a:gdLst/>
              <a:ahLst/>
              <a:cxnLst/>
              <a:rect l="l" t="t" r="r" b="b"/>
              <a:pathLst>
                <a:path w="7023" h="6021" extrusionOk="0">
                  <a:moveTo>
                    <a:pt x="0" y="1"/>
                  </a:moveTo>
                  <a:lnTo>
                    <a:pt x="753" y="6020"/>
                  </a:lnTo>
                  <a:lnTo>
                    <a:pt x="7023" y="6020"/>
                  </a:lnTo>
                  <a:lnTo>
                    <a:pt x="65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6471;p64">
              <a:extLst>
                <a:ext uri="{FF2B5EF4-FFF2-40B4-BE49-F238E27FC236}">
                  <a16:creationId xmlns:a16="http://schemas.microsoft.com/office/drawing/2014/main" id="{9BC0CB40-44FB-4352-9AB2-0F59A6DD88E1}"/>
                </a:ext>
              </a:extLst>
            </p:cNvPr>
            <p:cNvSpPr/>
            <p:nvPr/>
          </p:nvSpPr>
          <p:spPr>
            <a:xfrm>
              <a:off x="4438550" y="2736775"/>
              <a:ext cx="696025" cy="78425"/>
            </a:xfrm>
            <a:custGeom>
              <a:avLst/>
              <a:gdLst/>
              <a:ahLst/>
              <a:cxnLst/>
              <a:rect l="l" t="t" r="r" b="b"/>
              <a:pathLst>
                <a:path w="27841" h="3137" extrusionOk="0">
                  <a:moveTo>
                    <a:pt x="1" y="1"/>
                  </a:moveTo>
                  <a:lnTo>
                    <a:pt x="1" y="3136"/>
                  </a:lnTo>
                  <a:lnTo>
                    <a:pt x="27841" y="3136"/>
                  </a:lnTo>
                  <a:lnTo>
                    <a:pt x="27841" y="1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6472;p64">
              <a:extLst>
                <a:ext uri="{FF2B5EF4-FFF2-40B4-BE49-F238E27FC236}">
                  <a16:creationId xmlns:a16="http://schemas.microsoft.com/office/drawing/2014/main" id="{B45D2120-10E4-4E2B-8DF2-4C9F4DA35873}"/>
                </a:ext>
              </a:extLst>
            </p:cNvPr>
            <p:cNvSpPr/>
            <p:nvPr/>
          </p:nvSpPr>
          <p:spPr>
            <a:xfrm>
              <a:off x="3886775" y="2652150"/>
              <a:ext cx="476575" cy="159900"/>
            </a:xfrm>
            <a:custGeom>
              <a:avLst/>
              <a:gdLst/>
              <a:ahLst/>
              <a:cxnLst/>
              <a:rect l="l" t="t" r="r" b="b"/>
              <a:pathLst>
                <a:path w="19063" h="6396" extrusionOk="0">
                  <a:moveTo>
                    <a:pt x="9908" y="0"/>
                  </a:moveTo>
                  <a:lnTo>
                    <a:pt x="8779" y="125"/>
                  </a:lnTo>
                  <a:lnTo>
                    <a:pt x="7651" y="251"/>
                  </a:lnTo>
                  <a:lnTo>
                    <a:pt x="6522" y="627"/>
                  </a:lnTo>
                  <a:lnTo>
                    <a:pt x="5393" y="1003"/>
                  </a:lnTo>
                  <a:lnTo>
                    <a:pt x="4390" y="1505"/>
                  </a:lnTo>
                  <a:lnTo>
                    <a:pt x="3387" y="2132"/>
                  </a:lnTo>
                  <a:lnTo>
                    <a:pt x="2509" y="2759"/>
                  </a:lnTo>
                  <a:lnTo>
                    <a:pt x="1757" y="3261"/>
                  </a:lnTo>
                  <a:lnTo>
                    <a:pt x="1130" y="3888"/>
                  </a:lnTo>
                  <a:lnTo>
                    <a:pt x="628" y="4515"/>
                  </a:lnTo>
                  <a:lnTo>
                    <a:pt x="252" y="5142"/>
                  </a:lnTo>
                  <a:lnTo>
                    <a:pt x="1" y="5643"/>
                  </a:lnTo>
                  <a:lnTo>
                    <a:pt x="1" y="6145"/>
                  </a:lnTo>
                  <a:lnTo>
                    <a:pt x="252" y="6396"/>
                  </a:lnTo>
                  <a:lnTo>
                    <a:pt x="18811" y="6396"/>
                  </a:lnTo>
                  <a:lnTo>
                    <a:pt x="19062" y="6270"/>
                  </a:lnTo>
                  <a:lnTo>
                    <a:pt x="19062" y="6019"/>
                  </a:lnTo>
                  <a:lnTo>
                    <a:pt x="19062" y="5769"/>
                  </a:lnTo>
                  <a:lnTo>
                    <a:pt x="18811" y="4891"/>
                  </a:lnTo>
                  <a:lnTo>
                    <a:pt x="18184" y="4013"/>
                  </a:lnTo>
                  <a:lnTo>
                    <a:pt x="17181" y="3010"/>
                  </a:lnTo>
                  <a:lnTo>
                    <a:pt x="15802" y="2007"/>
                  </a:lnTo>
                  <a:lnTo>
                    <a:pt x="14172" y="1003"/>
                  </a:lnTo>
                  <a:lnTo>
                    <a:pt x="13168" y="627"/>
                  </a:lnTo>
                  <a:lnTo>
                    <a:pt x="12165" y="251"/>
                  </a:lnTo>
                  <a:lnTo>
                    <a:pt x="111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6473;p64">
              <a:extLst>
                <a:ext uri="{FF2B5EF4-FFF2-40B4-BE49-F238E27FC236}">
                  <a16:creationId xmlns:a16="http://schemas.microsoft.com/office/drawing/2014/main" id="{7004D1A4-4DC5-44FD-B8F5-83AD35AAFC64}"/>
                </a:ext>
              </a:extLst>
            </p:cNvPr>
            <p:cNvSpPr/>
            <p:nvPr/>
          </p:nvSpPr>
          <p:spPr>
            <a:xfrm>
              <a:off x="3996525" y="2692900"/>
              <a:ext cx="78400" cy="119150"/>
            </a:xfrm>
            <a:custGeom>
              <a:avLst/>
              <a:gdLst/>
              <a:ahLst/>
              <a:cxnLst/>
              <a:rect l="l" t="t" r="r" b="b"/>
              <a:pathLst>
                <a:path w="3136" h="4766" extrusionOk="0">
                  <a:moveTo>
                    <a:pt x="0" y="0"/>
                  </a:moveTo>
                  <a:lnTo>
                    <a:pt x="1003" y="1004"/>
                  </a:lnTo>
                  <a:lnTo>
                    <a:pt x="1881" y="2132"/>
                  </a:lnTo>
                  <a:lnTo>
                    <a:pt x="2508" y="3386"/>
                  </a:lnTo>
                  <a:lnTo>
                    <a:pt x="3135" y="4766"/>
                  </a:lnTo>
                  <a:lnTo>
                    <a:pt x="3010" y="4013"/>
                  </a:lnTo>
                  <a:lnTo>
                    <a:pt x="2884" y="3261"/>
                  </a:lnTo>
                  <a:lnTo>
                    <a:pt x="2633" y="2634"/>
                  </a:lnTo>
                  <a:lnTo>
                    <a:pt x="2257" y="1881"/>
                  </a:lnTo>
                  <a:lnTo>
                    <a:pt x="1881" y="1254"/>
                  </a:lnTo>
                  <a:lnTo>
                    <a:pt x="1254" y="753"/>
                  </a:lnTo>
                  <a:lnTo>
                    <a:pt x="627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6474;p64">
              <a:extLst>
                <a:ext uri="{FF2B5EF4-FFF2-40B4-BE49-F238E27FC236}">
                  <a16:creationId xmlns:a16="http://schemas.microsoft.com/office/drawing/2014/main" id="{66C817ED-49C3-4945-B4C7-86851736D26E}"/>
                </a:ext>
              </a:extLst>
            </p:cNvPr>
            <p:cNvSpPr/>
            <p:nvPr/>
          </p:nvSpPr>
          <p:spPr>
            <a:xfrm>
              <a:off x="3893050" y="2708575"/>
              <a:ext cx="125425" cy="103475"/>
            </a:xfrm>
            <a:custGeom>
              <a:avLst/>
              <a:gdLst/>
              <a:ahLst/>
              <a:cxnLst/>
              <a:rect l="l" t="t" r="r" b="b"/>
              <a:pathLst>
                <a:path w="5017" h="4139" extrusionOk="0">
                  <a:moveTo>
                    <a:pt x="5017" y="0"/>
                  </a:moveTo>
                  <a:lnTo>
                    <a:pt x="4264" y="251"/>
                  </a:lnTo>
                  <a:lnTo>
                    <a:pt x="3387" y="502"/>
                  </a:lnTo>
                  <a:lnTo>
                    <a:pt x="2634" y="878"/>
                  </a:lnTo>
                  <a:lnTo>
                    <a:pt x="1882" y="1380"/>
                  </a:lnTo>
                  <a:lnTo>
                    <a:pt x="1255" y="1881"/>
                  </a:lnTo>
                  <a:lnTo>
                    <a:pt x="628" y="2634"/>
                  </a:lnTo>
                  <a:lnTo>
                    <a:pt x="377" y="2885"/>
                  </a:lnTo>
                  <a:lnTo>
                    <a:pt x="252" y="3386"/>
                  </a:lnTo>
                  <a:lnTo>
                    <a:pt x="126" y="3762"/>
                  </a:lnTo>
                  <a:lnTo>
                    <a:pt x="1" y="4139"/>
                  </a:lnTo>
                  <a:lnTo>
                    <a:pt x="377" y="3512"/>
                  </a:lnTo>
                  <a:lnTo>
                    <a:pt x="879" y="2885"/>
                  </a:lnTo>
                  <a:lnTo>
                    <a:pt x="2258" y="1756"/>
                  </a:lnTo>
                  <a:lnTo>
                    <a:pt x="3637" y="878"/>
                  </a:lnTo>
                  <a:lnTo>
                    <a:pt x="501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6475;p64">
              <a:extLst>
                <a:ext uri="{FF2B5EF4-FFF2-40B4-BE49-F238E27FC236}">
                  <a16:creationId xmlns:a16="http://schemas.microsoft.com/office/drawing/2014/main" id="{866AAB18-3A72-4225-AAFD-6E886D18D8A6}"/>
                </a:ext>
              </a:extLst>
            </p:cNvPr>
            <p:cNvSpPr/>
            <p:nvPr/>
          </p:nvSpPr>
          <p:spPr>
            <a:xfrm>
              <a:off x="3388300" y="1768050"/>
              <a:ext cx="1291675" cy="830825"/>
            </a:xfrm>
            <a:custGeom>
              <a:avLst/>
              <a:gdLst/>
              <a:ahLst/>
              <a:cxnLst/>
              <a:rect l="l" t="t" r="r" b="b"/>
              <a:pathLst>
                <a:path w="51667" h="33233" extrusionOk="0">
                  <a:moveTo>
                    <a:pt x="1" y="0"/>
                  </a:moveTo>
                  <a:lnTo>
                    <a:pt x="7023" y="33232"/>
                  </a:lnTo>
                  <a:lnTo>
                    <a:pt x="51667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6476;p64">
              <a:extLst>
                <a:ext uri="{FF2B5EF4-FFF2-40B4-BE49-F238E27FC236}">
                  <a16:creationId xmlns:a16="http://schemas.microsoft.com/office/drawing/2014/main" id="{0417E8D6-51E4-464D-81A7-4D375A6F4AFD}"/>
                </a:ext>
              </a:extLst>
            </p:cNvPr>
            <p:cNvSpPr/>
            <p:nvPr/>
          </p:nvSpPr>
          <p:spPr>
            <a:xfrm>
              <a:off x="3347550" y="1768050"/>
              <a:ext cx="1288550" cy="830825"/>
            </a:xfrm>
            <a:custGeom>
              <a:avLst/>
              <a:gdLst/>
              <a:ahLst/>
              <a:cxnLst/>
              <a:rect l="l" t="t" r="r" b="b"/>
              <a:pathLst>
                <a:path w="51542" h="33233" extrusionOk="0">
                  <a:moveTo>
                    <a:pt x="0" y="0"/>
                  </a:moveTo>
                  <a:lnTo>
                    <a:pt x="7023" y="33232"/>
                  </a:lnTo>
                  <a:lnTo>
                    <a:pt x="51541" y="33232"/>
                  </a:lnTo>
                  <a:lnTo>
                    <a:pt x="4451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6477;p64">
              <a:extLst>
                <a:ext uri="{FF2B5EF4-FFF2-40B4-BE49-F238E27FC236}">
                  <a16:creationId xmlns:a16="http://schemas.microsoft.com/office/drawing/2014/main" id="{46C4E204-C065-412B-A059-133CF8D8255B}"/>
                </a:ext>
              </a:extLst>
            </p:cNvPr>
            <p:cNvSpPr/>
            <p:nvPr/>
          </p:nvSpPr>
          <p:spPr>
            <a:xfrm>
              <a:off x="408430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6478;p64">
              <a:extLst>
                <a:ext uri="{FF2B5EF4-FFF2-40B4-BE49-F238E27FC236}">
                  <a16:creationId xmlns:a16="http://schemas.microsoft.com/office/drawing/2014/main" id="{4BFD6160-456A-4349-BF43-49F37973F919}"/>
                </a:ext>
              </a:extLst>
            </p:cNvPr>
            <p:cNvSpPr/>
            <p:nvPr/>
          </p:nvSpPr>
          <p:spPr>
            <a:xfrm>
              <a:off x="403412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6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6479;p64">
              <a:extLst>
                <a:ext uri="{FF2B5EF4-FFF2-40B4-BE49-F238E27FC236}">
                  <a16:creationId xmlns:a16="http://schemas.microsoft.com/office/drawing/2014/main" id="{73CD3500-A2AE-4697-AA80-17326BB4B4C5}"/>
                </a:ext>
              </a:extLst>
            </p:cNvPr>
            <p:cNvSpPr/>
            <p:nvPr/>
          </p:nvSpPr>
          <p:spPr>
            <a:xfrm>
              <a:off x="3980850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3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6480;p64">
              <a:extLst>
                <a:ext uri="{FF2B5EF4-FFF2-40B4-BE49-F238E27FC236}">
                  <a16:creationId xmlns:a16="http://schemas.microsoft.com/office/drawing/2014/main" id="{7B727427-063C-45AE-A99D-DB79956FC07A}"/>
                </a:ext>
              </a:extLst>
            </p:cNvPr>
            <p:cNvSpPr/>
            <p:nvPr/>
          </p:nvSpPr>
          <p:spPr>
            <a:xfrm>
              <a:off x="39306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505" y="7400"/>
                  </a:lnTo>
                  <a:lnTo>
                    <a:pt x="2634" y="740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6481;p64">
              <a:extLst>
                <a:ext uri="{FF2B5EF4-FFF2-40B4-BE49-F238E27FC236}">
                  <a16:creationId xmlns:a16="http://schemas.microsoft.com/office/drawing/2014/main" id="{4DA94F25-CC6A-4132-AB82-FF7961C50ADA}"/>
                </a:ext>
              </a:extLst>
            </p:cNvPr>
            <p:cNvSpPr/>
            <p:nvPr/>
          </p:nvSpPr>
          <p:spPr>
            <a:xfrm>
              <a:off x="3877375" y="2116025"/>
              <a:ext cx="65875" cy="185000"/>
            </a:xfrm>
            <a:custGeom>
              <a:avLst/>
              <a:gdLst/>
              <a:ahLst/>
              <a:cxnLst/>
              <a:rect l="l" t="t" r="r" b="b"/>
              <a:pathLst>
                <a:path w="2635" h="7400" extrusionOk="0">
                  <a:moveTo>
                    <a:pt x="1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6482;p64">
              <a:extLst>
                <a:ext uri="{FF2B5EF4-FFF2-40B4-BE49-F238E27FC236}">
                  <a16:creationId xmlns:a16="http://schemas.microsoft.com/office/drawing/2014/main" id="{6D106C25-45FE-4541-9F55-0FE47C270E85}"/>
                </a:ext>
              </a:extLst>
            </p:cNvPr>
            <p:cNvSpPr/>
            <p:nvPr/>
          </p:nvSpPr>
          <p:spPr>
            <a:xfrm>
              <a:off x="38272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0" y="7400"/>
                  </a:lnTo>
                  <a:lnTo>
                    <a:pt x="2634" y="7400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6483;p64">
              <a:extLst>
                <a:ext uri="{FF2B5EF4-FFF2-40B4-BE49-F238E27FC236}">
                  <a16:creationId xmlns:a16="http://schemas.microsoft.com/office/drawing/2014/main" id="{79A3F9AE-D6D2-4320-B2F5-A26F81D05115}"/>
                </a:ext>
              </a:extLst>
            </p:cNvPr>
            <p:cNvSpPr/>
            <p:nvPr/>
          </p:nvSpPr>
          <p:spPr>
            <a:xfrm>
              <a:off x="3773925" y="2116025"/>
              <a:ext cx="65850" cy="185000"/>
            </a:xfrm>
            <a:custGeom>
              <a:avLst/>
              <a:gdLst/>
              <a:ahLst/>
              <a:cxnLst/>
              <a:rect l="l" t="t" r="r" b="b"/>
              <a:pathLst>
                <a:path w="2634" h="7400" extrusionOk="0">
                  <a:moveTo>
                    <a:pt x="0" y="1"/>
                  </a:moveTo>
                  <a:lnTo>
                    <a:pt x="1631" y="7400"/>
                  </a:lnTo>
                  <a:lnTo>
                    <a:pt x="2634" y="740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6484;p64">
              <a:extLst>
                <a:ext uri="{FF2B5EF4-FFF2-40B4-BE49-F238E27FC236}">
                  <a16:creationId xmlns:a16="http://schemas.microsoft.com/office/drawing/2014/main" id="{C1B7C7E7-3F8D-453F-A681-CC65E24A9326}"/>
                </a:ext>
              </a:extLst>
            </p:cNvPr>
            <p:cNvSpPr/>
            <p:nvPr/>
          </p:nvSpPr>
          <p:spPr>
            <a:xfrm>
              <a:off x="3839750" y="2755600"/>
              <a:ext cx="545550" cy="59600"/>
            </a:xfrm>
            <a:custGeom>
              <a:avLst/>
              <a:gdLst/>
              <a:ahLst/>
              <a:cxnLst/>
              <a:rect l="l" t="t" r="r" b="b"/>
              <a:pathLst>
                <a:path w="21822" h="2384" extrusionOk="0">
                  <a:moveTo>
                    <a:pt x="1" y="0"/>
                  </a:moveTo>
                  <a:lnTo>
                    <a:pt x="1" y="2383"/>
                  </a:lnTo>
                  <a:lnTo>
                    <a:pt x="21821" y="2383"/>
                  </a:lnTo>
                  <a:lnTo>
                    <a:pt x="21821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6485;p64">
              <a:extLst>
                <a:ext uri="{FF2B5EF4-FFF2-40B4-BE49-F238E27FC236}">
                  <a16:creationId xmlns:a16="http://schemas.microsoft.com/office/drawing/2014/main" id="{9550521B-14BF-4B2A-BFBF-AF85E7A11420}"/>
                </a:ext>
              </a:extLst>
            </p:cNvPr>
            <p:cNvSpPr/>
            <p:nvPr/>
          </p:nvSpPr>
          <p:spPr>
            <a:xfrm>
              <a:off x="3689275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148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6486;p64">
              <a:extLst>
                <a:ext uri="{FF2B5EF4-FFF2-40B4-BE49-F238E27FC236}">
                  <a16:creationId xmlns:a16="http://schemas.microsoft.com/office/drawing/2014/main" id="{6C56447D-97CD-48D3-A83D-5D6105F51C21}"/>
                </a:ext>
              </a:extLst>
            </p:cNvPr>
            <p:cNvSpPr/>
            <p:nvPr/>
          </p:nvSpPr>
          <p:spPr>
            <a:xfrm>
              <a:off x="3642250" y="2351175"/>
              <a:ext cx="470275" cy="464025"/>
            </a:xfrm>
            <a:custGeom>
              <a:avLst/>
              <a:gdLst/>
              <a:ahLst/>
              <a:cxnLst/>
              <a:rect l="l" t="t" r="r" b="b"/>
              <a:pathLst>
                <a:path w="18811" h="18561" extrusionOk="0">
                  <a:moveTo>
                    <a:pt x="7023" y="0"/>
                  </a:moveTo>
                  <a:lnTo>
                    <a:pt x="0" y="18560"/>
                  </a:lnTo>
                  <a:lnTo>
                    <a:pt x="11788" y="18560"/>
                  </a:lnTo>
                  <a:lnTo>
                    <a:pt x="1881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6487;p64">
              <a:extLst>
                <a:ext uri="{FF2B5EF4-FFF2-40B4-BE49-F238E27FC236}">
                  <a16:creationId xmlns:a16="http://schemas.microsoft.com/office/drawing/2014/main" id="{EF12E8FC-76B1-45D9-B10B-C5D74782D707}"/>
                </a:ext>
              </a:extLst>
            </p:cNvPr>
            <p:cNvSpPr/>
            <p:nvPr/>
          </p:nvSpPr>
          <p:spPr>
            <a:xfrm>
              <a:off x="1215700" y="3645975"/>
              <a:ext cx="667775" cy="595675"/>
            </a:xfrm>
            <a:custGeom>
              <a:avLst/>
              <a:gdLst/>
              <a:ahLst/>
              <a:cxnLst/>
              <a:rect l="l" t="t" r="r" b="b"/>
              <a:pathLst>
                <a:path w="26711" h="23827" extrusionOk="0">
                  <a:moveTo>
                    <a:pt x="0" y="0"/>
                  </a:moveTo>
                  <a:lnTo>
                    <a:pt x="627" y="1630"/>
                  </a:lnTo>
                  <a:lnTo>
                    <a:pt x="1379" y="3386"/>
                  </a:lnTo>
                  <a:lnTo>
                    <a:pt x="2508" y="5643"/>
                  </a:lnTo>
                  <a:lnTo>
                    <a:pt x="3888" y="8151"/>
                  </a:lnTo>
                  <a:lnTo>
                    <a:pt x="5518" y="10785"/>
                  </a:lnTo>
                  <a:lnTo>
                    <a:pt x="6396" y="12164"/>
                  </a:lnTo>
                  <a:lnTo>
                    <a:pt x="7399" y="13418"/>
                  </a:lnTo>
                  <a:lnTo>
                    <a:pt x="8402" y="14547"/>
                  </a:lnTo>
                  <a:lnTo>
                    <a:pt x="9531" y="15676"/>
                  </a:lnTo>
                  <a:lnTo>
                    <a:pt x="10659" y="16679"/>
                  </a:lnTo>
                  <a:lnTo>
                    <a:pt x="12039" y="17557"/>
                  </a:lnTo>
                  <a:lnTo>
                    <a:pt x="13418" y="18434"/>
                  </a:lnTo>
                  <a:lnTo>
                    <a:pt x="14798" y="19312"/>
                  </a:lnTo>
                  <a:lnTo>
                    <a:pt x="17682" y="20692"/>
                  </a:lnTo>
                  <a:lnTo>
                    <a:pt x="20441" y="21820"/>
                  </a:lnTo>
                  <a:lnTo>
                    <a:pt x="22949" y="22698"/>
                  </a:lnTo>
                  <a:lnTo>
                    <a:pt x="24955" y="23325"/>
                  </a:lnTo>
                  <a:lnTo>
                    <a:pt x="26711" y="23827"/>
                  </a:lnTo>
                  <a:lnTo>
                    <a:pt x="26460" y="21820"/>
                  </a:lnTo>
                  <a:lnTo>
                    <a:pt x="25959" y="19689"/>
                  </a:lnTo>
                  <a:lnTo>
                    <a:pt x="25332" y="17180"/>
                  </a:lnTo>
                  <a:lnTo>
                    <a:pt x="24579" y="14422"/>
                  </a:lnTo>
                  <a:lnTo>
                    <a:pt x="23952" y="13042"/>
                  </a:lnTo>
                  <a:lnTo>
                    <a:pt x="23450" y="11663"/>
                  </a:lnTo>
                  <a:lnTo>
                    <a:pt x="22698" y="10409"/>
                  </a:lnTo>
                  <a:lnTo>
                    <a:pt x="21946" y="9155"/>
                  </a:lnTo>
                  <a:lnTo>
                    <a:pt x="21193" y="8151"/>
                  </a:lnTo>
                  <a:lnTo>
                    <a:pt x="20315" y="7148"/>
                  </a:lnTo>
                  <a:lnTo>
                    <a:pt x="19312" y="6521"/>
                  </a:lnTo>
                  <a:lnTo>
                    <a:pt x="18309" y="5894"/>
                  </a:lnTo>
                  <a:lnTo>
                    <a:pt x="17306" y="5267"/>
                  </a:lnTo>
                  <a:lnTo>
                    <a:pt x="16302" y="4765"/>
                  </a:lnTo>
                  <a:lnTo>
                    <a:pt x="16302" y="6647"/>
                  </a:lnTo>
                  <a:lnTo>
                    <a:pt x="16302" y="8653"/>
                  </a:lnTo>
                  <a:lnTo>
                    <a:pt x="15425" y="7023"/>
                  </a:lnTo>
                  <a:lnTo>
                    <a:pt x="14421" y="5518"/>
                  </a:lnTo>
                  <a:lnTo>
                    <a:pt x="13418" y="4264"/>
                  </a:lnTo>
                  <a:lnTo>
                    <a:pt x="12540" y="3261"/>
                  </a:lnTo>
                  <a:lnTo>
                    <a:pt x="9405" y="2257"/>
                  </a:lnTo>
                  <a:lnTo>
                    <a:pt x="6270" y="1380"/>
                  </a:lnTo>
                  <a:lnTo>
                    <a:pt x="3135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6488;p64">
              <a:extLst>
                <a:ext uri="{FF2B5EF4-FFF2-40B4-BE49-F238E27FC236}">
                  <a16:creationId xmlns:a16="http://schemas.microsoft.com/office/drawing/2014/main" id="{05802364-C647-4148-A497-12C6C170E444}"/>
                </a:ext>
              </a:extLst>
            </p:cNvPr>
            <p:cNvSpPr/>
            <p:nvPr/>
          </p:nvSpPr>
          <p:spPr>
            <a:xfrm>
              <a:off x="1275250" y="3686725"/>
              <a:ext cx="774400" cy="987575"/>
            </a:xfrm>
            <a:custGeom>
              <a:avLst/>
              <a:gdLst/>
              <a:ahLst/>
              <a:cxnLst/>
              <a:rect l="l" t="t" r="r" b="b"/>
              <a:pathLst>
                <a:path w="30976" h="39503" extrusionOk="0">
                  <a:moveTo>
                    <a:pt x="1" y="0"/>
                  </a:moveTo>
                  <a:lnTo>
                    <a:pt x="1" y="126"/>
                  </a:lnTo>
                  <a:lnTo>
                    <a:pt x="4641" y="3261"/>
                  </a:lnTo>
                  <a:lnTo>
                    <a:pt x="9030" y="6521"/>
                  </a:lnTo>
                  <a:lnTo>
                    <a:pt x="11412" y="8277"/>
                  </a:lnTo>
                  <a:lnTo>
                    <a:pt x="13795" y="10283"/>
                  </a:lnTo>
                  <a:lnTo>
                    <a:pt x="13544" y="10158"/>
                  </a:lnTo>
                  <a:lnTo>
                    <a:pt x="11036" y="8779"/>
                  </a:lnTo>
                  <a:lnTo>
                    <a:pt x="8403" y="7650"/>
                  </a:lnTo>
                  <a:lnTo>
                    <a:pt x="2885" y="5017"/>
                  </a:lnTo>
                  <a:lnTo>
                    <a:pt x="2760" y="5142"/>
                  </a:lnTo>
                  <a:lnTo>
                    <a:pt x="5895" y="6647"/>
                  </a:lnTo>
                  <a:lnTo>
                    <a:pt x="11287" y="9406"/>
                  </a:lnTo>
                  <a:lnTo>
                    <a:pt x="13419" y="10409"/>
                  </a:lnTo>
                  <a:lnTo>
                    <a:pt x="15425" y="11788"/>
                  </a:lnTo>
                  <a:lnTo>
                    <a:pt x="16554" y="12792"/>
                  </a:lnTo>
                  <a:lnTo>
                    <a:pt x="18184" y="14673"/>
                  </a:lnTo>
                  <a:lnTo>
                    <a:pt x="19814" y="16428"/>
                  </a:lnTo>
                  <a:lnTo>
                    <a:pt x="17306" y="16052"/>
                  </a:lnTo>
                  <a:lnTo>
                    <a:pt x="15927" y="15676"/>
                  </a:lnTo>
                  <a:lnTo>
                    <a:pt x="14422" y="15300"/>
                  </a:lnTo>
                  <a:lnTo>
                    <a:pt x="13043" y="14798"/>
                  </a:lnTo>
                  <a:lnTo>
                    <a:pt x="11663" y="14171"/>
                  </a:lnTo>
                  <a:lnTo>
                    <a:pt x="10409" y="13544"/>
                  </a:lnTo>
                  <a:lnTo>
                    <a:pt x="9030" y="12792"/>
                  </a:lnTo>
                  <a:lnTo>
                    <a:pt x="7776" y="12039"/>
                  </a:lnTo>
                  <a:lnTo>
                    <a:pt x="6647" y="11161"/>
                  </a:lnTo>
                  <a:lnTo>
                    <a:pt x="6647" y="11036"/>
                  </a:lnTo>
                  <a:lnTo>
                    <a:pt x="6522" y="11161"/>
                  </a:lnTo>
                  <a:lnTo>
                    <a:pt x="7901" y="12290"/>
                  </a:lnTo>
                  <a:lnTo>
                    <a:pt x="9281" y="13293"/>
                  </a:lnTo>
                  <a:lnTo>
                    <a:pt x="10660" y="14046"/>
                  </a:lnTo>
                  <a:lnTo>
                    <a:pt x="11914" y="14673"/>
                  </a:lnTo>
                  <a:lnTo>
                    <a:pt x="13293" y="15300"/>
                  </a:lnTo>
                  <a:lnTo>
                    <a:pt x="14798" y="15927"/>
                  </a:lnTo>
                  <a:lnTo>
                    <a:pt x="16052" y="16303"/>
                  </a:lnTo>
                  <a:lnTo>
                    <a:pt x="17432" y="16554"/>
                  </a:lnTo>
                  <a:lnTo>
                    <a:pt x="18811" y="16804"/>
                  </a:lnTo>
                  <a:lnTo>
                    <a:pt x="20191" y="16930"/>
                  </a:lnTo>
                  <a:lnTo>
                    <a:pt x="21445" y="18686"/>
                  </a:lnTo>
                  <a:lnTo>
                    <a:pt x="22699" y="20441"/>
                  </a:lnTo>
                  <a:lnTo>
                    <a:pt x="24078" y="22698"/>
                  </a:lnTo>
                  <a:lnTo>
                    <a:pt x="25207" y="24956"/>
                  </a:lnTo>
                  <a:lnTo>
                    <a:pt x="26335" y="27338"/>
                  </a:lnTo>
                  <a:lnTo>
                    <a:pt x="27339" y="29721"/>
                  </a:lnTo>
                  <a:lnTo>
                    <a:pt x="29094" y="34486"/>
                  </a:lnTo>
                  <a:lnTo>
                    <a:pt x="30850" y="39377"/>
                  </a:lnTo>
                  <a:lnTo>
                    <a:pt x="30850" y="39503"/>
                  </a:lnTo>
                  <a:lnTo>
                    <a:pt x="30975" y="39377"/>
                  </a:lnTo>
                  <a:lnTo>
                    <a:pt x="30098" y="36618"/>
                  </a:lnTo>
                  <a:lnTo>
                    <a:pt x="29345" y="33734"/>
                  </a:lnTo>
                  <a:lnTo>
                    <a:pt x="28342" y="30975"/>
                  </a:lnTo>
                  <a:lnTo>
                    <a:pt x="27339" y="28342"/>
                  </a:lnTo>
                  <a:lnTo>
                    <a:pt x="26335" y="25834"/>
                  </a:lnTo>
                  <a:lnTo>
                    <a:pt x="25207" y="23576"/>
                  </a:lnTo>
                  <a:lnTo>
                    <a:pt x="24078" y="21319"/>
                  </a:lnTo>
                  <a:lnTo>
                    <a:pt x="22699" y="19062"/>
                  </a:lnTo>
                  <a:lnTo>
                    <a:pt x="21695" y="17682"/>
                  </a:lnTo>
                  <a:lnTo>
                    <a:pt x="21445" y="16930"/>
                  </a:lnTo>
                  <a:lnTo>
                    <a:pt x="21194" y="15425"/>
                  </a:lnTo>
                  <a:lnTo>
                    <a:pt x="20441" y="13042"/>
                  </a:lnTo>
                  <a:lnTo>
                    <a:pt x="19564" y="10785"/>
                  </a:lnTo>
                  <a:lnTo>
                    <a:pt x="18937" y="9656"/>
                  </a:lnTo>
                  <a:lnTo>
                    <a:pt x="18310" y="8653"/>
                  </a:lnTo>
                  <a:lnTo>
                    <a:pt x="17683" y="7525"/>
                  </a:lnTo>
                  <a:lnTo>
                    <a:pt x="16930" y="6647"/>
                  </a:lnTo>
                  <a:lnTo>
                    <a:pt x="16805" y="6647"/>
                  </a:lnTo>
                  <a:lnTo>
                    <a:pt x="17808" y="7901"/>
                  </a:lnTo>
                  <a:lnTo>
                    <a:pt x="18560" y="9280"/>
                  </a:lnTo>
                  <a:lnTo>
                    <a:pt x="19313" y="10785"/>
                  </a:lnTo>
                  <a:lnTo>
                    <a:pt x="19814" y="12290"/>
                  </a:lnTo>
                  <a:lnTo>
                    <a:pt x="20692" y="15300"/>
                  </a:lnTo>
                  <a:lnTo>
                    <a:pt x="21194" y="16804"/>
                  </a:lnTo>
                  <a:lnTo>
                    <a:pt x="21194" y="17055"/>
                  </a:lnTo>
                  <a:lnTo>
                    <a:pt x="20065" y="15550"/>
                  </a:lnTo>
                  <a:lnTo>
                    <a:pt x="18811" y="14171"/>
                  </a:lnTo>
                  <a:lnTo>
                    <a:pt x="18059" y="12039"/>
                  </a:lnTo>
                  <a:lnTo>
                    <a:pt x="17306" y="9907"/>
                  </a:lnTo>
                  <a:lnTo>
                    <a:pt x="17933" y="11914"/>
                  </a:lnTo>
                  <a:lnTo>
                    <a:pt x="18560" y="13920"/>
                  </a:lnTo>
                  <a:lnTo>
                    <a:pt x="16178" y="11538"/>
                  </a:lnTo>
                  <a:lnTo>
                    <a:pt x="14171" y="9782"/>
                  </a:lnTo>
                  <a:lnTo>
                    <a:pt x="12039" y="8026"/>
                  </a:lnTo>
                  <a:lnTo>
                    <a:pt x="11914" y="7775"/>
                  </a:lnTo>
                  <a:lnTo>
                    <a:pt x="11412" y="6898"/>
                  </a:lnTo>
                  <a:lnTo>
                    <a:pt x="10284" y="5393"/>
                  </a:lnTo>
                  <a:lnTo>
                    <a:pt x="9155" y="3762"/>
                  </a:lnTo>
                  <a:lnTo>
                    <a:pt x="7776" y="2258"/>
                  </a:lnTo>
                  <a:lnTo>
                    <a:pt x="7776" y="2383"/>
                  </a:lnTo>
                  <a:lnTo>
                    <a:pt x="9030" y="3888"/>
                  </a:lnTo>
                  <a:lnTo>
                    <a:pt x="10158" y="5518"/>
                  </a:lnTo>
                  <a:lnTo>
                    <a:pt x="11162" y="7148"/>
                  </a:lnTo>
                  <a:lnTo>
                    <a:pt x="11287" y="7525"/>
                  </a:lnTo>
                  <a:lnTo>
                    <a:pt x="11287" y="7525"/>
                  </a:lnTo>
                  <a:lnTo>
                    <a:pt x="8528" y="5393"/>
                  </a:lnTo>
                  <a:lnTo>
                    <a:pt x="4390" y="26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6489;p64">
              <a:extLst>
                <a:ext uri="{FF2B5EF4-FFF2-40B4-BE49-F238E27FC236}">
                  <a16:creationId xmlns:a16="http://schemas.microsoft.com/office/drawing/2014/main" id="{AD4FEC37-F05D-4F6C-B6E3-6C2BC4248B8D}"/>
                </a:ext>
              </a:extLst>
            </p:cNvPr>
            <p:cNvSpPr/>
            <p:nvPr/>
          </p:nvSpPr>
          <p:spPr>
            <a:xfrm>
              <a:off x="1403800" y="3909325"/>
              <a:ext cx="137950" cy="68975"/>
            </a:xfrm>
            <a:custGeom>
              <a:avLst/>
              <a:gdLst/>
              <a:ahLst/>
              <a:cxnLst/>
              <a:rect l="l" t="t" r="r" b="b"/>
              <a:pathLst>
                <a:path w="5518" h="2759" extrusionOk="0">
                  <a:moveTo>
                    <a:pt x="126" y="0"/>
                  </a:moveTo>
                  <a:lnTo>
                    <a:pt x="0" y="125"/>
                  </a:lnTo>
                  <a:lnTo>
                    <a:pt x="2759" y="1505"/>
                  </a:lnTo>
                  <a:lnTo>
                    <a:pt x="5393" y="2759"/>
                  </a:lnTo>
                  <a:lnTo>
                    <a:pt x="5518" y="2634"/>
                  </a:lnTo>
                  <a:lnTo>
                    <a:pt x="4139" y="1881"/>
                  </a:lnTo>
                  <a:lnTo>
                    <a:pt x="2759" y="125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6490;p64">
              <a:extLst>
                <a:ext uri="{FF2B5EF4-FFF2-40B4-BE49-F238E27FC236}">
                  <a16:creationId xmlns:a16="http://schemas.microsoft.com/office/drawing/2014/main" id="{66EFEB52-DF56-4F06-AC6A-2381BF75043F}"/>
                </a:ext>
              </a:extLst>
            </p:cNvPr>
            <p:cNvSpPr/>
            <p:nvPr/>
          </p:nvSpPr>
          <p:spPr>
            <a:xfrm>
              <a:off x="2065300" y="2840250"/>
              <a:ext cx="721100" cy="959350"/>
            </a:xfrm>
            <a:custGeom>
              <a:avLst/>
              <a:gdLst/>
              <a:ahLst/>
              <a:cxnLst/>
              <a:rect l="l" t="t" r="r" b="b"/>
              <a:pathLst>
                <a:path w="28844" h="38374" extrusionOk="0">
                  <a:moveTo>
                    <a:pt x="28843" y="0"/>
                  </a:moveTo>
                  <a:lnTo>
                    <a:pt x="25583" y="1004"/>
                  </a:lnTo>
                  <a:lnTo>
                    <a:pt x="22197" y="2383"/>
                  </a:lnTo>
                  <a:lnTo>
                    <a:pt x="18184" y="4139"/>
                  </a:lnTo>
                  <a:lnTo>
                    <a:pt x="15927" y="5142"/>
                  </a:lnTo>
                  <a:lnTo>
                    <a:pt x="13795" y="6270"/>
                  </a:lnTo>
                  <a:lnTo>
                    <a:pt x="11663" y="7650"/>
                  </a:lnTo>
                  <a:lnTo>
                    <a:pt x="9656" y="8904"/>
                  </a:lnTo>
                  <a:lnTo>
                    <a:pt x="7901" y="10409"/>
                  </a:lnTo>
                  <a:lnTo>
                    <a:pt x="6145" y="12039"/>
                  </a:lnTo>
                  <a:lnTo>
                    <a:pt x="4766" y="13669"/>
                  </a:lnTo>
                  <a:lnTo>
                    <a:pt x="4264" y="14547"/>
                  </a:lnTo>
                  <a:lnTo>
                    <a:pt x="3762" y="15425"/>
                  </a:lnTo>
                  <a:lnTo>
                    <a:pt x="2508" y="18184"/>
                  </a:lnTo>
                  <a:lnTo>
                    <a:pt x="1505" y="20943"/>
                  </a:lnTo>
                  <a:lnTo>
                    <a:pt x="753" y="23702"/>
                  </a:lnTo>
                  <a:lnTo>
                    <a:pt x="251" y="26586"/>
                  </a:lnTo>
                  <a:lnTo>
                    <a:pt x="0" y="29596"/>
                  </a:lnTo>
                  <a:lnTo>
                    <a:pt x="0" y="32480"/>
                  </a:lnTo>
                  <a:lnTo>
                    <a:pt x="251" y="35364"/>
                  </a:lnTo>
                  <a:lnTo>
                    <a:pt x="878" y="38374"/>
                  </a:lnTo>
                  <a:lnTo>
                    <a:pt x="3762" y="37747"/>
                  </a:lnTo>
                  <a:lnTo>
                    <a:pt x="6521" y="37120"/>
                  </a:lnTo>
                  <a:lnTo>
                    <a:pt x="8904" y="36367"/>
                  </a:lnTo>
                  <a:lnTo>
                    <a:pt x="11161" y="35615"/>
                  </a:lnTo>
                  <a:lnTo>
                    <a:pt x="13293" y="34737"/>
                  </a:lnTo>
                  <a:lnTo>
                    <a:pt x="15049" y="33859"/>
                  </a:lnTo>
                  <a:lnTo>
                    <a:pt x="16804" y="32856"/>
                  </a:lnTo>
                  <a:lnTo>
                    <a:pt x="18309" y="31853"/>
                  </a:lnTo>
                  <a:lnTo>
                    <a:pt x="19563" y="30850"/>
                  </a:lnTo>
                  <a:lnTo>
                    <a:pt x="20817" y="29721"/>
                  </a:lnTo>
                  <a:lnTo>
                    <a:pt x="21821" y="28592"/>
                  </a:lnTo>
                  <a:lnTo>
                    <a:pt x="22698" y="27464"/>
                  </a:lnTo>
                  <a:lnTo>
                    <a:pt x="23451" y="26335"/>
                  </a:lnTo>
                  <a:lnTo>
                    <a:pt x="24078" y="25206"/>
                  </a:lnTo>
                  <a:lnTo>
                    <a:pt x="24579" y="23952"/>
                  </a:lnTo>
                  <a:lnTo>
                    <a:pt x="24956" y="22824"/>
                  </a:lnTo>
                  <a:lnTo>
                    <a:pt x="23952" y="22448"/>
                  </a:lnTo>
                  <a:lnTo>
                    <a:pt x="22949" y="22197"/>
                  </a:lnTo>
                  <a:lnTo>
                    <a:pt x="21821" y="21946"/>
                  </a:lnTo>
                  <a:lnTo>
                    <a:pt x="20692" y="21946"/>
                  </a:lnTo>
                  <a:lnTo>
                    <a:pt x="22448" y="21444"/>
                  </a:lnTo>
                  <a:lnTo>
                    <a:pt x="23702" y="21068"/>
                  </a:lnTo>
                  <a:lnTo>
                    <a:pt x="24705" y="21068"/>
                  </a:lnTo>
                  <a:lnTo>
                    <a:pt x="25457" y="20943"/>
                  </a:lnTo>
                  <a:lnTo>
                    <a:pt x="25708" y="19312"/>
                  </a:lnTo>
                  <a:lnTo>
                    <a:pt x="25834" y="17682"/>
                  </a:lnTo>
                  <a:lnTo>
                    <a:pt x="24329" y="17682"/>
                  </a:lnTo>
                  <a:lnTo>
                    <a:pt x="22448" y="17933"/>
                  </a:lnTo>
                  <a:lnTo>
                    <a:pt x="21444" y="18184"/>
                  </a:lnTo>
                  <a:lnTo>
                    <a:pt x="20441" y="18560"/>
                  </a:lnTo>
                  <a:lnTo>
                    <a:pt x="19438" y="18936"/>
                  </a:lnTo>
                  <a:lnTo>
                    <a:pt x="18560" y="19438"/>
                  </a:lnTo>
                  <a:lnTo>
                    <a:pt x="19062" y="18811"/>
                  </a:lnTo>
                  <a:lnTo>
                    <a:pt x="20567" y="17181"/>
                  </a:lnTo>
                  <a:lnTo>
                    <a:pt x="21695" y="16177"/>
                  </a:lnTo>
                  <a:lnTo>
                    <a:pt x="22949" y="15174"/>
                  </a:lnTo>
                  <a:lnTo>
                    <a:pt x="24329" y="14171"/>
                  </a:lnTo>
                  <a:lnTo>
                    <a:pt x="25834" y="13168"/>
                  </a:lnTo>
                  <a:lnTo>
                    <a:pt x="25583" y="11036"/>
                  </a:lnTo>
                  <a:lnTo>
                    <a:pt x="25583" y="9155"/>
                  </a:lnTo>
                  <a:lnTo>
                    <a:pt x="25583" y="7901"/>
                  </a:lnTo>
                  <a:lnTo>
                    <a:pt x="25834" y="6772"/>
                  </a:lnTo>
                  <a:lnTo>
                    <a:pt x="26084" y="5518"/>
                  </a:lnTo>
                  <a:lnTo>
                    <a:pt x="26461" y="4389"/>
                  </a:lnTo>
                  <a:lnTo>
                    <a:pt x="26962" y="3135"/>
                  </a:lnTo>
                  <a:lnTo>
                    <a:pt x="27464" y="2007"/>
                  </a:lnTo>
                  <a:lnTo>
                    <a:pt x="28091" y="1004"/>
                  </a:lnTo>
                  <a:lnTo>
                    <a:pt x="2884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6491;p64">
              <a:extLst>
                <a:ext uri="{FF2B5EF4-FFF2-40B4-BE49-F238E27FC236}">
                  <a16:creationId xmlns:a16="http://schemas.microsoft.com/office/drawing/2014/main" id="{A585A2F4-804C-463A-98EC-DBEC37347562}"/>
                </a:ext>
              </a:extLst>
            </p:cNvPr>
            <p:cNvSpPr/>
            <p:nvPr/>
          </p:nvSpPr>
          <p:spPr>
            <a:xfrm>
              <a:off x="1930500" y="2946850"/>
              <a:ext cx="746175" cy="1736850"/>
            </a:xfrm>
            <a:custGeom>
              <a:avLst/>
              <a:gdLst/>
              <a:ahLst/>
              <a:cxnLst/>
              <a:rect l="l" t="t" r="r" b="b"/>
              <a:pathLst>
                <a:path w="29847" h="69474" extrusionOk="0">
                  <a:moveTo>
                    <a:pt x="29846" y="0"/>
                  </a:moveTo>
                  <a:lnTo>
                    <a:pt x="28592" y="1254"/>
                  </a:lnTo>
                  <a:lnTo>
                    <a:pt x="23451" y="6270"/>
                  </a:lnTo>
                  <a:lnTo>
                    <a:pt x="20942" y="8904"/>
                  </a:lnTo>
                  <a:lnTo>
                    <a:pt x="18560" y="11537"/>
                  </a:lnTo>
                  <a:lnTo>
                    <a:pt x="16553" y="14045"/>
                  </a:lnTo>
                  <a:lnTo>
                    <a:pt x="16553" y="13920"/>
                  </a:lnTo>
                  <a:lnTo>
                    <a:pt x="16804" y="12917"/>
                  </a:lnTo>
                  <a:lnTo>
                    <a:pt x="17306" y="10659"/>
                  </a:lnTo>
                  <a:lnTo>
                    <a:pt x="17807" y="8527"/>
                  </a:lnTo>
                  <a:lnTo>
                    <a:pt x="18434" y="6270"/>
                  </a:lnTo>
                  <a:lnTo>
                    <a:pt x="18309" y="6270"/>
                  </a:lnTo>
                  <a:lnTo>
                    <a:pt x="17557" y="8527"/>
                  </a:lnTo>
                  <a:lnTo>
                    <a:pt x="16930" y="10659"/>
                  </a:lnTo>
                  <a:lnTo>
                    <a:pt x="16303" y="12917"/>
                  </a:lnTo>
                  <a:lnTo>
                    <a:pt x="16052" y="13920"/>
                  </a:lnTo>
                  <a:lnTo>
                    <a:pt x="15926" y="14923"/>
                  </a:lnTo>
                  <a:lnTo>
                    <a:pt x="14421" y="16930"/>
                  </a:lnTo>
                  <a:lnTo>
                    <a:pt x="13042" y="18936"/>
                  </a:lnTo>
                  <a:lnTo>
                    <a:pt x="11663" y="21068"/>
                  </a:lnTo>
                  <a:lnTo>
                    <a:pt x="10409" y="23200"/>
                  </a:lnTo>
                  <a:lnTo>
                    <a:pt x="8904" y="25959"/>
                  </a:lnTo>
                  <a:lnTo>
                    <a:pt x="7650" y="28843"/>
                  </a:lnTo>
                  <a:lnTo>
                    <a:pt x="7650" y="28091"/>
                  </a:lnTo>
                  <a:lnTo>
                    <a:pt x="7650" y="26460"/>
                  </a:lnTo>
                  <a:lnTo>
                    <a:pt x="7900" y="23451"/>
                  </a:lnTo>
                  <a:lnTo>
                    <a:pt x="8277" y="20315"/>
                  </a:lnTo>
                  <a:lnTo>
                    <a:pt x="8778" y="17306"/>
                  </a:lnTo>
                  <a:lnTo>
                    <a:pt x="9405" y="14296"/>
                  </a:lnTo>
                  <a:lnTo>
                    <a:pt x="9405" y="14296"/>
                  </a:lnTo>
                  <a:lnTo>
                    <a:pt x="8402" y="17682"/>
                  </a:lnTo>
                  <a:lnTo>
                    <a:pt x="7775" y="20692"/>
                  </a:lnTo>
                  <a:lnTo>
                    <a:pt x="7399" y="23827"/>
                  </a:lnTo>
                  <a:lnTo>
                    <a:pt x="7273" y="26962"/>
                  </a:lnTo>
                  <a:lnTo>
                    <a:pt x="7273" y="28467"/>
                  </a:lnTo>
                  <a:lnTo>
                    <a:pt x="7273" y="29846"/>
                  </a:lnTo>
                  <a:lnTo>
                    <a:pt x="6019" y="33357"/>
                  </a:lnTo>
                  <a:lnTo>
                    <a:pt x="4891" y="36994"/>
                  </a:lnTo>
                  <a:lnTo>
                    <a:pt x="4013" y="41007"/>
                  </a:lnTo>
                  <a:lnTo>
                    <a:pt x="3135" y="45020"/>
                  </a:lnTo>
                  <a:lnTo>
                    <a:pt x="2257" y="48908"/>
                  </a:lnTo>
                  <a:lnTo>
                    <a:pt x="1630" y="52920"/>
                  </a:lnTo>
                  <a:lnTo>
                    <a:pt x="1129" y="56933"/>
                  </a:lnTo>
                  <a:lnTo>
                    <a:pt x="627" y="61072"/>
                  </a:lnTo>
                  <a:lnTo>
                    <a:pt x="251" y="65085"/>
                  </a:lnTo>
                  <a:lnTo>
                    <a:pt x="125" y="67217"/>
                  </a:lnTo>
                  <a:lnTo>
                    <a:pt x="0" y="69223"/>
                  </a:lnTo>
                  <a:lnTo>
                    <a:pt x="125" y="69348"/>
                  </a:lnTo>
                  <a:lnTo>
                    <a:pt x="251" y="69474"/>
                  </a:lnTo>
                  <a:lnTo>
                    <a:pt x="376" y="69348"/>
                  </a:lnTo>
                  <a:lnTo>
                    <a:pt x="502" y="69223"/>
                  </a:lnTo>
                  <a:lnTo>
                    <a:pt x="627" y="67217"/>
                  </a:lnTo>
                  <a:lnTo>
                    <a:pt x="1505" y="59191"/>
                  </a:lnTo>
                  <a:lnTo>
                    <a:pt x="2132" y="55178"/>
                  </a:lnTo>
                  <a:lnTo>
                    <a:pt x="2759" y="51165"/>
                  </a:lnTo>
                  <a:lnTo>
                    <a:pt x="3511" y="47152"/>
                  </a:lnTo>
                  <a:lnTo>
                    <a:pt x="4264" y="43264"/>
                  </a:lnTo>
                  <a:lnTo>
                    <a:pt x="5267" y="39251"/>
                  </a:lnTo>
                  <a:lnTo>
                    <a:pt x="6270" y="35364"/>
                  </a:lnTo>
                  <a:lnTo>
                    <a:pt x="7524" y="31602"/>
                  </a:lnTo>
                  <a:lnTo>
                    <a:pt x="9029" y="27840"/>
                  </a:lnTo>
                  <a:lnTo>
                    <a:pt x="10283" y="27338"/>
                  </a:lnTo>
                  <a:lnTo>
                    <a:pt x="11913" y="26586"/>
                  </a:lnTo>
                  <a:lnTo>
                    <a:pt x="14672" y="25332"/>
                  </a:lnTo>
                  <a:lnTo>
                    <a:pt x="17431" y="24078"/>
                  </a:lnTo>
                  <a:lnTo>
                    <a:pt x="20065" y="22698"/>
                  </a:lnTo>
                  <a:lnTo>
                    <a:pt x="22698" y="21068"/>
                  </a:lnTo>
                  <a:lnTo>
                    <a:pt x="22698" y="20942"/>
                  </a:lnTo>
                  <a:lnTo>
                    <a:pt x="21193" y="21820"/>
                  </a:lnTo>
                  <a:lnTo>
                    <a:pt x="19688" y="22573"/>
                  </a:lnTo>
                  <a:lnTo>
                    <a:pt x="17055" y="23827"/>
                  </a:lnTo>
                  <a:lnTo>
                    <a:pt x="14296" y="24955"/>
                  </a:lnTo>
                  <a:lnTo>
                    <a:pt x="11412" y="26209"/>
                  </a:lnTo>
                  <a:lnTo>
                    <a:pt x="9907" y="26962"/>
                  </a:lnTo>
                  <a:lnTo>
                    <a:pt x="9280" y="27213"/>
                  </a:lnTo>
                  <a:lnTo>
                    <a:pt x="10534" y="24579"/>
                  </a:lnTo>
                  <a:lnTo>
                    <a:pt x="12039" y="22071"/>
                  </a:lnTo>
                  <a:lnTo>
                    <a:pt x="14547" y="18184"/>
                  </a:lnTo>
                  <a:lnTo>
                    <a:pt x="17180" y="14421"/>
                  </a:lnTo>
                  <a:lnTo>
                    <a:pt x="19563" y="12917"/>
                  </a:lnTo>
                  <a:lnTo>
                    <a:pt x="22447" y="11036"/>
                  </a:lnTo>
                  <a:lnTo>
                    <a:pt x="25457" y="9280"/>
                  </a:lnTo>
                  <a:lnTo>
                    <a:pt x="26836" y="8402"/>
                  </a:lnTo>
                  <a:lnTo>
                    <a:pt x="26836" y="8402"/>
                  </a:lnTo>
                  <a:lnTo>
                    <a:pt x="25206" y="9155"/>
                  </a:lnTo>
                  <a:lnTo>
                    <a:pt x="22196" y="10659"/>
                  </a:lnTo>
                  <a:lnTo>
                    <a:pt x="19312" y="12415"/>
                  </a:lnTo>
                  <a:lnTo>
                    <a:pt x="18184" y="13167"/>
                  </a:lnTo>
                  <a:lnTo>
                    <a:pt x="20315" y="10534"/>
                  </a:lnTo>
                  <a:lnTo>
                    <a:pt x="22573" y="7900"/>
                  </a:lnTo>
                  <a:lnTo>
                    <a:pt x="24955" y="5267"/>
                  </a:lnTo>
                  <a:lnTo>
                    <a:pt x="29846" y="125"/>
                  </a:lnTo>
                  <a:lnTo>
                    <a:pt x="2984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6492;p64">
              <a:extLst>
                <a:ext uri="{FF2B5EF4-FFF2-40B4-BE49-F238E27FC236}">
                  <a16:creationId xmlns:a16="http://schemas.microsoft.com/office/drawing/2014/main" id="{668B4233-F3D9-42DE-8B81-5FAF9DF34CC4}"/>
                </a:ext>
              </a:extLst>
            </p:cNvPr>
            <p:cNvSpPr/>
            <p:nvPr/>
          </p:nvSpPr>
          <p:spPr>
            <a:xfrm>
              <a:off x="2178150" y="3225850"/>
              <a:ext cx="47050" cy="244575"/>
            </a:xfrm>
            <a:custGeom>
              <a:avLst/>
              <a:gdLst/>
              <a:ahLst/>
              <a:cxnLst/>
              <a:rect l="l" t="t" r="r" b="b"/>
              <a:pathLst>
                <a:path w="1882" h="9783" extrusionOk="0">
                  <a:moveTo>
                    <a:pt x="1757" y="1"/>
                  </a:moveTo>
                  <a:lnTo>
                    <a:pt x="1130" y="2509"/>
                  </a:lnTo>
                  <a:lnTo>
                    <a:pt x="628" y="4892"/>
                  </a:lnTo>
                  <a:lnTo>
                    <a:pt x="252" y="7400"/>
                  </a:lnTo>
                  <a:lnTo>
                    <a:pt x="1" y="9782"/>
                  </a:lnTo>
                  <a:lnTo>
                    <a:pt x="1" y="9782"/>
                  </a:lnTo>
                  <a:lnTo>
                    <a:pt x="879" y="4892"/>
                  </a:lnTo>
                  <a:lnTo>
                    <a:pt x="1255" y="250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6493;p64">
              <a:extLst>
                <a:ext uri="{FF2B5EF4-FFF2-40B4-BE49-F238E27FC236}">
                  <a16:creationId xmlns:a16="http://schemas.microsoft.com/office/drawing/2014/main" id="{88B0BFEB-3488-466F-A9CA-7B11AFA4AB56}"/>
                </a:ext>
              </a:extLst>
            </p:cNvPr>
            <p:cNvSpPr/>
            <p:nvPr/>
          </p:nvSpPr>
          <p:spPr>
            <a:xfrm>
              <a:off x="2366275" y="3366950"/>
              <a:ext cx="181850" cy="97200"/>
            </a:xfrm>
            <a:custGeom>
              <a:avLst/>
              <a:gdLst/>
              <a:ahLst/>
              <a:cxnLst/>
              <a:rect l="l" t="t" r="r" b="b"/>
              <a:pathLst>
                <a:path w="7274" h="3888" extrusionOk="0">
                  <a:moveTo>
                    <a:pt x="7274" y="0"/>
                  </a:moveTo>
                  <a:lnTo>
                    <a:pt x="5392" y="878"/>
                  </a:lnTo>
                  <a:lnTo>
                    <a:pt x="3637" y="1756"/>
                  </a:lnTo>
                  <a:lnTo>
                    <a:pt x="1756" y="2759"/>
                  </a:lnTo>
                  <a:lnTo>
                    <a:pt x="126" y="3762"/>
                  </a:lnTo>
                  <a:lnTo>
                    <a:pt x="0" y="3888"/>
                  </a:lnTo>
                  <a:lnTo>
                    <a:pt x="126" y="3888"/>
                  </a:lnTo>
                  <a:lnTo>
                    <a:pt x="2007" y="3010"/>
                  </a:lnTo>
                  <a:lnTo>
                    <a:pt x="3762" y="2132"/>
                  </a:lnTo>
                  <a:lnTo>
                    <a:pt x="5518" y="1129"/>
                  </a:lnTo>
                  <a:lnTo>
                    <a:pt x="7274" y="126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6494;p64">
              <a:extLst>
                <a:ext uri="{FF2B5EF4-FFF2-40B4-BE49-F238E27FC236}">
                  <a16:creationId xmlns:a16="http://schemas.microsoft.com/office/drawing/2014/main" id="{2703BCC6-CF49-43D3-95B9-ED2878097A8D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6495;p64">
              <a:extLst>
                <a:ext uri="{FF2B5EF4-FFF2-40B4-BE49-F238E27FC236}">
                  <a16:creationId xmlns:a16="http://schemas.microsoft.com/office/drawing/2014/main" id="{9F303EEE-CC59-45E0-8831-7483A453E0C5}"/>
                </a:ext>
              </a:extLst>
            </p:cNvPr>
            <p:cNvSpPr/>
            <p:nvPr/>
          </p:nvSpPr>
          <p:spPr>
            <a:xfrm>
              <a:off x="1350500" y="3053425"/>
              <a:ext cx="529850" cy="705425"/>
            </a:xfrm>
            <a:custGeom>
              <a:avLst/>
              <a:gdLst/>
              <a:ahLst/>
              <a:cxnLst/>
              <a:rect l="l" t="t" r="r" b="b"/>
              <a:pathLst>
                <a:path w="21194" h="2821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194" y="28217"/>
                  </a:lnTo>
                  <a:lnTo>
                    <a:pt x="20817" y="27088"/>
                  </a:lnTo>
                  <a:lnTo>
                    <a:pt x="20441" y="25959"/>
                  </a:lnTo>
                  <a:lnTo>
                    <a:pt x="20065" y="24956"/>
                  </a:lnTo>
                  <a:lnTo>
                    <a:pt x="19563" y="23953"/>
                  </a:lnTo>
                  <a:lnTo>
                    <a:pt x="18936" y="23075"/>
                  </a:lnTo>
                  <a:lnTo>
                    <a:pt x="18309" y="22197"/>
                  </a:lnTo>
                  <a:lnTo>
                    <a:pt x="16804" y="20692"/>
                  </a:lnTo>
                  <a:lnTo>
                    <a:pt x="15174" y="19188"/>
                  </a:lnTo>
                  <a:lnTo>
                    <a:pt x="13293" y="17934"/>
                  </a:lnTo>
                  <a:lnTo>
                    <a:pt x="9406" y="15300"/>
                  </a:lnTo>
                  <a:lnTo>
                    <a:pt x="9406" y="15300"/>
                  </a:lnTo>
                  <a:lnTo>
                    <a:pt x="8152" y="14422"/>
                  </a:lnTo>
                  <a:lnTo>
                    <a:pt x="6898" y="13419"/>
                  </a:lnTo>
                  <a:lnTo>
                    <a:pt x="5894" y="12290"/>
                  </a:lnTo>
                  <a:lnTo>
                    <a:pt x="5017" y="11162"/>
                  </a:lnTo>
                  <a:lnTo>
                    <a:pt x="4139" y="9908"/>
                  </a:lnTo>
                  <a:lnTo>
                    <a:pt x="3386" y="8779"/>
                  </a:lnTo>
                  <a:lnTo>
                    <a:pt x="2132" y="6271"/>
                  </a:lnTo>
                  <a:lnTo>
                    <a:pt x="1254" y="4139"/>
                  </a:lnTo>
                  <a:lnTo>
                    <a:pt x="627" y="2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6496;p64">
              <a:extLst>
                <a:ext uri="{FF2B5EF4-FFF2-40B4-BE49-F238E27FC236}">
                  <a16:creationId xmlns:a16="http://schemas.microsoft.com/office/drawing/2014/main" id="{E54A7C1D-27C1-46FA-82F8-9180C5B1E1B1}"/>
                </a:ext>
              </a:extLst>
            </p:cNvPr>
            <p:cNvSpPr/>
            <p:nvPr/>
          </p:nvSpPr>
          <p:spPr>
            <a:xfrm>
              <a:off x="1638925" y="3313650"/>
              <a:ext cx="81525" cy="112875"/>
            </a:xfrm>
            <a:custGeom>
              <a:avLst/>
              <a:gdLst/>
              <a:ahLst/>
              <a:cxnLst/>
              <a:rect l="l" t="t" r="r" b="b"/>
              <a:pathLst>
                <a:path w="3261" h="4515" extrusionOk="0">
                  <a:moveTo>
                    <a:pt x="126" y="0"/>
                  </a:moveTo>
                  <a:lnTo>
                    <a:pt x="0" y="126"/>
                  </a:lnTo>
                  <a:lnTo>
                    <a:pt x="1255" y="1505"/>
                  </a:lnTo>
                  <a:lnTo>
                    <a:pt x="2383" y="3010"/>
                  </a:lnTo>
                  <a:lnTo>
                    <a:pt x="3261" y="4515"/>
                  </a:lnTo>
                  <a:lnTo>
                    <a:pt x="2509" y="2885"/>
                  </a:lnTo>
                  <a:lnTo>
                    <a:pt x="1380" y="138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6497;p64">
              <a:extLst>
                <a:ext uri="{FF2B5EF4-FFF2-40B4-BE49-F238E27FC236}">
                  <a16:creationId xmlns:a16="http://schemas.microsoft.com/office/drawing/2014/main" id="{1D258468-EAD8-4712-91E9-EB9111BFC8BF}"/>
                </a:ext>
              </a:extLst>
            </p:cNvPr>
            <p:cNvSpPr/>
            <p:nvPr/>
          </p:nvSpPr>
          <p:spPr>
            <a:xfrm>
              <a:off x="1642050" y="3313650"/>
              <a:ext cx="94075" cy="156775"/>
            </a:xfrm>
            <a:custGeom>
              <a:avLst/>
              <a:gdLst/>
              <a:ahLst/>
              <a:cxnLst/>
              <a:rect l="l" t="t" r="r" b="b"/>
              <a:pathLst>
                <a:path w="3763" h="627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255" y="1380"/>
                  </a:lnTo>
                  <a:lnTo>
                    <a:pt x="2384" y="2885"/>
                  </a:lnTo>
                  <a:lnTo>
                    <a:pt x="3136" y="4515"/>
                  </a:lnTo>
                  <a:lnTo>
                    <a:pt x="3763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6498;p64">
              <a:extLst>
                <a:ext uri="{FF2B5EF4-FFF2-40B4-BE49-F238E27FC236}">
                  <a16:creationId xmlns:a16="http://schemas.microsoft.com/office/drawing/2014/main" id="{3AC582F6-9E39-46C5-8361-28CF5EA23B66}"/>
                </a:ext>
              </a:extLst>
            </p:cNvPr>
            <p:cNvSpPr/>
            <p:nvPr/>
          </p:nvSpPr>
          <p:spPr>
            <a:xfrm>
              <a:off x="1638925" y="3313650"/>
              <a:ext cx="97200" cy="156775"/>
            </a:xfrm>
            <a:custGeom>
              <a:avLst/>
              <a:gdLst/>
              <a:ahLst/>
              <a:cxnLst/>
              <a:rect l="l" t="t" r="r" b="b"/>
              <a:pathLst>
                <a:path w="3888" h="6271" fill="none" extrusionOk="0">
                  <a:moveTo>
                    <a:pt x="3888" y="6270"/>
                  </a:moveTo>
                  <a:lnTo>
                    <a:pt x="3888" y="6270"/>
                  </a:lnTo>
                  <a:lnTo>
                    <a:pt x="3261" y="4515"/>
                  </a:lnTo>
                  <a:lnTo>
                    <a:pt x="2383" y="3010"/>
                  </a:lnTo>
                  <a:lnTo>
                    <a:pt x="1255" y="1505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26" y="0"/>
                  </a:lnTo>
                  <a:lnTo>
                    <a:pt x="3888" y="6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6499;p64">
              <a:extLst>
                <a:ext uri="{FF2B5EF4-FFF2-40B4-BE49-F238E27FC236}">
                  <a16:creationId xmlns:a16="http://schemas.microsoft.com/office/drawing/2014/main" id="{4C9BA7FB-7FE7-4F72-8A15-1E2C04DA78E9}"/>
                </a:ext>
              </a:extLst>
            </p:cNvPr>
            <p:cNvSpPr/>
            <p:nvPr/>
          </p:nvSpPr>
          <p:spPr>
            <a:xfrm>
              <a:off x="1350500" y="3053425"/>
              <a:ext cx="532975" cy="705425"/>
            </a:xfrm>
            <a:custGeom>
              <a:avLst/>
              <a:gdLst/>
              <a:ahLst/>
              <a:cxnLst/>
              <a:rect l="l" t="t" r="r" b="b"/>
              <a:pathLst>
                <a:path w="21319" h="28217" extrusionOk="0">
                  <a:moveTo>
                    <a:pt x="0" y="1"/>
                  </a:moveTo>
                  <a:lnTo>
                    <a:pt x="377" y="2509"/>
                  </a:lnTo>
                  <a:lnTo>
                    <a:pt x="878" y="4641"/>
                  </a:lnTo>
                  <a:lnTo>
                    <a:pt x="1380" y="7400"/>
                  </a:lnTo>
                  <a:lnTo>
                    <a:pt x="2258" y="10284"/>
                  </a:lnTo>
                  <a:lnTo>
                    <a:pt x="3261" y="13294"/>
                  </a:lnTo>
                  <a:lnTo>
                    <a:pt x="3888" y="14798"/>
                  </a:lnTo>
                  <a:lnTo>
                    <a:pt x="4515" y="16178"/>
                  </a:lnTo>
                  <a:lnTo>
                    <a:pt x="5267" y="17557"/>
                  </a:lnTo>
                  <a:lnTo>
                    <a:pt x="6145" y="18811"/>
                  </a:lnTo>
                  <a:lnTo>
                    <a:pt x="7023" y="20065"/>
                  </a:lnTo>
                  <a:lnTo>
                    <a:pt x="8152" y="21194"/>
                  </a:lnTo>
                  <a:lnTo>
                    <a:pt x="9280" y="22323"/>
                  </a:lnTo>
                  <a:lnTo>
                    <a:pt x="10409" y="23200"/>
                  </a:lnTo>
                  <a:lnTo>
                    <a:pt x="11663" y="24078"/>
                  </a:lnTo>
                  <a:lnTo>
                    <a:pt x="12917" y="24831"/>
                  </a:lnTo>
                  <a:lnTo>
                    <a:pt x="15425" y="26085"/>
                  </a:lnTo>
                  <a:lnTo>
                    <a:pt x="17682" y="27088"/>
                  </a:lnTo>
                  <a:lnTo>
                    <a:pt x="19438" y="27715"/>
                  </a:lnTo>
                  <a:lnTo>
                    <a:pt x="21194" y="28217"/>
                  </a:lnTo>
                  <a:lnTo>
                    <a:pt x="21319" y="26085"/>
                  </a:lnTo>
                  <a:lnTo>
                    <a:pt x="21319" y="24204"/>
                  </a:lnTo>
                  <a:lnTo>
                    <a:pt x="21068" y="22323"/>
                  </a:lnTo>
                  <a:lnTo>
                    <a:pt x="20817" y="20567"/>
                  </a:lnTo>
                  <a:lnTo>
                    <a:pt x="20316" y="18937"/>
                  </a:lnTo>
                  <a:lnTo>
                    <a:pt x="19689" y="17557"/>
                  </a:lnTo>
                  <a:lnTo>
                    <a:pt x="18936" y="16178"/>
                  </a:lnTo>
                  <a:lnTo>
                    <a:pt x="18184" y="14924"/>
                  </a:lnTo>
                  <a:lnTo>
                    <a:pt x="17306" y="13670"/>
                  </a:lnTo>
                  <a:lnTo>
                    <a:pt x="16303" y="12667"/>
                  </a:lnTo>
                  <a:lnTo>
                    <a:pt x="15300" y="11789"/>
                  </a:lnTo>
                  <a:lnTo>
                    <a:pt x="14296" y="10911"/>
                  </a:lnTo>
                  <a:lnTo>
                    <a:pt x="13168" y="10284"/>
                  </a:lnTo>
                  <a:lnTo>
                    <a:pt x="12165" y="9657"/>
                  </a:lnTo>
                  <a:lnTo>
                    <a:pt x="11161" y="9155"/>
                  </a:lnTo>
                  <a:lnTo>
                    <a:pt x="10158" y="8779"/>
                  </a:lnTo>
                  <a:lnTo>
                    <a:pt x="9155" y="8403"/>
                  </a:lnTo>
                  <a:lnTo>
                    <a:pt x="8277" y="7901"/>
                  </a:lnTo>
                  <a:lnTo>
                    <a:pt x="7274" y="7274"/>
                  </a:lnTo>
                  <a:lnTo>
                    <a:pt x="6396" y="6647"/>
                  </a:lnTo>
                  <a:lnTo>
                    <a:pt x="4640" y="5268"/>
                  </a:lnTo>
                  <a:lnTo>
                    <a:pt x="3135" y="3763"/>
                  </a:lnTo>
                  <a:lnTo>
                    <a:pt x="1881" y="2258"/>
                  </a:lnTo>
                  <a:lnTo>
                    <a:pt x="878" y="1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6500;p64">
              <a:extLst>
                <a:ext uri="{FF2B5EF4-FFF2-40B4-BE49-F238E27FC236}">
                  <a16:creationId xmlns:a16="http://schemas.microsoft.com/office/drawing/2014/main" id="{85F18D5B-0DCF-4905-8912-63D1B1DD3CD9}"/>
                </a:ext>
              </a:extLst>
            </p:cNvPr>
            <p:cNvSpPr/>
            <p:nvPr/>
          </p:nvSpPr>
          <p:spPr>
            <a:xfrm>
              <a:off x="1394400" y="3150625"/>
              <a:ext cx="595675" cy="1417075"/>
            </a:xfrm>
            <a:custGeom>
              <a:avLst/>
              <a:gdLst/>
              <a:ahLst/>
              <a:cxnLst/>
              <a:rect l="l" t="t" r="r" b="b"/>
              <a:pathLst>
                <a:path w="23827" h="56683" extrusionOk="0">
                  <a:moveTo>
                    <a:pt x="0" y="0"/>
                  </a:moveTo>
                  <a:lnTo>
                    <a:pt x="752" y="1380"/>
                  </a:lnTo>
                  <a:lnTo>
                    <a:pt x="1505" y="2759"/>
                  </a:lnTo>
                  <a:lnTo>
                    <a:pt x="2257" y="4139"/>
                  </a:lnTo>
                  <a:lnTo>
                    <a:pt x="3135" y="5393"/>
                  </a:lnTo>
                  <a:lnTo>
                    <a:pt x="4013" y="6647"/>
                  </a:lnTo>
                  <a:lnTo>
                    <a:pt x="5016" y="7775"/>
                  </a:lnTo>
                  <a:lnTo>
                    <a:pt x="6019" y="8779"/>
                  </a:lnTo>
                  <a:lnTo>
                    <a:pt x="7148" y="9782"/>
                  </a:lnTo>
                  <a:lnTo>
                    <a:pt x="8277" y="10660"/>
                  </a:lnTo>
                  <a:lnTo>
                    <a:pt x="10534" y="12541"/>
                  </a:lnTo>
                  <a:lnTo>
                    <a:pt x="12791" y="14296"/>
                  </a:lnTo>
                  <a:lnTo>
                    <a:pt x="13794" y="15300"/>
                  </a:lnTo>
                  <a:lnTo>
                    <a:pt x="14798" y="16428"/>
                  </a:lnTo>
                  <a:lnTo>
                    <a:pt x="15675" y="17557"/>
                  </a:lnTo>
                  <a:lnTo>
                    <a:pt x="16428" y="18811"/>
                  </a:lnTo>
                  <a:lnTo>
                    <a:pt x="17180" y="20065"/>
                  </a:lnTo>
                  <a:lnTo>
                    <a:pt x="17807" y="21319"/>
                  </a:lnTo>
                  <a:lnTo>
                    <a:pt x="18936" y="23952"/>
                  </a:lnTo>
                  <a:lnTo>
                    <a:pt x="19814" y="26837"/>
                  </a:lnTo>
                  <a:lnTo>
                    <a:pt x="20441" y="29596"/>
                  </a:lnTo>
                  <a:lnTo>
                    <a:pt x="21068" y="32856"/>
                  </a:lnTo>
                  <a:lnTo>
                    <a:pt x="21695" y="36242"/>
                  </a:lnTo>
                  <a:lnTo>
                    <a:pt x="22196" y="39503"/>
                  </a:lnTo>
                  <a:lnTo>
                    <a:pt x="22573" y="42888"/>
                  </a:lnTo>
                  <a:lnTo>
                    <a:pt x="22949" y="46274"/>
                  </a:lnTo>
                  <a:lnTo>
                    <a:pt x="23200" y="49786"/>
                  </a:lnTo>
                  <a:lnTo>
                    <a:pt x="23450" y="56557"/>
                  </a:lnTo>
                  <a:lnTo>
                    <a:pt x="23450" y="56683"/>
                  </a:lnTo>
                  <a:lnTo>
                    <a:pt x="23701" y="56683"/>
                  </a:lnTo>
                  <a:lnTo>
                    <a:pt x="23701" y="56557"/>
                  </a:lnTo>
                  <a:lnTo>
                    <a:pt x="23827" y="54802"/>
                  </a:lnTo>
                  <a:lnTo>
                    <a:pt x="23701" y="51416"/>
                  </a:lnTo>
                  <a:lnTo>
                    <a:pt x="23576" y="47905"/>
                  </a:lnTo>
                  <a:lnTo>
                    <a:pt x="23450" y="44519"/>
                  </a:lnTo>
                  <a:lnTo>
                    <a:pt x="23074" y="41007"/>
                  </a:lnTo>
                  <a:lnTo>
                    <a:pt x="22698" y="37747"/>
                  </a:lnTo>
                  <a:lnTo>
                    <a:pt x="22196" y="34486"/>
                  </a:lnTo>
                  <a:lnTo>
                    <a:pt x="21569" y="31226"/>
                  </a:lnTo>
                  <a:lnTo>
                    <a:pt x="20817" y="27965"/>
                  </a:lnTo>
                  <a:lnTo>
                    <a:pt x="20441" y="26210"/>
                  </a:lnTo>
                  <a:lnTo>
                    <a:pt x="19814" y="24454"/>
                  </a:lnTo>
                  <a:lnTo>
                    <a:pt x="19187" y="22698"/>
                  </a:lnTo>
                  <a:lnTo>
                    <a:pt x="18434" y="21068"/>
                  </a:lnTo>
                  <a:lnTo>
                    <a:pt x="18309" y="20190"/>
                  </a:lnTo>
                  <a:lnTo>
                    <a:pt x="18058" y="18685"/>
                  </a:lnTo>
                  <a:lnTo>
                    <a:pt x="17682" y="17181"/>
                  </a:lnTo>
                  <a:lnTo>
                    <a:pt x="17180" y="15676"/>
                  </a:lnTo>
                  <a:lnTo>
                    <a:pt x="16679" y="14171"/>
                  </a:lnTo>
                  <a:lnTo>
                    <a:pt x="16052" y="12666"/>
                  </a:lnTo>
                  <a:lnTo>
                    <a:pt x="15299" y="11287"/>
                  </a:lnTo>
                  <a:lnTo>
                    <a:pt x="14421" y="10033"/>
                  </a:lnTo>
                  <a:lnTo>
                    <a:pt x="15174" y="11412"/>
                  </a:lnTo>
                  <a:lnTo>
                    <a:pt x="15926" y="12791"/>
                  </a:lnTo>
                  <a:lnTo>
                    <a:pt x="16428" y="14296"/>
                  </a:lnTo>
                  <a:lnTo>
                    <a:pt x="16929" y="15801"/>
                  </a:lnTo>
                  <a:lnTo>
                    <a:pt x="17557" y="18811"/>
                  </a:lnTo>
                  <a:lnTo>
                    <a:pt x="17682" y="19563"/>
                  </a:lnTo>
                  <a:lnTo>
                    <a:pt x="17055" y="18435"/>
                  </a:lnTo>
                  <a:lnTo>
                    <a:pt x="16302" y="17306"/>
                  </a:lnTo>
                  <a:lnTo>
                    <a:pt x="16177" y="16303"/>
                  </a:lnTo>
                  <a:lnTo>
                    <a:pt x="15926" y="15174"/>
                  </a:lnTo>
                  <a:lnTo>
                    <a:pt x="15425" y="13795"/>
                  </a:lnTo>
                  <a:lnTo>
                    <a:pt x="14672" y="12541"/>
                  </a:lnTo>
                  <a:lnTo>
                    <a:pt x="15299" y="13920"/>
                  </a:lnTo>
                  <a:lnTo>
                    <a:pt x="15801" y="15174"/>
                  </a:lnTo>
                  <a:lnTo>
                    <a:pt x="16177" y="17181"/>
                  </a:lnTo>
                  <a:lnTo>
                    <a:pt x="14547" y="15300"/>
                  </a:lnTo>
                  <a:lnTo>
                    <a:pt x="12666" y="13669"/>
                  </a:lnTo>
                  <a:lnTo>
                    <a:pt x="12039" y="12666"/>
                  </a:lnTo>
                  <a:lnTo>
                    <a:pt x="11161" y="11287"/>
                  </a:lnTo>
                  <a:lnTo>
                    <a:pt x="10158" y="10283"/>
                  </a:lnTo>
                  <a:lnTo>
                    <a:pt x="9154" y="9280"/>
                  </a:lnTo>
                  <a:lnTo>
                    <a:pt x="7148" y="7148"/>
                  </a:lnTo>
                  <a:lnTo>
                    <a:pt x="6145" y="6145"/>
                  </a:lnTo>
                  <a:lnTo>
                    <a:pt x="5267" y="5142"/>
                  </a:lnTo>
                  <a:lnTo>
                    <a:pt x="4389" y="3888"/>
                  </a:lnTo>
                  <a:lnTo>
                    <a:pt x="3762" y="2634"/>
                  </a:lnTo>
                  <a:lnTo>
                    <a:pt x="3637" y="2634"/>
                  </a:lnTo>
                  <a:lnTo>
                    <a:pt x="4389" y="4013"/>
                  </a:lnTo>
                  <a:lnTo>
                    <a:pt x="5267" y="5393"/>
                  </a:lnTo>
                  <a:lnTo>
                    <a:pt x="7148" y="7525"/>
                  </a:lnTo>
                  <a:lnTo>
                    <a:pt x="9029" y="9531"/>
                  </a:lnTo>
                  <a:lnTo>
                    <a:pt x="10910" y="11788"/>
                  </a:lnTo>
                  <a:lnTo>
                    <a:pt x="11788" y="12917"/>
                  </a:lnTo>
                  <a:lnTo>
                    <a:pt x="9656" y="11412"/>
                  </a:lnTo>
                  <a:lnTo>
                    <a:pt x="7524" y="9782"/>
                  </a:lnTo>
                  <a:lnTo>
                    <a:pt x="6270" y="8779"/>
                  </a:lnTo>
                  <a:lnTo>
                    <a:pt x="5267" y="7775"/>
                  </a:lnTo>
                  <a:lnTo>
                    <a:pt x="4264" y="6647"/>
                  </a:lnTo>
                  <a:lnTo>
                    <a:pt x="3261" y="5393"/>
                  </a:lnTo>
                  <a:lnTo>
                    <a:pt x="1630" y="2759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6501;p64">
              <a:extLst>
                <a:ext uri="{FF2B5EF4-FFF2-40B4-BE49-F238E27FC236}">
                  <a16:creationId xmlns:a16="http://schemas.microsoft.com/office/drawing/2014/main" id="{78040CA5-33C3-42F4-B45E-3DD156EABCD0}"/>
                </a:ext>
              </a:extLst>
            </p:cNvPr>
            <p:cNvSpPr/>
            <p:nvPr/>
          </p:nvSpPr>
          <p:spPr>
            <a:xfrm>
              <a:off x="1438275" y="3188250"/>
              <a:ext cx="59600" cy="100350"/>
            </a:xfrm>
            <a:custGeom>
              <a:avLst/>
              <a:gdLst/>
              <a:ahLst/>
              <a:cxnLst/>
              <a:rect l="l" t="t" r="r" b="b"/>
              <a:pathLst>
                <a:path w="2384" h="4014" extrusionOk="0">
                  <a:moveTo>
                    <a:pt x="1" y="0"/>
                  </a:moveTo>
                  <a:lnTo>
                    <a:pt x="1129" y="2007"/>
                  </a:lnTo>
                  <a:lnTo>
                    <a:pt x="2383" y="4013"/>
                  </a:lnTo>
                  <a:lnTo>
                    <a:pt x="1255" y="2007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6502;p64">
              <a:extLst>
                <a:ext uri="{FF2B5EF4-FFF2-40B4-BE49-F238E27FC236}">
                  <a16:creationId xmlns:a16="http://schemas.microsoft.com/office/drawing/2014/main" id="{D7ABAC4C-D50D-445A-9119-0861CA814B68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1129"/>
                  </a:lnTo>
                  <a:lnTo>
                    <a:pt x="26836" y="2257"/>
                  </a:lnTo>
                  <a:lnTo>
                    <a:pt x="26209" y="3261"/>
                  </a:lnTo>
                  <a:lnTo>
                    <a:pt x="25457" y="4264"/>
                  </a:lnTo>
                  <a:lnTo>
                    <a:pt x="24454" y="5267"/>
                  </a:lnTo>
                  <a:lnTo>
                    <a:pt x="23576" y="6270"/>
                  </a:lnTo>
                  <a:lnTo>
                    <a:pt x="22447" y="7148"/>
                  </a:lnTo>
                  <a:lnTo>
                    <a:pt x="21319" y="8026"/>
                  </a:lnTo>
                  <a:lnTo>
                    <a:pt x="18936" y="9531"/>
                  </a:lnTo>
                  <a:lnTo>
                    <a:pt x="16428" y="10910"/>
                  </a:lnTo>
                  <a:lnTo>
                    <a:pt x="13794" y="12039"/>
                  </a:lnTo>
                  <a:lnTo>
                    <a:pt x="11161" y="12791"/>
                  </a:lnTo>
                  <a:lnTo>
                    <a:pt x="9907" y="13168"/>
                  </a:lnTo>
                  <a:lnTo>
                    <a:pt x="8778" y="13669"/>
                  </a:lnTo>
                  <a:lnTo>
                    <a:pt x="7650" y="14171"/>
                  </a:lnTo>
                  <a:lnTo>
                    <a:pt x="6646" y="14798"/>
                  </a:lnTo>
                  <a:lnTo>
                    <a:pt x="4765" y="16052"/>
                  </a:lnTo>
                  <a:lnTo>
                    <a:pt x="3135" y="17431"/>
                  </a:lnTo>
                  <a:lnTo>
                    <a:pt x="1881" y="18685"/>
                  </a:lnTo>
                  <a:lnTo>
                    <a:pt x="878" y="19814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386" y="20566"/>
                  </a:lnTo>
                  <a:lnTo>
                    <a:pt x="5016" y="20692"/>
                  </a:lnTo>
                  <a:lnTo>
                    <a:pt x="6646" y="20817"/>
                  </a:lnTo>
                  <a:lnTo>
                    <a:pt x="9405" y="20943"/>
                  </a:lnTo>
                  <a:lnTo>
                    <a:pt x="10785" y="20943"/>
                  </a:lnTo>
                  <a:lnTo>
                    <a:pt x="12290" y="20817"/>
                  </a:lnTo>
                  <a:lnTo>
                    <a:pt x="13920" y="20692"/>
                  </a:lnTo>
                  <a:lnTo>
                    <a:pt x="15550" y="20190"/>
                  </a:lnTo>
                  <a:lnTo>
                    <a:pt x="17431" y="19689"/>
                  </a:lnTo>
                  <a:lnTo>
                    <a:pt x="19312" y="18811"/>
                  </a:lnTo>
                  <a:lnTo>
                    <a:pt x="20190" y="18434"/>
                  </a:lnTo>
                  <a:lnTo>
                    <a:pt x="20942" y="17933"/>
                  </a:lnTo>
                  <a:lnTo>
                    <a:pt x="22196" y="16804"/>
                  </a:lnTo>
                  <a:lnTo>
                    <a:pt x="23325" y="15550"/>
                  </a:lnTo>
                  <a:lnTo>
                    <a:pt x="24328" y="14045"/>
                  </a:lnTo>
                  <a:lnTo>
                    <a:pt x="25206" y="12540"/>
                  </a:lnTo>
                  <a:lnTo>
                    <a:pt x="25959" y="11036"/>
                  </a:lnTo>
                  <a:lnTo>
                    <a:pt x="26460" y="9405"/>
                  </a:lnTo>
                  <a:lnTo>
                    <a:pt x="26962" y="7775"/>
                  </a:lnTo>
                  <a:lnTo>
                    <a:pt x="27213" y="6270"/>
                  </a:lnTo>
                  <a:lnTo>
                    <a:pt x="27463" y="4765"/>
                  </a:lnTo>
                  <a:lnTo>
                    <a:pt x="27840" y="2383"/>
                  </a:lnTo>
                  <a:lnTo>
                    <a:pt x="27965" y="627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6503;p64">
              <a:extLst>
                <a:ext uri="{FF2B5EF4-FFF2-40B4-BE49-F238E27FC236}">
                  <a16:creationId xmlns:a16="http://schemas.microsoft.com/office/drawing/2014/main" id="{4D1098DD-14B7-46F6-8006-AC021459AE03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627"/>
                  </a:lnTo>
                  <a:lnTo>
                    <a:pt x="27840" y="2383"/>
                  </a:lnTo>
                  <a:lnTo>
                    <a:pt x="27463" y="4765"/>
                  </a:lnTo>
                  <a:lnTo>
                    <a:pt x="27213" y="6270"/>
                  </a:lnTo>
                  <a:lnTo>
                    <a:pt x="26962" y="7775"/>
                  </a:lnTo>
                  <a:lnTo>
                    <a:pt x="26460" y="9405"/>
                  </a:lnTo>
                  <a:lnTo>
                    <a:pt x="25959" y="11036"/>
                  </a:lnTo>
                  <a:lnTo>
                    <a:pt x="25206" y="12540"/>
                  </a:lnTo>
                  <a:lnTo>
                    <a:pt x="24328" y="14045"/>
                  </a:lnTo>
                  <a:lnTo>
                    <a:pt x="23325" y="15550"/>
                  </a:lnTo>
                  <a:lnTo>
                    <a:pt x="22196" y="16804"/>
                  </a:lnTo>
                  <a:lnTo>
                    <a:pt x="20942" y="17933"/>
                  </a:lnTo>
                  <a:lnTo>
                    <a:pt x="20190" y="18434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17431" y="19689"/>
                  </a:lnTo>
                  <a:lnTo>
                    <a:pt x="15550" y="20190"/>
                  </a:lnTo>
                  <a:lnTo>
                    <a:pt x="13920" y="20692"/>
                  </a:lnTo>
                  <a:lnTo>
                    <a:pt x="12290" y="20817"/>
                  </a:lnTo>
                  <a:lnTo>
                    <a:pt x="10785" y="20943"/>
                  </a:lnTo>
                  <a:lnTo>
                    <a:pt x="9405" y="20943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5016" y="20692"/>
                  </a:lnTo>
                  <a:lnTo>
                    <a:pt x="3386" y="20566"/>
                  </a:lnTo>
                  <a:lnTo>
                    <a:pt x="1630" y="20692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878" y="19814"/>
                  </a:lnTo>
                  <a:lnTo>
                    <a:pt x="1881" y="18685"/>
                  </a:lnTo>
                  <a:lnTo>
                    <a:pt x="3135" y="17431"/>
                  </a:lnTo>
                  <a:lnTo>
                    <a:pt x="4765" y="16052"/>
                  </a:lnTo>
                  <a:lnTo>
                    <a:pt x="6646" y="14798"/>
                  </a:lnTo>
                  <a:lnTo>
                    <a:pt x="7650" y="14171"/>
                  </a:lnTo>
                  <a:lnTo>
                    <a:pt x="8778" y="13669"/>
                  </a:lnTo>
                  <a:lnTo>
                    <a:pt x="9907" y="13168"/>
                  </a:lnTo>
                  <a:lnTo>
                    <a:pt x="11161" y="12791"/>
                  </a:lnTo>
                  <a:lnTo>
                    <a:pt x="11161" y="12791"/>
                  </a:lnTo>
                  <a:lnTo>
                    <a:pt x="13794" y="12039"/>
                  </a:lnTo>
                  <a:lnTo>
                    <a:pt x="16428" y="10910"/>
                  </a:lnTo>
                  <a:lnTo>
                    <a:pt x="18936" y="9531"/>
                  </a:lnTo>
                  <a:lnTo>
                    <a:pt x="21319" y="8026"/>
                  </a:lnTo>
                  <a:lnTo>
                    <a:pt x="22447" y="7148"/>
                  </a:lnTo>
                  <a:lnTo>
                    <a:pt x="23576" y="6270"/>
                  </a:lnTo>
                  <a:lnTo>
                    <a:pt x="24454" y="5267"/>
                  </a:lnTo>
                  <a:lnTo>
                    <a:pt x="25457" y="4264"/>
                  </a:lnTo>
                  <a:lnTo>
                    <a:pt x="26209" y="3261"/>
                  </a:lnTo>
                  <a:lnTo>
                    <a:pt x="26836" y="2257"/>
                  </a:lnTo>
                  <a:lnTo>
                    <a:pt x="27463" y="1129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6504;p64">
              <a:extLst>
                <a:ext uri="{FF2B5EF4-FFF2-40B4-BE49-F238E27FC236}">
                  <a16:creationId xmlns:a16="http://schemas.microsoft.com/office/drawing/2014/main" id="{1ED333F5-28F9-4D5A-AD4E-AC3BC2432892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extrusionOk="0">
                  <a:moveTo>
                    <a:pt x="27965" y="0"/>
                  </a:move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6505;p64">
              <a:extLst>
                <a:ext uri="{FF2B5EF4-FFF2-40B4-BE49-F238E27FC236}">
                  <a16:creationId xmlns:a16="http://schemas.microsoft.com/office/drawing/2014/main" id="{B80E6C0D-95B0-48B7-9037-D49C008D6125}"/>
                </a:ext>
              </a:extLst>
            </p:cNvPr>
            <p:cNvSpPr/>
            <p:nvPr/>
          </p:nvSpPr>
          <p:spPr>
            <a:xfrm>
              <a:off x="2124875" y="3645975"/>
              <a:ext cx="699150" cy="523575"/>
            </a:xfrm>
            <a:custGeom>
              <a:avLst/>
              <a:gdLst/>
              <a:ahLst/>
              <a:cxnLst/>
              <a:rect l="l" t="t" r="r" b="b"/>
              <a:pathLst>
                <a:path w="27966" h="20943" fill="none" extrusionOk="0">
                  <a:moveTo>
                    <a:pt x="27965" y="0"/>
                  </a:moveTo>
                  <a:lnTo>
                    <a:pt x="27965" y="0"/>
                  </a:lnTo>
                  <a:lnTo>
                    <a:pt x="27965" y="0"/>
                  </a:lnTo>
                  <a:lnTo>
                    <a:pt x="27463" y="2383"/>
                  </a:lnTo>
                  <a:lnTo>
                    <a:pt x="26836" y="4640"/>
                  </a:lnTo>
                  <a:lnTo>
                    <a:pt x="25959" y="6647"/>
                  </a:lnTo>
                  <a:lnTo>
                    <a:pt x="25081" y="8528"/>
                  </a:lnTo>
                  <a:lnTo>
                    <a:pt x="23952" y="10158"/>
                  </a:lnTo>
                  <a:lnTo>
                    <a:pt x="22824" y="11537"/>
                  </a:lnTo>
                  <a:lnTo>
                    <a:pt x="21569" y="12791"/>
                  </a:lnTo>
                  <a:lnTo>
                    <a:pt x="20315" y="13920"/>
                  </a:lnTo>
                  <a:lnTo>
                    <a:pt x="18936" y="14798"/>
                  </a:lnTo>
                  <a:lnTo>
                    <a:pt x="17557" y="15676"/>
                  </a:lnTo>
                  <a:lnTo>
                    <a:pt x="16177" y="16303"/>
                  </a:lnTo>
                  <a:lnTo>
                    <a:pt x="14798" y="16804"/>
                  </a:lnTo>
                  <a:lnTo>
                    <a:pt x="13418" y="17306"/>
                  </a:lnTo>
                  <a:lnTo>
                    <a:pt x="12164" y="17557"/>
                  </a:lnTo>
                  <a:lnTo>
                    <a:pt x="9907" y="18058"/>
                  </a:lnTo>
                  <a:lnTo>
                    <a:pt x="9907" y="18058"/>
                  </a:lnTo>
                  <a:lnTo>
                    <a:pt x="7399" y="18434"/>
                  </a:lnTo>
                  <a:lnTo>
                    <a:pt x="4891" y="19062"/>
                  </a:lnTo>
                  <a:lnTo>
                    <a:pt x="2383" y="19939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0" y="20943"/>
                  </a:lnTo>
                  <a:lnTo>
                    <a:pt x="1630" y="20692"/>
                  </a:lnTo>
                  <a:lnTo>
                    <a:pt x="3261" y="20566"/>
                  </a:lnTo>
                  <a:lnTo>
                    <a:pt x="3261" y="20566"/>
                  </a:lnTo>
                  <a:lnTo>
                    <a:pt x="4891" y="20692"/>
                  </a:lnTo>
                  <a:lnTo>
                    <a:pt x="6646" y="20817"/>
                  </a:lnTo>
                  <a:lnTo>
                    <a:pt x="6646" y="20817"/>
                  </a:lnTo>
                  <a:lnTo>
                    <a:pt x="8402" y="20943"/>
                  </a:lnTo>
                  <a:lnTo>
                    <a:pt x="10283" y="20943"/>
                  </a:lnTo>
                  <a:lnTo>
                    <a:pt x="10283" y="20943"/>
                  </a:lnTo>
                  <a:lnTo>
                    <a:pt x="12290" y="20943"/>
                  </a:lnTo>
                  <a:lnTo>
                    <a:pt x="14421" y="20566"/>
                  </a:lnTo>
                  <a:lnTo>
                    <a:pt x="15550" y="20316"/>
                  </a:lnTo>
                  <a:lnTo>
                    <a:pt x="16804" y="19939"/>
                  </a:lnTo>
                  <a:lnTo>
                    <a:pt x="18058" y="19438"/>
                  </a:lnTo>
                  <a:lnTo>
                    <a:pt x="19312" y="18811"/>
                  </a:lnTo>
                  <a:lnTo>
                    <a:pt x="19312" y="18811"/>
                  </a:lnTo>
                  <a:lnTo>
                    <a:pt x="20817" y="17933"/>
                  </a:lnTo>
                  <a:lnTo>
                    <a:pt x="22071" y="16930"/>
                  </a:lnTo>
                  <a:lnTo>
                    <a:pt x="23325" y="15676"/>
                  </a:lnTo>
                  <a:lnTo>
                    <a:pt x="24203" y="14296"/>
                  </a:lnTo>
                  <a:lnTo>
                    <a:pt x="25081" y="12917"/>
                  </a:lnTo>
                  <a:lnTo>
                    <a:pt x="25708" y="11412"/>
                  </a:lnTo>
                  <a:lnTo>
                    <a:pt x="26335" y="9782"/>
                  </a:lnTo>
                  <a:lnTo>
                    <a:pt x="26836" y="8277"/>
                  </a:lnTo>
                  <a:lnTo>
                    <a:pt x="27213" y="6772"/>
                  </a:lnTo>
                  <a:lnTo>
                    <a:pt x="27463" y="5392"/>
                  </a:lnTo>
                  <a:lnTo>
                    <a:pt x="27714" y="2759"/>
                  </a:lnTo>
                  <a:lnTo>
                    <a:pt x="27840" y="1003"/>
                  </a:lnTo>
                  <a:lnTo>
                    <a:pt x="27965" y="0"/>
                  </a:lnTo>
                  <a:lnTo>
                    <a:pt x="27965" y="0"/>
                  </a:lnTo>
                  <a:lnTo>
                    <a:pt x="27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6506;p64">
              <a:extLst>
                <a:ext uri="{FF2B5EF4-FFF2-40B4-BE49-F238E27FC236}">
                  <a16:creationId xmlns:a16="http://schemas.microsoft.com/office/drawing/2014/main" id="{22C7420F-F9CD-4A4A-AD9B-C0609BD3D3DF}"/>
                </a:ext>
              </a:extLst>
            </p:cNvPr>
            <p:cNvSpPr/>
            <p:nvPr/>
          </p:nvSpPr>
          <p:spPr>
            <a:xfrm>
              <a:off x="1939900" y="3868550"/>
              <a:ext cx="786925" cy="730500"/>
            </a:xfrm>
            <a:custGeom>
              <a:avLst/>
              <a:gdLst/>
              <a:ahLst/>
              <a:cxnLst/>
              <a:rect l="l" t="t" r="r" b="b"/>
              <a:pathLst>
                <a:path w="31477" h="29220" extrusionOk="0">
                  <a:moveTo>
                    <a:pt x="31351" y="1"/>
                  </a:moveTo>
                  <a:lnTo>
                    <a:pt x="30724" y="1004"/>
                  </a:lnTo>
                  <a:lnTo>
                    <a:pt x="29846" y="2007"/>
                  </a:lnTo>
                  <a:lnTo>
                    <a:pt x="28968" y="2760"/>
                  </a:lnTo>
                  <a:lnTo>
                    <a:pt x="28091" y="3637"/>
                  </a:lnTo>
                  <a:lnTo>
                    <a:pt x="27087" y="4390"/>
                  </a:lnTo>
                  <a:lnTo>
                    <a:pt x="26084" y="5017"/>
                  </a:lnTo>
                  <a:lnTo>
                    <a:pt x="25081" y="5644"/>
                  </a:lnTo>
                  <a:lnTo>
                    <a:pt x="23952" y="6271"/>
                  </a:lnTo>
                  <a:lnTo>
                    <a:pt x="22824" y="6647"/>
                  </a:lnTo>
                  <a:lnTo>
                    <a:pt x="24705" y="4766"/>
                  </a:lnTo>
                  <a:lnTo>
                    <a:pt x="26460" y="2760"/>
                  </a:lnTo>
                  <a:lnTo>
                    <a:pt x="26335" y="2634"/>
                  </a:lnTo>
                  <a:lnTo>
                    <a:pt x="25332" y="4014"/>
                  </a:lnTo>
                  <a:lnTo>
                    <a:pt x="24078" y="5142"/>
                  </a:lnTo>
                  <a:lnTo>
                    <a:pt x="21946" y="7023"/>
                  </a:lnTo>
                  <a:lnTo>
                    <a:pt x="19689" y="7650"/>
                  </a:lnTo>
                  <a:lnTo>
                    <a:pt x="14798" y="8528"/>
                  </a:lnTo>
                  <a:lnTo>
                    <a:pt x="13293" y="8904"/>
                  </a:lnTo>
                  <a:lnTo>
                    <a:pt x="11914" y="9281"/>
                  </a:lnTo>
                  <a:lnTo>
                    <a:pt x="12290" y="8904"/>
                  </a:lnTo>
                  <a:lnTo>
                    <a:pt x="13168" y="8152"/>
                  </a:lnTo>
                  <a:lnTo>
                    <a:pt x="14045" y="7525"/>
                  </a:lnTo>
                  <a:lnTo>
                    <a:pt x="16177" y="6396"/>
                  </a:lnTo>
                  <a:lnTo>
                    <a:pt x="18309" y="5142"/>
                  </a:lnTo>
                  <a:lnTo>
                    <a:pt x="18184" y="5017"/>
                  </a:lnTo>
                  <a:lnTo>
                    <a:pt x="15927" y="6146"/>
                  </a:lnTo>
                  <a:lnTo>
                    <a:pt x="14798" y="6647"/>
                  </a:lnTo>
                  <a:lnTo>
                    <a:pt x="13669" y="7274"/>
                  </a:lnTo>
                  <a:lnTo>
                    <a:pt x="12791" y="7901"/>
                  </a:lnTo>
                  <a:lnTo>
                    <a:pt x="11914" y="8528"/>
                  </a:lnTo>
                  <a:lnTo>
                    <a:pt x="11161" y="9406"/>
                  </a:lnTo>
                  <a:lnTo>
                    <a:pt x="10785" y="9657"/>
                  </a:lnTo>
                  <a:lnTo>
                    <a:pt x="10283" y="9908"/>
                  </a:lnTo>
                  <a:lnTo>
                    <a:pt x="9280" y="10409"/>
                  </a:lnTo>
                  <a:lnTo>
                    <a:pt x="8402" y="11036"/>
                  </a:lnTo>
                  <a:lnTo>
                    <a:pt x="7650" y="11663"/>
                  </a:lnTo>
                  <a:lnTo>
                    <a:pt x="6772" y="12290"/>
                  </a:lnTo>
                  <a:lnTo>
                    <a:pt x="5894" y="13168"/>
                  </a:lnTo>
                  <a:lnTo>
                    <a:pt x="5142" y="14046"/>
                  </a:lnTo>
                  <a:lnTo>
                    <a:pt x="4389" y="14924"/>
                  </a:lnTo>
                  <a:lnTo>
                    <a:pt x="3762" y="15802"/>
                  </a:lnTo>
                  <a:lnTo>
                    <a:pt x="2634" y="17808"/>
                  </a:lnTo>
                  <a:lnTo>
                    <a:pt x="1756" y="19940"/>
                  </a:lnTo>
                  <a:lnTo>
                    <a:pt x="1129" y="22197"/>
                  </a:lnTo>
                  <a:lnTo>
                    <a:pt x="627" y="24455"/>
                  </a:lnTo>
                  <a:lnTo>
                    <a:pt x="251" y="26837"/>
                  </a:lnTo>
                  <a:lnTo>
                    <a:pt x="0" y="29094"/>
                  </a:lnTo>
                  <a:lnTo>
                    <a:pt x="0" y="29220"/>
                  </a:lnTo>
                  <a:lnTo>
                    <a:pt x="251" y="29220"/>
                  </a:lnTo>
                  <a:lnTo>
                    <a:pt x="251" y="29094"/>
                  </a:lnTo>
                  <a:lnTo>
                    <a:pt x="627" y="26336"/>
                  </a:lnTo>
                  <a:lnTo>
                    <a:pt x="1254" y="23702"/>
                  </a:lnTo>
                  <a:lnTo>
                    <a:pt x="2007" y="20943"/>
                  </a:lnTo>
                  <a:lnTo>
                    <a:pt x="2508" y="19689"/>
                  </a:lnTo>
                  <a:lnTo>
                    <a:pt x="3135" y="18435"/>
                  </a:lnTo>
                  <a:lnTo>
                    <a:pt x="4139" y="16554"/>
                  </a:lnTo>
                  <a:lnTo>
                    <a:pt x="5393" y="14924"/>
                  </a:lnTo>
                  <a:lnTo>
                    <a:pt x="6772" y="13294"/>
                  </a:lnTo>
                  <a:lnTo>
                    <a:pt x="8402" y="11914"/>
                  </a:lnTo>
                  <a:lnTo>
                    <a:pt x="9280" y="11287"/>
                  </a:lnTo>
                  <a:lnTo>
                    <a:pt x="10283" y="10786"/>
                  </a:lnTo>
                  <a:lnTo>
                    <a:pt x="11287" y="10284"/>
                  </a:lnTo>
                  <a:lnTo>
                    <a:pt x="12290" y="9908"/>
                  </a:lnTo>
                  <a:lnTo>
                    <a:pt x="14547" y="9281"/>
                  </a:lnTo>
                  <a:lnTo>
                    <a:pt x="16930" y="8779"/>
                  </a:lnTo>
                  <a:lnTo>
                    <a:pt x="19312" y="8277"/>
                  </a:lnTo>
                  <a:lnTo>
                    <a:pt x="21695" y="7650"/>
                  </a:lnTo>
                  <a:lnTo>
                    <a:pt x="23576" y="6898"/>
                  </a:lnTo>
                  <a:lnTo>
                    <a:pt x="25457" y="5895"/>
                  </a:lnTo>
                  <a:lnTo>
                    <a:pt x="27213" y="4641"/>
                  </a:lnTo>
                  <a:lnTo>
                    <a:pt x="28718" y="3261"/>
                  </a:lnTo>
                  <a:lnTo>
                    <a:pt x="30223" y="1756"/>
                  </a:lnTo>
                  <a:lnTo>
                    <a:pt x="31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6507;p64">
              <a:extLst>
                <a:ext uri="{FF2B5EF4-FFF2-40B4-BE49-F238E27FC236}">
                  <a16:creationId xmlns:a16="http://schemas.microsoft.com/office/drawing/2014/main" id="{9A0A4E63-7986-4154-A2DD-3E6F6B862CDF}"/>
                </a:ext>
              </a:extLst>
            </p:cNvPr>
            <p:cNvSpPr/>
            <p:nvPr/>
          </p:nvSpPr>
          <p:spPr>
            <a:xfrm>
              <a:off x="2363125" y="3972025"/>
              <a:ext cx="100350" cy="84675"/>
            </a:xfrm>
            <a:custGeom>
              <a:avLst/>
              <a:gdLst/>
              <a:ahLst/>
              <a:cxnLst/>
              <a:rect l="l" t="t" r="r" b="b"/>
              <a:pathLst>
                <a:path w="4014" h="3387" extrusionOk="0">
                  <a:moveTo>
                    <a:pt x="3888" y="0"/>
                  </a:moveTo>
                  <a:lnTo>
                    <a:pt x="3010" y="1003"/>
                  </a:lnTo>
                  <a:lnTo>
                    <a:pt x="1756" y="1756"/>
                  </a:lnTo>
                  <a:lnTo>
                    <a:pt x="753" y="2508"/>
                  </a:lnTo>
                  <a:lnTo>
                    <a:pt x="1" y="3386"/>
                  </a:lnTo>
                  <a:lnTo>
                    <a:pt x="126" y="3386"/>
                  </a:lnTo>
                  <a:lnTo>
                    <a:pt x="1004" y="2508"/>
                  </a:lnTo>
                  <a:lnTo>
                    <a:pt x="2133" y="1756"/>
                  </a:lnTo>
                  <a:lnTo>
                    <a:pt x="3136" y="1003"/>
                  </a:lnTo>
                  <a:lnTo>
                    <a:pt x="401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6508;p64">
              <a:extLst>
                <a:ext uri="{FF2B5EF4-FFF2-40B4-BE49-F238E27FC236}">
                  <a16:creationId xmlns:a16="http://schemas.microsoft.com/office/drawing/2014/main" id="{E4F28C2F-3F77-414E-ACBB-A485B745921C}"/>
                </a:ext>
              </a:extLst>
            </p:cNvPr>
            <p:cNvSpPr/>
            <p:nvPr/>
          </p:nvSpPr>
          <p:spPr>
            <a:xfrm>
              <a:off x="1707900" y="4445425"/>
              <a:ext cx="539250" cy="815150"/>
            </a:xfrm>
            <a:custGeom>
              <a:avLst/>
              <a:gdLst/>
              <a:ahLst/>
              <a:cxnLst/>
              <a:rect l="l" t="t" r="r" b="b"/>
              <a:pathLst>
                <a:path w="21570" h="32606" extrusionOk="0">
                  <a:moveTo>
                    <a:pt x="0" y="0"/>
                  </a:moveTo>
                  <a:lnTo>
                    <a:pt x="377" y="8026"/>
                  </a:lnTo>
                  <a:lnTo>
                    <a:pt x="1631" y="32605"/>
                  </a:lnTo>
                  <a:lnTo>
                    <a:pt x="19940" y="32605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6509;p64">
              <a:extLst>
                <a:ext uri="{FF2B5EF4-FFF2-40B4-BE49-F238E27FC236}">
                  <a16:creationId xmlns:a16="http://schemas.microsoft.com/office/drawing/2014/main" id="{6246FA4A-E17F-4490-9D1A-C672B54384C4}"/>
                </a:ext>
              </a:extLst>
            </p:cNvPr>
            <p:cNvSpPr/>
            <p:nvPr/>
          </p:nvSpPr>
          <p:spPr>
            <a:xfrm>
              <a:off x="1707900" y="4445425"/>
              <a:ext cx="539250" cy="200650"/>
            </a:xfrm>
            <a:custGeom>
              <a:avLst/>
              <a:gdLst/>
              <a:ahLst/>
              <a:cxnLst/>
              <a:rect l="l" t="t" r="r" b="b"/>
              <a:pathLst>
                <a:path w="21570" h="8026" extrusionOk="0">
                  <a:moveTo>
                    <a:pt x="0" y="0"/>
                  </a:moveTo>
                  <a:lnTo>
                    <a:pt x="377" y="8026"/>
                  </a:lnTo>
                  <a:lnTo>
                    <a:pt x="21194" y="8026"/>
                  </a:lnTo>
                  <a:lnTo>
                    <a:pt x="215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6510;p64">
              <a:extLst>
                <a:ext uri="{FF2B5EF4-FFF2-40B4-BE49-F238E27FC236}">
                  <a16:creationId xmlns:a16="http://schemas.microsoft.com/office/drawing/2014/main" id="{DB1F7F5F-E6DC-4348-9B59-4D55A9DC276C}"/>
                </a:ext>
              </a:extLst>
            </p:cNvPr>
            <p:cNvSpPr/>
            <p:nvPr/>
          </p:nvSpPr>
          <p:spPr>
            <a:xfrm>
              <a:off x="1676550" y="4360775"/>
              <a:ext cx="601950" cy="191250"/>
            </a:xfrm>
            <a:custGeom>
              <a:avLst/>
              <a:gdLst/>
              <a:ahLst/>
              <a:cxnLst/>
              <a:rect l="l" t="t" r="r" b="b"/>
              <a:pathLst>
                <a:path w="24078" h="7650" extrusionOk="0">
                  <a:moveTo>
                    <a:pt x="0" y="0"/>
                  </a:moveTo>
                  <a:lnTo>
                    <a:pt x="0" y="7650"/>
                  </a:lnTo>
                  <a:lnTo>
                    <a:pt x="24078" y="7650"/>
                  </a:lnTo>
                  <a:lnTo>
                    <a:pt x="2407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2582810" y="149354"/>
            <a:ext cx="6004956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ไฟล์ใบแจ้งหนี้ </a:t>
            </a: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(Invoice)</a:t>
            </a: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71E77409-6D15-4067-A09C-EC1328A1FA36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E08817-D894-4811-97F4-DA5F7C8A416C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88147FD-A3AE-4325-A7F0-A92CCF44ACB8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3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4C44963-01B1-4881-B817-06A972F2C24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CE705157-AF8D-4517-9E7C-2447369313C2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ED1E3A4-88E3-4552-8917-2774ACF90230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428" y="966646"/>
            <a:ext cx="4867236" cy="29906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59308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4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146913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140366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2942115" y="-134286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2870995" y="-134335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2942115" y="-108490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134251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CFF8AB5-B056-4AEF-8208-E714E1092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664" y="-1372000"/>
            <a:ext cx="1154354" cy="5344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11609784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1671911" y="149354"/>
            <a:ext cx="7246805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หน้าจอไฟล์ผลลัพธ์ </a:t>
            </a:r>
            <a:r>
              <a:rPr lang="en-US" sz="4000" b="1" dirty="0" err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BI_vender_CreateDate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202540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1469134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77BC51-D6AF-42FC-B71B-F424D390B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1403662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7" name="Title 1">
            <a:extLst>
              <a:ext uri="{FF2B5EF4-FFF2-40B4-BE49-F238E27FC236}">
                <a16:creationId xmlns:a16="http://schemas.microsoft.com/office/drawing/2014/main" id="{3771C2D6-EF24-49F6-B7A3-C5CA996352D4}"/>
              </a:ext>
            </a:extLst>
          </p:cNvPr>
          <p:cNvSpPr txBox="1">
            <a:spLocks/>
          </p:cNvSpPr>
          <p:nvPr/>
        </p:nvSpPr>
        <p:spPr>
          <a:xfrm>
            <a:off x="2942115" y="-1342868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B11BD7-CFD9-4C6D-92A4-3DAB7A7EE356}"/>
              </a:ext>
            </a:extLst>
          </p:cNvPr>
          <p:cNvCxnSpPr/>
          <p:nvPr/>
        </p:nvCxnSpPr>
        <p:spPr>
          <a:xfrm>
            <a:off x="2870995" y="-1343351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9" name="Title 1">
            <a:extLst>
              <a:ext uri="{FF2B5EF4-FFF2-40B4-BE49-F238E27FC236}">
                <a16:creationId xmlns:a16="http://schemas.microsoft.com/office/drawing/2014/main" id="{5040F02A-8858-4CCC-9829-6A427FCE95D7}"/>
              </a:ext>
            </a:extLst>
          </p:cNvPr>
          <p:cNvSpPr txBox="1">
            <a:spLocks/>
          </p:cNvSpPr>
          <p:nvPr/>
        </p:nvSpPr>
        <p:spPr>
          <a:xfrm>
            <a:off x="2942115" y="-1084900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1" name="Picture 2" descr="C.S.I. Group – ไทย">
            <a:extLst>
              <a:ext uri="{FF2B5EF4-FFF2-40B4-BE49-F238E27FC236}">
                <a16:creationId xmlns:a16="http://schemas.microsoft.com/office/drawing/2014/main" id="{CD0B4511-689A-48F1-B61A-11A6EAE0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1342513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CFF8AB5-B056-4AEF-8208-E714E1092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664" y="-1372000"/>
            <a:ext cx="1154354" cy="5344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0939B8-2A44-4C7A-851E-236AC1C93BA7}"/>
              </a:ext>
            </a:extLst>
          </p:cNvPr>
          <p:cNvSpPr txBox="1">
            <a:spLocks/>
          </p:cNvSpPr>
          <p:nvPr/>
        </p:nvSpPr>
        <p:spPr>
          <a:xfrm>
            <a:off x="11609784" y="2377137"/>
            <a:ext cx="3361053" cy="8499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5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ตัวอย่างของงาน</a:t>
            </a:r>
            <a:endParaRPr lang="en-US" sz="5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65;p19">
            <a:extLst>
              <a:ext uri="{FF2B5EF4-FFF2-40B4-BE49-F238E27FC236}">
                <a16:creationId xmlns:a16="http://schemas.microsoft.com/office/drawing/2014/main" id="{9FCBC2B3-6793-4796-AD5D-87400326CC33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6;p19">
            <a:extLst>
              <a:ext uri="{FF2B5EF4-FFF2-40B4-BE49-F238E27FC236}">
                <a16:creationId xmlns:a16="http://schemas.microsoft.com/office/drawing/2014/main" id="{3345775A-9867-45DD-90C1-EC389998420C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7;p19">
            <a:extLst>
              <a:ext uri="{FF2B5EF4-FFF2-40B4-BE49-F238E27FC236}">
                <a16:creationId xmlns:a16="http://schemas.microsoft.com/office/drawing/2014/main" id="{E79EBAFF-6249-4DB6-AC10-2412DDB843A3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1671911" y="149354"/>
            <a:ext cx="7246805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หน้าจอไฟล์ผลลัพธ์ </a:t>
            </a:r>
            <a:r>
              <a:rPr lang="en-US" sz="4000" b="1" dirty="0" err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BI_vender_CreateDate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Google Shape;56;p7">
            <a:extLst>
              <a:ext uri="{FF2B5EF4-FFF2-40B4-BE49-F238E27FC236}">
                <a16:creationId xmlns:a16="http://schemas.microsoft.com/office/drawing/2014/main" id="{BB949406-457B-4BBE-8BE2-A08D79C26314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8CD43CC-61BD-4DA1-9855-0C1AA996968E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B2B61B4D-D50A-4BA9-BD90-F1CD1F928CD2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17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67E015F5-D905-4162-AAE4-00979693328D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22CFE2-862D-4456-A06C-31A2F7124526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A8D3AD12-F980-4C82-BED5-B6BAFBC93562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5" y="0"/>
            <a:ext cx="9144005" cy="51435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748" y="1079625"/>
            <a:ext cx="8302755" cy="30481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6537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1619061" y="149354"/>
            <a:ext cx="6968705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หน้าจอไฟล์ผลลัพธ์ </a:t>
            </a:r>
            <a:r>
              <a:rPr lang="en-US" sz="4000" b="1" dirty="0" err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Log_vender_CreateDate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56;p7">
            <a:extLst>
              <a:ext uri="{FF2B5EF4-FFF2-40B4-BE49-F238E27FC236}">
                <a16:creationId xmlns:a16="http://schemas.microsoft.com/office/drawing/2014/main" id="{4424405E-F425-439C-90AB-AB0020F4F9B2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5CEB046-2913-40C0-BE86-95CA6B055A0F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E25CB11-ECB2-4729-A858-C806CF8192F0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2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CF39A4-4FAC-4161-973E-DD1E2958275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4E30049E-264F-4590-BB8C-A64789D10E30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F460CAEB-7BFA-48D7-A3D7-1CB62028851A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83274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63;p19">
            <a:extLst>
              <a:ext uri="{FF2B5EF4-FFF2-40B4-BE49-F238E27FC236}">
                <a16:creationId xmlns:a16="http://schemas.microsoft.com/office/drawing/2014/main" id="{48059278-1006-4B71-BD2D-F33C7D1A9C62}"/>
              </a:ext>
            </a:extLst>
          </p:cNvPr>
          <p:cNvSpPr/>
          <p:nvPr/>
        </p:nvSpPr>
        <p:spPr>
          <a:xfrm>
            <a:off x="7564851" y="17582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64;p19">
            <a:extLst>
              <a:ext uri="{FF2B5EF4-FFF2-40B4-BE49-F238E27FC236}">
                <a16:creationId xmlns:a16="http://schemas.microsoft.com/office/drawing/2014/main" id="{7ED86162-0F1D-4E9F-BA2C-20C01A0FC7F9}"/>
              </a:ext>
            </a:extLst>
          </p:cNvPr>
          <p:cNvSpPr/>
          <p:nvPr/>
        </p:nvSpPr>
        <p:spPr>
          <a:xfrm>
            <a:off x="7846351" y="1547966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68;p19">
            <a:extLst>
              <a:ext uri="{FF2B5EF4-FFF2-40B4-BE49-F238E27FC236}">
                <a16:creationId xmlns:a16="http://schemas.microsoft.com/office/drawing/2014/main" id="{884D9379-55AF-4422-9465-1B0986B7AFC0}"/>
              </a:ext>
            </a:extLst>
          </p:cNvPr>
          <p:cNvSpPr/>
          <p:nvPr/>
        </p:nvSpPr>
        <p:spPr>
          <a:xfrm>
            <a:off x="60954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69;p19">
            <a:extLst>
              <a:ext uri="{FF2B5EF4-FFF2-40B4-BE49-F238E27FC236}">
                <a16:creationId xmlns:a16="http://schemas.microsoft.com/office/drawing/2014/main" id="{444FDEED-E34E-432A-93C9-E15209CD8F45}"/>
              </a:ext>
            </a:extLst>
          </p:cNvPr>
          <p:cNvSpPr/>
          <p:nvPr/>
        </p:nvSpPr>
        <p:spPr>
          <a:xfrm flipH="1">
            <a:off x="5879093" y="44468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70;p19">
            <a:extLst>
              <a:ext uri="{FF2B5EF4-FFF2-40B4-BE49-F238E27FC236}">
                <a16:creationId xmlns:a16="http://schemas.microsoft.com/office/drawing/2014/main" id="{D8E80A1E-B959-4836-983E-EB5B1C836D2E}"/>
              </a:ext>
            </a:extLst>
          </p:cNvPr>
          <p:cNvSpPr/>
          <p:nvPr/>
        </p:nvSpPr>
        <p:spPr>
          <a:xfrm flipH="1">
            <a:off x="5597593" y="4236515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347B53-01C1-4311-9F07-5F211978566A}"/>
              </a:ext>
            </a:extLst>
          </p:cNvPr>
          <p:cNvSpPr txBox="1">
            <a:spLocks/>
          </p:cNvSpPr>
          <p:nvPr/>
        </p:nvSpPr>
        <p:spPr>
          <a:xfrm>
            <a:off x="1619061" y="149354"/>
            <a:ext cx="6968705" cy="5023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หน้าจอไฟล์ผลลัพธ์ </a:t>
            </a:r>
            <a:r>
              <a:rPr lang="en-US" sz="4000" b="1" dirty="0" err="1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Log_vender_CreateDate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6" name="Google Shape;265;p19">
            <a:extLst>
              <a:ext uri="{FF2B5EF4-FFF2-40B4-BE49-F238E27FC236}">
                <a16:creationId xmlns:a16="http://schemas.microsoft.com/office/drawing/2014/main" id="{82F6A878-2251-49FF-AAA8-CD949CBCE72B}"/>
              </a:ext>
            </a:extLst>
          </p:cNvPr>
          <p:cNvSpPr/>
          <p:nvPr/>
        </p:nvSpPr>
        <p:spPr>
          <a:xfrm rot="10800000">
            <a:off x="1725454" y="1197229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66;p19">
            <a:extLst>
              <a:ext uri="{FF2B5EF4-FFF2-40B4-BE49-F238E27FC236}">
                <a16:creationId xmlns:a16="http://schemas.microsoft.com/office/drawing/2014/main" id="{4B6210D2-7ABB-443C-9D7F-0D25355A3F8B}"/>
              </a:ext>
            </a:extLst>
          </p:cNvPr>
          <p:cNvSpPr/>
          <p:nvPr/>
        </p:nvSpPr>
        <p:spPr>
          <a:xfrm rot="10800000">
            <a:off x="1528567" y="9844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67;p19">
            <a:extLst>
              <a:ext uri="{FF2B5EF4-FFF2-40B4-BE49-F238E27FC236}">
                <a16:creationId xmlns:a16="http://schemas.microsoft.com/office/drawing/2014/main" id="{9C3F9051-52C2-4276-B817-9F9268C760B5}"/>
              </a:ext>
            </a:extLst>
          </p:cNvPr>
          <p:cNvSpPr/>
          <p:nvPr/>
        </p:nvSpPr>
        <p:spPr>
          <a:xfrm rot="10800000">
            <a:off x="1247067" y="119475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56;p7">
            <a:extLst>
              <a:ext uri="{FF2B5EF4-FFF2-40B4-BE49-F238E27FC236}">
                <a16:creationId xmlns:a16="http://schemas.microsoft.com/office/drawing/2014/main" id="{4424405E-F425-439C-90AB-AB0020F4F9B2}"/>
              </a:ext>
            </a:extLst>
          </p:cNvPr>
          <p:cNvSpPr/>
          <p:nvPr/>
        </p:nvSpPr>
        <p:spPr>
          <a:xfrm rot="16200000" flipV="1">
            <a:off x="640736" y="4070466"/>
            <a:ext cx="432293" cy="1713775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5CEB046-2913-40C0-BE86-95CA6B055A0F}"/>
              </a:ext>
            </a:extLst>
          </p:cNvPr>
          <p:cNvSpPr/>
          <p:nvPr/>
        </p:nvSpPr>
        <p:spPr>
          <a:xfrm>
            <a:off x="1273933" y="471120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3E25CB11-ECB2-4729-A858-C806CF8192F0}"/>
              </a:ext>
            </a:extLst>
          </p:cNvPr>
          <p:cNvSpPr txBox="1"/>
          <p:nvPr/>
        </p:nvSpPr>
        <p:spPr>
          <a:xfrm>
            <a:off x="1762242" y="4749902"/>
            <a:ext cx="175869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Work progress</a:t>
            </a:r>
          </a:p>
        </p:txBody>
      </p:sp>
      <p:sp>
        <p:nvSpPr>
          <p:cNvPr id="2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E8CF39A4-4FAC-4161-973E-DD1E29582755}"/>
              </a:ext>
            </a:extLst>
          </p:cNvPr>
          <p:cNvSpPr txBox="1"/>
          <p:nvPr/>
        </p:nvSpPr>
        <p:spPr>
          <a:xfrm>
            <a:off x="92148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4E30049E-264F-4590-BB8C-A64789D10E30}"/>
              </a:ext>
            </a:extLst>
          </p:cNvPr>
          <p:cNvSpPr txBox="1"/>
          <p:nvPr/>
        </p:nvSpPr>
        <p:spPr>
          <a:xfrm>
            <a:off x="662736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" name="Google Shape;1861;p51">
            <a:hlinkClick r:id="" action="ppaction://noaction"/>
            <a:extLst>
              <a:ext uri="{FF2B5EF4-FFF2-40B4-BE49-F238E27FC236}">
                <a16:creationId xmlns:a16="http://schemas.microsoft.com/office/drawing/2014/main" id="{F460CAEB-7BFA-48D7-A3D7-1CB62028851A}"/>
              </a:ext>
            </a:extLst>
          </p:cNvPr>
          <p:cNvSpPr txBox="1"/>
          <p:nvPr/>
        </p:nvSpPr>
        <p:spPr>
          <a:xfrm>
            <a:off x="1225461" y="474990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5" y="0"/>
            <a:ext cx="9144005" cy="51435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29" y="1065531"/>
            <a:ext cx="8307694" cy="31671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50755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6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Q&amp;A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2" name="Google Shape;135;p15">
            <a:extLst>
              <a:ext uri="{FF2B5EF4-FFF2-40B4-BE49-F238E27FC236}">
                <a16:creationId xmlns:a16="http://schemas.microsoft.com/office/drawing/2014/main" id="{2E2C9F40-EE76-4364-8B88-3FB942D579DF}"/>
              </a:ext>
            </a:extLst>
          </p:cNvPr>
          <p:cNvGrpSpPr/>
          <p:nvPr/>
        </p:nvGrpSpPr>
        <p:grpSpPr>
          <a:xfrm>
            <a:off x="-4618859" y="1430172"/>
            <a:ext cx="1885766" cy="3474386"/>
            <a:chOff x="983825" y="1436200"/>
            <a:chExt cx="1562450" cy="2878700"/>
          </a:xfrm>
        </p:grpSpPr>
        <p:sp>
          <p:nvSpPr>
            <p:cNvPr id="4533" name="Google Shape;136;p15">
              <a:extLst>
                <a:ext uri="{FF2B5EF4-FFF2-40B4-BE49-F238E27FC236}">
                  <a16:creationId xmlns:a16="http://schemas.microsoft.com/office/drawing/2014/main" id="{8B7B1E80-8E5D-4228-A560-9B3D6C571055}"/>
                </a:ext>
              </a:extLst>
            </p:cNvPr>
            <p:cNvSpPr/>
            <p:nvPr/>
          </p:nvSpPr>
          <p:spPr>
            <a:xfrm>
              <a:off x="1321900" y="2352000"/>
              <a:ext cx="1224375" cy="1214525"/>
            </a:xfrm>
            <a:custGeom>
              <a:avLst/>
              <a:gdLst/>
              <a:ahLst/>
              <a:cxnLst/>
              <a:rect l="l" t="t" r="r" b="b"/>
              <a:pathLst>
                <a:path w="48975" h="48581" extrusionOk="0">
                  <a:moveTo>
                    <a:pt x="30461" y="0"/>
                  </a:moveTo>
                  <a:lnTo>
                    <a:pt x="29411" y="132"/>
                  </a:lnTo>
                  <a:lnTo>
                    <a:pt x="28492" y="263"/>
                  </a:lnTo>
                  <a:lnTo>
                    <a:pt x="27573" y="394"/>
                  </a:lnTo>
                  <a:lnTo>
                    <a:pt x="26654" y="788"/>
                  </a:lnTo>
                  <a:lnTo>
                    <a:pt x="25866" y="1182"/>
                  </a:lnTo>
                  <a:lnTo>
                    <a:pt x="25078" y="1576"/>
                  </a:lnTo>
                  <a:lnTo>
                    <a:pt x="23634" y="2626"/>
                  </a:lnTo>
                  <a:lnTo>
                    <a:pt x="22452" y="3939"/>
                  </a:lnTo>
                  <a:lnTo>
                    <a:pt x="21402" y="5252"/>
                  </a:lnTo>
                  <a:lnTo>
                    <a:pt x="20483" y="6696"/>
                  </a:lnTo>
                  <a:lnTo>
                    <a:pt x="19695" y="8272"/>
                  </a:lnTo>
                  <a:lnTo>
                    <a:pt x="19039" y="9848"/>
                  </a:lnTo>
                  <a:lnTo>
                    <a:pt x="18645" y="11292"/>
                  </a:lnTo>
                  <a:lnTo>
                    <a:pt x="17857" y="13918"/>
                  </a:lnTo>
                  <a:lnTo>
                    <a:pt x="17594" y="15756"/>
                  </a:lnTo>
                  <a:lnTo>
                    <a:pt x="17463" y="16412"/>
                  </a:lnTo>
                  <a:lnTo>
                    <a:pt x="17069" y="16412"/>
                  </a:lnTo>
                  <a:lnTo>
                    <a:pt x="16150" y="16150"/>
                  </a:lnTo>
                  <a:lnTo>
                    <a:pt x="14443" y="16019"/>
                  </a:lnTo>
                  <a:lnTo>
                    <a:pt x="13524" y="16150"/>
                  </a:lnTo>
                  <a:lnTo>
                    <a:pt x="12474" y="16281"/>
                  </a:lnTo>
                  <a:lnTo>
                    <a:pt x="11292" y="16544"/>
                  </a:lnTo>
                  <a:lnTo>
                    <a:pt x="10110" y="17069"/>
                  </a:lnTo>
                  <a:lnTo>
                    <a:pt x="8929" y="17725"/>
                  </a:lnTo>
                  <a:lnTo>
                    <a:pt x="7616" y="18513"/>
                  </a:lnTo>
                  <a:lnTo>
                    <a:pt x="6303" y="19695"/>
                  </a:lnTo>
                  <a:lnTo>
                    <a:pt x="4990" y="21008"/>
                  </a:lnTo>
                  <a:lnTo>
                    <a:pt x="3808" y="22715"/>
                  </a:lnTo>
                  <a:lnTo>
                    <a:pt x="2495" y="24684"/>
                  </a:lnTo>
                  <a:lnTo>
                    <a:pt x="1445" y="26916"/>
                  </a:lnTo>
                  <a:lnTo>
                    <a:pt x="657" y="28886"/>
                  </a:lnTo>
                  <a:lnTo>
                    <a:pt x="132" y="30855"/>
                  </a:lnTo>
                  <a:lnTo>
                    <a:pt x="1" y="32693"/>
                  </a:lnTo>
                  <a:lnTo>
                    <a:pt x="132" y="34400"/>
                  </a:lnTo>
                  <a:lnTo>
                    <a:pt x="394" y="35844"/>
                  </a:lnTo>
                  <a:lnTo>
                    <a:pt x="920" y="37157"/>
                  </a:lnTo>
                  <a:lnTo>
                    <a:pt x="1707" y="38339"/>
                  </a:lnTo>
                  <a:lnTo>
                    <a:pt x="2495" y="39389"/>
                  </a:lnTo>
                  <a:lnTo>
                    <a:pt x="3546" y="40177"/>
                  </a:lnTo>
                  <a:lnTo>
                    <a:pt x="4596" y="40702"/>
                  </a:lnTo>
                  <a:lnTo>
                    <a:pt x="5909" y="40965"/>
                  </a:lnTo>
                  <a:lnTo>
                    <a:pt x="7091" y="41096"/>
                  </a:lnTo>
                  <a:lnTo>
                    <a:pt x="8404" y="40834"/>
                  </a:lnTo>
                  <a:lnTo>
                    <a:pt x="9717" y="40440"/>
                  </a:lnTo>
                  <a:lnTo>
                    <a:pt x="11029" y="39652"/>
                  </a:lnTo>
                  <a:lnTo>
                    <a:pt x="11292" y="40177"/>
                  </a:lnTo>
                  <a:lnTo>
                    <a:pt x="11949" y="41359"/>
                  </a:lnTo>
                  <a:lnTo>
                    <a:pt x="13262" y="43066"/>
                  </a:lnTo>
                  <a:lnTo>
                    <a:pt x="14049" y="43985"/>
                  </a:lnTo>
                  <a:lnTo>
                    <a:pt x="14968" y="44904"/>
                  </a:lnTo>
                  <a:lnTo>
                    <a:pt x="16019" y="45823"/>
                  </a:lnTo>
                  <a:lnTo>
                    <a:pt x="17200" y="46611"/>
                  </a:lnTo>
                  <a:lnTo>
                    <a:pt x="18513" y="47398"/>
                  </a:lnTo>
                  <a:lnTo>
                    <a:pt x="19958" y="47924"/>
                  </a:lnTo>
                  <a:lnTo>
                    <a:pt x="21533" y="48449"/>
                  </a:lnTo>
                  <a:lnTo>
                    <a:pt x="23240" y="48580"/>
                  </a:lnTo>
                  <a:lnTo>
                    <a:pt x="24947" y="48580"/>
                  </a:lnTo>
                  <a:lnTo>
                    <a:pt x="26916" y="48186"/>
                  </a:lnTo>
                  <a:lnTo>
                    <a:pt x="28755" y="47661"/>
                  </a:lnTo>
                  <a:lnTo>
                    <a:pt x="30461" y="47005"/>
                  </a:lnTo>
                  <a:lnTo>
                    <a:pt x="32037" y="46217"/>
                  </a:lnTo>
                  <a:lnTo>
                    <a:pt x="33350" y="45298"/>
                  </a:lnTo>
                  <a:lnTo>
                    <a:pt x="34532" y="44379"/>
                  </a:lnTo>
                  <a:lnTo>
                    <a:pt x="35451" y="43460"/>
                  </a:lnTo>
                  <a:lnTo>
                    <a:pt x="36370" y="42540"/>
                  </a:lnTo>
                  <a:lnTo>
                    <a:pt x="37026" y="41621"/>
                  </a:lnTo>
                  <a:lnTo>
                    <a:pt x="38208" y="39915"/>
                  </a:lnTo>
                  <a:lnTo>
                    <a:pt x="38864" y="38470"/>
                  </a:lnTo>
                  <a:lnTo>
                    <a:pt x="39127" y="37420"/>
                  </a:lnTo>
                  <a:lnTo>
                    <a:pt x="39258" y="37026"/>
                  </a:lnTo>
                  <a:lnTo>
                    <a:pt x="40703" y="37026"/>
                  </a:lnTo>
                  <a:lnTo>
                    <a:pt x="42278" y="36895"/>
                  </a:lnTo>
                  <a:lnTo>
                    <a:pt x="43985" y="36501"/>
                  </a:lnTo>
                  <a:lnTo>
                    <a:pt x="44904" y="36238"/>
                  </a:lnTo>
                  <a:lnTo>
                    <a:pt x="45823" y="35713"/>
                  </a:lnTo>
                  <a:lnTo>
                    <a:pt x="46611" y="35319"/>
                  </a:lnTo>
                  <a:lnTo>
                    <a:pt x="47267" y="34663"/>
                  </a:lnTo>
                  <a:lnTo>
                    <a:pt x="47924" y="33875"/>
                  </a:lnTo>
                  <a:lnTo>
                    <a:pt x="48449" y="32956"/>
                  </a:lnTo>
                  <a:lnTo>
                    <a:pt x="48843" y="31905"/>
                  </a:lnTo>
                  <a:lnTo>
                    <a:pt x="48974" y="30724"/>
                  </a:lnTo>
                  <a:lnTo>
                    <a:pt x="48974" y="29411"/>
                  </a:lnTo>
                  <a:lnTo>
                    <a:pt x="48712" y="28098"/>
                  </a:lnTo>
                  <a:lnTo>
                    <a:pt x="48449" y="26785"/>
                  </a:lnTo>
                  <a:lnTo>
                    <a:pt x="48055" y="25603"/>
                  </a:lnTo>
                  <a:lnTo>
                    <a:pt x="47530" y="24422"/>
                  </a:lnTo>
                  <a:lnTo>
                    <a:pt x="47005" y="23371"/>
                  </a:lnTo>
                  <a:lnTo>
                    <a:pt x="45692" y="21402"/>
                  </a:lnTo>
                  <a:lnTo>
                    <a:pt x="44510" y="19695"/>
                  </a:lnTo>
                  <a:lnTo>
                    <a:pt x="43328" y="18513"/>
                  </a:lnTo>
                  <a:lnTo>
                    <a:pt x="42278" y="17463"/>
                  </a:lnTo>
                  <a:lnTo>
                    <a:pt x="42278" y="16675"/>
                  </a:lnTo>
                  <a:lnTo>
                    <a:pt x="42016" y="14706"/>
                  </a:lnTo>
                  <a:lnTo>
                    <a:pt x="41622" y="11817"/>
                  </a:lnTo>
                  <a:lnTo>
                    <a:pt x="41228" y="10241"/>
                  </a:lnTo>
                  <a:lnTo>
                    <a:pt x="40703" y="8666"/>
                  </a:lnTo>
                  <a:lnTo>
                    <a:pt x="40046" y="7090"/>
                  </a:lnTo>
                  <a:lnTo>
                    <a:pt x="39258" y="5515"/>
                  </a:lnTo>
                  <a:lnTo>
                    <a:pt x="38339" y="3939"/>
                  </a:lnTo>
                  <a:lnTo>
                    <a:pt x="37158" y="2626"/>
                  </a:lnTo>
                  <a:lnTo>
                    <a:pt x="36501" y="2101"/>
                  </a:lnTo>
                  <a:lnTo>
                    <a:pt x="35845" y="1576"/>
                  </a:lnTo>
                  <a:lnTo>
                    <a:pt x="35057" y="1051"/>
                  </a:lnTo>
                  <a:lnTo>
                    <a:pt x="34269" y="657"/>
                  </a:lnTo>
                  <a:lnTo>
                    <a:pt x="33481" y="394"/>
                  </a:lnTo>
                  <a:lnTo>
                    <a:pt x="32562" y="132"/>
                  </a:lnTo>
                  <a:lnTo>
                    <a:pt x="31512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4" name="Google Shape;137;p15">
              <a:extLst>
                <a:ext uri="{FF2B5EF4-FFF2-40B4-BE49-F238E27FC236}">
                  <a16:creationId xmlns:a16="http://schemas.microsoft.com/office/drawing/2014/main" id="{ADAB85E1-2945-4360-AC42-DDB76CCAC75B}"/>
                </a:ext>
              </a:extLst>
            </p:cNvPr>
            <p:cNvSpPr/>
            <p:nvPr/>
          </p:nvSpPr>
          <p:spPr>
            <a:xfrm>
              <a:off x="983825" y="1436200"/>
              <a:ext cx="830475" cy="2218950"/>
            </a:xfrm>
            <a:custGeom>
              <a:avLst/>
              <a:gdLst/>
              <a:ahLst/>
              <a:cxnLst/>
              <a:rect l="l" t="t" r="r" b="b"/>
              <a:pathLst>
                <a:path w="33219" h="88758" extrusionOk="0">
                  <a:moveTo>
                    <a:pt x="20614" y="0"/>
                  </a:moveTo>
                  <a:lnTo>
                    <a:pt x="19957" y="132"/>
                  </a:lnTo>
                  <a:lnTo>
                    <a:pt x="19301" y="263"/>
                  </a:lnTo>
                  <a:lnTo>
                    <a:pt x="18644" y="657"/>
                  </a:lnTo>
                  <a:lnTo>
                    <a:pt x="17856" y="1182"/>
                  </a:lnTo>
                  <a:lnTo>
                    <a:pt x="17069" y="1839"/>
                  </a:lnTo>
                  <a:lnTo>
                    <a:pt x="16281" y="2758"/>
                  </a:lnTo>
                  <a:lnTo>
                    <a:pt x="15362" y="3939"/>
                  </a:lnTo>
                  <a:lnTo>
                    <a:pt x="14443" y="5384"/>
                  </a:lnTo>
                  <a:lnTo>
                    <a:pt x="13392" y="7222"/>
                  </a:lnTo>
                  <a:lnTo>
                    <a:pt x="12342" y="9322"/>
                  </a:lnTo>
                  <a:lnTo>
                    <a:pt x="11160" y="11948"/>
                  </a:lnTo>
                  <a:lnTo>
                    <a:pt x="9979" y="14837"/>
                  </a:lnTo>
                  <a:lnTo>
                    <a:pt x="8666" y="18251"/>
                  </a:lnTo>
                  <a:lnTo>
                    <a:pt x="7221" y="22190"/>
                  </a:lnTo>
                  <a:lnTo>
                    <a:pt x="5908" y="26129"/>
                  </a:lnTo>
                  <a:lnTo>
                    <a:pt x="4858" y="29674"/>
                  </a:lnTo>
                  <a:lnTo>
                    <a:pt x="4201" y="32825"/>
                  </a:lnTo>
                  <a:lnTo>
                    <a:pt x="3676" y="35582"/>
                  </a:lnTo>
                  <a:lnTo>
                    <a:pt x="3414" y="37945"/>
                  </a:lnTo>
                  <a:lnTo>
                    <a:pt x="3414" y="39915"/>
                  </a:lnTo>
                  <a:lnTo>
                    <a:pt x="3545" y="41753"/>
                  </a:lnTo>
                  <a:lnTo>
                    <a:pt x="3676" y="43197"/>
                  </a:lnTo>
                  <a:lnTo>
                    <a:pt x="4070" y="44379"/>
                  </a:lnTo>
                  <a:lnTo>
                    <a:pt x="4333" y="45298"/>
                  </a:lnTo>
                  <a:lnTo>
                    <a:pt x="4727" y="46086"/>
                  </a:lnTo>
                  <a:lnTo>
                    <a:pt x="5121" y="46611"/>
                  </a:lnTo>
                  <a:lnTo>
                    <a:pt x="5777" y="47267"/>
                  </a:lnTo>
                  <a:lnTo>
                    <a:pt x="6171" y="47399"/>
                  </a:lnTo>
                  <a:lnTo>
                    <a:pt x="5383" y="49237"/>
                  </a:lnTo>
                  <a:lnTo>
                    <a:pt x="4595" y="51206"/>
                  </a:lnTo>
                  <a:lnTo>
                    <a:pt x="3545" y="53963"/>
                  </a:lnTo>
                  <a:lnTo>
                    <a:pt x="2626" y="56983"/>
                  </a:lnTo>
                  <a:lnTo>
                    <a:pt x="1707" y="60528"/>
                  </a:lnTo>
                  <a:lnTo>
                    <a:pt x="788" y="64205"/>
                  </a:lnTo>
                  <a:lnTo>
                    <a:pt x="263" y="68144"/>
                  </a:lnTo>
                  <a:lnTo>
                    <a:pt x="131" y="69982"/>
                  </a:lnTo>
                  <a:lnTo>
                    <a:pt x="0" y="71951"/>
                  </a:lnTo>
                  <a:lnTo>
                    <a:pt x="131" y="73789"/>
                  </a:lnTo>
                  <a:lnTo>
                    <a:pt x="263" y="75627"/>
                  </a:lnTo>
                  <a:lnTo>
                    <a:pt x="525" y="77466"/>
                  </a:lnTo>
                  <a:lnTo>
                    <a:pt x="1050" y="79172"/>
                  </a:lnTo>
                  <a:lnTo>
                    <a:pt x="1707" y="80748"/>
                  </a:lnTo>
                  <a:lnTo>
                    <a:pt x="2495" y="82324"/>
                  </a:lnTo>
                  <a:lnTo>
                    <a:pt x="3414" y="83637"/>
                  </a:lnTo>
                  <a:lnTo>
                    <a:pt x="4595" y="84950"/>
                  </a:lnTo>
                  <a:lnTo>
                    <a:pt x="5908" y="86000"/>
                  </a:lnTo>
                  <a:lnTo>
                    <a:pt x="7615" y="86919"/>
                  </a:lnTo>
                  <a:lnTo>
                    <a:pt x="9453" y="87707"/>
                  </a:lnTo>
                  <a:lnTo>
                    <a:pt x="11423" y="88232"/>
                  </a:lnTo>
                  <a:lnTo>
                    <a:pt x="13786" y="88626"/>
                  </a:lnTo>
                  <a:lnTo>
                    <a:pt x="16412" y="88757"/>
                  </a:lnTo>
                  <a:lnTo>
                    <a:pt x="19038" y="88626"/>
                  </a:lnTo>
                  <a:lnTo>
                    <a:pt x="21401" y="88232"/>
                  </a:lnTo>
                  <a:lnTo>
                    <a:pt x="23502" y="87707"/>
                  </a:lnTo>
                  <a:lnTo>
                    <a:pt x="25340" y="87050"/>
                  </a:lnTo>
                  <a:lnTo>
                    <a:pt x="26916" y="86131"/>
                  </a:lnTo>
                  <a:lnTo>
                    <a:pt x="28360" y="85081"/>
                  </a:lnTo>
                  <a:lnTo>
                    <a:pt x="29542" y="83768"/>
                  </a:lnTo>
                  <a:lnTo>
                    <a:pt x="30592" y="82455"/>
                  </a:lnTo>
                  <a:lnTo>
                    <a:pt x="31380" y="81011"/>
                  </a:lnTo>
                  <a:lnTo>
                    <a:pt x="32036" y="79435"/>
                  </a:lnTo>
                  <a:lnTo>
                    <a:pt x="32562" y="77860"/>
                  </a:lnTo>
                  <a:lnTo>
                    <a:pt x="32955" y="76153"/>
                  </a:lnTo>
                  <a:lnTo>
                    <a:pt x="33087" y="74315"/>
                  </a:lnTo>
                  <a:lnTo>
                    <a:pt x="33218" y="72476"/>
                  </a:lnTo>
                  <a:lnTo>
                    <a:pt x="33218" y="70638"/>
                  </a:lnTo>
                  <a:lnTo>
                    <a:pt x="33087" y="68800"/>
                  </a:lnTo>
                  <a:lnTo>
                    <a:pt x="32693" y="64992"/>
                  </a:lnTo>
                  <a:lnTo>
                    <a:pt x="31905" y="61447"/>
                  </a:lnTo>
                  <a:lnTo>
                    <a:pt x="31117" y="58034"/>
                  </a:lnTo>
                  <a:lnTo>
                    <a:pt x="30198" y="55014"/>
                  </a:lnTo>
                  <a:lnTo>
                    <a:pt x="29279" y="52519"/>
                  </a:lnTo>
                  <a:lnTo>
                    <a:pt x="28491" y="50550"/>
                  </a:lnTo>
                  <a:lnTo>
                    <a:pt x="27835" y="48843"/>
                  </a:lnTo>
                  <a:lnTo>
                    <a:pt x="28623" y="48186"/>
                  </a:lnTo>
                  <a:lnTo>
                    <a:pt x="29410" y="47530"/>
                  </a:lnTo>
                  <a:lnTo>
                    <a:pt x="30067" y="46873"/>
                  </a:lnTo>
                  <a:lnTo>
                    <a:pt x="30461" y="46086"/>
                  </a:lnTo>
                  <a:lnTo>
                    <a:pt x="30986" y="45167"/>
                  </a:lnTo>
                  <a:lnTo>
                    <a:pt x="31249" y="44379"/>
                  </a:lnTo>
                  <a:lnTo>
                    <a:pt x="31511" y="43460"/>
                  </a:lnTo>
                  <a:lnTo>
                    <a:pt x="31774" y="42409"/>
                  </a:lnTo>
                  <a:lnTo>
                    <a:pt x="31905" y="40440"/>
                  </a:lnTo>
                  <a:lnTo>
                    <a:pt x="31774" y="38470"/>
                  </a:lnTo>
                  <a:lnTo>
                    <a:pt x="31380" y="36370"/>
                  </a:lnTo>
                  <a:lnTo>
                    <a:pt x="30986" y="34400"/>
                  </a:lnTo>
                  <a:lnTo>
                    <a:pt x="30461" y="32431"/>
                  </a:lnTo>
                  <a:lnTo>
                    <a:pt x="29804" y="30593"/>
                  </a:lnTo>
                  <a:lnTo>
                    <a:pt x="28491" y="27310"/>
                  </a:lnTo>
                  <a:lnTo>
                    <a:pt x="27441" y="25209"/>
                  </a:lnTo>
                  <a:lnTo>
                    <a:pt x="27047" y="24422"/>
                  </a:lnTo>
                  <a:lnTo>
                    <a:pt x="27441" y="21664"/>
                  </a:lnTo>
                  <a:lnTo>
                    <a:pt x="27835" y="19038"/>
                  </a:lnTo>
                  <a:lnTo>
                    <a:pt x="27966" y="16675"/>
                  </a:lnTo>
                  <a:lnTo>
                    <a:pt x="27966" y="14312"/>
                  </a:lnTo>
                  <a:lnTo>
                    <a:pt x="27966" y="12211"/>
                  </a:lnTo>
                  <a:lnTo>
                    <a:pt x="27704" y="10110"/>
                  </a:lnTo>
                  <a:lnTo>
                    <a:pt x="27441" y="8272"/>
                  </a:lnTo>
                  <a:lnTo>
                    <a:pt x="27047" y="6565"/>
                  </a:lnTo>
                  <a:lnTo>
                    <a:pt x="26522" y="5121"/>
                  </a:lnTo>
                  <a:lnTo>
                    <a:pt x="25997" y="3808"/>
                  </a:lnTo>
                  <a:lnTo>
                    <a:pt x="25472" y="2626"/>
                  </a:lnTo>
                  <a:lnTo>
                    <a:pt x="24815" y="1707"/>
                  </a:lnTo>
                  <a:lnTo>
                    <a:pt x="24159" y="919"/>
                  </a:lnTo>
                  <a:lnTo>
                    <a:pt x="23371" y="394"/>
                  </a:lnTo>
                  <a:lnTo>
                    <a:pt x="2258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5" name="Google Shape;138;p15">
              <a:extLst>
                <a:ext uri="{FF2B5EF4-FFF2-40B4-BE49-F238E27FC236}">
                  <a16:creationId xmlns:a16="http://schemas.microsoft.com/office/drawing/2014/main" id="{745C7C6C-C3C5-4429-BED0-A8C8103D5E41}"/>
                </a:ext>
              </a:extLst>
            </p:cNvPr>
            <p:cNvSpPr/>
            <p:nvPr/>
          </p:nvSpPr>
          <p:spPr>
            <a:xfrm>
              <a:off x="1328475" y="2811525"/>
              <a:ext cx="141150" cy="1503375"/>
            </a:xfrm>
            <a:custGeom>
              <a:avLst/>
              <a:gdLst/>
              <a:ahLst/>
              <a:cxnLst/>
              <a:rect l="l" t="t" r="r" b="b"/>
              <a:pathLst>
                <a:path w="5646" h="60135" extrusionOk="0">
                  <a:moveTo>
                    <a:pt x="2889" y="1"/>
                  </a:moveTo>
                  <a:lnTo>
                    <a:pt x="0" y="60135"/>
                  </a:lnTo>
                  <a:lnTo>
                    <a:pt x="5646" y="6013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6" name="Google Shape;139;p15">
              <a:extLst>
                <a:ext uri="{FF2B5EF4-FFF2-40B4-BE49-F238E27FC236}">
                  <a16:creationId xmlns:a16="http://schemas.microsoft.com/office/drawing/2014/main" id="{D59EAB9D-D95D-414F-BA6A-BAE50807836A}"/>
                </a:ext>
              </a:extLst>
            </p:cNvPr>
            <p:cNvSpPr/>
            <p:nvPr/>
          </p:nvSpPr>
          <p:spPr>
            <a:xfrm>
              <a:off x="1371150" y="3133200"/>
              <a:ext cx="265900" cy="351250"/>
            </a:xfrm>
            <a:custGeom>
              <a:avLst/>
              <a:gdLst/>
              <a:ahLst/>
              <a:cxnLst/>
              <a:rect l="l" t="t" r="r" b="b"/>
              <a:pathLst>
                <a:path w="10636" h="14050" extrusionOk="0">
                  <a:moveTo>
                    <a:pt x="10635" y="1"/>
                  </a:moveTo>
                  <a:lnTo>
                    <a:pt x="0" y="12343"/>
                  </a:lnTo>
                  <a:lnTo>
                    <a:pt x="2363" y="14050"/>
                  </a:lnTo>
                  <a:lnTo>
                    <a:pt x="1063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7" name="Google Shape;140;p15">
              <a:extLst>
                <a:ext uri="{FF2B5EF4-FFF2-40B4-BE49-F238E27FC236}">
                  <a16:creationId xmlns:a16="http://schemas.microsoft.com/office/drawing/2014/main" id="{CB7FE4FE-C2C1-41F4-9153-7EE00F34A661}"/>
                </a:ext>
              </a:extLst>
            </p:cNvPr>
            <p:cNvSpPr/>
            <p:nvPr/>
          </p:nvSpPr>
          <p:spPr>
            <a:xfrm>
              <a:off x="1952125" y="3011750"/>
              <a:ext cx="121475" cy="1303150"/>
            </a:xfrm>
            <a:custGeom>
              <a:avLst/>
              <a:gdLst/>
              <a:ahLst/>
              <a:cxnLst/>
              <a:rect l="l" t="t" r="r" b="b"/>
              <a:pathLst>
                <a:path w="4859" h="52126" extrusionOk="0">
                  <a:moveTo>
                    <a:pt x="2495" y="1"/>
                  </a:moveTo>
                  <a:lnTo>
                    <a:pt x="1" y="52126"/>
                  </a:lnTo>
                  <a:lnTo>
                    <a:pt x="4859" y="52126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8" name="Google Shape;141;p15">
              <a:extLst>
                <a:ext uri="{FF2B5EF4-FFF2-40B4-BE49-F238E27FC236}">
                  <a16:creationId xmlns:a16="http://schemas.microsoft.com/office/drawing/2014/main" id="{8FBE1A20-2AD3-409F-B672-584EB9BAEEF1}"/>
                </a:ext>
              </a:extLst>
            </p:cNvPr>
            <p:cNvSpPr/>
            <p:nvPr/>
          </p:nvSpPr>
          <p:spPr>
            <a:xfrm>
              <a:off x="1810975" y="3136500"/>
              <a:ext cx="226525" cy="351250"/>
            </a:xfrm>
            <a:custGeom>
              <a:avLst/>
              <a:gdLst/>
              <a:ahLst/>
              <a:cxnLst/>
              <a:rect l="l" t="t" r="r" b="b"/>
              <a:pathLst>
                <a:path w="9061" h="14050" extrusionOk="0">
                  <a:moveTo>
                    <a:pt x="1" y="0"/>
                  </a:moveTo>
                  <a:lnTo>
                    <a:pt x="7091" y="14049"/>
                  </a:lnTo>
                  <a:lnTo>
                    <a:pt x="9060" y="127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4539" name="Google Shape;205;p17">
            <a:extLst>
              <a:ext uri="{FF2B5EF4-FFF2-40B4-BE49-F238E27FC236}">
                <a16:creationId xmlns:a16="http://schemas.microsoft.com/office/drawing/2014/main" id="{A50D7E11-4A4B-44B2-97F8-4FAC0942F671}"/>
              </a:ext>
            </a:extLst>
          </p:cNvPr>
          <p:cNvGrpSpPr/>
          <p:nvPr/>
        </p:nvGrpSpPr>
        <p:grpSpPr>
          <a:xfrm>
            <a:off x="9636760" y="-2113704"/>
            <a:ext cx="762770" cy="1249786"/>
            <a:chOff x="4034725" y="276800"/>
            <a:chExt cx="1020975" cy="1672850"/>
          </a:xfrm>
        </p:grpSpPr>
        <p:sp>
          <p:nvSpPr>
            <p:cNvPr id="4540" name="Google Shape;206;p17">
              <a:extLst>
                <a:ext uri="{FF2B5EF4-FFF2-40B4-BE49-F238E27FC236}">
                  <a16:creationId xmlns:a16="http://schemas.microsoft.com/office/drawing/2014/main" id="{51D3B0C0-177E-4C7D-8A9B-CBA66032555D}"/>
                </a:ext>
              </a:extLst>
            </p:cNvPr>
            <p:cNvSpPr/>
            <p:nvPr/>
          </p:nvSpPr>
          <p:spPr>
            <a:xfrm>
              <a:off x="4034725" y="279775"/>
              <a:ext cx="1020975" cy="1268050"/>
            </a:xfrm>
            <a:custGeom>
              <a:avLst/>
              <a:gdLst/>
              <a:ahLst/>
              <a:cxnLst/>
              <a:rect l="l" t="t" r="r" b="b"/>
              <a:pathLst>
                <a:path w="40839" h="50722" extrusionOk="0">
                  <a:moveTo>
                    <a:pt x="18455" y="1"/>
                  </a:moveTo>
                  <a:lnTo>
                    <a:pt x="16669" y="239"/>
                  </a:lnTo>
                  <a:lnTo>
                    <a:pt x="14883" y="715"/>
                  </a:lnTo>
                  <a:lnTo>
                    <a:pt x="13097" y="1192"/>
                  </a:lnTo>
                  <a:lnTo>
                    <a:pt x="11430" y="1906"/>
                  </a:lnTo>
                  <a:lnTo>
                    <a:pt x="9882" y="2739"/>
                  </a:lnTo>
                  <a:lnTo>
                    <a:pt x="8335" y="3811"/>
                  </a:lnTo>
                  <a:lnTo>
                    <a:pt x="6906" y="4882"/>
                  </a:lnTo>
                  <a:lnTo>
                    <a:pt x="5596" y="6192"/>
                  </a:lnTo>
                  <a:lnTo>
                    <a:pt x="4286" y="7502"/>
                  </a:lnTo>
                  <a:lnTo>
                    <a:pt x="3215" y="9050"/>
                  </a:lnTo>
                  <a:lnTo>
                    <a:pt x="2262" y="10597"/>
                  </a:lnTo>
                  <a:lnTo>
                    <a:pt x="1548" y="12383"/>
                  </a:lnTo>
                  <a:lnTo>
                    <a:pt x="834" y="14169"/>
                  </a:lnTo>
                  <a:lnTo>
                    <a:pt x="357" y="16193"/>
                  </a:lnTo>
                  <a:lnTo>
                    <a:pt x="119" y="18217"/>
                  </a:lnTo>
                  <a:lnTo>
                    <a:pt x="0" y="20361"/>
                  </a:lnTo>
                  <a:lnTo>
                    <a:pt x="0" y="21789"/>
                  </a:lnTo>
                  <a:lnTo>
                    <a:pt x="238" y="23099"/>
                  </a:lnTo>
                  <a:lnTo>
                    <a:pt x="476" y="24409"/>
                  </a:lnTo>
                  <a:lnTo>
                    <a:pt x="834" y="25837"/>
                  </a:lnTo>
                  <a:lnTo>
                    <a:pt x="1310" y="27147"/>
                  </a:lnTo>
                  <a:lnTo>
                    <a:pt x="1905" y="28576"/>
                  </a:lnTo>
                  <a:lnTo>
                    <a:pt x="3215" y="31314"/>
                  </a:lnTo>
                  <a:lnTo>
                    <a:pt x="4644" y="33934"/>
                  </a:lnTo>
                  <a:lnTo>
                    <a:pt x="6311" y="36553"/>
                  </a:lnTo>
                  <a:lnTo>
                    <a:pt x="8096" y="38934"/>
                  </a:lnTo>
                  <a:lnTo>
                    <a:pt x="9763" y="41316"/>
                  </a:lnTo>
                  <a:lnTo>
                    <a:pt x="14288" y="47745"/>
                  </a:lnTo>
                  <a:lnTo>
                    <a:pt x="16312" y="50722"/>
                  </a:lnTo>
                  <a:lnTo>
                    <a:pt x="24646" y="50722"/>
                  </a:lnTo>
                  <a:lnTo>
                    <a:pt x="26551" y="47745"/>
                  </a:lnTo>
                  <a:lnTo>
                    <a:pt x="31076" y="41316"/>
                  </a:lnTo>
                  <a:lnTo>
                    <a:pt x="32861" y="38934"/>
                  </a:lnTo>
                  <a:lnTo>
                    <a:pt x="34528" y="36553"/>
                  </a:lnTo>
                  <a:lnTo>
                    <a:pt x="36195" y="33934"/>
                  </a:lnTo>
                  <a:lnTo>
                    <a:pt x="37624" y="31314"/>
                  </a:lnTo>
                  <a:lnTo>
                    <a:pt x="38934" y="28576"/>
                  </a:lnTo>
                  <a:lnTo>
                    <a:pt x="39529" y="27266"/>
                  </a:lnTo>
                  <a:lnTo>
                    <a:pt x="40005" y="25837"/>
                  </a:lnTo>
                  <a:lnTo>
                    <a:pt x="40362" y="24528"/>
                  </a:lnTo>
                  <a:lnTo>
                    <a:pt x="40600" y="23099"/>
                  </a:lnTo>
                  <a:lnTo>
                    <a:pt x="40839" y="21789"/>
                  </a:lnTo>
                  <a:lnTo>
                    <a:pt x="40839" y="20361"/>
                  </a:lnTo>
                  <a:lnTo>
                    <a:pt x="40839" y="18217"/>
                  </a:lnTo>
                  <a:lnTo>
                    <a:pt x="40481" y="16193"/>
                  </a:lnTo>
                  <a:lnTo>
                    <a:pt x="40005" y="14169"/>
                  </a:lnTo>
                  <a:lnTo>
                    <a:pt x="39410" y="12383"/>
                  </a:lnTo>
                  <a:lnTo>
                    <a:pt x="38576" y="10597"/>
                  </a:lnTo>
                  <a:lnTo>
                    <a:pt x="37624" y="9050"/>
                  </a:lnTo>
                  <a:lnTo>
                    <a:pt x="36552" y="7502"/>
                  </a:lnTo>
                  <a:lnTo>
                    <a:pt x="35243" y="6192"/>
                  </a:lnTo>
                  <a:lnTo>
                    <a:pt x="33933" y="4882"/>
                  </a:lnTo>
                  <a:lnTo>
                    <a:pt x="32504" y="3811"/>
                  </a:lnTo>
                  <a:lnTo>
                    <a:pt x="31076" y="2739"/>
                  </a:lnTo>
                  <a:lnTo>
                    <a:pt x="29409" y="1906"/>
                  </a:lnTo>
                  <a:lnTo>
                    <a:pt x="27742" y="1192"/>
                  </a:lnTo>
                  <a:lnTo>
                    <a:pt x="26075" y="715"/>
                  </a:lnTo>
                  <a:lnTo>
                    <a:pt x="24289" y="239"/>
                  </a:lnTo>
                  <a:lnTo>
                    <a:pt x="2250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207;p17">
              <a:extLst>
                <a:ext uri="{FF2B5EF4-FFF2-40B4-BE49-F238E27FC236}">
                  <a16:creationId xmlns:a16="http://schemas.microsoft.com/office/drawing/2014/main" id="{5B8A4C19-B7D9-405A-A2F0-6112A99F5A37}"/>
                </a:ext>
              </a:extLst>
            </p:cNvPr>
            <p:cNvSpPr/>
            <p:nvPr/>
          </p:nvSpPr>
          <p:spPr>
            <a:xfrm>
              <a:off x="4442500" y="276800"/>
              <a:ext cx="205425" cy="1271025"/>
            </a:xfrm>
            <a:custGeom>
              <a:avLst/>
              <a:gdLst/>
              <a:ahLst/>
              <a:cxnLst/>
              <a:rect l="l" t="t" r="r" b="b"/>
              <a:pathLst>
                <a:path w="8217" h="50841" extrusionOk="0">
                  <a:moveTo>
                    <a:pt x="4168" y="1"/>
                  </a:moveTo>
                  <a:lnTo>
                    <a:pt x="3811" y="477"/>
                  </a:lnTo>
                  <a:lnTo>
                    <a:pt x="3454" y="953"/>
                  </a:lnTo>
                  <a:lnTo>
                    <a:pt x="2977" y="1787"/>
                  </a:lnTo>
                  <a:lnTo>
                    <a:pt x="2382" y="2858"/>
                  </a:lnTo>
                  <a:lnTo>
                    <a:pt x="1906" y="4406"/>
                  </a:lnTo>
                  <a:lnTo>
                    <a:pt x="1310" y="6311"/>
                  </a:lnTo>
                  <a:lnTo>
                    <a:pt x="834" y="8573"/>
                  </a:lnTo>
                  <a:lnTo>
                    <a:pt x="477" y="11431"/>
                  </a:lnTo>
                  <a:lnTo>
                    <a:pt x="120" y="14765"/>
                  </a:lnTo>
                  <a:lnTo>
                    <a:pt x="1" y="18575"/>
                  </a:lnTo>
                  <a:lnTo>
                    <a:pt x="1" y="23099"/>
                  </a:lnTo>
                  <a:lnTo>
                    <a:pt x="358" y="28219"/>
                  </a:lnTo>
                  <a:lnTo>
                    <a:pt x="834" y="34053"/>
                  </a:lnTo>
                  <a:lnTo>
                    <a:pt x="1549" y="40601"/>
                  </a:lnTo>
                  <a:lnTo>
                    <a:pt x="2739" y="47864"/>
                  </a:lnTo>
                  <a:lnTo>
                    <a:pt x="3215" y="50841"/>
                  </a:lnTo>
                  <a:lnTo>
                    <a:pt x="5120" y="50841"/>
                  </a:lnTo>
                  <a:lnTo>
                    <a:pt x="5597" y="47864"/>
                  </a:lnTo>
                  <a:lnTo>
                    <a:pt x="6668" y="40601"/>
                  </a:lnTo>
                  <a:lnTo>
                    <a:pt x="7502" y="34053"/>
                  </a:lnTo>
                  <a:lnTo>
                    <a:pt x="7978" y="28219"/>
                  </a:lnTo>
                  <a:lnTo>
                    <a:pt x="8216" y="23099"/>
                  </a:lnTo>
                  <a:lnTo>
                    <a:pt x="8216" y="18575"/>
                  </a:lnTo>
                  <a:lnTo>
                    <a:pt x="8097" y="14765"/>
                  </a:lnTo>
                  <a:lnTo>
                    <a:pt x="7859" y="11431"/>
                  </a:lnTo>
                  <a:lnTo>
                    <a:pt x="7383" y="8573"/>
                  </a:lnTo>
                  <a:lnTo>
                    <a:pt x="6906" y="6311"/>
                  </a:lnTo>
                  <a:lnTo>
                    <a:pt x="6430" y="4406"/>
                  </a:lnTo>
                  <a:lnTo>
                    <a:pt x="5835" y="2858"/>
                  </a:lnTo>
                  <a:lnTo>
                    <a:pt x="5359" y="1787"/>
                  </a:lnTo>
                  <a:lnTo>
                    <a:pt x="4882" y="953"/>
                  </a:lnTo>
                  <a:lnTo>
                    <a:pt x="4525" y="47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208;p17">
              <a:extLst>
                <a:ext uri="{FF2B5EF4-FFF2-40B4-BE49-F238E27FC236}">
                  <a16:creationId xmlns:a16="http://schemas.microsoft.com/office/drawing/2014/main" id="{B7E51157-F758-4F7B-9D01-7AA0BC6A668D}"/>
                </a:ext>
              </a:extLst>
            </p:cNvPr>
            <p:cNvSpPr/>
            <p:nvPr/>
          </p:nvSpPr>
          <p:spPr>
            <a:xfrm>
              <a:off x="4159725" y="279775"/>
              <a:ext cx="342325" cy="1268050"/>
            </a:xfrm>
            <a:custGeom>
              <a:avLst/>
              <a:gdLst/>
              <a:ahLst/>
              <a:cxnLst/>
              <a:rect l="l" t="t" r="r" b="b"/>
              <a:pathLst>
                <a:path w="13693" h="50722" extrusionOk="0">
                  <a:moveTo>
                    <a:pt x="13455" y="1"/>
                  </a:moveTo>
                  <a:lnTo>
                    <a:pt x="12502" y="596"/>
                  </a:lnTo>
                  <a:lnTo>
                    <a:pt x="10836" y="1549"/>
                  </a:lnTo>
                  <a:lnTo>
                    <a:pt x="8811" y="3097"/>
                  </a:lnTo>
                  <a:lnTo>
                    <a:pt x="7740" y="4049"/>
                  </a:lnTo>
                  <a:lnTo>
                    <a:pt x="6668" y="5121"/>
                  </a:lnTo>
                  <a:lnTo>
                    <a:pt x="5478" y="6430"/>
                  </a:lnTo>
                  <a:lnTo>
                    <a:pt x="4406" y="7740"/>
                  </a:lnTo>
                  <a:lnTo>
                    <a:pt x="3454" y="9288"/>
                  </a:lnTo>
                  <a:lnTo>
                    <a:pt x="2501" y="10955"/>
                  </a:lnTo>
                  <a:lnTo>
                    <a:pt x="1668" y="12741"/>
                  </a:lnTo>
                  <a:lnTo>
                    <a:pt x="953" y="14765"/>
                  </a:lnTo>
                  <a:lnTo>
                    <a:pt x="358" y="16789"/>
                  </a:lnTo>
                  <a:lnTo>
                    <a:pt x="120" y="19051"/>
                  </a:lnTo>
                  <a:lnTo>
                    <a:pt x="1" y="20837"/>
                  </a:lnTo>
                  <a:lnTo>
                    <a:pt x="1" y="22385"/>
                  </a:lnTo>
                  <a:lnTo>
                    <a:pt x="120" y="24052"/>
                  </a:lnTo>
                  <a:lnTo>
                    <a:pt x="358" y="25718"/>
                  </a:lnTo>
                  <a:lnTo>
                    <a:pt x="715" y="27266"/>
                  </a:lnTo>
                  <a:lnTo>
                    <a:pt x="1072" y="28814"/>
                  </a:lnTo>
                  <a:lnTo>
                    <a:pt x="1549" y="30362"/>
                  </a:lnTo>
                  <a:lnTo>
                    <a:pt x="2144" y="31910"/>
                  </a:lnTo>
                  <a:lnTo>
                    <a:pt x="3454" y="34767"/>
                  </a:lnTo>
                  <a:lnTo>
                    <a:pt x="4882" y="37506"/>
                  </a:lnTo>
                  <a:lnTo>
                    <a:pt x="6311" y="40244"/>
                  </a:lnTo>
                  <a:lnTo>
                    <a:pt x="7740" y="42744"/>
                  </a:lnTo>
                  <a:lnTo>
                    <a:pt x="10716" y="47745"/>
                  </a:lnTo>
                  <a:lnTo>
                    <a:pt x="12502" y="50722"/>
                  </a:lnTo>
                  <a:lnTo>
                    <a:pt x="13693" y="50722"/>
                  </a:lnTo>
                  <a:lnTo>
                    <a:pt x="12383" y="47745"/>
                  </a:lnTo>
                  <a:lnTo>
                    <a:pt x="11431" y="45483"/>
                  </a:lnTo>
                  <a:lnTo>
                    <a:pt x="10359" y="42625"/>
                  </a:lnTo>
                  <a:lnTo>
                    <a:pt x="9169" y="39411"/>
                  </a:lnTo>
                  <a:lnTo>
                    <a:pt x="8097" y="35839"/>
                  </a:lnTo>
                  <a:lnTo>
                    <a:pt x="7145" y="32029"/>
                  </a:lnTo>
                  <a:lnTo>
                    <a:pt x="6311" y="28100"/>
                  </a:lnTo>
                  <a:lnTo>
                    <a:pt x="6073" y="26195"/>
                  </a:lnTo>
                  <a:lnTo>
                    <a:pt x="5835" y="24171"/>
                  </a:lnTo>
                  <a:lnTo>
                    <a:pt x="5597" y="22266"/>
                  </a:lnTo>
                  <a:lnTo>
                    <a:pt x="5597" y="20361"/>
                  </a:lnTo>
                  <a:lnTo>
                    <a:pt x="5716" y="18098"/>
                  </a:lnTo>
                  <a:lnTo>
                    <a:pt x="5954" y="15836"/>
                  </a:lnTo>
                  <a:lnTo>
                    <a:pt x="6311" y="13812"/>
                  </a:lnTo>
                  <a:lnTo>
                    <a:pt x="6668" y="11907"/>
                  </a:lnTo>
                  <a:lnTo>
                    <a:pt x="7264" y="10240"/>
                  </a:lnTo>
                  <a:lnTo>
                    <a:pt x="7859" y="8573"/>
                  </a:lnTo>
                  <a:lnTo>
                    <a:pt x="8573" y="7145"/>
                  </a:lnTo>
                  <a:lnTo>
                    <a:pt x="9288" y="5716"/>
                  </a:lnTo>
                  <a:lnTo>
                    <a:pt x="10597" y="3454"/>
                  </a:lnTo>
                  <a:lnTo>
                    <a:pt x="11907" y="1787"/>
                  </a:lnTo>
                  <a:lnTo>
                    <a:pt x="12979" y="596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209;p17">
              <a:extLst>
                <a:ext uri="{FF2B5EF4-FFF2-40B4-BE49-F238E27FC236}">
                  <a16:creationId xmlns:a16="http://schemas.microsoft.com/office/drawing/2014/main" id="{41E52CEC-7BA0-440D-A548-2DA7D18E155F}"/>
                </a:ext>
              </a:extLst>
            </p:cNvPr>
            <p:cNvSpPr/>
            <p:nvPr/>
          </p:nvSpPr>
          <p:spPr>
            <a:xfrm>
              <a:off x="4591325" y="276800"/>
              <a:ext cx="339350" cy="1271025"/>
            </a:xfrm>
            <a:custGeom>
              <a:avLst/>
              <a:gdLst/>
              <a:ahLst/>
              <a:cxnLst/>
              <a:rect l="l" t="t" r="r" b="b"/>
              <a:pathLst>
                <a:path w="13574" h="50841" extrusionOk="0">
                  <a:moveTo>
                    <a:pt x="1" y="1"/>
                  </a:moveTo>
                  <a:lnTo>
                    <a:pt x="1" y="120"/>
                  </a:lnTo>
                  <a:lnTo>
                    <a:pt x="596" y="715"/>
                  </a:lnTo>
                  <a:lnTo>
                    <a:pt x="1668" y="1906"/>
                  </a:lnTo>
                  <a:lnTo>
                    <a:pt x="2977" y="3573"/>
                  </a:lnTo>
                  <a:lnTo>
                    <a:pt x="4406" y="5835"/>
                  </a:lnTo>
                  <a:lnTo>
                    <a:pt x="5002" y="7145"/>
                  </a:lnTo>
                  <a:lnTo>
                    <a:pt x="5716" y="8692"/>
                  </a:lnTo>
                  <a:lnTo>
                    <a:pt x="6311" y="10240"/>
                  </a:lnTo>
                  <a:lnTo>
                    <a:pt x="6907" y="12026"/>
                  </a:lnTo>
                  <a:lnTo>
                    <a:pt x="7383" y="13931"/>
                  </a:lnTo>
                  <a:lnTo>
                    <a:pt x="7740" y="15955"/>
                  </a:lnTo>
                  <a:lnTo>
                    <a:pt x="7859" y="18098"/>
                  </a:lnTo>
                  <a:lnTo>
                    <a:pt x="7978" y="20480"/>
                  </a:lnTo>
                  <a:lnTo>
                    <a:pt x="7978" y="22385"/>
                  </a:lnTo>
                  <a:lnTo>
                    <a:pt x="7859" y="24290"/>
                  </a:lnTo>
                  <a:lnTo>
                    <a:pt x="7621" y="26314"/>
                  </a:lnTo>
                  <a:lnTo>
                    <a:pt x="7264" y="28219"/>
                  </a:lnTo>
                  <a:lnTo>
                    <a:pt x="6430" y="32148"/>
                  </a:lnTo>
                  <a:lnTo>
                    <a:pt x="5478" y="35958"/>
                  </a:lnTo>
                  <a:lnTo>
                    <a:pt x="4406" y="39530"/>
                  </a:lnTo>
                  <a:lnTo>
                    <a:pt x="3216" y="42744"/>
                  </a:lnTo>
                  <a:lnTo>
                    <a:pt x="2144" y="45602"/>
                  </a:lnTo>
                  <a:lnTo>
                    <a:pt x="1192" y="47864"/>
                  </a:lnTo>
                  <a:lnTo>
                    <a:pt x="1" y="50841"/>
                  </a:lnTo>
                  <a:lnTo>
                    <a:pt x="1072" y="50841"/>
                  </a:lnTo>
                  <a:lnTo>
                    <a:pt x="2858" y="47864"/>
                  </a:lnTo>
                  <a:lnTo>
                    <a:pt x="5835" y="42863"/>
                  </a:lnTo>
                  <a:lnTo>
                    <a:pt x="7264" y="40363"/>
                  </a:lnTo>
                  <a:lnTo>
                    <a:pt x="8812" y="37625"/>
                  </a:lnTo>
                  <a:lnTo>
                    <a:pt x="10121" y="34886"/>
                  </a:lnTo>
                  <a:lnTo>
                    <a:pt x="11431" y="32029"/>
                  </a:lnTo>
                  <a:lnTo>
                    <a:pt x="12026" y="30481"/>
                  </a:lnTo>
                  <a:lnTo>
                    <a:pt x="12502" y="28933"/>
                  </a:lnTo>
                  <a:lnTo>
                    <a:pt x="12860" y="27385"/>
                  </a:lnTo>
                  <a:lnTo>
                    <a:pt x="13217" y="25837"/>
                  </a:lnTo>
                  <a:lnTo>
                    <a:pt x="13455" y="24171"/>
                  </a:lnTo>
                  <a:lnTo>
                    <a:pt x="13574" y="22504"/>
                  </a:lnTo>
                  <a:lnTo>
                    <a:pt x="13574" y="20956"/>
                  </a:lnTo>
                  <a:lnTo>
                    <a:pt x="13574" y="19170"/>
                  </a:lnTo>
                  <a:lnTo>
                    <a:pt x="13217" y="16908"/>
                  </a:lnTo>
                  <a:lnTo>
                    <a:pt x="12621" y="14884"/>
                  </a:lnTo>
                  <a:lnTo>
                    <a:pt x="12026" y="12860"/>
                  </a:lnTo>
                  <a:lnTo>
                    <a:pt x="11193" y="11074"/>
                  </a:lnTo>
                  <a:lnTo>
                    <a:pt x="10240" y="9407"/>
                  </a:lnTo>
                  <a:lnTo>
                    <a:pt x="9169" y="7859"/>
                  </a:lnTo>
                  <a:lnTo>
                    <a:pt x="8097" y="6549"/>
                  </a:lnTo>
                  <a:lnTo>
                    <a:pt x="6907" y="5240"/>
                  </a:lnTo>
                  <a:lnTo>
                    <a:pt x="5835" y="4168"/>
                  </a:lnTo>
                  <a:lnTo>
                    <a:pt x="4763" y="3216"/>
                  </a:lnTo>
                  <a:lnTo>
                    <a:pt x="2739" y="1668"/>
                  </a:lnTo>
                  <a:lnTo>
                    <a:pt x="1072" y="715"/>
                  </a:lnTo>
                  <a:lnTo>
                    <a:pt x="120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210;p17">
              <a:extLst>
                <a:ext uri="{FF2B5EF4-FFF2-40B4-BE49-F238E27FC236}">
                  <a16:creationId xmlns:a16="http://schemas.microsoft.com/office/drawing/2014/main" id="{2355830B-AA6D-4BD2-AED4-AC4A1405AAAB}"/>
                </a:ext>
              </a:extLst>
            </p:cNvPr>
            <p:cNvSpPr/>
            <p:nvPr/>
          </p:nvSpPr>
          <p:spPr>
            <a:xfrm>
              <a:off x="4391900" y="1473375"/>
              <a:ext cx="306625" cy="74450"/>
            </a:xfrm>
            <a:custGeom>
              <a:avLst/>
              <a:gdLst/>
              <a:ahLst/>
              <a:cxnLst/>
              <a:rect l="l" t="t" r="r" b="b"/>
              <a:pathLst>
                <a:path w="12265" h="2978" extrusionOk="0">
                  <a:moveTo>
                    <a:pt x="1" y="1"/>
                  </a:moveTo>
                  <a:lnTo>
                    <a:pt x="2025" y="2978"/>
                  </a:lnTo>
                  <a:lnTo>
                    <a:pt x="10359" y="2978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211;p17">
              <a:extLst>
                <a:ext uri="{FF2B5EF4-FFF2-40B4-BE49-F238E27FC236}">
                  <a16:creationId xmlns:a16="http://schemas.microsoft.com/office/drawing/2014/main" id="{583E50E8-014A-4FD0-93BF-4DF450473427}"/>
                </a:ext>
              </a:extLst>
            </p:cNvPr>
            <p:cNvSpPr/>
            <p:nvPr/>
          </p:nvSpPr>
          <p:spPr>
            <a:xfrm>
              <a:off x="4222250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476" y="0"/>
                  </a:moveTo>
                  <a:lnTo>
                    <a:pt x="0" y="119"/>
                  </a:lnTo>
                  <a:lnTo>
                    <a:pt x="8454" y="27861"/>
                  </a:lnTo>
                  <a:lnTo>
                    <a:pt x="8930" y="2774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212;p17">
              <a:extLst>
                <a:ext uri="{FF2B5EF4-FFF2-40B4-BE49-F238E27FC236}">
                  <a16:creationId xmlns:a16="http://schemas.microsoft.com/office/drawing/2014/main" id="{8C174CC2-81C7-4238-9AD1-C8ADA722586C}"/>
                </a:ext>
              </a:extLst>
            </p:cNvPr>
            <p:cNvSpPr/>
            <p:nvPr/>
          </p:nvSpPr>
          <p:spPr>
            <a:xfrm>
              <a:off x="4433575" y="1056675"/>
              <a:ext cx="59550" cy="696525"/>
            </a:xfrm>
            <a:custGeom>
              <a:avLst/>
              <a:gdLst/>
              <a:ahLst/>
              <a:cxnLst/>
              <a:rect l="l" t="t" r="r" b="b"/>
              <a:pathLst>
                <a:path w="2382" h="27861" extrusionOk="0">
                  <a:moveTo>
                    <a:pt x="477" y="0"/>
                  </a:moveTo>
                  <a:lnTo>
                    <a:pt x="1" y="119"/>
                  </a:lnTo>
                  <a:lnTo>
                    <a:pt x="1906" y="27861"/>
                  </a:lnTo>
                  <a:lnTo>
                    <a:pt x="2382" y="2774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213;p17">
              <a:extLst>
                <a:ext uri="{FF2B5EF4-FFF2-40B4-BE49-F238E27FC236}">
                  <a16:creationId xmlns:a16="http://schemas.microsoft.com/office/drawing/2014/main" id="{AA88D878-3629-41F2-BCED-A6841C1AAF97}"/>
                </a:ext>
              </a:extLst>
            </p:cNvPr>
            <p:cNvSpPr/>
            <p:nvPr/>
          </p:nvSpPr>
          <p:spPr>
            <a:xfrm>
              <a:off x="4644925" y="1056675"/>
              <a:ext cx="223250" cy="696525"/>
            </a:xfrm>
            <a:custGeom>
              <a:avLst/>
              <a:gdLst/>
              <a:ahLst/>
              <a:cxnLst/>
              <a:rect l="l" t="t" r="r" b="b"/>
              <a:pathLst>
                <a:path w="8930" h="27861" extrusionOk="0">
                  <a:moveTo>
                    <a:pt x="8453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8930" y="119"/>
                  </a:lnTo>
                  <a:lnTo>
                    <a:pt x="84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214;p17">
              <a:extLst>
                <a:ext uri="{FF2B5EF4-FFF2-40B4-BE49-F238E27FC236}">
                  <a16:creationId xmlns:a16="http://schemas.microsoft.com/office/drawing/2014/main" id="{6278C29B-3900-465F-BA1B-20E445FEE791}"/>
                </a:ext>
              </a:extLst>
            </p:cNvPr>
            <p:cNvSpPr/>
            <p:nvPr/>
          </p:nvSpPr>
          <p:spPr>
            <a:xfrm>
              <a:off x="4600275" y="1056675"/>
              <a:ext cx="56575" cy="696525"/>
            </a:xfrm>
            <a:custGeom>
              <a:avLst/>
              <a:gdLst/>
              <a:ahLst/>
              <a:cxnLst/>
              <a:rect l="l" t="t" r="r" b="b"/>
              <a:pathLst>
                <a:path w="2263" h="27861" extrusionOk="0">
                  <a:moveTo>
                    <a:pt x="1786" y="0"/>
                  </a:moveTo>
                  <a:lnTo>
                    <a:pt x="0" y="27742"/>
                  </a:lnTo>
                  <a:lnTo>
                    <a:pt x="476" y="27861"/>
                  </a:lnTo>
                  <a:lnTo>
                    <a:pt x="2262" y="119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215;p17">
              <a:extLst>
                <a:ext uri="{FF2B5EF4-FFF2-40B4-BE49-F238E27FC236}">
                  <a16:creationId xmlns:a16="http://schemas.microsoft.com/office/drawing/2014/main" id="{9B05B5B6-7E11-4AC0-9F6F-13459C512EE7}"/>
                </a:ext>
              </a:extLst>
            </p:cNvPr>
            <p:cNvSpPr/>
            <p:nvPr/>
          </p:nvSpPr>
          <p:spPr>
            <a:xfrm>
              <a:off x="4097225" y="1053700"/>
              <a:ext cx="895975" cy="23825"/>
            </a:xfrm>
            <a:custGeom>
              <a:avLst/>
              <a:gdLst/>
              <a:ahLst/>
              <a:cxnLst/>
              <a:rect l="l" t="t" r="r" b="b"/>
              <a:pathLst>
                <a:path w="35839" h="953" extrusionOk="0">
                  <a:moveTo>
                    <a:pt x="1" y="0"/>
                  </a:moveTo>
                  <a:lnTo>
                    <a:pt x="1" y="953"/>
                  </a:lnTo>
                  <a:lnTo>
                    <a:pt x="35838" y="953"/>
                  </a:lnTo>
                  <a:lnTo>
                    <a:pt x="35838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216;p17">
              <a:extLst>
                <a:ext uri="{FF2B5EF4-FFF2-40B4-BE49-F238E27FC236}">
                  <a16:creationId xmlns:a16="http://schemas.microsoft.com/office/drawing/2014/main" id="{BC6EF3D5-680D-41C5-9B6E-03909E1E1DD0}"/>
                </a:ext>
              </a:extLst>
            </p:cNvPr>
            <p:cNvSpPr/>
            <p:nvPr/>
          </p:nvSpPr>
          <p:spPr>
            <a:xfrm>
              <a:off x="4427625" y="1753175"/>
              <a:ext cx="235175" cy="196475"/>
            </a:xfrm>
            <a:custGeom>
              <a:avLst/>
              <a:gdLst/>
              <a:ahLst/>
              <a:cxnLst/>
              <a:rect l="l" t="t" r="r" b="b"/>
              <a:pathLst>
                <a:path w="9407" h="7859" extrusionOk="0">
                  <a:moveTo>
                    <a:pt x="0" y="1"/>
                  </a:moveTo>
                  <a:lnTo>
                    <a:pt x="239" y="2501"/>
                  </a:lnTo>
                  <a:lnTo>
                    <a:pt x="715" y="7859"/>
                  </a:lnTo>
                  <a:lnTo>
                    <a:pt x="8692" y="7859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217;p17">
              <a:extLst>
                <a:ext uri="{FF2B5EF4-FFF2-40B4-BE49-F238E27FC236}">
                  <a16:creationId xmlns:a16="http://schemas.microsoft.com/office/drawing/2014/main" id="{633298E4-DA6F-4F41-97F4-AB96ECCAAE64}"/>
                </a:ext>
              </a:extLst>
            </p:cNvPr>
            <p:cNvSpPr/>
            <p:nvPr/>
          </p:nvSpPr>
          <p:spPr>
            <a:xfrm>
              <a:off x="4427625" y="1753175"/>
              <a:ext cx="235175" cy="62550"/>
            </a:xfrm>
            <a:custGeom>
              <a:avLst/>
              <a:gdLst/>
              <a:ahLst/>
              <a:cxnLst/>
              <a:rect l="l" t="t" r="r" b="b"/>
              <a:pathLst>
                <a:path w="9407" h="2502" extrusionOk="0">
                  <a:moveTo>
                    <a:pt x="0" y="1"/>
                  </a:moveTo>
                  <a:lnTo>
                    <a:pt x="239" y="2501"/>
                  </a:lnTo>
                  <a:lnTo>
                    <a:pt x="9168" y="2501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218;p17">
              <a:extLst>
                <a:ext uri="{FF2B5EF4-FFF2-40B4-BE49-F238E27FC236}">
                  <a16:creationId xmlns:a16="http://schemas.microsoft.com/office/drawing/2014/main" id="{8EE0816F-B92A-479B-87B0-29FBE78BEF5E}"/>
                </a:ext>
              </a:extLst>
            </p:cNvPr>
            <p:cNvSpPr/>
            <p:nvPr/>
          </p:nvSpPr>
          <p:spPr>
            <a:xfrm>
              <a:off x="4415725" y="1738300"/>
              <a:ext cx="258975" cy="32775"/>
            </a:xfrm>
            <a:custGeom>
              <a:avLst/>
              <a:gdLst/>
              <a:ahLst/>
              <a:cxnLst/>
              <a:rect l="l" t="t" r="r" b="b"/>
              <a:pathLst>
                <a:path w="10359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0359" y="1310"/>
                  </a:lnTo>
                  <a:lnTo>
                    <a:pt x="1035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6" name="Google Shape;1734;p51">
            <a:extLst>
              <a:ext uri="{FF2B5EF4-FFF2-40B4-BE49-F238E27FC236}">
                <a16:creationId xmlns:a16="http://schemas.microsoft.com/office/drawing/2014/main" id="{5610395E-FA7E-451A-80D1-77C70527B1DE}"/>
              </a:ext>
            </a:extLst>
          </p:cNvPr>
          <p:cNvGrpSpPr/>
          <p:nvPr/>
        </p:nvGrpSpPr>
        <p:grpSpPr>
          <a:xfrm>
            <a:off x="-8974198" y="2125515"/>
            <a:ext cx="1849314" cy="2443910"/>
            <a:chOff x="1823526" y="1366960"/>
            <a:chExt cx="2448571" cy="3235151"/>
          </a:xfrm>
        </p:grpSpPr>
        <p:sp>
          <p:nvSpPr>
            <p:cNvPr id="4587" name="Google Shape;1735;p51">
              <a:extLst>
                <a:ext uri="{FF2B5EF4-FFF2-40B4-BE49-F238E27FC236}">
                  <a16:creationId xmlns:a16="http://schemas.microsoft.com/office/drawing/2014/main" id="{6495BABB-A827-44C6-84D5-30B1B6379FC8}"/>
                </a:ext>
              </a:extLst>
            </p:cNvPr>
            <p:cNvSpPr/>
            <p:nvPr/>
          </p:nvSpPr>
          <p:spPr>
            <a:xfrm>
              <a:off x="1823526" y="4228909"/>
              <a:ext cx="2448571" cy="373203"/>
            </a:xfrm>
            <a:custGeom>
              <a:avLst/>
              <a:gdLst/>
              <a:ahLst/>
              <a:cxnLst/>
              <a:rect l="l" t="t" r="r" b="b"/>
              <a:pathLst>
                <a:path w="106530" h="16947" extrusionOk="0">
                  <a:moveTo>
                    <a:pt x="53238" y="0"/>
                  </a:moveTo>
                  <a:lnTo>
                    <a:pt x="47788" y="55"/>
                  </a:lnTo>
                  <a:lnTo>
                    <a:pt x="42503" y="164"/>
                  </a:lnTo>
                  <a:lnTo>
                    <a:pt x="37435" y="382"/>
                  </a:lnTo>
                  <a:lnTo>
                    <a:pt x="32531" y="654"/>
                  </a:lnTo>
                  <a:lnTo>
                    <a:pt x="27845" y="1036"/>
                  </a:lnTo>
                  <a:lnTo>
                    <a:pt x="23486" y="1472"/>
                  </a:lnTo>
                  <a:lnTo>
                    <a:pt x="19344" y="1962"/>
                  </a:lnTo>
                  <a:lnTo>
                    <a:pt x="15584" y="2507"/>
                  </a:lnTo>
                  <a:lnTo>
                    <a:pt x="12151" y="3106"/>
                  </a:lnTo>
                  <a:lnTo>
                    <a:pt x="9100" y="3760"/>
                  </a:lnTo>
                  <a:lnTo>
                    <a:pt x="7683" y="4087"/>
                  </a:lnTo>
                  <a:lnTo>
                    <a:pt x="6430" y="4414"/>
                  </a:lnTo>
                  <a:lnTo>
                    <a:pt x="5231" y="4796"/>
                  </a:lnTo>
                  <a:lnTo>
                    <a:pt x="4196" y="5177"/>
                  </a:lnTo>
                  <a:lnTo>
                    <a:pt x="3215" y="5558"/>
                  </a:lnTo>
                  <a:lnTo>
                    <a:pt x="2398" y="5940"/>
                  </a:lnTo>
                  <a:lnTo>
                    <a:pt x="1635" y="6376"/>
                  </a:lnTo>
                  <a:lnTo>
                    <a:pt x="1090" y="6757"/>
                  </a:lnTo>
                  <a:lnTo>
                    <a:pt x="599" y="7193"/>
                  </a:lnTo>
                  <a:lnTo>
                    <a:pt x="272" y="7629"/>
                  </a:lnTo>
                  <a:lnTo>
                    <a:pt x="54" y="8065"/>
                  </a:lnTo>
                  <a:lnTo>
                    <a:pt x="0" y="8283"/>
                  </a:lnTo>
                  <a:lnTo>
                    <a:pt x="0" y="8501"/>
                  </a:lnTo>
                  <a:lnTo>
                    <a:pt x="0" y="8719"/>
                  </a:lnTo>
                  <a:lnTo>
                    <a:pt x="54" y="8937"/>
                  </a:lnTo>
                  <a:lnTo>
                    <a:pt x="272" y="9318"/>
                  </a:lnTo>
                  <a:lnTo>
                    <a:pt x="599" y="9754"/>
                  </a:lnTo>
                  <a:lnTo>
                    <a:pt x="1090" y="10190"/>
                  </a:lnTo>
                  <a:lnTo>
                    <a:pt x="1635" y="10572"/>
                  </a:lnTo>
                  <a:lnTo>
                    <a:pt x="2398" y="11008"/>
                  </a:lnTo>
                  <a:lnTo>
                    <a:pt x="3215" y="11389"/>
                  </a:lnTo>
                  <a:lnTo>
                    <a:pt x="4196" y="11770"/>
                  </a:lnTo>
                  <a:lnTo>
                    <a:pt x="5231" y="12152"/>
                  </a:lnTo>
                  <a:lnTo>
                    <a:pt x="6430" y="12533"/>
                  </a:lnTo>
                  <a:lnTo>
                    <a:pt x="7683" y="12860"/>
                  </a:lnTo>
                  <a:lnTo>
                    <a:pt x="9100" y="13242"/>
                  </a:lnTo>
                  <a:lnTo>
                    <a:pt x="12151" y="13896"/>
                  </a:lnTo>
                  <a:lnTo>
                    <a:pt x="15584" y="14495"/>
                  </a:lnTo>
                  <a:lnTo>
                    <a:pt x="19344" y="15040"/>
                  </a:lnTo>
                  <a:lnTo>
                    <a:pt x="23486" y="15530"/>
                  </a:lnTo>
                  <a:lnTo>
                    <a:pt x="27845" y="15912"/>
                  </a:lnTo>
                  <a:lnTo>
                    <a:pt x="32531" y="16293"/>
                  </a:lnTo>
                  <a:lnTo>
                    <a:pt x="37435" y="16566"/>
                  </a:lnTo>
                  <a:lnTo>
                    <a:pt x="42503" y="16784"/>
                  </a:lnTo>
                  <a:lnTo>
                    <a:pt x="47788" y="16893"/>
                  </a:lnTo>
                  <a:lnTo>
                    <a:pt x="53238" y="16947"/>
                  </a:lnTo>
                  <a:lnTo>
                    <a:pt x="58687" y="16893"/>
                  </a:lnTo>
                  <a:lnTo>
                    <a:pt x="63972" y="16784"/>
                  </a:lnTo>
                  <a:lnTo>
                    <a:pt x="69094" y="16566"/>
                  </a:lnTo>
                  <a:lnTo>
                    <a:pt x="73999" y="16293"/>
                  </a:lnTo>
                  <a:lnTo>
                    <a:pt x="78630" y="15912"/>
                  </a:lnTo>
                  <a:lnTo>
                    <a:pt x="83044" y="15530"/>
                  </a:lnTo>
                  <a:lnTo>
                    <a:pt x="87131" y="15040"/>
                  </a:lnTo>
                  <a:lnTo>
                    <a:pt x="90945" y="14495"/>
                  </a:lnTo>
                  <a:lnTo>
                    <a:pt x="94378" y="13896"/>
                  </a:lnTo>
                  <a:lnTo>
                    <a:pt x="97430" y="13242"/>
                  </a:lnTo>
                  <a:lnTo>
                    <a:pt x="98792" y="12860"/>
                  </a:lnTo>
                  <a:lnTo>
                    <a:pt x="100100" y="12533"/>
                  </a:lnTo>
                  <a:lnTo>
                    <a:pt x="101244" y="12152"/>
                  </a:lnTo>
                  <a:lnTo>
                    <a:pt x="102334" y="11770"/>
                  </a:lnTo>
                  <a:lnTo>
                    <a:pt x="103315" y="11389"/>
                  </a:lnTo>
                  <a:lnTo>
                    <a:pt x="104132" y="11008"/>
                  </a:lnTo>
                  <a:lnTo>
                    <a:pt x="104840" y="10572"/>
                  </a:lnTo>
                  <a:lnTo>
                    <a:pt x="105440" y="10190"/>
                  </a:lnTo>
                  <a:lnTo>
                    <a:pt x="105930" y="9754"/>
                  </a:lnTo>
                  <a:lnTo>
                    <a:pt x="106257" y="9318"/>
                  </a:lnTo>
                  <a:lnTo>
                    <a:pt x="106475" y="8937"/>
                  </a:lnTo>
                  <a:lnTo>
                    <a:pt x="106530" y="8719"/>
                  </a:lnTo>
                  <a:lnTo>
                    <a:pt x="106530" y="8501"/>
                  </a:lnTo>
                  <a:lnTo>
                    <a:pt x="106530" y="8283"/>
                  </a:lnTo>
                  <a:lnTo>
                    <a:pt x="106475" y="8065"/>
                  </a:lnTo>
                  <a:lnTo>
                    <a:pt x="106257" y="7629"/>
                  </a:lnTo>
                  <a:lnTo>
                    <a:pt x="105930" y="7193"/>
                  </a:lnTo>
                  <a:lnTo>
                    <a:pt x="105440" y="6757"/>
                  </a:lnTo>
                  <a:lnTo>
                    <a:pt x="104840" y="6376"/>
                  </a:lnTo>
                  <a:lnTo>
                    <a:pt x="104132" y="5940"/>
                  </a:lnTo>
                  <a:lnTo>
                    <a:pt x="103315" y="5558"/>
                  </a:lnTo>
                  <a:lnTo>
                    <a:pt x="102334" y="5177"/>
                  </a:lnTo>
                  <a:lnTo>
                    <a:pt x="101244" y="4796"/>
                  </a:lnTo>
                  <a:lnTo>
                    <a:pt x="100100" y="4414"/>
                  </a:lnTo>
                  <a:lnTo>
                    <a:pt x="98792" y="4087"/>
                  </a:lnTo>
                  <a:lnTo>
                    <a:pt x="97430" y="3760"/>
                  </a:lnTo>
                  <a:lnTo>
                    <a:pt x="94378" y="3106"/>
                  </a:lnTo>
                  <a:lnTo>
                    <a:pt x="90945" y="2507"/>
                  </a:lnTo>
                  <a:lnTo>
                    <a:pt x="87131" y="1962"/>
                  </a:lnTo>
                  <a:lnTo>
                    <a:pt x="83044" y="1472"/>
                  </a:lnTo>
                  <a:lnTo>
                    <a:pt x="78630" y="1036"/>
                  </a:lnTo>
                  <a:lnTo>
                    <a:pt x="73999" y="654"/>
                  </a:lnTo>
                  <a:lnTo>
                    <a:pt x="69094" y="382"/>
                  </a:lnTo>
                  <a:lnTo>
                    <a:pt x="63972" y="164"/>
                  </a:lnTo>
                  <a:lnTo>
                    <a:pt x="58687" y="55"/>
                  </a:lnTo>
                  <a:lnTo>
                    <a:pt x="5323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1736;p51">
              <a:extLst>
                <a:ext uri="{FF2B5EF4-FFF2-40B4-BE49-F238E27FC236}">
                  <a16:creationId xmlns:a16="http://schemas.microsoft.com/office/drawing/2014/main" id="{14C52FE1-07E9-4B5F-9D1F-444A7A9B59FD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extrusionOk="0">
                  <a:moveTo>
                    <a:pt x="709" y="1"/>
                  </a:move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1737;p51">
              <a:extLst>
                <a:ext uri="{FF2B5EF4-FFF2-40B4-BE49-F238E27FC236}">
                  <a16:creationId xmlns:a16="http://schemas.microsoft.com/office/drawing/2014/main" id="{174DE9A7-D7FE-4B26-AA03-642D0C391DC5}"/>
                </a:ext>
              </a:extLst>
            </p:cNvPr>
            <p:cNvSpPr/>
            <p:nvPr/>
          </p:nvSpPr>
          <p:spPr>
            <a:xfrm>
              <a:off x="2682697" y="1839746"/>
              <a:ext cx="549865" cy="423611"/>
            </a:xfrm>
            <a:custGeom>
              <a:avLst/>
              <a:gdLst/>
              <a:ahLst/>
              <a:cxnLst/>
              <a:rect l="l" t="t" r="r" b="b"/>
              <a:pathLst>
                <a:path w="23923" h="19236" fill="none" extrusionOk="0">
                  <a:moveTo>
                    <a:pt x="55" y="2235"/>
                  </a:moveTo>
                  <a:lnTo>
                    <a:pt x="55" y="2235"/>
                  </a:lnTo>
                  <a:lnTo>
                    <a:pt x="219" y="3216"/>
                  </a:lnTo>
                  <a:lnTo>
                    <a:pt x="437" y="4305"/>
                  </a:lnTo>
                  <a:lnTo>
                    <a:pt x="1036" y="6812"/>
                  </a:lnTo>
                  <a:lnTo>
                    <a:pt x="1799" y="9482"/>
                  </a:lnTo>
                  <a:lnTo>
                    <a:pt x="2235" y="10899"/>
                  </a:lnTo>
                  <a:lnTo>
                    <a:pt x="2671" y="12207"/>
                  </a:lnTo>
                  <a:lnTo>
                    <a:pt x="3161" y="13514"/>
                  </a:lnTo>
                  <a:lnTo>
                    <a:pt x="3706" y="14768"/>
                  </a:lnTo>
                  <a:lnTo>
                    <a:pt x="4197" y="15857"/>
                  </a:lnTo>
                  <a:lnTo>
                    <a:pt x="4741" y="16893"/>
                  </a:lnTo>
                  <a:lnTo>
                    <a:pt x="5286" y="17765"/>
                  </a:lnTo>
                  <a:lnTo>
                    <a:pt x="5777" y="18418"/>
                  </a:lnTo>
                  <a:lnTo>
                    <a:pt x="6049" y="18691"/>
                  </a:lnTo>
                  <a:lnTo>
                    <a:pt x="6322" y="18909"/>
                  </a:lnTo>
                  <a:lnTo>
                    <a:pt x="6540" y="19072"/>
                  </a:lnTo>
                  <a:lnTo>
                    <a:pt x="6812" y="19181"/>
                  </a:lnTo>
                  <a:lnTo>
                    <a:pt x="6812" y="19181"/>
                  </a:lnTo>
                  <a:lnTo>
                    <a:pt x="7357" y="19236"/>
                  </a:lnTo>
                  <a:lnTo>
                    <a:pt x="8065" y="19236"/>
                  </a:lnTo>
                  <a:lnTo>
                    <a:pt x="8937" y="19181"/>
                  </a:lnTo>
                  <a:lnTo>
                    <a:pt x="9864" y="19018"/>
                  </a:lnTo>
                  <a:lnTo>
                    <a:pt x="10953" y="18800"/>
                  </a:lnTo>
                  <a:lnTo>
                    <a:pt x="12098" y="18527"/>
                  </a:lnTo>
                  <a:lnTo>
                    <a:pt x="13242" y="18201"/>
                  </a:lnTo>
                  <a:lnTo>
                    <a:pt x="14441" y="17874"/>
                  </a:lnTo>
                  <a:lnTo>
                    <a:pt x="15585" y="17492"/>
                  </a:lnTo>
                  <a:lnTo>
                    <a:pt x="16729" y="17056"/>
                  </a:lnTo>
                  <a:lnTo>
                    <a:pt x="17819" y="16620"/>
                  </a:lnTo>
                  <a:lnTo>
                    <a:pt x="18800" y="16184"/>
                  </a:lnTo>
                  <a:lnTo>
                    <a:pt x="19617" y="15694"/>
                  </a:lnTo>
                  <a:lnTo>
                    <a:pt x="20380" y="15258"/>
                  </a:lnTo>
                  <a:lnTo>
                    <a:pt x="20925" y="14822"/>
                  </a:lnTo>
                  <a:lnTo>
                    <a:pt x="21143" y="14604"/>
                  </a:lnTo>
                  <a:lnTo>
                    <a:pt x="21252" y="14386"/>
                  </a:lnTo>
                  <a:lnTo>
                    <a:pt x="21252" y="14386"/>
                  </a:lnTo>
                  <a:lnTo>
                    <a:pt x="21416" y="14114"/>
                  </a:lnTo>
                  <a:lnTo>
                    <a:pt x="21634" y="13569"/>
                  </a:lnTo>
                  <a:lnTo>
                    <a:pt x="22124" y="12098"/>
                  </a:lnTo>
                  <a:lnTo>
                    <a:pt x="22669" y="10190"/>
                  </a:lnTo>
                  <a:lnTo>
                    <a:pt x="23214" y="8120"/>
                  </a:lnTo>
                  <a:lnTo>
                    <a:pt x="23650" y="6158"/>
                  </a:lnTo>
                  <a:lnTo>
                    <a:pt x="23813" y="5286"/>
                  </a:lnTo>
                  <a:lnTo>
                    <a:pt x="23922" y="4523"/>
                  </a:lnTo>
                  <a:lnTo>
                    <a:pt x="23922" y="3924"/>
                  </a:lnTo>
                  <a:lnTo>
                    <a:pt x="23922" y="3488"/>
                  </a:lnTo>
                  <a:lnTo>
                    <a:pt x="23868" y="3325"/>
                  </a:lnTo>
                  <a:lnTo>
                    <a:pt x="23813" y="3216"/>
                  </a:lnTo>
                  <a:lnTo>
                    <a:pt x="23704" y="3216"/>
                  </a:lnTo>
                  <a:lnTo>
                    <a:pt x="23595" y="3216"/>
                  </a:lnTo>
                  <a:lnTo>
                    <a:pt x="23595" y="3216"/>
                  </a:lnTo>
                  <a:lnTo>
                    <a:pt x="16076" y="7030"/>
                  </a:lnTo>
                  <a:lnTo>
                    <a:pt x="11607" y="9264"/>
                  </a:lnTo>
                  <a:lnTo>
                    <a:pt x="10082" y="9918"/>
                  </a:lnTo>
                  <a:lnTo>
                    <a:pt x="9591" y="10136"/>
                  </a:lnTo>
                  <a:lnTo>
                    <a:pt x="9373" y="10136"/>
                  </a:lnTo>
                  <a:lnTo>
                    <a:pt x="9373" y="10136"/>
                  </a:lnTo>
                  <a:lnTo>
                    <a:pt x="9155" y="10081"/>
                  </a:lnTo>
                  <a:lnTo>
                    <a:pt x="8937" y="9863"/>
                  </a:lnTo>
                  <a:lnTo>
                    <a:pt x="8719" y="9645"/>
                  </a:lnTo>
                  <a:lnTo>
                    <a:pt x="8447" y="9319"/>
                  </a:lnTo>
                  <a:lnTo>
                    <a:pt x="7847" y="8501"/>
                  </a:lnTo>
                  <a:lnTo>
                    <a:pt x="7248" y="7520"/>
                  </a:lnTo>
                  <a:lnTo>
                    <a:pt x="5886" y="5341"/>
                  </a:lnTo>
                  <a:lnTo>
                    <a:pt x="5177" y="4251"/>
                  </a:lnTo>
                  <a:lnTo>
                    <a:pt x="4523" y="3270"/>
                  </a:lnTo>
                  <a:lnTo>
                    <a:pt x="4523" y="3270"/>
                  </a:lnTo>
                  <a:lnTo>
                    <a:pt x="3815" y="2398"/>
                  </a:lnTo>
                  <a:lnTo>
                    <a:pt x="3216" y="1690"/>
                  </a:lnTo>
                  <a:lnTo>
                    <a:pt x="2671" y="1090"/>
                  </a:lnTo>
                  <a:lnTo>
                    <a:pt x="2180" y="600"/>
                  </a:lnTo>
                  <a:lnTo>
                    <a:pt x="1744" y="328"/>
                  </a:lnTo>
                  <a:lnTo>
                    <a:pt x="1363" y="110"/>
                  </a:lnTo>
                  <a:lnTo>
                    <a:pt x="1036" y="1"/>
                  </a:lnTo>
                  <a:lnTo>
                    <a:pt x="709" y="1"/>
                  </a:lnTo>
                  <a:lnTo>
                    <a:pt x="491" y="55"/>
                  </a:lnTo>
                  <a:lnTo>
                    <a:pt x="328" y="219"/>
                  </a:lnTo>
                  <a:lnTo>
                    <a:pt x="164" y="437"/>
                  </a:lnTo>
                  <a:lnTo>
                    <a:pt x="110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55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1738;p51">
              <a:extLst>
                <a:ext uri="{FF2B5EF4-FFF2-40B4-BE49-F238E27FC236}">
                  <a16:creationId xmlns:a16="http://schemas.microsoft.com/office/drawing/2014/main" id="{FC7AA8F1-32D7-45AC-8229-E96E2BF2A7C4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extrusionOk="0">
                  <a:moveTo>
                    <a:pt x="763" y="0"/>
                  </a:moveTo>
                  <a:lnTo>
                    <a:pt x="654" y="55"/>
                  </a:lnTo>
                  <a:lnTo>
                    <a:pt x="491" y="109"/>
                  </a:lnTo>
                  <a:lnTo>
                    <a:pt x="382" y="218"/>
                  </a:lnTo>
                  <a:lnTo>
                    <a:pt x="164" y="545"/>
                  </a:lnTo>
                  <a:lnTo>
                    <a:pt x="55" y="927"/>
                  </a:lnTo>
                  <a:lnTo>
                    <a:pt x="0" y="1417"/>
                  </a:lnTo>
                  <a:lnTo>
                    <a:pt x="0" y="2016"/>
                  </a:lnTo>
                  <a:lnTo>
                    <a:pt x="164" y="3433"/>
                  </a:lnTo>
                  <a:lnTo>
                    <a:pt x="436" y="5122"/>
                  </a:lnTo>
                  <a:lnTo>
                    <a:pt x="763" y="6866"/>
                  </a:lnTo>
                  <a:lnTo>
                    <a:pt x="1145" y="8664"/>
                  </a:lnTo>
                  <a:lnTo>
                    <a:pt x="1853" y="11552"/>
                  </a:lnTo>
                  <a:lnTo>
                    <a:pt x="2180" y="12751"/>
                  </a:lnTo>
                  <a:lnTo>
                    <a:pt x="7629" y="7574"/>
                  </a:lnTo>
                  <a:lnTo>
                    <a:pt x="6703" y="6103"/>
                  </a:lnTo>
                  <a:lnTo>
                    <a:pt x="5831" y="4741"/>
                  </a:lnTo>
                  <a:lnTo>
                    <a:pt x="5013" y="3597"/>
                  </a:lnTo>
                  <a:lnTo>
                    <a:pt x="4251" y="2616"/>
                  </a:lnTo>
                  <a:lnTo>
                    <a:pt x="3542" y="1798"/>
                  </a:lnTo>
                  <a:lnTo>
                    <a:pt x="2888" y="1145"/>
                  </a:lnTo>
                  <a:lnTo>
                    <a:pt x="2343" y="654"/>
                  </a:lnTo>
                  <a:lnTo>
                    <a:pt x="1798" y="273"/>
                  </a:lnTo>
                  <a:lnTo>
                    <a:pt x="1363" y="109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1739;p51">
              <a:extLst>
                <a:ext uri="{FF2B5EF4-FFF2-40B4-BE49-F238E27FC236}">
                  <a16:creationId xmlns:a16="http://schemas.microsoft.com/office/drawing/2014/main" id="{61DE740D-035F-40A4-BB31-85EE8F63166B}"/>
                </a:ext>
              </a:extLst>
            </p:cNvPr>
            <p:cNvSpPr/>
            <p:nvPr/>
          </p:nvSpPr>
          <p:spPr>
            <a:xfrm>
              <a:off x="2676446" y="1826555"/>
              <a:ext cx="175351" cy="280822"/>
            </a:xfrm>
            <a:custGeom>
              <a:avLst/>
              <a:gdLst/>
              <a:ahLst/>
              <a:cxnLst/>
              <a:rect l="l" t="t" r="r" b="b"/>
              <a:pathLst>
                <a:path w="7629" h="12752" fill="none" extrusionOk="0">
                  <a:moveTo>
                    <a:pt x="7629" y="7574"/>
                  </a:moveTo>
                  <a:lnTo>
                    <a:pt x="2180" y="12751"/>
                  </a:lnTo>
                  <a:lnTo>
                    <a:pt x="2180" y="12751"/>
                  </a:lnTo>
                  <a:lnTo>
                    <a:pt x="1853" y="11552"/>
                  </a:lnTo>
                  <a:lnTo>
                    <a:pt x="1145" y="8664"/>
                  </a:lnTo>
                  <a:lnTo>
                    <a:pt x="763" y="6866"/>
                  </a:lnTo>
                  <a:lnTo>
                    <a:pt x="436" y="5122"/>
                  </a:lnTo>
                  <a:lnTo>
                    <a:pt x="164" y="3433"/>
                  </a:lnTo>
                  <a:lnTo>
                    <a:pt x="0" y="2016"/>
                  </a:lnTo>
                  <a:lnTo>
                    <a:pt x="0" y="2016"/>
                  </a:lnTo>
                  <a:lnTo>
                    <a:pt x="0" y="1417"/>
                  </a:lnTo>
                  <a:lnTo>
                    <a:pt x="55" y="927"/>
                  </a:lnTo>
                  <a:lnTo>
                    <a:pt x="164" y="545"/>
                  </a:lnTo>
                  <a:lnTo>
                    <a:pt x="382" y="218"/>
                  </a:lnTo>
                  <a:lnTo>
                    <a:pt x="491" y="109"/>
                  </a:lnTo>
                  <a:lnTo>
                    <a:pt x="654" y="55"/>
                  </a:lnTo>
                  <a:lnTo>
                    <a:pt x="763" y="0"/>
                  </a:lnTo>
                  <a:lnTo>
                    <a:pt x="981" y="0"/>
                  </a:lnTo>
                  <a:lnTo>
                    <a:pt x="1363" y="109"/>
                  </a:lnTo>
                  <a:lnTo>
                    <a:pt x="1798" y="273"/>
                  </a:lnTo>
                  <a:lnTo>
                    <a:pt x="2343" y="654"/>
                  </a:lnTo>
                  <a:lnTo>
                    <a:pt x="2888" y="1145"/>
                  </a:lnTo>
                  <a:lnTo>
                    <a:pt x="3542" y="1798"/>
                  </a:lnTo>
                  <a:lnTo>
                    <a:pt x="4251" y="2616"/>
                  </a:lnTo>
                  <a:lnTo>
                    <a:pt x="5013" y="3597"/>
                  </a:lnTo>
                  <a:lnTo>
                    <a:pt x="5831" y="4741"/>
                  </a:lnTo>
                  <a:lnTo>
                    <a:pt x="6703" y="6103"/>
                  </a:lnTo>
                  <a:lnTo>
                    <a:pt x="7629" y="7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1740;p51">
              <a:extLst>
                <a:ext uri="{FF2B5EF4-FFF2-40B4-BE49-F238E27FC236}">
                  <a16:creationId xmlns:a16="http://schemas.microsoft.com/office/drawing/2014/main" id="{A4C4BF5B-5E2C-4240-97FE-8481EC5698C6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extrusionOk="0">
                  <a:moveTo>
                    <a:pt x="3597" y="0"/>
                  </a:moveTo>
                  <a:lnTo>
                    <a:pt x="3325" y="382"/>
                  </a:lnTo>
                  <a:lnTo>
                    <a:pt x="2562" y="1417"/>
                  </a:lnTo>
                  <a:lnTo>
                    <a:pt x="2126" y="2071"/>
                  </a:lnTo>
                  <a:lnTo>
                    <a:pt x="1635" y="2888"/>
                  </a:lnTo>
                  <a:lnTo>
                    <a:pt x="1145" y="3760"/>
                  </a:lnTo>
                  <a:lnTo>
                    <a:pt x="763" y="4741"/>
                  </a:lnTo>
                  <a:lnTo>
                    <a:pt x="382" y="5776"/>
                  </a:lnTo>
                  <a:lnTo>
                    <a:pt x="110" y="6812"/>
                  </a:lnTo>
                  <a:lnTo>
                    <a:pt x="55" y="7357"/>
                  </a:lnTo>
                  <a:lnTo>
                    <a:pt x="1" y="7902"/>
                  </a:lnTo>
                  <a:lnTo>
                    <a:pt x="1" y="8392"/>
                  </a:lnTo>
                  <a:lnTo>
                    <a:pt x="1" y="8937"/>
                  </a:lnTo>
                  <a:lnTo>
                    <a:pt x="110" y="9482"/>
                  </a:lnTo>
                  <a:lnTo>
                    <a:pt x="219" y="10027"/>
                  </a:lnTo>
                  <a:lnTo>
                    <a:pt x="437" y="10517"/>
                  </a:lnTo>
                  <a:lnTo>
                    <a:pt x="654" y="11008"/>
                  </a:lnTo>
                  <a:lnTo>
                    <a:pt x="981" y="11498"/>
                  </a:lnTo>
                  <a:lnTo>
                    <a:pt x="1363" y="11988"/>
                  </a:lnTo>
                  <a:lnTo>
                    <a:pt x="1799" y="12424"/>
                  </a:lnTo>
                  <a:lnTo>
                    <a:pt x="2344" y="12860"/>
                  </a:lnTo>
                  <a:lnTo>
                    <a:pt x="2889" y="13296"/>
                  </a:lnTo>
                  <a:lnTo>
                    <a:pt x="3434" y="13569"/>
                  </a:lnTo>
                  <a:lnTo>
                    <a:pt x="3978" y="13841"/>
                  </a:lnTo>
                  <a:lnTo>
                    <a:pt x="4523" y="14005"/>
                  </a:lnTo>
                  <a:lnTo>
                    <a:pt x="5068" y="14114"/>
                  </a:lnTo>
                  <a:lnTo>
                    <a:pt x="6158" y="14114"/>
                  </a:lnTo>
                  <a:lnTo>
                    <a:pt x="6648" y="14059"/>
                  </a:lnTo>
                  <a:lnTo>
                    <a:pt x="7139" y="13950"/>
                  </a:lnTo>
                  <a:lnTo>
                    <a:pt x="7684" y="13787"/>
                  </a:lnTo>
                  <a:lnTo>
                    <a:pt x="8174" y="13569"/>
                  </a:lnTo>
                  <a:lnTo>
                    <a:pt x="8610" y="13351"/>
                  </a:lnTo>
                  <a:lnTo>
                    <a:pt x="9537" y="12806"/>
                  </a:lnTo>
                  <a:lnTo>
                    <a:pt x="10408" y="12206"/>
                  </a:lnTo>
                  <a:lnTo>
                    <a:pt x="11171" y="11498"/>
                  </a:lnTo>
                  <a:lnTo>
                    <a:pt x="11880" y="10790"/>
                  </a:lnTo>
                  <a:lnTo>
                    <a:pt x="12534" y="10081"/>
                  </a:lnTo>
                  <a:lnTo>
                    <a:pt x="13024" y="9482"/>
                  </a:lnTo>
                  <a:lnTo>
                    <a:pt x="13787" y="8446"/>
                  </a:lnTo>
                  <a:lnTo>
                    <a:pt x="14059" y="806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1741;p51">
              <a:extLst>
                <a:ext uri="{FF2B5EF4-FFF2-40B4-BE49-F238E27FC236}">
                  <a16:creationId xmlns:a16="http://schemas.microsoft.com/office/drawing/2014/main" id="{31AE96A7-AF1D-47A4-B57A-48085EF91532}"/>
                </a:ext>
              </a:extLst>
            </p:cNvPr>
            <p:cNvSpPr/>
            <p:nvPr/>
          </p:nvSpPr>
          <p:spPr>
            <a:xfrm>
              <a:off x="2013886" y="2888532"/>
              <a:ext cx="323166" cy="310815"/>
            </a:xfrm>
            <a:custGeom>
              <a:avLst/>
              <a:gdLst/>
              <a:ahLst/>
              <a:cxnLst/>
              <a:rect l="l" t="t" r="r" b="b"/>
              <a:pathLst>
                <a:path w="14060" h="14114" fill="none" extrusionOk="0">
                  <a:moveTo>
                    <a:pt x="14059" y="8065"/>
                  </a:moveTo>
                  <a:lnTo>
                    <a:pt x="14059" y="8065"/>
                  </a:lnTo>
                  <a:lnTo>
                    <a:pt x="13787" y="8446"/>
                  </a:lnTo>
                  <a:lnTo>
                    <a:pt x="13024" y="9482"/>
                  </a:lnTo>
                  <a:lnTo>
                    <a:pt x="12534" y="10081"/>
                  </a:lnTo>
                  <a:lnTo>
                    <a:pt x="11880" y="10790"/>
                  </a:lnTo>
                  <a:lnTo>
                    <a:pt x="11171" y="11498"/>
                  </a:lnTo>
                  <a:lnTo>
                    <a:pt x="10408" y="12206"/>
                  </a:lnTo>
                  <a:lnTo>
                    <a:pt x="9537" y="12806"/>
                  </a:lnTo>
                  <a:lnTo>
                    <a:pt x="8610" y="13351"/>
                  </a:lnTo>
                  <a:lnTo>
                    <a:pt x="8174" y="13569"/>
                  </a:lnTo>
                  <a:lnTo>
                    <a:pt x="7684" y="13787"/>
                  </a:lnTo>
                  <a:lnTo>
                    <a:pt x="7139" y="13950"/>
                  </a:lnTo>
                  <a:lnTo>
                    <a:pt x="6648" y="14059"/>
                  </a:lnTo>
                  <a:lnTo>
                    <a:pt x="6158" y="14114"/>
                  </a:lnTo>
                  <a:lnTo>
                    <a:pt x="5613" y="14114"/>
                  </a:lnTo>
                  <a:lnTo>
                    <a:pt x="5068" y="14114"/>
                  </a:lnTo>
                  <a:lnTo>
                    <a:pt x="4523" y="14005"/>
                  </a:lnTo>
                  <a:lnTo>
                    <a:pt x="3978" y="13841"/>
                  </a:lnTo>
                  <a:lnTo>
                    <a:pt x="3434" y="13569"/>
                  </a:lnTo>
                  <a:lnTo>
                    <a:pt x="2889" y="13296"/>
                  </a:lnTo>
                  <a:lnTo>
                    <a:pt x="2344" y="12860"/>
                  </a:lnTo>
                  <a:lnTo>
                    <a:pt x="2344" y="12860"/>
                  </a:lnTo>
                  <a:lnTo>
                    <a:pt x="1799" y="12424"/>
                  </a:lnTo>
                  <a:lnTo>
                    <a:pt x="1363" y="11988"/>
                  </a:lnTo>
                  <a:lnTo>
                    <a:pt x="981" y="11498"/>
                  </a:lnTo>
                  <a:lnTo>
                    <a:pt x="654" y="11008"/>
                  </a:lnTo>
                  <a:lnTo>
                    <a:pt x="437" y="10517"/>
                  </a:lnTo>
                  <a:lnTo>
                    <a:pt x="219" y="10027"/>
                  </a:lnTo>
                  <a:lnTo>
                    <a:pt x="110" y="9482"/>
                  </a:lnTo>
                  <a:lnTo>
                    <a:pt x="1" y="8937"/>
                  </a:lnTo>
                  <a:lnTo>
                    <a:pt x="1" y="8392"/>
                  </a:lnTo>
                  <a:lnTo>
                    <a:pt x="1" y="7902"/>
                  </a:lnTo>
                  <a:lnTo>
                    <a:pt x="55" y="7357"/>
                  </a:lnTo>
                  <a:lnTo>
                    <a:pt x="110" y="6812"/>
                  </a:lnTo>
                  <a:lnTo>
                    <a:pt x="382" y="5776"/>
                  </a:lnTo>
                  <a:lnTo>
                    <a:pt x="763" y="4741"/>
                  </a:lnTo>
                  <a:lnTo>
                    <a:pt x="1145" y="3760"/>
                  </a:lnTo>
                  <a:lnTo>
                    <a:pt x="1635" y="2888"/>
                  </a:lnTo>
                  <a:lnTo>
                    <a:pt x="2126" y="2071"/>
                  </a:lnTo>
                  <a:lnTo>
                    <a:pt x="2562" y="1417"/>
                  </a:lnTo>
                  <a:lnTo>
                    <a:pt x="3325" y="382"/>
                  </a:lnTo>
                  <a:lnTo>
                    <a:pt x="3597" y="0"/>
                  </a:lnTo>
                  <a:lnTo>
                    <a:pt x="14059" y="8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1742;p51">
              <a:extLst>
                <a:ext uri="{FF2B5EF4-FFF2-40B4-BE49-F238E27FC236}">
                  <a16:creationId xmlns:a16="http://schemas.microsoft.com/office/drawing/2014/main" id="{A1C524A6-148C-4823-9FD5-79B8CBAFD2A4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5773" y="0"/>
                  </a:move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1743;p51">
              <a:extLst>
                <a:ext uri="{FF2B5EF4-FFF2-40B4-BE49-F238E27FC236}">
                  <a16:creationId xmlns:a16="http://schemas.microsoft.com/office/drawing/2014/main" id="{1EB797E5-F5EE-4653-9B86-139B08922A0E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10463" y="70402"/>
                  </a:moveTo>
                  <a:lnTo>
                    <a:pt x="1" y="62392"/>
                  </a:lnTo>
                  <a:lnTo>
                    <a:pt x="45773" y="0"/>
                  </a:lnTo>
                  <a:lnTo>
                    <a:pt x="56235" y="8010"/>
                  </a:lnTo>
                  <a:lnTo>
                    <a:pt x="10463" y="70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1744;p51">
              <a:extLst>
                <a:ext uri="{FF2B5EF4-FFF2-40B4-BE49-F238E27FC236}">
                  <a16:creationId xmlns:a16="http://schemas.microsoft.com/office/drawing/2014/main" id="{555123EA-F6B0-486F-B7FD-28B95B3025F7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extrusionOk="0">
                  <a:moveTo>
                    <a:pt x="44029" y="7683"/>
                  </a:moveTo>
                  <a:lnTo>
                    <a:pt x="39724" y="13677"/>
                  </a:lnTo>
                  <a:lnTo>
                    <a:pt x="35420" y="19671"/>
                  </a:lnTo>
                  <a:lnTo>
                    <a:pt x="26756" y="31550"/>
                  </a:lnTo>
                  <a:lnTo>
                    <a:pt x="17983" y="43429"/>
                  </a:lnTo>
                  <a:lnTo>
                    <a:pt x="13623" y="49314"/>
                  </a:lnTo>
                  <a:lnTo>
                    <a:pt x="9155" y="55199"/>
                  </a:lnTo>
                  <a:lnTo>
                    <a:pt x="13460" y="49205"/>
                  </a:lnTo>
                  <a:lnTo>
                    <a:pt x="17765" y="43211"/>
                  </a:lnTo>
                  <a:lnTo>
                    <a:pt x="26429" y="31332"/>
                  </a:lnTo>
                  <a:lnTo>
                    <a:pt x="35147" y="19453"/>
                  </a:lnTo>
                  <a:lnTo>
                    <a:pt x="39561" y="13568"/>
                  </a:lnTo>
                  <a:lnTo>
                    <a:pt x="44029" y="7683"/>
                  </a:lnTo>
                  <a:close/>
                  <a:moveTo>
                    <a:pt x="46917" y="9590"/>
                  </a:moveTo>
                  <a:lnTo>
                    <a:pt x="42612" y="15584"/>
                  </a:lnTo>
                  <a:lnTo>
                    <a:pt x="38308" y="21578"/>
                  </a:lnTo>
                  <a:lnTo>
                    <a:pt x="29644" y="33512"/>
                  </a:lnTo>
                  <a:lnTo>
                    <a:pt x="20925" y="45336"/>
                  </a:lnTo>
                  <a:lnTo>
                    <a:pt x="16511" y="51221"/>
                  </a:lnTo>
                  <a:lnTo>
                    <a:pt x="12043" y="57106"/>
                  </a:lnTo>
                  <a:lnTo>
                    <a:pt x="12043" y="57106"/>
                  </a:lnTo>
                  <a:lnTo>
                    <a:pt x="16348" y="51058"/>
                  </a:lnTo>
                  <a:lnTo>
                    <a:pt x="20653" y="45118"/>
                  </a:lnTo>
                  <a:lnTo>
                    <a:pt x="29317" y="33185"/>
                  </a:lnTo>
                  <a:lnTo>
                    <a:pt x="38090" y="21360"/>
                  </a:lnTo>
                  <a:lnTo>
                    <a:pt x="42449" y="15475"/>
                  </a:lnTo>
                  <a:lnTo>
                    <a:pt x="46917" y="9590"/>
                  </a:lnTo>
                  <a:close/>
                  <a:moveTo>
                    <a:pt x="49805" y="11498"/>
                  </a:moveTo>
                  <a:lnTo>
                    <a:pt x="45555" y="17492"/>
                  </a:lnTo>
                  <a:lnTo>
                    <a:pt x="41250" y="23431"/>
                  </a:lnTo>
                  <a:lnTo>
                    <a:pt x="32532" y="35365"/>
                  </a:lnTo>
                  <a:lnTo>
                    <a:pt x="23813" y="47189"/>
                  </a:lnTo>
                  <a:lnTo>
                    <a:pt x="14986" y="58959"/>
                  </a:lnTo>
                  <a:lnTo>
                    <a:pt x="14986" y="58959"/>
                  </a:lnTo>
                  <a:lnTo>
                    <a:pt x="19236" y="52965"/>
                  </a:lnTo>
                  <a:lnTo>
                    <a:pt x="23541" y="46971"/>
                  </a:lnTo>
                  <a:lnTo>
                    <a:pt x="32259" y="35092"/>
                  </a:lnTo>
                  <a:lnTo>
                    <a:pt x="40978" y="23213"/>
                  </a:lnTo>
                  <a:lnTo>
                    <a:pt x="45391" y="17328"/>
                  </a:lnTo>
                  <a:lnTo>
                    <a:pt x="49805" y="11498"/>
                  </a:lnTo>
                  <a:close/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1745;p51">
              <a:extLst>
                <a:ext uri="{FF2B5EF4-FFF2-40B4-BE49-F238E27FC236}">
                  <a16:creationId xmlns:a16="http://schemas.microsoft.com/office/drawing/2014/main" id="{75A0798E-D2AA-4E7D-8052-3BD21193874B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1" y="47462"/>
                  </a:moveTo>
                  <a:lnTo>
                    <a:pt x="1" y="47462"/>
                  </a:lnTo>
                  <a:lnTo>
                    <a:pt x="4251" y="41468"/>
                  </a:lnTo>
                  <a:lnTo>
                    <a:pt x="8556" y="35474"/>
                  </a:lnTo>
                  <a:lnTo>
                    <a:pt x="17274" y="23595"/>
                  </a:lnTo>
                  <a:lnTo>
                    <a:pt x="25993" y="11716"/>
                  </a:lnTo>
                  <a:lnTo>
                    <a:pt x="30406" y="5831"/>
                  </a:lnTo>
                  <a:lnTo>
                    <a:pt x="34820" y="1"/>
                  </a:lnTo>
                  <a:lnTo>
                    <a:pt x="30570" y="5995"/>
                  </a:lnTo>
                  <a:lnTo>
                    <a:pt x="26265" y="11934"/>
                  </a:lnTo>
                  <a:lnTo>
                    <a:pt x="17547" y="23868"/>
                  </a:lnTo>
                  <a:lnTo>
                    <a:pt x="8828" y="35692"/>
                  </a:lnTo>
                  <a:lnTo>
                    <a:pt x="8828" y="35692"/>
                  </a:lnTo>
                  <a:lnTo>
                    <a:pt x="1" y="474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1746;p51">
              <a:extLst>
                <a:ext uri="{FF2B5EF4-FFF2-40B4-BE49-F238E27FC236}">
                  <a16:creationId xmlns:a16="http://schemas.microsoft.com/office/drawing/2014/main" id="{DB6EF7D8-A39F-4120-9EC5-F2F0D14F058A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468"/>
                  </a:lnTo>
                  <a:lnTo>
                    <a:pt x="8610" y="35528"/>
                  </a:lnTo>
                  <a:lnTo>
                    <a:pt x="17274" y="23595"/>
                  </a:lnTo>
                  <a:lnTo>
                    <a:pt x="26047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922"/>
                  </a:lnTo>
                  <a:lnTo>
                    <a:pt x="8882" y="35746"/>
                  </a:lnTo>
                  <a:lnTo>
                    <a:pt x="8882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1747;p51">
              <a:extLst>
                <a:ext uri="{FF2B5EF4-FFF2-40B4-BE49-F238E27FC236}">
                  <a16:creationId xmlns:a16="http://schemas.microsoft.com/office/drawing/2014/main" id="{89886854-F96B-41BF-AC0D-3349A80F230C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0" y="47516"/>
                  </a:moveTo>
                  <a:lnTo>
                    <a:pt x="0" y="47516"/>
                  </a:lnTo>
                  <a:lnTo>
                    <a:pt x="4305" y="41522"/>
                  </a:lnTo>
                  <a:lnTo>
                    <a:pt x="8610" y="35528"/>
                  </a:lnTo>
                  <a:lnTo>
                    <a:pt x="17274" y="23649"/>
                  </a:lnTo>
                  <a:lnTo>
                    <a:pt x="25992" y="11770"/>
                  </a:lnTo>
                  <a:lnTo>
                    <a:pt x="30406" y="5885"/>
                  </a:lnTo>
                  <a:lnTo>
                    <a:pt x="34874" y="0"/>
                  </a:lnTo>
                  <a:lnTo>
                    <a:pt x="30569" y="5994"/>
                  </a:lnTo>
                  <a:lnTo>
                    <a:pt x="26265" y="11988"/>
                  </a:lnTo>
                  <a:lnTo>
                    <a:pt x="17601" y="23867"/>
                  </a:lnTo>
                  <a:lnTo>
                    <a:pt x="8828" y="35746"/>
                  </a:lnTo>
                  <a:lnTo>
                    <a:pt x="8828" y="35746"/>
                  </a:lnTo>
                  <a:lnTo>
                    <a:pt x="4468" y="41631"/>
                  </a:lnTo>
                  <a:lnTo>
                    <a:pt x="0" y="475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1748;p51">
              <a:extLst>
                <a:ext uri="{FF2B5EF4-FFF2-40B4-BE49-F238E27FC236}">
                  <a16:creationId xmlns:a16="http://schemas.microsoft.com/office/drawing/2014/main" id="{D0D3433A-C094-46D2-93FD-5EAC25274A26}"/>
                </a:ext>
              </a:extLst>
            </p:cNvPr>
            <p:cNvSpPr/>
            <p:nvPr/>
          </p:nvSpPr>
          <p:spPr>
            <a:xfrm>
              <a:off x="2090287" y="1522963"/>
              <a:ext cx="1292573" cy="1550376"/>
            </a:xfrm>
            <a:custGeom>
              <a:avLst/>
              <a:gdLst/>
              <a:ahLst/>
              <a:cxnLst/>
              <a:rect l="l" t="t" r="r" b="b"/>
              <a:pathLst>
                <a:path w="56236" h="70402" fill="none" extrusionOk="0">
                  <a:moveTo>
                    <a:pt x="45773" y="0"/>
                  </a:moveTo>
                  <a:lnTo>
                    <a:pt x="31714" y="19126"/>
                  </a:lnTo>
                  <a:lnTo>
                    <a:pt x="27300" y="25175"/>
                  </a:lnTo>
                  <a:lnTo>
                    <a:pt x="1" y="62392"/>
                  </a:lnTo>
                  <a:lnTo>
                    <a:pt x="10463" y="70402"/>
                  </a:lnTo>
                  <a:lnTo>
                    <a:pt x="56235" y="8010"/>
                  </a:lnTo>
                  <a:lnTo>
                    <a:pt x="457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1749;p51">
              <a:extLst>
                <a:ext uri="{FF2B5EF4-FFF2-40B4-BE49-F238E27FC236}">
                  <a16:creationId xmlns:a16="http://schemas.microsoft.com/office/drawing/2014/main" id="{2AAD46FD-2F6D-4C69-AFE1-735294FDC829}"/>
                </a:ext>
              </a:extLst>
            </p:cNvPr>
            <p:cNvSpPr/>
            <p:nvPr/>
          </p:nvSpPr>
          <p:spPr>
            <a:xfrm>
              <a:off x="2063993" y="2834535"/>
              <a:ext cx="323143" cy="261619"/>
            </a:xfrm>
            <a:custGeom>
              <a:avLst/>
              <a:gdLst/>
              <a:ahLst/>
              <a:cxnLst/>
              <a:rect l="l" t="t" r="r" b="b"/>
              <a:pathLst>
                <a:path w="14059" h="11880" extrusionOk="0">
                  <a:moveTo>
                    <a:pt x="1853" y="0"/>
                  </a:moveTo>
                  <a:lnTo>
                    <a:pt x="0" y="2507"/>
                  </a:lnTo>
                  <a:lnTo>
                    <a:pt x="12206" y="11879"/>
                  </a:lnTo>
                  <a:lnTo>
                    <a:pt x="14059" y="9373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1750;p51">
              <a:extLst>
                <a:ext uri="{FF2B5EF4-FFF2-40B4-BE49-F238E27FC236}">
                  <a16:creationId xmlns:a16="http://schemas.microsoft.com/office/drawing/2014/main" id="{49AB32E0-E166-4326-A4B7-3E99B9532860}"/>
                </a:ext>
              </a:extLst>
            </p:cNvPr>
            <p:cNvSpPr/>
            <p:nvPr/>
          </p:nvSpPr>
          <p:spPr>
            <a:xfrm>
              <a:off x="2110330" y="2774525"/>
              <a:ext cx="323166" cy="261619"/>
            </a:xfrm>
            <a:custGeom>
              <a:avLst/>
              <a:gdLst/>
              <a:ahLst/>
              <a:cxnLst/>
              <a:rect l="l" t="t" r="r" b="b"/>
              <a:pathLst>
                <a:path w="14060" h="11880" extrusionOk="0">
                  <a:moveTo>
                    <a:pt x="1853" y="1"/>
                  </a:moveTo>
                  <a:lnTo>
                    <a:pt x="0" y="2453"/>
                  </a:lnTo>
                  <a:lnTo>
                    <a:pt x="12206" y="11880"/>
                  </a:lnTo>
                  <a:lnTo>
                    <a:pt x="14059" y="9373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1751;p51">
              <a:extLst>
                <a:ext uri="{FF2B5EF4-FFF2-40B4-BE49-F238E27FC236}">
                  <a16:creationId xmlns:a16="http://schemas.microsoft.com/office/drawing/2014/main" id="{5AA17990-8203-49CC-81DE-79B2F76557C4}"/>
                </a:ext>
              </a:extLst>
            </p:cNvPr>
            <p:cNvSpPr/>
            <p:nvPr/>
          </p:nvSpPr>
          <p:spPr>
            <a:xfrm>
              <a:off x="3141106" y="1386163"/>
              <a:ext cx="293102" cy="330018"/>
            </a:xfrm>
            <a:custGeom>
              <a:avLst/>
              <a:gdLst/>
              <a:ahLst/>
              <a:cxnLst/>
              <a:rect l="l" t="t" r="r" b="b"/>
              <a:pathLst>
                <a:path w="12752" h="14986" extrusionOk="0">
                  <a:moveTo>
                    <a:pt x="12751" y="0"/>
                  </a:moveTo>
                  <a:lnTo>
                    <a:pt x="9645" y="1526"/>
                  </a:lnTo>
                  <a:lnTo>
                    <a:pt x="55" y="6212"/>
                  </a:lnTo>
                  <a:lnTo>
                    <a:pt x="0" y="8555"/>
                  </a:lnTo>
                  <a:lnTo>
                    <a:pt x="0" y="8555"/>
                  </a:lnTo>
                  <a:lnTo>
                    <a:pt x="2180" y="7792"/>
                  </a:lnTo>
                  <a:lnTo>
                    <a:pt x="2071" y="10190"/>
                  </a:lnTo>
                  <a:lnTo>
                    <a:pt x="4251" y="9427"/>
                  </a:lnTo>
                  <a:lnTo>
                    <a:pt x="4142" y="11770"/>
                  </a:lnTo>
                  <a:lnTo>
                    <a:pt x="6321" y="11007"/>
                  </a:lnTo>
                  <a:lnTo>
                    <a:pt x="6321" y="11007"/>
                  </a:lnTo>
                  <a:lnTo>
                    <a:pt x="6212" y="13405"/>
                  </a:lnTo>
                  <a:lnTo>
                    <a:pt x="8446" y="12642"/>
                  </a:lnTo>
                  <a:lnTo>
                    <a:pt x="8337" y="14985"/>
                  </a:lnTo>
                  <a:lnTo>
                    <a:pt x="10517" y="14277"/>
                  </a:lnTo>
                  <a:lnTo>
                    <a:pt x="12206" y="3542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1752;p51">
              <a:extLst>
                <a:ext uri="{FF2B5EF4-FFF2-40B4-BE49-F238E27FC236}">
                  <a16:creationId xmlns:a16="http://schemas.microsoft.com/office/drawing/2014/main" id="{CF272716-2167-4FAA-82ED-4F0EBC4F20FD}"/>
                </a:ext>
              </a:extLst>
            </p:cNvPr>
            <p:cNvSpPr/>
            <p:nvPr/>
          </p:nvSpPr>
          <p:spPr>
            <a:xfrm>
              <a:off x="3362795" y="1386163"/>
              <a:ext cx="71414" cy="78023"/>
            </a:xfrm>
            <a:custGeom>
              <a:avLst/>
              <a:gdLst/>
              <a:ahLst/>
              <a:cxnLst/>
              <a:rect l="l" t="t" r="r" b="b"/>
              <a:pathLst>
                <a:path w="3107" h="3543" extrusionOk="0">
                  <a:moveTo>
                    <a:pt x="3106" y="0"/>
                  </a:moveTo>
                  <a:lnTo>
                    <a:pt x="0" y="1526"/>
                  </a:lnTo>
                  <a:lnTo>
                    <a:pt x="2561" y="3542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1753;p51">
              <a:extLst>
                <a:ext uri="{FF2B5EF4-FFF2-40B4-BE49-F238E27FC236}">
                  <a16:creationId xmlns:a16="http://schemas.microsoft.com/office/drawing/2014/main" id="{5CFF92D6-38A2-4AE2-AEB4-DB06226AA3CE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1754;p51">
              <a:extLst>
                <a:ext uri="{FF2B5EF4-FFF2-40B4-BE49-F238E27FC236}">
                  <a16:creationId xmlns:a16="http://schemas.microsoft.com/office/drawing/2014/main" id="{4C594295-04DE-48BC-91E3-BA73E4B99D12}"/>
                </a:ext>
              </a:extLst>
            </p:cNvPr>
            <p:cNvSpPr/>
            <p:nvPr/>
          </p:nvSpPr>
          <p:spPr>
            <a:xfrm>
              <a:off x="2434714" y="1776147"/>
              <a:ext cx="800354" cy="1045197"/>
            </a:xfrm>
            <a:custGeom>
              <a:avLst/>
              <a:gdLst/>
              <a:ahLst/>
              <a:cxnLst/>
              <a:rect l="l" t="t" r="r" b="b"/>
              <a:pathLst>
                <a:path w="34821" h="47462" fill="none" extrusionOk="0">
                  <a:moveTo>
                    <a:pt x="34820" y="1"/>
                  </a:moveTo>
                  <a:lnTo>
                    <a:pt x="30406" y="5831"/>
                  </a:lnTo>
                  <a:lnTo>
                    <a:pt x="25993" y="11716"/>
                  </a:lnTo>
                  <a:lnTo>
                    <a:pt x="17274" y="23595"/>
                  </a:lnTo>
                  <a:lnTo>
                    <a:pt x="8556" y="35474"/>
                  </a:lnTo>
                  <a:lnTo>
                    <a:pt x="8556" y="35474"/>
                  </a:lnTo>
                  <a:lnTo>
                    <a:pt x="4251" y="41468"/>
                  </a:lnTo>
                  <a:lnTo>
                    <a:pt x="1" y="47462"/>
                  </a:lnTo>
                  <a:lnTo>
                    <a:pt x="1" y="47462"/>
                  </a:lnTo>
                  <a:lnTo>
                    <a:pt x="8828" y="35692"/>
                  </a:lnTo>
                  <a:lnTo>
                    <a:pt x="17547" y="23868"/>
                  </a:lnTo>
                  <a:lnTo>
                    <a:pt x="26265" y="11934"/>
                  </a:lnTo>
                  <a:lnTo>
                    <a:pt x="30570" y="5995"/>
                  </a:lnTo>
                  <a:lnTo>
                    <a:pt x="348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1755;p51">
              <a:extLst>
                <a:ext uri="{FF2B5EF4-FFF2-40B4-BE49-F238E27FC236}">
                  <a16:creationId xmlns:a16="http://schemas.microsoft.com/office/drawing/2014/main" id="{4CFD25F6-553F-4526-95A2-8FBF4F9A181D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1756;p51">
              <a:extLst>
                <a:ext uri="{FF2B5EF4-FFF2-40B4-BE49-F238E27FC236}">
                  <a16:creationId xmlns:a16="http://schemas.microsoft.com/office/drawing/2014/main" id="{5B299510-73F4-4A17-89AF-34235C9240D7}"/>
                </a:ext>
              </a:extLst>
            </p:cNvPr>
            <p:cNvSpPr/>
            <p:nvPr/>
          </p:nvSpPr>
          <p:spPr>
            <a:xfrm>
              <a:off x="2367093" y="1734151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6047" y="11770"/>
                  </a:lnTo>
                  <a:lnTo>
                    <a:pt x="17274" y="23595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468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82" y="35746"/>
                  </a:lnTo>
                  <a:lnTo>
                    <a:pt x="17601" y="23922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1757;p51">
              <a:extLst>
                <a:ext uri="{FF2B5EF4-FFF2-40B4-BE49-F238E27FC236}">
                  <a16:creationId xmlns:a16="http://schemas.microsoft.com/office/drawing/2014/main" id="{F17A50E2-42F5-4D99-BBE6-99F8EBD06E11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  <a:close/>
                </a:path>
              </a:pathLst>
            </a:custGeom>
            <a:solidFill>
              <a:srgbClr val="BA89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1758;p51">
              <a:extLst>
                <a:ext uri="{FF2B5EF4-FFF2-40B4-BE49-F238E27FC236}">
                  <a16:creationId xmlns:a16="http://schemas.microsoft.com/office/drawing/2014/main" id="{54542325-386E-4E1C-A8BC-72F76814547D}"/>
                </a:ext>
              </a:extLst>
            </p:cNvPr>
            <p:cNvSpPr/>
            <p:nvPr/>
          </p:nvSpPr>
          <p:spPr>
            <a:xfrm>
              <a:off x="2300713" y="1692156"/>
              <a:ext cx="801595" cy="1046408"/>
            </a:xfrm>
            <a:custGeom>
              <a:avLst/>
              <a:gdLst/>
              <a:ahLst/>
              <a:cxnLst/>
              <a:rect l="l" t="t" r="r" b="b"/>
              <a:pathLst>
                <a:path w="34875" h="47517" fill="none" extrusionOk="0">
                  <a:moveTo>
                    <a:pt x="34874" y="0"/>
                  </a:moveTo>
                  <a:lnTo>
                    <a:pt x="30406" y="5885"/>
                  </a:lnTo>
                  <a:lnTo>
                    <a:pt x="25992" y="11770"/>
                  </a:lnTo>
                  <a:lnTo>
                    <a:pt x="17274" y="23649"/>
                  </a:lnTo>
                  <a:lnTo>
                    <a:pt x="8610" y="35528"/>
                  </a:lnTo>
                  <a:lnTo>
                    <a:pt x="8610" y="35528"/>
                  </a:lnTo>
                  <a:lnTo>
                    <a:pt x="4305" y="41522"/>
                  </a:lnTo>
                  <a:lnTo>
                    <a:pt x="0" y="47516"/>
                  </a:lnTo>
                  <a:lnTo>
                    <a:pt x="0" y="47516"/>
                  </a:lnTo>
                  <a:lnTo>
                    <a:pt x="4468" y="41631"/>
                  </a:lnTo>
                  <a:lnTo>
                    <a:pt x="8828" y="35746"/>
                  </a:lnTo>
                  <a:lnTo>
                    <a:pt x="17601" y="23867"/>
                  </a:lnTo>
                  <a:lnTo>
                    <a:pt x="26265" y="11988"/>
                  </a:lnTo>
                  <a:lnTo>
                    <a:pt x="30569" y="5994"/>
                  </a:lnTo>
                  <a:lnTo>
                    <a:pt x="348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1759;p51">
              <a:extLst>
                <a:ext uri="{FF2B5EF4-FFF2-40B4-BE49-F238E27FC236}">
                  <a16:creationId xmlns:a16="http://schemas.microsoft.com/office/drawing/2014/main" id="{28614579-C103-43C0-B5DD-9864A36B43EC}"/>
                </a:ext>
              </a:extLst>
            </p:cNvPr>
            <p:cNvSpPr/>
            <p:nvPr/>
          </p:nvSpPr>
          <p:spPr>
            <a:xfrm>
              <a:off x="3013357" y="1897355"/>
              <a:ext cx="258027" cy="306014"/>
            </a:xfrm>
            <a:custGeom>
              <a:avLst/>
              <a:gdLst/>
              <a:ahLst/>
              <a:cxnLst/>
              <a:rect l="l" t="t" r="r" b="b"/>
              <a:pathLst>
                <a:path w="11226" h="13896" extrusionOk="0">
                  <a:moveTo>
                    <a:pt x="3869" y="0"/>
                  </a:moveTo>
                  <a:lnTo>
                    <a:pt x="3651" y="55"/>
                  </a:lnTo>
                  <a:lnTo>
                    <a:pt x="3379" y="164"/>
                  </a:lnTo>
                  <a:lnTo>
                    <a:pt x="3161" y="436"/>
                  </a:lnTo>
                  <a:lnTo>
                    <a:pt x="3052" y="600"/>
                  </a:lnTo>
                  <a:lnTo>
                    <a:pt x="2997" y="818"/>
                  </a:lnTo>
                  <a:lnTo>
                    <a:pt x="2943" y="1199"/>
                  </a:lnTo>
                  <a:lnTo>
                    <a:pt x="2997" y="1635"/>
                  </a:lnTo>
                  <a:lnTo>
                    <a:pt x="3106" y="2016"/>
                  </a:lnTo>
                  <a:lnTo>
                    <a:pt x="3270" y="2343"/>
                  </a:lnTo>
                  <a:lnTo>
                    <a:pt x="3379" y="2616"/>
                  </a:lnTo>
                  <a:lnTo>
                    <a:pt x="3542" y="2888"/>
                  </a:lnTo>
                  <a:lnTo>
                    <a:pt x="3542" y="2888"/>
                  </a:lnTo>
                  <a:lnTo>
                    <a:pt x="3270" y="2670"/>
                  </a:lnTo>
                  <a:lnTo>
                    <a:pt x="2943" y="2561"/>
                  </a:lnTo>
                  <a:lnTo>
                    <a:pt x="2561" y="2398"/>
                  </a:lnTo>
                  <a:lnTo>
                    <a:pt x="2180" y="2343"/>
                  </a:lnTo>
                  <a:lnTo>
                    <a:pt x="1962" y="2343"/>
                  </a:lnTo>
                  <a:lnTo>
                    <a:pt x="1799" y="2398"/>
                  </a:lnTo>
                  <a:lnTo>
                    <a:pt x="1581" y="2452"/>
                  </a:lnTo>
                  <a:lnTo>
                    <a:pt x="1417" y="2561"/>
                  </a:lnTo>
                  <a:lnTo>
                    <a:pt x="1308" y="2725"/>
                  </a:lnTo>
                  <a:lnTo>
                    <a:pt x="1145" y="2943"/>
                  </a:lnTo>
                  <a:lnTo>
                    <a:pt x="1090" y="3215"/>
                  </a:lnTo>
                  <a:lnTo>
                    <a:pt x="1036" y="3488"/>
                  </a:lnTo>
                  <a:lnTo>
                    <a:pt x="1036" y="3706"/>
                  </a:lnTo>
                  <a:lnTo>
                    <a:pt x="1090" y="3978"/>
                  </a:lnTo>
                  <a:lnTo>
                    <a:pt x="1308" y="4468"/>
                  </a:lnTo>
                  <a:lnTo>
                    <a:pt x="1581" y="4904"/>
                  </a:lnTo>
                  <a:lnTo>
                    <a:pt x="1907" y="5231"/>
                  </a:lnTo>
                  <a:lnTo>
                    <a:pt x="2180" y="5558"/>
                  </a:lnTo>
                  <a:lnTo>
                    <a:pt x="2452" y="5776"/>
                  </a:lnTo>
                  <a:lnTo>
                    <a:pt x="2125" y="5667"/>
                  </a:lnTo>
                  <a:lnTo>
                    <a:pt x="1799" y="5558"/>
                  </a:lnTo>
                  <a:lnTo>
                    <a:pt x="1417" y="5449"/>
                  </a:lnTo>
                  <a:lnTo>
                    <a:pt x="818" y="5449"/>
                  </a:lnTo>
                  <a:lnTo>
                    <a:pt x="654" y="5558"/>
                  </a:lnTo>
                  <a:lnTo>
                    <a:pt x="436" y="5613"/>
                  </a:lnTo>
                  <a:lnTo>
                    <a:pt x="327" y="5776"/>
                  </a:lnTo>
                  <a:lnTo>
                    <a:pt x="164" y="5940"/>
                  </a:lnTo>
                  <a:lnTo>
                    <a:pt x="55" y="6158"/>
                  </a:lnTo>
                  <a:lnTo>
                    <a:pt x="0" y="6430"/>
                  </a:lnTo>
                  <a:lnTo>
                    <a:pt x="0" y="6703"/>
                  </a:lnTo>
                  <a:lnTo>
                    <a:pt x="55" y="6921"/>
                  </a:lnTo>
                  <a:lnTo>
                    <a:pt x="109" y="7193"/>
                  </a:lnTo>
                  <a:lnTo>
                    <a:pt x="382" y="7683"/>
                  </a:lnTo>
                  <a:lnTo>
                    <a:pt x="654" y="8119"/>
                  </a:lnTo>
                  <a:lnTo>
                    <a:pt x="981" y="8501"/>
                  </a:lnTo>
                  <a:lnTo>
                    <a:pt x="1308" y="8773"/>
                  </a:lnTo>
                  <a:lnTo>
                    <a:pt x="1581" y="9046"/>
                  </a:lnTo>
                  <a:lnTo>
                    <a:pt x="1581" y="9046"/>
                  </a:lnTo>
                  <a:lnTo>
                    <a:pt x="1363" y="8937"/>
                  </a:lnTo>
                  <a:lnTo>
                    <a:pt x="1145" y="8882"/>
                  </a:lnTo>
                  <a:lnTo>
                    <a:pt x="872" y="8828"/>
                  </a:lnTo>
                  <a:lnTo>
                    <a:pt x="600" y="8882"/>
                  </a:lnTo>
                  <a:lnTo>
                    <a:pt x="327" y="8991"/>
                  </a:lnTo>
                  <a:lnTo>
                    <a:pt x="273" y="9100"/>
                  </a:lnTo>
                  <a:lnTo>
                    <a:pt x="164" y="9264"/>
                  </a:lnTo>
                  <a:lnTo>
                    <a:pt x="164" y="9427"/>
                  </a:lnTo>
                  <a:lnTo>
                    <a:pt x="164" y="9645"/>
                  </a:lnTo>
                  <a:lnTo>
                    <a:pt x="164" y="9917"/>
                  </a:lnTo>
                  <a:lnTo>
                    <a:pt x="218" y="10190"/>
                  </a:lnTo>
                  <a:lnTo>
                    <a:pt x="436" y="10680"/>
                  </a:lnTo>
                  <a:lnTo>
                    <a:pt x="818" y="11171"/>
                  </a:lnTo>
                  <a:lnTo>
                    <a:pt x="1254" y="11607"/>
                  </a:lnTo>
                  <a:lnTo>
                    <a:pt x="1744" y="12043"/>
                  </a:lnTo>
                  <a:lnTo>
                    <a:pt x="2343" y="12424"/>
                  </a:lnTo>
                  <a:lnTo>
                    <a:pt x="2943" y="12805"/>
                  </a:lnTo>
                  <a:lnTo>
                    <a:pt x="3597" y="13132"/>
                  </a:lnTo>
                  <a:lnTo>
                    <a:pt x="4251" y="13350"/>
                  </a:lnTo>
                  <a:lnTo>
                    <a:pt x="4904" y="13568"/>
                  </a:lnTo>
                  <a:lnTo>
                    <a:pt x="5558" y="13732"/>
                  </a:lnTo>
                  <a:lnTo>
                    <a:pt x="6158" y="13841"/>
                  </a:lnTo>
                  <a:lnTo>
                    <a:pt x="6703" y="13895"/>
                  </a:lnTo>
                  <a:lnTo>
                    <a:pt x="7193" y="13841"/>
                  </a:lnTo>
                  <a:lnTo>
                    <a:pt x="7575" y="13732"/>
                  </a:lnTo>
                  <a:lnTo>
                    <a:pt x="7684" y="13623"/>
                  </a:lnTo>
                  <a:lnTo>
                    <a:pt x="7847" y="13514"/>
                  </a:lnTo>
                  <a:lnTo>
                    <a:pt x="8010" y="13296"/>
                  </a:lnTo>
                  <a:lnTo>
                    <a:pt x="8119" y="13023"/>
                  </a:lnTo>
                  <a:lnTo>
                    <a:pt x="8174" y="12697"/>
                  </a:lnTo>
                  <a:lnTo>
                    <a:pt x="8174" y="12424"/>
                  </a:lnTo>
                  <a:lnTo>
                    <a:pt x="8174" y="11988"/>
                  </a:lnTo>
                  <a:lnTo>
                    <a:pt x="8119" y="11770"/>
                  </a:lnTo>
                  <a:lnTo>
                    <a:pt x="8283" y="11770"/>
                  </a:lnTo>
                  <a:lnTo>
                    <a:pt x="8664" y="11716"/>
                  </a:lnTo>
                  <a:lnTo>
                    <a:pt x="8882" y="11607"/>
                  </a:lnTo>
                  <a:lnTo>
                    <a:pt x="9100" y="11498"/>
                  </a:lnTo>
                  <a:lnTo>
                    <a:pt x="9264" y="11280"/>
                  </a:lnTo>
                  <a:lnTo>
                    <a:pt x="9427" y="11062"/>
                  </a:lnTo>
                  <a:lnTo>
                    <a:pt x="9536" y="10626"/>
                  </a:lnTo>
                  <a:lnTo>
                    <a:pt x="9536" y="10135"/>
                  </a:lnTo>
                  <a:lnTo>
                    <a:pt x="9427" y="9700"/>
                  </a:lnTo>
                  <a:lnTo>
                    <a:pt x="9155" y="9318"/>
                  </a:lnTo>
                  <a:lnTo>
                    <a:pt x="9318" y="9264"/>
                  </a:lnTo>
                  <a:lnTo>
                    <a:pt x="9700" y="9209"/>
                  </a:lnTo>
                  <a:lnTo>
                    <a:pt x="9972" y="9100"/>
                  </a:lnTo>
                  <a:lnTo>
                    <a:pt x="10136" y="8991"/>
                  </a:lnTo>
                  <a:lnTo>
                    <a:pt x="10354" y="8828"/>
                  </a:lnTo>
                  <a:lnTo>
                    <a:pt x="10463" y="8664"/>
                  </a:lnTo>
                  <a:lnTo>
                    <a:pt x="10572" y="8283"/>
                  </a:lnTo>
                  <a:lnTo>
                    <a:pt x="10572" y="7901"/>
                  </a:lnTo>
                  <a:lnTo>
                    <a:pt x="10463" y="7520"/>
                  </a:lnTo>
                  <a:lnTo>
                    <a:pt x="10354" y="7247"/>
                  </a:lnTo>
                  <a:lnTo>
                    <a:pt x="10081" y="6757"/>
                  </a:lnTo>
                  <a:lnTo>
                    <a:pt x="9972" y="6594"/>
                  </a:lnTo>
                  <a:lnTo>
                    <a:pt x="10190" y="6539"/>
                  </a:lnTo>
                  <a:lnTo>
                    <a:pt x="10408" y="6485"/>
                  </a:lnTo>
                  <a:lnTo>
                    <a:pt x="10572" y="6376"/>
                  </a:lnTo>
                  <a:lnTo>
                    <a:pt x="10735" y="6267"/>
                  </a:lnTo>
                  <a:lnTo>
                    <a:pt x="10898" y="6103"/>
                  </a:lnTo>
                  <a:lnTo>
                    <a:pt x="11007" y="5885"/>
                  </a:lnTo>
                  <a:lnTo>
                    <a:pt x="11116" y="5667"/>
                  </a:lnTo>
                  <a:lnTo>
                    <a:pt x="11171" y="5449"/>
                  </a:lnTo>
                  <a:lnTo>
                    <a:pt x="11225" y="4959"/>
                  </a:lnTo>
                  <a:lnTo>
                    <a:pt x="11171" y="4359"/>
                  </a:lnTo>
                  <a:lnTo>
                    <a:pt x="11062" y="3706"/>
                  </a:lnTo>
                  <a:lnTo>
                    <a:pt x="10898" y="2997"/>
                  </a:lnTo>
                  <a:lnTo>
                    <a:pt x="10517" y="1580"/>
                  </a:lnTo>
                  <a:lnTo>
                    <a:pt x="10354" y="872"/>
                  </a:lnTo>
                  <a:lnTo>
                    <a:pt x="10245" y="218"/>
                  </a:lnTo>
                  <a:lnTo>
                    <a:pt x="9373" y="164"/>
                  </a:lnTo>
                  <a:lnTo>
                    <a:pt x="7738" y="2234"/>
                  </a:lnTo>
                  <a:lnTo>
                    <a:pt x="7466" y="2180"/>
                  </a:lnTo>
                  <a:lnTo>
                    <a:pt x="7139" y="2071"/>
                  </a:lnTo>
                  <a:lnTo>
                    <a:pt x="6539" y="1689"/>
                  </a:lnTo>
                  <a:lnTo>
                    <a:pt x="5340" y="709"/>
                  </a:lnTo>
                  <a:lnTo>
                    <a:pt x="4741" y="273"/>
                  </a:lnTo>
                  <a:lnTo>
                    <a:pt x="4414" y="109"/>
                  </a:lnTo>
                  <a:lnTo>
                    <a:pt x="4142" y="55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1760;p51">
              <a:extLst>
                <a:ext uri="{FF2B5EF4-FFF2-40B4-BE49-F238E27FC236}">
                  <a16:creationId xmlns:a16="http://schemas.microsoft.com/office/drawing/2014/main" id="{F79CF4E6-90DC-4C3D-95C0-9FDE7F546ED3}"/>
                </a:ext>
              </a:extLst>
            </p:cNvPr>
            <p:cNvSpPr/>
            <p:nvPr/>
          </p:nvSpPr>
          <p:spPr>
            <a:xfrm>
              <a:off x="3211233" y="1842146"/>
              <a:ext cx="107753" cy="116429"/>
            </a:xfrm>
            <a:custGeom>
              <a:avLst/>
              <a:gdLst/>
              <a:ahLst/>
              <a:cxnLst/>
              <a:rect l="l" t="t" r="r" b="b"/>
              <a:pathLst>
                <a:path w="4688" h="5287" extrusionOk="0">
                  <a:moveTo>
                    <a:pt x="3979" y="1"/>
                  </a:moveTo>
                  <a:lnTo>
                    <a:pt x="3706" y="55"/>
                  </a:lnTo>
                  <a:lnTo>
                    <a:pt x="3379" y="110"/>
                  </a:lnTo>
                  <a:lnTo>
                    <a:pt x="3052" y="273"/>
                  </a:lnTo>
                  <a:lnTo>
                    <a:pt x="2725" y="491"/>
                  </a:lnTo>
                  <a:lnTo>
                    <a:pt x="2398" y="764"/>
                  </a:lnTo>
                  <a:lnTo>
                    <a:pt x="2017" y="1036"/>
                  </a:lnTo>
                  <a:lnTo>
                    <a:pt x="1690" y="1417"/>
                  </a:lnTo>
                  <a:lnTo>
                    <a:pt x="1363" y="1799"/>
                  </a:lnTo>
                  <a:lnTo>
                    <a:pt x="1036" y="2235"/>
                  </a:lnTo>
                  <a:lnTo>
                    <a:pt x="764" y="2671"/>
                  </a:lnTo>
                  <a:lnTo>
                    <a:pt x="1" y="4905"/>
                  </a:lnTo>
                  <a:lnTo>
                    <a:pt x="2180" y="5286"/>
                  </a:lnTo>
                  <a:lnTo>
                    <a:pt x="2235" y="4959"/>
                  </a:lnTo>
                  <a:lnTo>
                    <a:pt x="2289" y="4687"/>
                  </a:lnTo>
                  <a:lnTo>
                    <a:pt x="2398" y="4414"/>
                  </a:lnTo>
                  <a:lnTo>
                    <a:pt x="2562" y="4142"/>
                  </a:lnTo>
                  <a:lnTo>
                    <a:pt x="2943" y="3652"/>
                  </a:lnTo>
                  <a:lnTo>
                    <a:pt x="3379" y="3161"/>
                  </a:lnTo>
                  <a:lnTo>
                    <a:pt x="3815" y="2616"/>
                  </a:lnTo>
                  <a:lnTo>
                    <a:pt x="4197" y="2126"/>
                  </a:lnTo>
                  <a:lnTo>
                    <a:pt x="4524" y="1635"/>
                  </a:lnTo>
                  <a:lnTo>
                    <a:pt x="4633" y="1363"/>
                  </a:lnTo>
                  <a:lnTo>
                    <a:pt x="4687" y="1036"/>
                  </a:lnTo>
                  <a:lnTo>
                    <a:pt x="4687" y="709"/>
                  </a:lnTo>
                  <a:lnTo>
                    <a:pt x="4687" y="437"/>
                  </a:lnTo>
                  <a:lnTo>
                    <a:pt x="4578" y="219"/>
                  </a:lnTo>
                  <a:lnTo>
                    <a:pt x="4415" y="110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1761;p51">
              <a:extLst>
                <a:ext uri="{FF2B5EF4-FFF2-40B4-BE49-F238E27FC236}">
                  <a16:creationId xmlns:a16="http://schemas.microsoft.com/office/drawing/2014/main" id="{B9D37E43-D54C-4CB6-860A-05CD217ED018}"/>
                </a:ext>
              </a:extLst>
            </p:cNvPr>
            <p:cNvSpPr/>
            <p:nvPr/>
          </p:nvSpPr>
          <p:spPr>
            <a:xfrm>
              <a:off x="3048432" y="2092952"/>
              <a:ext cx="147792" cy="66021"/>
            </a:xfrm>
            <a:custGeom>
              <a:avLst/>
              <a:gdLst/>
              <a:ahLst/>
              <a:cxnLst/>
              <a:rect l="l" t="t" r="r" b="b"/>
              <a:pathLst>
                <a:path w="6430" h="2998" extrusionOk="0">
                  <a:moveTo>
                    <a:pt x="55" y="0"/>
                  </a:moveTo>
                  <a:lnTo>
                    <a:pt x="0" y="55"/>
                  </a:lnTo>
                  <a:lnTo>
                    <a:pt x="0" y="109"/>
                  </a:lnTo>
                  <a:lnTo>
                    <a:pt x="708" y="709"/>
                  </a:lnTo>
                  <a:lnTo>
                    <a:pt x="1471" y="1199"/>
                  </a:lnTo>
                  <a:lnTo>
                    <a:pt x="2234" y="1689"/>
                  </a:lnTo>
                  <a:lnTo>
                    <a:pt x="2997" y="2071"/>
                  </a:lnTo>
                  <a:lnTo>
                    <a:pt x="3814" y="2398"/>
                  </a:lnTo>
                  <a:lnTo>
                    <a:pt x="4686" y="2670"/>
                  </a:lnTo>
                  <a:lnTo>
                    <a:pt x="5558" y="2834"/>
                  </a:lnTo>
                  <a:lnTo>
                    <a:pt x="6430" y="2997"/>
                  </a:lnTo>
                  <a:lnTo>
                    <a:pt x="6430" y="2943"/>
                  </a:lnTo>
                  <a:lnTo>
                    <a:pt x="4795" y="2398"/>
                  </a:lnTo>
                  <a:lnTo>
                    <a:pt x="3161" y="1689"/>
                  </a:lnTo>
                  <a:lnTo>
                    <a:pt x="1580" y="92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1762;p51">
              <a:extLst>
                <a:ext uri="{FF2B5EF4-FFF2-40B4-BE49-F238E27FC236}">
                  <a16:creationId xmlns:a16="http://schemas.microsoft.com/office/drawing/2014/main" id="{84822060-B0B0-43CF-9C3C-065EA43638C9}"/>
                </a:ext>
              </a:extLst>
            </p:cNvPr>
            <p:cNvSpPr/>
            <p:nvPr/>
          </p:nvSpPr>
          <p:spPr>
            <a:xfrm>
              <a:off x="3067210" y="2022152"/>
              <a:ext cx="157837" cy="81613"/>
            </a:xfrm>
            <a:custGeom>
              <a:avLst/>
              <a:gdLst/>
              <a:ahLst/>
              <a:cxnLst/>
              <a:rect l="l" t="t" r="r" b="b"/>
              <a:pathLst>
                <a:path w="6867" h="3706" extrusionOk="0">
                  <a:moveTo>
                    <a:pt x="55" y="0"/>
                  </a:moveTo>
                  <a:lnTo>
                    <a:pt x="0" y="55"/>
                  </a:lnTo>
                  <a:lnTo>
                    <a:pt x="55" y="164"/>
                  </a:lnTo>
                  <a:lnTo>
                    <a:pt x="763" y="872"/>
                  </a:lnTo>
                  <a:lnTo>
                    <a:pt x="1472" y="1526"/>
                  </a:lnTo>
                  <a:lnTo>
                    <a:pt x="2289" y="2071"/>
                  </a:lnTo>
                  <a:lnTo>
                    <a:pt x="3161" y="2561"/>
                  </a:lnTo>
                  <a:lnTo>
                    <a:pt x="4033" y="2997"/>
                  </a:lnTo>
                  <a:lnTo>
                    <a:pt x="4959" y="3324"/>
                  </a:lnTo>
                  <a:lnTo>
                    <a:pt x="5885" y="3542"/>
                  </a:lnTo>
                  <a:lnTo>
                    <a:pt x="6866" y="3706"/>
                  </a:lnTo>
                  <a:lnTo>
                    <a:pt x="6866" y="3651"/>
                  </a:lnTo>
                  <a:lnTo>
                    <a:pt x="6049" y="3379"/>
                  </a:lnTo>
                  <a:lnTo>
                    <a:pt x="5068" y="3052"/>
                  </a:lnTo>
                  <a:lnTo>
                    <a:pt x="4142" y="2616"/>
                  </a:lnTo>
                  <a:lnTo>
                    <a:pt x="3161" y="2125"/>
                  </a:lnTo>
                  <a:lnTo>
                    <a:pt x="2235" y="1635"/>
                  </a:lnTo>
                  <a:lnTo>
                    <a:pt x="1363" y="1090"/>
                  </a:lnTo>
                  <a:lnTo>
                    <a:pt x="654" y="545"/>
                  </a:lnTo>
                  <a:lnTo>
                    <a:pt x="55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1763;p51">
              <a:extLst>
                <a:ext uri="{FF2B5EF4-FFF2-40B4-BE49-F238E27FC236}">
                  <a16:creationId xmlns:a16="http://schemas.microsoft.com/office/drawing/2014/main" id="{BAAFF3B6-6FE9-4F92-9058-6A0F9560756B}"/>
                </a:ext>
              </a:extLst>
            </p:cNvPr>
            <p:cNvSpPr/>
            <p:nvPr/>
          </p:nvSpPr>
          <p:spPr>
            <a:xfrm>
              <a:off x="3092264" y="1956153"/>
              <a:ext cx="147815" cy="87625"/>
            </a:xfrm>
            <a:custGeom>
              <a:avLst/>
              <a:gdLst/>
              <a:ahLst/>
              <a:cxnLst/>
              <a:rect l="l" t="t" r="r" b="b"/>
              <a:pathLst>
                <a:path w="6431" h="3979" extrusionOk="0">
                  <a:moveTo>
                    <a:pt x="0" y="0"/>
                  </a:moveTo>
                  <a:lnTo>
                    <a:pt x="0" y="109"/>
                  </a:lnTo>
                  <a:lnTo>
                    <a:pt x="491" y="818"/>
                  </a:lnTo>
                  <a:lnTo>
                    <a:pt x="1090" y="1471"/>
                  </a:lnTo>
                  <a:lnTo>
                    <a:pt x="1798" y="2071"/>
                  </a:lnTo>
                  <a:lnTo>
                    <a:pt x="2561" y="2561"/>
                  </a:lnTo>
                  <a:lnTo>
                    <a:pt x="3433" y="3052"/>
                  </a:lnTo>
                  <a:lnTo>
                    <a:pt x="4414" y="3488"/>
                  </a:lnTo>
                  <a:lnTo>
                    <a:pt x="4904" y="3651"/>
                  </a:lnTo>
                  <a:lnTo>
                    <a:pt x="5449" y="3815"/>
                  </a:lnTo>
                  <a:lnTo>
                    <a:pt x="5940" y="3924"/>
                  </a:lnTo>
                  <a:lnTo>
                    <a:pt x="6430" y="3978"/>
                  </a:lnTo>
                  <a:lnTo>
                    <a:pt x="6430" y="3924"/>
                  </a:lnTo>
                  <a:lnTo>
                    <a:pt x="5504" y="3597"/>
                  </a:lnTo>
                  <a:lnTo>
                    <a:pt x="4632" y="3215"/>
                  </a:lnTo>
                  <a:lnTo>
                    <a:pt x="3815" y="2834"/>
                  </a:lnTo>
                  <a:lnTo>
                    <a:pt x="2997" y="2398"/>
                  </a:lnTo>
                  <a:lnTo>
                    <a:pt x="2180" y="1853"/>
                  </a:lnTo>
                  <a:lnTo>
                    <a:pt x="1471" y="1308"/>
                  </a:lnTo>
                  <a:lnTo>
                    <a:pt x="709" y="70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1764;p51">
              <a:extLst>
                <a:ext uri="{FF2B5EF4-FFF2-40B4-BE49-F238E27FC236}">
                  <a16:creationId xmlns:a16="http://schemas.microsoft.com/office/drawing/2014/main" id="{D3746BB9-5162-41D5-AA4C-20FC5AB6952E}"/>
                </a:ext>
              </a:extLst>
            </p:cNvPr>
            <p:cNvSpPr/>
            <p:nvPr/>
          </p:nvSpPr>
          <p:spPr>
            <a:xfrm>
              <a:off x="2647623" y="3876120"/>
              <a:ext cx="598708" cy="528016"/>
            </a:xfrm>
            <a:custGeom>
              <a:avLst/>
              <a:gdLst/>
              <a:ahLst/>
              <a:cxnLst/>
              <a:rect l="l" t="t" r="r" b="b"/>
              <a:pathLst>
                <a:path w="26048" h="23977" extrusionOk="0">
                  <a:moveTo>
                    <a:pt x="1" y="0"/>
                  </a:moveTo>
                  <a:lnTo>
                    <a:pt x="1" y="2834"/>
                  </a:lnTo>
                  <a:lnTo>
                    <a:pt x="1" y="9373"/>
                  </a:lnTo>
                  <a:lnTo>
                    <a:pt x="1" y="12751"/>
                  </a:lnTo>
                  <a:lnTo>
                    <a:pt x="55" y="15585"/>
                  </a:lnTo>
                  <a:lnTo>
                    <a:pt x="164" y="18527"/>
                  </a:lnTo>
                  <a:lnTo>
                    <a:pt x="328" y="21034"/>
                  </a:lnTo>
                  <a:lnTo>
                    <a:pt x="382" y="21960"/>
                  </a:lnTo>
                  <a:lnTo>
                    <a:pt x="491" y="22723"/>
                  </a:lnTo>
                  <a:lnTo>
                    <a:pt x="600" y="23213"/>
                  </a:lnTo>
                  <a:lnTo>
                    <a:pt x="655" y="23377"/>
                  </a:lnTo>
                  <a:lnTo>
                    <a:pt x="709" y="23486"/>
                  </a:lnTo>
                  <a:lnTo>
                    <a:pt x="873" y="23540"/>
                  </a:lnTo>
                  <a:lnTo>
                    <a:pt x="1145" y="23595"/>
                  </a:lnTo>
                  <a:lnTo>
                    <a:pt x="2017" y="23649"/>
                  </a:lnTo>
                  <a:lnTo>
                    <a:pt x="4851" y="23813"/>
                  </a:lnTo>
                  <a:lnTo>
                    <a:pt x="8774" y="23922"/>
                  </a:lnTo>
                  <a:lnTo>
                    <a:pt x="13242" y="23976"/>
                  </a:lnTo>
                  <a:lnTo>
                    <a:pt x="21579" y="23976"/>
                  </a:lnTo>
                  <a:lnTo>
                    <a:pt x="24413" y="23922"/>
                  </a:lnTo>
                  <a:lnTo>
                    <a:pt x="25285" y="23867"/>
                  </a:lnTo>
                  <a:lnTo>
                    <a:pt x="25721" y="23813"/>
                  </a:lnTo>
                  <a:lnTo>
                    <a:pt x="25830" y="23758"/>
                  </a:lnTo>
                  <a:lnTo>
                    <a:pt x="25939" y="23649"/>
                  </a:lnTo>
                  <a:lnTo>
                    <a:pt x="25993" y="23486"/>
                  </a:lnTo>
                  <a:lnTo>
                    <a:pt x="26048" y="23322"/>
                  </a:lnTo>
                  <a:lnTo>
                    <a:pt x="26048" y="22832"/>
                  </a:lnTo>
                  <a:lnTo>
                    <a:pt x="25939" y="22287"/>
                  </a:lnTo>
                  <a:lnTo>
                    <a:pt x="25775" y="21742"/>
                  </a:lnTo>
                  <a:lnTo>
                    <a:pt x="25503" y="21252"/>
                  </a:lnTo>
                  <a:lnTo>
                    <a:pt x="25230" y="20761"/>
                  </a:lnTo>
                  <a:lnTo>
                    <a:pt x="24903" y="20434"/>
                  </a:lnTo>
                  <a:lnTo>
                    <a:pt x="24249" y="19998"/>
                  </a:lnTo>
                  <a:lnTo>
                    <a:pt x="22996" y="19344"/>
                  </a:lnTo>
                  <a:lnTo>
                    <a:pt x="19672" y="17710"/>
                  </a:lnTo>
                  <a:lnTo>
                    <a:pt x="15095" y="15585"/>
                  </a:lnTo>
                  <a:lnTo>
                    <a:pt x="15149" y="12751"/>
                  </a:lnTo>
                  <a:lnTo>
                    <a:pt x="15149" y="9373"/>
                  </a:lnTo>
                  <a:lnTo>
                    <a:pt x="1514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1765;p51">
              <a:extLst>
                <a:ext uri="{FF2B5EF4-FFF2-40B4-BE49-F238E27FC236}">
                  <a16:creationId xmlns:a16="http://schemas.microsoft.com/office/drawing/2014/main" id="{01B2081E-1F4A-4C34-AEA9-5A9F46830BB0}"/>
                </a:ext>
              </a:extLst>
            </p:cNvPr>
            <p:cNvSpPr/>
            <p:nvPr/>
          </p:nvSpPr>
          <p:spPr>
            <a:xfrm>
              <a:off x="2647623" y="4082508"/>
              <a:ext cx="598708" cy="321628"/>
            </a:xfrm>
            <a:custGeom>
              <a:avLst/>
              <a:gdLst/>
              <a:ahLst/>
              <a:cxnLst/>
              <a:rect l="l" t="t" r="r" b="b"/>
              <a:pathLst>
                <a:path w="26048" h="14605" extrusionOk="0">
                  <a:moveTo>
                    <a:pt x="1" y="1"/>
                  </a:moveTo>
                  <a:lnTo>
                    <a:pt x="1" y="3379"/>
                  </a:lnTo>
                  <a:lnTo>
                    <a:pt x="55" y="6213"/>
                  </a:lnTo>
                  <a:lnTo>
                    <a:pt x="164" y="9155"/>
                  </a:lnTo>
                  <a:lnTo>
                    <a:pt x="328" y="11662"/>
                  </a:lnTo>
                  <a:lnTo>
                    <a:pt x="382" y="12588"/>
                  </a:lnTo>
                  <a:lnTo>
                    <a:pt x="491" y="13351"/>
                  </a:lnTo>
                  <a:lnTo>
                    <a:pt x="600" y="13841"/>
                  </a:lnTo>
                  <a:lnTo>
                    <a:pt x="655" y="14005"/>
                  </a:lnTo>
                  <a:lnTo>
                    <a:pt x="709" y="14114"/>
                  </a:lnTo>
                  <a:lnTo>
                    <a:pt x="873" y="14168"/>
                  </a:lnTo>
                  <a:lnTo>
                    <a:pt x="1145" y="14223"/>
                  </a:lnTo>
                  <a:lnTo>
                    <a:pt x="2017" y="14277"/>
                  </a:lnTo>
                  <a:lnTo>
                    <a:pt x="4851" y="14441"/>
                  </a:lnTo>
                  <a:lnTo>
                    <a:pt x="8774" y="14550"/>
                  </a:lnTo>
                  <a:lnTo>
                    <a:pt x="13242" y="14604"/>
                  </a:lnTo>
                  <a:lnTo>
                    <a:pt x="21579" y="14604"/>
                  </a:lnTo>
                  <a:lnTo>
                    <a:pt x="24413" y="14550"/>
                  </a:lnTo>
                  <a:lnTo>
                    <a:pt x="25285" y="14495"/>
                  </a:lnTo>
                  <a:lnTo>
                    <a:pt x="25721" y="14441"/>
                  </a:lnTo>
                  <a:lnTo>
                    <a:pt x="25830" y="14386"/>
                  </a:lnTo>
                  <a:lnTo>
                    <a:pt x="25939" y="14277"/>
                  </a:lnTo>
                  <a:lnTo>
                    <a:pt x="25993" y="14114"/>
                  </a:lnTo>
                  <a:lnTo>
                    <a:pt x="26048" y="13950"/>
                  </a:lnTo>
                  <a:lnTo>
                    <a:pt x="26048" y="13460"/>
                  </a:lnTo>
                  <a:lnTo>
                    <a:pt x="25939" y="12915"/>
                  </a:lnTo>
                  <a:lnTo>
                    <a:pt x="25775" y="12370"/>
                  </a:lnTo>
                  <a:lnTo>
                    <a:pt x="25503" y="11880"/>
                  </a:lnTo>
                  <a:lnTo>
                    <a:pt x="25230" y="11389"/>
                  </a:lnTo>
                  <a:lnTo>
                    <a:pt x="24903" y="11062"/>
                  </a:lnTo>
                  <a:lnTo>
                    <a:pt x="24195" y="10626"/>
                  </a:lnTo>
                  <a:lnTo>
                    <a:pt x="22996" y="9972"/>
                  </a:lnTo>
                  <a:lnTo>
                    <a:pt x="19672" y="8338"/>
                  </a:lnTo>
                  <a:lnTo>
                    <a:pt x="15095" y="6213"/>
                  </a:lnTo>
                  <a:lnTo>
                    <a:pt x="15149" y="3379"/>
                  </a:lnTo>
                  <a:lnTo>
                    <a:pt x="15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1766;p51">
              <a:extLst>
                <a:ext uri="{FF2B5EF4-FFF2-40B4-BE49-F238E27FC236}">
                  <a16:creationId xmlns:a16="http://schemas.microsoft.com/office/drawing/2014/main" id="{434429E5-28BA-4B4A-A060-DD6B577D2351}"/>
                </a:ext>
              </a:extLst>
            </p:cNvPr>
            <p:cNvSpPr/>
            <p:nvPr/>
          </p:nvSpPr>
          <p:spPr>
            <a:xfrm>
              <a:off x="2646381" y="4156898"/>
              <a:ext cx="601213" cy="248428"/>
            </a:xfrm>
            <a:custGeom>
              <a:avLst/>
              <a:gdLst/>
              <a:ahLst/>
              <a:cxnLst/>
              <a:rect l="l" t="t" r="r" b="b"/>
              <a:pathLst>
                <a:path w="26157" h="11281" extrusionOk="0">
                  <a:moveTo>
                    <a:pt x="0" y="1"/>
                  </a:moveTo>
                  <a:lnTo>
                    <a:pt x="55" y="3924"/>
                  </a:lnTo>
                  <a:lnTo>
                    <a:pt x="218" y="7303"/>
                  </a:lnTo>
                  <a:lnTo>
                    <a:pt x="327" y="8665"/>
                  </a:lnTo>
                  <a:lnTo>
                    <a:pt x="436" y="9700"/>
                  </a:lnTo>
                  <a:lnTo>
                    <a:pt x="545" y="10409"/>
                  </a:lnTo>
                  <a:lnTo>
                    <a:pt x="600" y="10627"/>
                  </a:lnTo>
                  <a:lnTo>
                    <a:pt x="709" y="10736"/>
                  </a:lnTo>
                  <a:lnTo>
                    <a:pt x="981" y="10845"/>
                  </a:lnTo>
                  <a:lnTo>
                    <a:pt x="1635" y="10899"/>
                  </a:lnTo>
                  <a:lnTo>
                    <a:pt x="3706" y="11063"/>
                  </a:lnTo>
                  <a:lnTo>
                    <a:pt x="8120" y="11172"/>
                  </a:lnTo>
                  <a:lnTo>
                    <a:pt x="13896" y="11281"/>
                  </a:lnTo>
                  <a:lnTo>
                    <a:pt x="19508" y="11281"/>
                  </a:lnTo>
                  <a:lnTo>
                    <a:pt x="23867" y="11226"/>
                  </a:lnTo>
                  <a:lnTo>
                    <a:pt x="25230" y="11172"/>
                  </a:lnTo>
                  <a:lnTo>
                    <a:pt x="25829" y="11117"/>
                  </a:lnTo>
                  <a:lnTo>
                    <a:pt x="25938" y="11063"/>
                  </a:lnTo>
                  <a:lnTo>
                    <a:pt x="26047" y="10899"/>
                  </a:lnTo>
                  <a:lnTo>
                    <a:pt x="26102" y="10736"/>
                  </a:lnTo>
                  <a:lnTo>
                    <a:pt x="26156" y="10572"/>
                  </a:lnTo>
                  <a:lnTo>
                    <a:pt x="26156" y="10082"/>
                  </a:lnTo>
                  <a:lnTo>
                    <a:pt x="26047" y="9591"/>
                  </a:lnTo>
                  <a:lnTo>
                    <a:pt x="25884" y="9046"/>
                  </a:lnTo>
                  <a:lnTo>
                    <a:pt x="25666" y="8502"/>
                  </a:lnTo>
                  <a:lnTo>
                    <a:pt x="25339" y="8066"/>
                  </a:lnTo>
                  <a:lnTo>
                    <a:pt x="25012" y="7684"/>
                  </a:lnTo>
                  <a:lnTo>
                    <a:pt x="24303" y="7248"/>
                  </a:lnTo>
                  <a:lnTo>
                    <a:pt x="23105" y="6594"/>
                  </a:lnTo>
                  <a:lnTo>
                    <a:pt x="19726" y="4960"/>
                  </a:lnTo>
                  <a:lnTo>
                    <a:pt x="15149" y="2835"/>
                  </a:lnTo>
                  <a:lnTo>
                    <a:pt x="15203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1767;p51">
              <a:extLst>
                <a:ext uri="{FF2B5EF4-FFF2-40B4-BE49-F238E27FC236}">
                  <a16:creationId xmlns:a16="http://schemas.microsoft.com/office/drawing/2014/main" id="{C5655C23-C4CE-4CEC-931D-6C98CE1317A1}"/>
                </a:ext>
              </a:extLst>
            </p:cNvPr>
            <p:cNvSpPr/>
            <p:nvPr/>
          </p:nvSpPr>
          <p:spPr>
            <a:xfrm>
              <a:off x="2531159" y="2419336"/>
              <a:ext cx="501000" cy="1621198"/>
            </a:xfrm>
            <a:custGeom>
              <a:avLst/>
              <a:gdLst/>
              <a:ahLst/>
              <a:cxnLst/>
              <a:rect l="l" t="t" r="r" b="b"/>
              <a:pathLst>
                <a:path w="21797" h="73618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4741" y="61575"/>
                  </a:lnTo>
                  <a:lnTo>
                    <a:pt x="5068" y="73617"/>
                  </a:lnTo>
                  <a:lnTo>
                    <a:pt x="21797" y="73617"/>
                  </a:lnTo>
                  <a:lnTo>
                    <a:pt x="21143" y="59668"/>
                  </a:lnTo>
                  <a:lnTo>
                    <a:pt x="20598" y="48770"/>
                  </a:lnTo>
                  <a:lnTo>
                    <a:pt x="20325" y="44247"/>
                  </a:lnTo>
                  <a:lnTo>
                    <a:pt x="20107" y="41087"/>
                  </a:lnTo>
                  <a:lnTo>
                    <a:pt x="19617" y="37054"/>
                  </a:lnTo>
                  <a:lnTo>
                    <a:pt x="18854" y="31333"/>
                  </a:lnTo>
                  <a:lnTo>
                    <a:pt x="16838" y="17601"/>
                  </a:lnTo>
                  <a:lnTo>
                    <a:pt x="15040" y="5286"/>
                  </a:lnTo>
                  <a:lnTo>
                    <a:pt x="1422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1768;p51">
              <a:extLst>
                <a:ext uri="{FF2B5EF4-FFF2-40B4-BE49-F238E27FC236}">
                  <a16:creationId xmlns:a16="http://schemas.microsoft.com/office/drawing/2014/main" id="{D0364CE1-1CFF-4DB7-A54F-CAE0D17025D6}"/>
                </a:ext>
              </a:extLst>
            </p:cNvPr>
            <p:cNvSpPr/>
            <p:nvPr/>
          </p:nvSpPr>
          <p:spPr>
            <a:xfrm>
              <a:off x="2572485" y="2450541"/>
              <a:ext cx="125267" cy="1519193"/>
            </a:xfrm>
            <a:custGeom>
              <a:avLst/>
              <a:gdLst/>
              <a:ahLst/>
              <a:cxnLst/>
              <a:rect l="l" t="t" r="r" b="b"/>
              <a:pathLst>
                <a:path w="5450" h="68986" extrusionOk="0">
                  <a:moveTo>
                    <a:pt x="55" y="0"/>
                  </a:moveTo>
                  <a:lnTo>
                    <a:pt x="1" y="55"/>
                  </a:lnTo>
                  <a:lnTo>
                    <a:pt x="927" y="6757"/>
                  </a:lnTo>
                  <a:lnTo>
                    <a:pt x="1690" y="13514"/>
                  </a:lnTo>
                  <a:lnTo>
                    <a:pt x="2398" y="20271"/>
                  </a:lnTo>
                  <a:lnTo>
                    <a:pt x="2998" y="27028"/>
                  </a:lnTo>
                  <a:lnTo>
                    <a:pt x="3597" y="33785"/>
                  </a:lnTo>
                  <a:lnTo>
                    <a:pt x="4033" y="40541"/>
                  </a:lnTo>
                  <a:lnTo>
                    <a:pt x="4414" y="47298"/>
                  </a:lnTo>
                  <a:lnTo>
                    <a:pt x="4741" y="54055"/>
                  </a:lnTo>
                  <a:lnTo>
                    <a:pt x="5014" y="61466"/>
                  </a:lnTo>
                  <a:lnTo>
                    <a:pt x="5232" y="68931"/>
                  </a:lnTo>
                  <a:lnTo>
                    <a:pt x="5286" y="68985"/>
                  </a:lnTo>
                  <a:lnTo>
                    <a:pt x="5341" y="68985"/>
                  </a:lnTo>
                  <a:lnTo>
                    <a:pt x="5450" y="68931"/>
                  </a:lnTo>
                  <a:lnTo>
                    <a:pt x="5232" y="62174"/>
                  </a:lnTo>
                  <a:lnTo>
                    <a:pt x="5014" y="55472"/>
                  </a:lnTo>
                  <a:lnTo>
                    <a:pt x="4741" y="48824"/>
                  </a:lnTo>
                  <a:lnTo>
                    <a:pt x="4414" y="42067"/>
                  </a:lnTo>
                  <a:lnTo>
                    <a:pt x="3978" y="35310"/>
                  </a:lnTo>
                  <a:lnTo>
                    <a:pt x="3433" y="28608"/>
                  </a:lnTo>
                  <a:lnTo>
                    <a:pt x="2834" y="21851"/>
                  </a:lnTo>
                  <a:lnTo>
                    <a:pt x="2071" y="15149"/>
                  </a:lnTo>
                  <a:lnTo>
                    <a:pt x="1145" y="7575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1769;p51">
              <a:extLst>
                <a:ext uri="{FF2B5EF4-FFF2-40B4-BE49-F238E27FC236}">
                  <a16:creationId xmlns:a16="http://schemas.microsoft.com/office/drawing/2014/main" id="{D89B93CD-F1AE-4579-B420-1B46983FDA3C}"/>
                </a:ext>
              </a:extLst>
            </p:cNvPr>
            <p:cNvSpPr/>
            <p:nvPr/>
          </p:nvSpPr>
          <p:spPr>
            <a:xfrm>
              <a:off x="2660149" y="3975702"/>
              <a:ext cx="346956" cy="8434"/>
            </a:xfrm>
            <a:custGeom>
              <a:avLst/>
              <a:gdLst/>
              <a:ahLst/>
              <a:cxnLst/>
              <a:rect l="l" t="t" r="r" b="b"/>
              <a:pathLst>
                <a:path w="15095" h="383" extrusionOk="0">
                  <a:moveTo>
                    <a:pt x="4960" y="1"/>
                  </a:moveTo>
                  <a:lnTo>
                    <a:pt x="1690" y="55"/>
                  </a:lnTo>
                  <a:lnTo>
                    <a:pt x="219" y="110"/>
                  </a:lnTo>
                  <a:lnTo>
                    <a:pt x="1" y="110"/>
                  </a:lnTo>
                  <a:lnTo>
                    <a:pt x="1" y="164"/>
                  </a:lnTo>
                  <a:lnTo>
                    <a:pt x="273" y="219"/>
                  </a:lnTo>
                  <a:lnTo>
                    <a:pt x="2725" y="328"/>
                  </a:lnTo>
                  <a:lnTo>
                    <a:pt x="5286" y="382"/>
                  </a:lnTo>
                  <a:lnTo>
                    <a:pt x="7739" y="382"/>
                  </a:lnTo>
                  <a:lnTo>
                    <a:pt x="9973" y="328"/>
                  </a:lnTo>
                  <a:lnTo>
                    <a:pt x="13515" y="273"/>
                  </a:lnTo>
                  <a:lnTo>
                    <a:pt x="15040" y="219"/>
                  </a:lnTo>
                  <a:lnTo>
                    <a:pt x="15095" y="164"/>
                  </a:lnTo>
                  <a:lnTo>
                    <a:pt x="15040" y="110"/>
                  </a:lnTo>
                  <a:lnTo>
                    <a:pt x="959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1770;p51">
              <a:extLst>
                <a:ext uri="{FF2B5EF4-FFF2-40B4-BE49-F238E27FC236}">
                  <a16:creationId xmlns:a16="http://schemas.microsoft.com/office/drawing/2014/main" id="{89E663E9-6756-4787-9792-054ADDD67327}"/>
                </a:ext>
              </a:extLst>
            </p:cNvPr>
            <p:cNvSpPr/>
            <p:nvPr/>
          </p:nvSpPr>
          <p:spPr>
            <a:xfrm>
              <a:off x="2531159" y="2419336"/>
              <a:ext cx="279311" cy="973208"/>
            </a:xfrm>
            <a:custGeom>
              <a:avLst/>
              <a:gdLst/>
              <a:ahLst/>
              <a:cxnLst/>
              <a:rect l="l" t="t" r="r" b="b"/>
              <a:pathLst>
                <a:path w="12152" h="44193" extrusionOk="0">
                  <a:moveTo>
                    <a:pt x="0" y="1"/>
                  </a:moveTo>
                  <a:lnTo>
                    <a:pt x="2071" y="20816"/>
                  </a:lnTo>
                  <a:lnTo>
                    <a:pt x="3542" y="35256"/>
                  </a:lnTo>
                  <a:lnTo>
                    <a:pt x="4196" y="42013"/>
                  </a:lnTo>
                  <a:lnTo>
                    <a:pt x="4305" y="44192"/>
                  </a:lnTo>
                  <a:lnTo>
                    <a:pt x="12152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1771;p51">
              <a:extLst>
                <a:ext uri="{FF2B5EF4-FFF2-40B4-BE49-F238E27FC236}">
                  <a16:creationId xmlns:a16="http://schemas.microsoft.com/office/drawing/2014/main" id="{3E70A536-0EA4-4C66-AF6E-BBF58B46E913}"/>
                </a:ext>
              </a:extLst>
            </p:cNvPr>
            <p:cNvSpPr/>
            <p:nvPr/>
          </p:nvSpPr>
          <p:spPr>
            <a:xfrm>
              <a:off x="2076519" y="3910914"/>
              <a:ext cx="586158" cy="565211"/>
            </a:xfrm>
            <a:custGeom>
              <a:avLst/>
              <a:gdLst/>
              <a:ahLst/>
              <a:cxnLst/>
              <a:rect l="l" t="t" r="r" b="b"/>
              <a:pathLst>
                <a:path w="25502" h="25666" extrusionOk="0">
                  <a:moveTo>
                    <a:pt x="2016" y="0"/>
                  </a:moveTo>
                  <a:lnTo>
                    <a:pt x="1580" y="2670"/>
                  </a:lnTo>
                  <a:lnTo>
                    <a:pt x="1144" y="5613"/>
                  </a:lnTo>
                  <a:lnTo>
                    <a:pt x="709" y="9100"/>
                  </a:lnTo>
                  <a:lnTo>
                    <a:pt x="327" y="12642"/>
                  </a:lnTo>
                  <a:lnTo>
                    <a:pt x="218" y="14059"/>
                  </a:lnTo>
                  <a:lnTo>
                    <a:pt x="164" y="15421"/>
                  </a:lnTo>
                  <a:lnTo>
                    <a:pt x="55" y="18418"/>
                  </a:lnTo>
                  <a:lnTo>
                    <a:pt x="0" y="20870"/>
                  </a:lnTo>
                  <a:lnTo>
                    <a:pt x="0" y="21851"/>
                  </a:lnTo>
                  <a:lnTo>
                    <a:pt x="55" y="22614"/>
                  </a:lnTo>
                  <a:lnTo>
                    <a:pt x="109" y="23159"/>
                  </a:lnTo>
                  <a:lnTo>
                    <a:pt x="164" y="23268"/>
                  </a:lnTo>
                  <a:lnTo>
                    <a:pt x="218" y="23377"/>
                  </a:lnTo>
                  <a:lnTo>
                    <a:pt x="382" y="23431"/>
                  </a:lnTo>
                  <a:lnTo>
                    <a:pt x="600" y="23486"/>
                  </a:lnTo>
                  <a:lnTo>
                    <a:pt x="1471" y="23649"/>
                  </a:lnTo>
                  <a:lnTo>
                    <a:pt x="4359" y="24031"/>
                  </a:lnTo>
                  <a:lnTo>
                    <a:pt x="8228" y="24412"/>
                  </a:lnTo>
                  <a:lnTo>
                    <a:pt x="12642" y="24848"/>
                  </a:lnTo>
                  <a:lnTo>
                    <a:pt x="17056" y="25175"/>
                  </a:lnTo>
                  <a:lnTo>
                    <a:pt x="20979" y="25448"/>
                  </a:lnTo>
                  <a:lnTo>
                    <a:pt x="23813" y="25611"/>
                  </a:lnTo>
                  <a:lnTo>
                    <a:pt x="24685" y="25665"/>
                  </a:lnTo>
                  <a:lnTo>
                    <a:pt x="25120" y="25665"/>
                  </a:lnTo>
                  <a:lnTo>
                    <a:pt x="25229" y="25557"/>
                  </a:lnTo>
                  <a:lnTo>
                    <a:pt x="25338" y="25448"/>
                  </a:lnTo>
                  <a:lnTo>
                    <a:pt x="25447" y="25339"/>
                  </a:lnTo>
                  <a:lnTo>
                    <a:pt x="25502" y="25121"/>
                  </a:lnTo>
                  <a:lnTo>
                    <a:pt x="25502" y="24685"/>
                  </a:lnTo>
                  <a:lnTo>
                    <a:pt x="25447" y="24140"/>
                  </a:lnTo>
                  <a:lnTo>
                    <a:pt x="25338" y="23595"/>
                  </a:lnTo>
                  <a:lnTo>
                    <a:pt x="25120" y="23050"/>
                  </a:lnTo>
                  <a:lnTo>
                    <a:pt x="24902" y="22560"/>
                  </a:lnTo>
                  <a:lnTo>
                    <a:pt x="24576" y="22178"/>
                  </a:lnTo>
                  <a:lnTo>
                    <a:pt x="23922" y="21688"/>
                  </a:lnTo>
                  <a:lnTo>
                    <a:pt x="22723" y="20979"/>
                  </a:lnTo>
                  <a:lnTo>
                    <a:pt x="19562" y="19072"/>
                  </a:lnTo>
                  <a:lnTo>
                    <a:pt x="15149" y="16566"/>
                  </a:lnTo>
                  <a:lnTo>
                    <a:pt x="15421" y="13787"/>
                  </a:lnTo>
                  <a:lnTo>
                    <a:pt x="15802" y="10136"/>
                  </a:lnTo>
                  <a:lnTo>
                    <a:pt x="16674" y="1145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1772;p51">
              <a:extLst>
                <a:ext uri="{FF2B5EF4-FFF2-40B4-BE49-F238E27FC236}">
                  <a16:creationId xmlns:a16="http://schemas.microsoft.com/office/drawing/2014/main" id="{98D90065-6CEE-45F7-BB60-6E652BB3713A}"/>
                </a:ext>
              </a:extLst>
            </p:cNvPr>
            <p:cNvSpPr/>
            <p:nvPr/>
          </p:nvSpPr>
          <p:spPr>
            <a:xfrm>
              <a:off x="2076519" y="4111312"/>
              <a:ext cx="586158" cy="364813"/>
            </a:xfrm>
            <a:custGeom>
              <a:avLst/>
              <a:gdLst/>
              <a:ahLst/>
              <a:cxnLst/>
              <a:rect l="l" t="t" r="r" b="b"/>
              <a:pathLst>
                <a:path w="25502" h="16566" extrusionOk="0">
                  <a:moveTo>
                    <a:pt x="709" y="0"/>
                  </a:moveTo>
                  <a:lnTo>
                    <a:pt x="327" y="3542"/>
                  </a:lnTo>
                  <a:lnTo>
                    <a:pt x="218" y="4959"/>
                  </a:lnTo>
                  <a:lnTo>
                    <a:pt x="164" y="6321"/>
                  </a:lnTo>
                  <a:lnTo>
                    <a:pt x="55" y="9318"/>
                  </a:lnTo>
                  <a:lnTo>
                    <a:pt x="0" y="11770"/>
                  </a:lnTo>
                  <a:lnTo>
                    <a:pt x="0" y="12751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164" y="14168"/>
                  </a:lnTo>
                  <a:lnTo>
                    <a:pt x="218" y="14277"/>
                  </a:lnTo>
                  <a:lnTo>
                    <a:pt x="382" y="14331"/>
                  </a:lnTo>
                  <a:lnTo>
                    <a:pt x="600" y="14386"/>
                  </a:lnTo>
                  <a:lnTo>
                    <a:pt x="1471" y="14549"/>
                  </a:lnTo>
                  <a:lnTo>
                    <a:pt x="4359" y="14931"/>
                  </a:lnTo>
                  <a:lnTo>
                    <a:pt x="8228" y="15312"/>
                  </a:lnTo>
                  <a:lnTo>
                    <a:pt x="12642" y="15748"/>
                  </a:lnTo>
                  <a:lnTo>
                    <a:pt x="17056" y="16075"/>
                  </a:lnTo>
                  <a:lnTo>
                    <a:pt x="20979" y="16348"/>
                  </a:lnTo>
                  <a:lnTo>
                    <a:pt x="23813" y="16511"/>
                  </a:lnTo>
                  <a:lnTo>
                    <a:pt x="24685" y="16565"/>
                  </a:lnTo>
                  <a:lnTo>
                    <a:pt x="25120" y="16565"/>
                  </a:lnTo>
                  <a:lnTo>
                    <a:pt x="25229" y="16457"/>
                  </a:lnTo>
                  <a:lnTo>
                    <a:pt x="25338" y="16348"/>
                  </a:lnTo>
                  <a:lnTo>
                    <a:pt x="25447" y="16239"/>
                  </a:lnTo>
                  <a:lnTo>
                    <a:pt x="25502" y="16021"/>
                  </a:lnTo>
                  <a:lnTo>
                    <a:pt x="25502" y="15585"/>
                  </a:lnTo>
                  <a:lnTo>
                    <a:pt x="25447" y="15040"/>
                  </a:lnTo>
                  <a:lnTo>
                    <a:pt x="25338" y="14495"/>
                  </a:lnTo>
                  <a:lnTo>
                    <a:pt x="25120" y="13950"/>
                  </a:lnTo>
                  <a:lnTo>
                    <a:pt x="24902" y="13460"/>
                  </a:lnTo>
                  <a:lnTo>
                    <a:pt x="24576" y="13078"/>
                  </a:lnTo>
                  <a:lnTo>
                    <a:pt x="23922" y="12588"/>
                  </a:lnTo>
                  <a:lnTo>
                    <a:pt x="22723" y="11879"/>
                  </a:lnTo>
                  <a:lnTo>
                    <a:pt x="19562" y="9972"/>
                  </a:lnTo>
                  <a:lnTo>
                    <a:pt x="15149" y="7466"/>
                  </a:lnTo>
                  <a:lnTo>
                    <a:pt x="15421" y="4687"/>
                  </a:lnTo>
                  <a:lnTo>
                    <a:pt x="15802" y="1036"/>
                  </a:lnTo>
                  <a:lnTo>
                    <a:pt x="8392" y="545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1773;p51">
              <a:extLst>
                <a:ext uri="{FF2B5EF4-FFF2-40B4-BE49-F238E27FC236}">
                  <a16:creationId xmlns:a16="http://schemas.microsoft.com/office/drawing/2014/main" id="{5FEAF8DA-96F9-499A-97FA-7450E66E5E5D}"/>
                </a:ext>
              </a:extLst>
            </p:cNvPr>
            <p:cNvSpPr/>
            <p:nvPr/>
          </p:nvSpPr>
          <p:spPr>
            <a:xfrm>
              <a:off x="2075255" y="4189314"/>
              <a:ext cx="589928" cy="288001"/>
            </a:xfrm>
            <a:custGeom>
              <a:avLst/>
              <a:gdLst/>
              <a:ahLst/>
              <a:cxnLst/>
              <a:rect l="l" t="t" r="r" b="b"/>
              <a:pathLst>
                <a:path w="25666" h="13078" extrusionOk="0">
                  <a:moveTo>
                    <a:pt x="328" y="0"/>
                  </a:moveTo>
                  <a:lnTo>
                    <a:pt x="110" y="3869"/>
                  </a:lnTo>
                  <a:lnTo>
                    <a:pt x="1" y="7247"/>
                  </a:lnTo>
                  <a:lnTo>
                    <a:pt x="1" y="8610"/>
                  </a:lnTo>
                  <a:lnTo>
                    <a:pt x="1" y="9700"/>
                  </a:lnTo>
                  <a:lnTo>
                    <a:pt x="110" y="10408"/>
                  </a:lnTo>
                  <a:lnTo>
                    <a:pt x="164" y="10626"/>
                  </a:lnTo>
                  <a:lnTo>
                    <a:pt x="219" y="10735"/>
                  </a:lnTo>
                  <a:lnTo>
                    <a:pt x="382" y="10844"/>
                  </a:lnTo>
                  <a:lnTo>
                    <a:pt x="600" y="10898"/>
                  </a:lnTo>
                  <a:lnTo>
                    <a:pt x="1472" y="11062"/>
                  </a:lnTo>
                  <a:lnTo>
                    <a:pt x="4360" y="11443"/>
                  </a:lnTo>
                  <a:lnTo>
                    <a:pt x="8283" y="11825"/>
                  </a:lnTo>
                  <a:lnTo>
                    <a:pt x="12697" y="12206"/>
                  </a:lnTo>
                  <a:lnTo>
                    <a:pt x="17165" y="12588"/>
                  </a:lnTo>
                  <a:lnTo>
                    <a:pt x="21089" y="12860"/>
                  </a:lnTo>
                  <a:lnTo>
                    <a:pt x="23977" y="13023"/>
                  </a:lnTo>
                  <a:lnTo>
                    <a:pt x="24848" y="13078"/>
                  </a:lnTo>
                  <a:lnTo>
                    <a:pt x="25230" y="13023"/>
                  </a:lnTo>
                  <a:lnTo>
                    <a:pt x="25393" y="12969"/>
                  </a:lnTo>
                  <a:lnTo>
                    <a:pt x="25502" y="12860"/>
                  </a:lnTo>
                  <a:lnTo>
                    <a:pt x="25557" y="12697"/>
                  </a:lnTo>
                  <a:lnTo>
                    <a:pt x="25611" y="12533"/>
                  </a:lnTo>
                  <a:lnTo>
                    <a:pt x="25666" y="12043"/>
                  </a:lnTo>
                  <a:lnTo>
                    <a:pt x="25611" y="11552"/>
                  </a:lnTo>
                  <a:lnTo>
                    <a:pt x="25448" y="10953"/>
                  </a:lnTo>
                  <a:lnTo>
                    <a:pt x="25230" y="10408"/>
                  </a:lnTo>
                  <a:lnTo>
                    <a:pt x="24957" y="9918"/>
                  </a:lnTo>
                  <a:lnTo>
                    <a:pt x="24685" y="9536"/>
                  </a:lnTo>
                  <a:lnTo>
                    <a:pt x="24031" y="9100"/>
                  </a:lnTo>
                  <a:lnTo>
                    <a:pt x="22832" y="8337"/>
                  </a:lnTo>
                  <a:lnTo>
                    <a:pt x="19617" y="6430"/>
                  </a:lnTo>
                  <a:lnTo>
                    <a:pt x="15204" y="3924"/>
                  </a:lnTo>
                  <a:lnTo>
                    <a:pt x="15476" y="114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1774;p51">
              <a:extLst>
                <a:ext uri="{FF2B5EF4-FFF2-40B4-BE49-F238E27FC236}">
                  <a16:creationId xmlns:a16="http://schemas.microsoft.com/office/drawing/2014/main" id="{9A1C7281-CDCF-4F4E-ADC7-40F5E31817BE}"/>
                </a:ext>
              </a:extLst>
            </p:cNvPr>
            <p:cNvSpPr/>
            <p:nvPr/>
          </p:nvSpPr>
          <p:spPr>
            <a:xfrm>
              <a:off x="2330754" y="4251701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89" y="55"/>
                  </a:lnTo>
                  <a:lnTo>
                    <a:pt x="1636" y="164"/>
                  </a:lnTo>
                  <a:lnTo>
                    <a:pt x="1091" y="382"/>
                  </a:lnTo>
                  <a:lnTo>
                    <a:pt x="546" y="600"/>
                  </a:lnTo>
                  <a:lnTo>
                    <a:pt x="1" y="982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87" y="437"/>
                  </a:lnTo>
                  <a:lnTo>
                    <a:pt x="4741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088" y="110"/>
                  </a:lnTo>
                  <a:lnTo>
                    <a:pt x="3488" y="55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1775;p51">
              <a:extLst>
                <a:ext uri="{FF2B5EF4-FFF2-40B4-BE49-F238E27FC236}">
                  <a16:creationId xmlns:a16="http://schemas.microsoft.com/office/drawing/2014/main" id="{0751C781-719E-4D0C-8AB8-76252EEE5828}"/>
                </a:ext>
              </a:extLst>
            </p:cNvPr>
            <p:cNvSpPr/>
            <p:nvPr/>
          </p:nvSpPr>
          <p:spPr>
            <a:xfrm>
              <a:off x="2355808" y="4269715"/>
              <a:ext cx="108994" cy="22815"/>
            </a:xfrm>
            <a:custGeom>
              <a:avLst/>
              <a:gdLst/>
              <a:ahLst/>
              <a:cxnLst/>
              <a:rect l="l" t="t" r="r" b="b"/>
              <a:pathLst>
                <a:path w="4742" h="1036" extrusionOk="0">
                  <a:moveTo>
                    <a:pt x="2235" y="0"/>
                  </a:moveTo>
                  <a:lnTo>
                    <a:pt x="1635" y="109"/>
                  </a:lnTo>
                  <a:lnTo>
                    <a:pt x="1036" y="327"/>
                  </a:lnTo>
                  <a:lnTo>
                    <a:pt x="491" y="600"/>
                  </a:lnTo>
                  <a:lnTo>
                    <a:pt x="1" y="926"/>
                  </a:lnTo>
                  <a:lnTo>
                    <a:pt x="1" y="981"/>
                  </a:lnTo>
                  <a:lnTo>
                    <a:pt x="55" y="1035"/>
                  </a:lnTo>
                  <a:lnTo>
                    <a:pt x="1199" y="763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6"/>
                  </a:lnTo>
                  <a:lnTo>
                    <a:pt x="4741" y="382"/>
                  </a:lnTo>
                  <a:lnTo>
                    <a:pt x="4741" y="327"/>
                  </a:lnTo>
                  <a:lnTo>
                    <a:pt x="4741" y="218"/>
                  </a:lnTo>
                  <a:lnTo>
                    <a:pt x="4687" y="218"/>
                  </a:lnTo>
                  <a:lnTo>
                    <a:pt x="4087" y="55"/>
                  </a:lnTo>
                  <a:lnTo>
                    <a:pt x="348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1776;p51">
              <a:extLst>
                <a:ext uri="{FF2B5EF4-FFF2-40B4-BE49-F238E27FC236}">
                  <a16:creationId xmlns:a16="http://schemas.microsoft.com/office/drawing/2014/main" id="{90694BAC-460E-42B4-9BE4-9B2ED28242AE}"/>
                </a:ext>
              </a:extLst>
            </p:cNvPr>
            <p:cNvSpPr/>
            <p:nvPr/>
          </p:nvSpPr>
          <p:spPr>
            <a:xfrm>
              <a:off x="2379597" y="4286496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89" y="1"/>
                  </a:moveTo>
                  <a:lnTo>
                    <a:pt x="2235" y="55"/>
                  </a:lnTo>
                  <a:lnTo>
                    <a:pt x="1636" y="164"/>
                  </a:lnTo>
                  <a:lnTo>
                    <a:pt x="1091" y="328"/>
                  </a:lnTo>
                  <a:lnTo>
                    <a:pt x="546" y="600"/>
                  </a:lnTo>
                  <a:lnTo>
                    <a:pt x="1" y="927"/>
                  </a:lnTo>
                  <a:lnTo>
                    <a:pt x="1" y="982"/>
                  </a:lnTo>
                  <a:lnTo>
                    <a:pt x="55" y="1036"/>
                  </a:lnTo>
                  <a:lnTo>
                    <a:pt x="1200" y="764"/>
                  </a:lnTo>
                  <a:lnTo>
                    <a:pt x="2344" y="600"/>
                  </a:lnTo>
                  <a:lnTo>
                    <a:pt x="3543" y="491"/>
                  </a:lnTo>
                  <a:lnTo>
                    <a:pt x="4687" y="437"/>
                  </a:lnTo>
                  <a:lnTo>
                    <a:pt x="4742" y="382"/>
                  </a:lnTo>
                  <a:lnTo>
                    <a:pt x="4742" y="328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1777;p51">
              <a:extLst>
                <a:ext uri="{FF2B5EF4-FFF2-40B4-BE49-F238E27FC236}">
                  <a16:creationId xmlns:a16="http://schemas.microsoft.com/office/drawing/2014/main" id="{013C06A0-3AB8-472B-8BB1-3ABE4B37FAD2}"/>
                </a:ext>
              </a:extLst>
            </p:cNvPr>
            <p:cNvSpPr/>
            <p:nvPr/>
          </p:nvSpPr>
          <p:spPr>
            <a:xfrm>
              <a:off x="2404650" y="4303298"/>
              <a:ext cx="108994" cy="22837"/>
            </a:xfrm>
            <a:custGeom>
              <a:avLst/>
              <a:gdLst/>
              <a:ahLst/>
              <a:cxnLst/>
              <a:rect l="l" t="t" r="r" b="b"/>
              <a:pathLst>
                <a:path w="4742" h="1037" extrusionOk="0">
                  <a:moveTo>
                    <a:pt x="2834" y="1"/>
                  </a:moveTo>
                  <a:lnTo>
                    <a:pt x="2235" y="55"/>
                  </a:lnTo>
                  <a:lnTo>
                    <a:pt x="1635" y="164"/>
                  </a:lnTo>
                  <a:lnTo>
                    <a:pt x="1036" y="328"/>
                  </a:lnTo>
                  <a:lnTo>
                    <a:pt x="491" y="600"/>
                  </a:lnTo>
                  <a:lnTo>
                    <a:pt x="1" y="927"/>
                  </a:lnTo>
                  <a:lnTo>
                    <a:pt x="1" y="1036"/>
                  </a:lnTo>
                  <a:lnTo>
                    <a:pt x="55" y="1036"/>
                  </a:lnTo>
                  <a:lnTo>
                    <a:pt x="1200" y="818"/>
                  </a:lnTo>
                  <a:lnTo>
                    <a:pt x="2344" y="600"/>
                  </a:lnTo>
                  <a:lnTo>
                    <a:pt x="3488" y="491"/>
                  </a:lnTo>
                  <a:lnTo>
                    <a:pt x="4632" y="437"/>
                  </a:lnTo>
                  <a:lnTo>
                    <a:pt x="4687" y="382"/>
                  </a:lnTo>
                  <a:lnTo>
                    <a:pt x="4741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088" y="110"/>
                  </a:lnTo>
                  <a:lnTo>
                    <a:pt x="3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1778;p51">
              <a:extLst>
                <a:ext uri="{FF2B5EF4-FFF2-40B4-BE49-F238E27FC236}">
                  <a16:creationId xmlns:a16="http://schemas.microsoft.com/office/drawing/2014/main" id="{FE7EF87F-9436-4B05-B9AA-413508F50524}"/>
                </a:ext>
              </a:extLst>
            </p:cNvPr>
            <p:cNvSpPr/>
            <p:nvPr/>
          </p:nvSpPr>
          <p:spPr>
            <a:xfrm>
              <a:off x="2394629" y="4168899"/>
              <a:ext cx="120256" cy="92425"/>
            </a:xfrm>
            <a:custGeom>
              <a:avLst/>
              <a:gdLst/>
              <a:ahLst/>
              <a:cxnLst/>
              <a:rect l="l" t="t" r="r" b="b"/>
              <a:pathLst>
                <a:path w="5232" h="4197" extrusionOk="0">
                  <a:moveTo>
                    <a:pt x="4033" y="491"/>
                  </a:moveTo>
                  <a:lnTo>
                    <a:pt x="4360" y="546"/>
                  </a:lnTo>
                  <a:lnTo>
                    <a:pt x="4469" y="600"/>
                  </a:lnTo>
                  <a:lnTo>
                    <a:pt x="4578" y="709"/>
                  </a:lnTo>
                  <a:lnTo>
                    <a:pt x="4687" y="818"/>
                  </a:lnTo>
                  <a:lnTo>
                    <a:pt x="4742" y="1036"/>
                  </a:lnTo>
                  <a:lnTo>
                    <a:pt x="4742" y="1254"/>
                  </a:lnTo>
                  <a:lnTo>
                    <a:pt x="4687" y="1581"/>
                  </a:lnTo>
                  <a:lnTo>
                    <a:pt x="4524" y="1908"/>
                  </a:lnTo>
                  <a:lnTo>
                    <a:pt x="4306" y="2181"/>
                  </a:lnTo>
                  <a:lnTo>
                    <a:pt x="3979" y="2398"/>
                  </a:lnTo>
                  <a:lnTo>
                    <a:pt x="3597" y="2616"/>
                  </a:lnTo>
                  <a:lnTo>
                    <a:pt x="2834" y="2943"/>
                  </a:lnTo>
                  <a:lnTo>
                    <a:pt x="2126" y="3216"/>
                  </a:lnTo>
                  <a:lnTo>
                    <a:pt x="1200" y="3488"/>
                  </a:lnTo>
                  <a:lnTo>
                    <a:pt x="219" y="3815"/>
                  </a:lnTo>
                  <a:lnTo>
                    <a:pt x="219" y="3815"/>
                  </a:lnTo>
                  <a:lnTo>
                    <a:pt x="982" y="2780"/>
                  </a:lnTo>
                  <a:lnTo>
                    <a:pt x="1363" y="2290"/>
                  </a:lnTo>
                  <a:lnTo>
                    <a:pt x="1799" y="1854"/>
                  </a:lnTo>
                  <a:lnTo>
                    <a:pt x="2235" y="1418"/>
                  </a:lnTo>
                  <a:lnTo>
                    <a:pt x="2671" y="982"/>
                  </a:lnTo>
                  <a:lnTo>
                    <a:pt x="2943" y="818"/>
                  </a:lnTo>
                  <a:lnTo>
                    <a:pt x="3270" y="655"/>
                  </a:lnTo>
                  <a:lnTo>
                    <a:pt x="3652" y="546"/>
                  </a:lnTo>
                  <a:lnTo>
                    <a:pt x="4033" y="491"/>
                  </a:lnTo>
                  <a:close/>
                  <a:moveTo>
                    <a:pt x="3924" y="1"/>
                  </a:moveTo>
                  <a:lnTo>
                    <a:pt x="3543" y="55"/>
                  </a:lnTo>
                  <a:lnTo>
                    <a:pt x="3216" y="164"/>
                  </a:lnTo>
                  <a:lnTo>
                    <a:pt x="2943" y="328"/>
                  </a:lnTo>
                  <a:lnTo>
                    <a:pt x="2671" y="491"/>
                  </a:lnTo>
                  <a:lnTo>
                    <a:pt x="2235" y="818"/>
                  </a:lnTo>
                  <a:lnTo>
                    <a:pt x="1854" y="1200"/>
                  </a:lnTo>
                  <a:lnTo>
                    <a:pt x="1472" y="1581"/>
                  </a:lnTo>
                  <a:lnTo>
                    <a:pt x="1091" y="2017"/>
                  </a:lnTo>
                  <a:lnTo>
                    <a:pt x="818" y="2453"/>
                  </a:lnTo>
                  <a:lnTo>
                    <a:pt x="491" y="2943"/>
                  </a:lnTo>
                  <a:lnTo>
                    <a:pt x="219" y="3434"/>
                  </a:lnTo>
                  <a:lnTo>
                    <a:pt x="1" y="3924"/>
                  </a:lnTo>
                  <a:lnTo>
                    <a:pt x="1" y="3979"/>
                  </a:lnTo>
                  <a:lnTo>
                    <a:pt x="55" y="3979"/>
                  </a:lnTo>
                  <a:lnTo>
                    <a:pt x="110" y="4142"/>
                  </a:lnTo>
                  <a:lnTo>
                    <a:pt x="164" y="4197"/>
                  </a:lnTo>
                  <a:lnTo>
                    <a:pt x="273" y="4197"/>
                  </a:lnTo>
                  <a:lnTo>
                    <a:pt x="1254" y="3924"/>
                  </a:lnTo>
                  <a:lnTo>
                    <a:pt x="2289" y="3652"/>
                  </a:lnTo>
                  <a:lnTo>
                    <a:pt x="3270" y="3270"/>
                  </a:lnTo>
                  <a:lnTo>
                    <a:pt x="3706" y="3052"/>
                  </a:lnTo>
                  <a:lnTo>
                    <a:pt x="4197" y="2780"/>
                  </a:lnTo>
                  <a:lnTo>
                    <a:pt x="4415" y="2616"/>
                  </a:lnTo>
                  <a:lnTo>
                    <a:pt x="4687" y="2398"/>
                  </a:lnTo>
                  <a:lnTo>
                    <a:pt x="4905" y="2126"/>
                  </a:lnTo>
                  <a:lnTo>
                    <a:pt x="5068" y="1854"/>
                  </a:lnTo>
                  <a:lnTo>
                    <a:pt x="5177" y="1527"/>
                  </a:lnTo>
                  <a:lnTo>
                    <a:pt x="5232" y="1254"/>
                  </a:lnTo>
                  <a:lnTo>
                    <a:pt x="5177" y="927"/>
                  </a:lnTo>
                  <a:lnTo>
                    <a:pt x="5014" y="600"/>
                  </a:lnTo>
                  <a:lnTo>
                    <a:pt x="4796" y="328"/>
                  </a:lnTo>
                  <a:lnTo>
                    <a:pt x="4524" y="110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1779;p51">
              <a:extLst>
                <a:ext uri="{FF2B5EF4-FFF2-40B4-BE49-F238E27FC236}">
                  <a16:creationId xmlns:a16="http://schemas.microsoft.com/office/drawing/2014/main" id="{B8FC7CFB-16D8-46AC-AB48-647A4335DEDC}"/>
                </a:ext>
              </a:extLst>
            </p:cNvPr>
            <p:cNvSpPr/>
            <p:nvPr/>
          </p:nvSpPr>
          <p:spPr>
            <a:xfrm>
              <a:off x="2278165" y="4177312"/>
              <a:ext cx="125267" cy="84013"/>
            </a:xfrm>
            <a:custGeom>
              <a:avLst/>
              <a:gdLst/>
              <a:ahLst/>
              <a:cxnLst/>
              <a:rect l="l" t="t" r="r" b="b"/>
              <a:pathLst>
                <a:path w="5450" h="3815" extrusionOk="0">
                  <a:moveTo>
                    <a:pt x="1144" y="491"/>
                  </a:moveTo>
                  <a:lnTo>
                    <a:pt x="1526" y="545"/>
                  </a:lnTo>
                  <a:lnTo>
                    <a:pt x="1907" y="654"/>
                  </a:lnTo>
                  <a:lnTo>
                    <a:pt x="2234" y="763"/>
                  </a:lnTo>
                  <a:lnTo>
                    <a:pt x="2507" y="872"/>
                  </a:lnTo>
                  <a:lnTo>
                    <a:pt x="2997" y="1254"/>
                  </a:lnTo>
                  <a:lnTo>
                    <a:pt x="3433" y="1635"/>
                  </a:lnTo>
                  <a:lnTo>
                    <a:pt x="4359" y="2507"/>
                  </a:lnTo>
                  <a:lnTo>
                    <a:pt x="5231" y="3379"/>
                  </a:lnTo>
                  <a:lnTo>
                    <a:pt x="4250" y="3161"/>
                  </a:lnTo>
                  <a:lnTo>
                    <a:pt x="3270" y="2997"/>
                  </a:lnTo>
                  <a:lnTo>
                    <a:pt x="2561" y="2834"/>
                  </a:lnTo>
                  <a:lnTo>
                    <a:pt x="1744" y="2616"/>
                  </a:lnTo>
                  <a:lnTo>
                    <a:pt x="1362" y="2452"/>
                  </a:lnTo>
                  <a:lnTo>
                    <a:pt x="1036" y="2234"/>
                  </a:lnTo>
                  <a:lnTo>
                    <a:pt x="763" y="1962"/>
                  </a:lnTo>
                  <a:lnTo>
                    <a:pt x="600" y="1635"/>
                  </a:lnTo>
                  <a:lnTo>
                    <a:pt x="491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763"/>
                  </a:lnTo>
                  <a:lnTo>
                    <a:pt x="654" y="654"/>
                  </a:lnTo>
                  <a:lnTo>
                    <a:pt x="818" y="600"/>
                  </a:lnTo>
                  <a:lnTo>
                    <a:pt x="1144" y="491"/>
                  </a:lnTo>
                  <a:close/>
                  <a:moveTo>
                    <a:pt x="1199" y="0"/>
                  </a:moveTo>
                  <a:lnTo>
                    <a:pt x="872" y="55"/>
                  </a:lnTo>
                  <a:lnTo>
                    <a:pt x="600" y="218"/>
                  </a:lnTo>
                  <a:lnTo>
                    <a:pt x="327" y="436"/>
                  </a:lnTo>
                  <a:lnTo>
                    <a:pt x="109" y="709"/>
                  </a:lnTo>
                  <a:lnTo>
                    <a:pt x="0" y="1090"/>
                  </a:lnTo>
                  <a:lnTo>
                    <a:pt x="0" y="1417"/>
                  </a:lnTo>
                  <a:lnTo>
                    <a:pt x="55" y="1690"/>
                  </a:lnTo>
                  <a:lnTo>
                    <a:pt x="218" y="1962"/>
                  </a:lnTo>
                  <a:lnTo>
                    <a:pt x="436" y="2234"/>
                  </a:lnTo>
                  <a:lnTo>
                    <a:pt x="654" y="2452"/>
                  </a:lnTo>
                  <a:lnTo>
                    <a:pt x="927" y="2670"/>
                  </a:lnTo>
                  <a:lnTo>
                    <a:pt x="1199" y="2834"/>
                  </a:lnTo>
                  <a:lnTo>
                    <a:pt x="1689" y="3052"/>
                  </a:lnTo>
                  <a:lnTo>
                    <a:pt x="2180" y="3215"/>
                  </a:lnTo>
                  <a:lnTo>
                    <a:pt x="3161" y="3433"/>
                  </a:lnTo>
                  <a:lnTo>
                    <a:pt x="5231" y="3815"/>
                  </a:lnTo>
                  <a:lnTo>
                    <a:pt x="5340" y="3760"/>
                  </a:lnTo>
                  <a:lnTo>
                    <a:pt x="5395" y="3706"/>
                  </a:lnTo>
                  <a:lnTo>
                    <a:pt x="5449" y="3651"/>
                  </a:lnTo>
                  <a:lnTo>
                    <a:pt x="5449" y="3542"/>
                  </a:lnTo>
                  <a:lnTo>
                    <a:pt x="5449" y="3488"/>
                  </a:lnTo>
                  <a:lnTo>
                    <a:pt x="5177" y="2997"/>
                  </a:lnTo>
                  <a:lnTo>
                    <a:pt x="4850" y="2561"/>
                  </a:lnTo>
                  <a:lnTo>
                    <a:pt x="4523" y="2125"/>
                  </a:lnTo>
                  <a:lnTo>
                    <a:pt x="4196" y="1744"/>
                  </a:lnTo>
                  <a:lnTo>
                    <a:pt x="3760" y="1363"/>
                  </a:lnTo>
                  <a:lnTo>
                    <a:pt x="3379" y="981"/>
                  </a:lnTo>
                  <a:lnTo>
                    <a:pt x="2943" y="654"/>
                  </a:lnTo>
                  <a:lnTo>
                    <a:pt x="2507" y="382"/>
                  </a:lnTo>
                  <a:lnTo>
                    <a:pt x="2180" y="218"/>
                  </a:lnTo>
                  <a:lnTo>
                    <a:pt x="1853" y="109"/>
                  </a:lnTo>
                  <a:lnTo>
                    <a:pt x="1526" y="55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1780;p51">
              <a:extLst>
                <a:ext uri="{FF2B5EF4-FFF2-40B4-BE49-F238E27FC236}">
                  <a16:creationId xmlns:a16="http://schemas.microsoft.com/office/drawing/2014/main" id="{3B6D0737-308C-4675-B266-E963F8115F18}"/>
                </a:ext>
              </a:extLst>
            </p:cNvPr>
            <p:cNvSpPr/>
            <p:nvPr/>
          </p:nvSpPr>
          <p:spPr>
            <a:xfrm>
              <a:off x="2087782" y="2419336"/>
              <a:ext cx="770290" cy="1669206"/>
            </a:xfrm>
            <a:custGeom>
              <a:avLst/>
              <a:gdLst/>
              <a:ahLst/>
              <a:cxnLst/>
              <a:rect l="l" t="t" r="r" b="b"/>
              <a:pathLst>
                <a:path w="33513" h="75798" extrusionOk="0">
                  <a:moveTo>
                    <a:pt x="13078" y="1"/>
                  </a:moveTo>
                  <a:lnTo>
                    <a:pt x="12915" y="164"/>
                  </a:lnTo>
                  <a:lnTo>
                    <a:pt x="12533" y="655"/>
                  </a:lnTo>
                  <a:lnTo>
                    <a:pt x="11989" y="1526"/>
                  </a:lnTo>
                  <a:lnTo>
                    <a:pt x="11662" y="2071"/>
                  </a:lnTo>
                  <a:lnTo>
                    <a:pt x="11389" y="2725"/>
                  </a:lnTo>
                  <a:lnTo>
                    <a:pt x="11117" y="3488"/>
                  </a:lnTo>
                  <a:lnTo>
                    <a:pt x="10844" y="4305"/>
                  </a:lnTo>
                  <a:lnTo>
                    <a:pt x="10626" y="5232"/>
                  </a:lnTo>
                  <a:lnTo>
                    <a:pt x="10408" y="6213"/>
                  </a:lnTo>
                  <a:lnTo>
                    <a:pt x="10299" y="7357"/>
                  </a:lnTo>
                  <a:lnTo>
                    <a:pt x="10245" y="8556"/>
                  </a:lnTo>
                  <a:lnTo>
                    <a:pt x="10299" y="9863"/>
                  </a:lnTo>
                  <a:lnTo>
                    <a:pt x="10463" y="11226"/>
                  </a:lnTo>
                  <a:lnTo>
                    <a:pt x="10299" y="12642"/>
                  </a:lnTo>
                  <a:lnTo>
                    <a:pt x="9918" y="15966"/>
                  </a:lnTo>
                  <a:lnTo>
                    <a:pt x="8610" y="25884"/>
                  </a:lnTo>
                  <a:lnTo>
                    <a:pt x="7248" y="36019"/>
                  </a:lnTo>
                  <a:lnTo>
                    <a:pt x="6485" y="41196"/>
                  </a:lnTo>
                  <a:lnTo>
                    <a:pt x="2780" y="60376"/>
                  </a:lnTo>
                  <a:lnTo>
                    <a:pt x="1" y="74544"/>
                  </a:lnTo>
                  <a:lnTo>
                    <a:pt x="17492" y="75797"/>
                  </a:lnTo>
                  <a:lnTo>
                    <a:pt x="18201" y="71492"/>
                  </a:lnTo>
                  <a:lnTo>
                    <a:pt x="19835" y="61684"/>
                  </a:lnTo>
                  <a:lnTo>
                    <a:pt x="20762" y="56235"/>
                  </a:lnTo>
                  <a:lnTo>
                    <a:pt x="21688" y="51113"/>
                  </a:lnTo>
                  <a:lnTo>
                    <a:pt x="22451" y="47080"/>
                  </a:lnTo>
                  <a:lnTo>
                    <a:pt x="22778" y="45555"/>
                  </a:lnTo>
                  <a:lnTo>
                    <a:pt x="23050" y="44574"/>
                  </a:lnTo>
                  <a:lnTo>
                    <a:pt x="23268" y="43593"/>
                  </a:lnTo>
                  <a:lnTo>
                    <a:pt x="23541" y="42013"/>
                  </a:lnTo>
                  <a:lnTo>
                    <a:pt x="24140" y="37545"/>
                  </a:lnTo>
                  <a:lnTo>
                    <a:pt x="24903" y="31823"/>
                  </a:lnTo>
                  <a:lnTo>
                    <a:pt x="25611" y="25611"/>
                  </a:lnTo>
                  <a:lnTo>
                    <a:pt x="26865" y="14332"/>
                  </a:lnTo>
                  <a:lnTo>
                    <a:pt x="27409" y="9319"/>
                  </a:lnTo>
                  <a:lnTo>
                    <a:pt x="28227" y="8828"/>
                  </a:lnTo>
                  <a:lnTo>
                    <a:pt x="29153" y="8338"/>
                  </a:lnTo>
                  <a:lnTo>
                    <a:pt x="30025" y="7793"/>
                  </a:lnTo>
                  <a:lnTo>
                    <a:pt x="30352" y="7520"/>
                  </a:lnTo>
                  <a:lnTo>
                    <a:pt x="30624" y="7248"/>
                  </a:lnTo>
                  <a:lnTo>
                    <a:pt x="31060" y="6648"/>
                  </a:lnTo>
                  <a:lnTo>
                    <a:pt x="31442" y="6049"/>
                  </a:lnTo>
                  <a:lnTo>
                    <a:pt x="31769" y="5450"/>
                  </a:lnTo>
                  <a:lnTo>
                    <a:pt x="32096" y="4850"/>
                  </a:lnTo>
                  <a:lnTo>
                    <a:pt x="32586" y="3597"/>
                  </a:lnTo>
                  <a:lnTo>
                    <a:pt x="32968" y="2453"/>
                  </a:lnTo>
                  <a:lnTo>
                    <a:pt x="33240" y="1472"/>
                  </a:lnTo>
                  <a:lnTo>
                    <a:pt x="33403" y="709"/>
                  </a:lnTo>
                  <a:lnTo>
                    <a:pt x="3351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1781;p51">
              <a:extLst>
                <a:ext uri="{FF2B5EF4-FFF2-40B4-BE49-F238E27FC236}">
                  <a16:creationId xmlns:a16="http://schemas.microsoft.com/office/drawing/2014/main" id="{F7D69738-2AC4-45BB-92CD-0305AE1760C0}"/>
                </a:ext>
              </a:extLst>
            </p:cNvPr>
            <p:cNvSpPr/>
            <p:nvPr/>
          </p:nvSpPr>
          <p:spPr>
            <a:xfrm>
              <a:off x="2410925" y="2427749"/>
              <a:ext cx="139035" cy="104405"/>
            </a:xfrm>
            <a:custGeom>
              <a:avLst/>
              <a:gdLst/>
              <a:ahLst/>
              <a:cxnLst/>
              <a:rect l="l" t="t" r="r" b="b"/>
              <a:pathLst>
                <a:path w="6049" h="4741" extrusionOk="0">
                  <a:moveTo>
                    <a:pt x="5994" y="0"/>
                  </a:moveTo>
                  <a:lnTo>
                    <a:pt x="5940" y="55"/>
                  </a:lnTo>
                  <a:lnTo>
                    <a:pt x="5776" y="490"/>
                  </a:lnTo>
                  <a:lnTo>
                    <a:pt x="5613" y="926"/>
                  </a:lnTo>
                  <a:lnTo>
                    <a:pt x="5395" y="1362"/>
                  </a:lnTo>
                  <a:lnTo>
                    <a:pt x="5177" y="1744"/>
                  </a:lnTo>
                  <a:lnTo>
                    <a:pt x="4904" y="2125"/>
                  </a:lnTo>
                  <a:lnTo>
                    <a:pt x="4577" y="2452"/>
                  </a:lnTo>
                  <a:lnTo>
                    <a:pt x="4250" y="2779"/>
                  </a:lnTo>
                  <a:lnTo>
                    <a:pt x="3869" y="3052"/>
                  </a:lnTo>
                  <a:lnTo>
                    <a:pt x="3488" y="3378"/>
                  </a:lnTo>
                  <a:lnTo>
                    <a:pt x="3052" y="3596"/>
                  </a:lnTo>
                  <a:lnTo>
                    <a:pt x="2561" y="3814"/>
                  </a:lnTo>
                  <a:lnTo>
                    <a:pt x="2125" y="3978"/>
                  </a:lnTo>
                  <a:lnTo>
                    <a:pt x="1635" y="4141"/>
                  </a:lnTo>
                  <a:lnTo>
                    <a:pt x="1145" y="4250"/>
                  </a:lnTo>
                  <a:lnTo>
                    <a:pt x="654" y="4359"/>
                  </a:lnTo>
                  <a:lnTo>
                    <a:pt x="164" y="4359"/>
                  </a:lnTo>
                  <a:lnTo>
                    <a:pt x="109" y="4414"/>
                  </a:lnTo>
                  <a:lnTo>
                    <a:pt x="55" y="4414"/>
                  </a:lnTo>
                  <a:lnTo>
                    <a:pt x="0" y="4577"/>
                  </a:lnTo>
                  <a:lnTo>
                    <a:pt x="55" y="4686"/>
                  </a:lnTo>
                  <a:lnTo>
                    <a:pt x="109" y="4741"/>
                  </a:lnTo>
                  <a:lnTo>
                    <a:pt x="709" y="4741"/>
                  </a:lnTo>
                  <a:lnTo>
                    <a:pt x="1199" y="4686"/>
                  </a:lnTo>
                  <a:lnTo>
                    <a:pt x="1689" y="4577"/>
                  </a:lnTo>
                  <a:lnTo>
                    <a:pt x="2180" y="4414"/>
                  </a:lnTo>
                  <a:lnTo>
                    <a:pt x="2670" y="4250"/>
                  </a:lnTo>
                  <a:lnTo>
                    <a:pt x="3106" y="4032"/>
                  </a:lnTo>
                  <a:lnTo>
                    <a:pt x="3542" y="3760"/>
                  </a:lnTo>
                  <a:lnTo>
                    <a:pt x="3978" y="3487"/>
                  </a:lnTo>
                  <a:lnTo>
                    <a:pt x="4359" y="3161"/>
                  </a:lnTo>
                  <a:lnTo>
                    <a:pt x="4741" y="2834"/>
                  </a:lnTo>
                  <a:lnTo>
                    <a:pt x="5068" y="2452"/>
                  </a:lnTo>
                  <a:lnTo>
                    <a:pt x="5340" y="2016"/>
                  </a:lnTo>
                  <a:lnTo>
                    <a:pt x="5613" y="1580"/>
                  </a:lnTo>
                  <a:lnTo>
                    <a:pt x="5776" y="1090"/>
                  </a:lnTo>
                  <a:lnTo>
                    <a:pt x="5940" y="599"/>
                  </a:lnTo>
                  <a:lnTo>
                    <a:pt x="6049" y="109"/>
                  </a:lnTo>
                  <a:lnTo>
                    <a:pt x="5994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1782;p51">
              <a:extLst>
                <a:ext uri="{FF2B5EF4-FFF2-40B4-BE49-F238E27FC236}">
                  <a16:creationId xmlns:a16="http://schemas.microsoft.com/office/drawing/2014/main" id="{FC4E2D4F-7323-498A-8315-354618D6E47B}"/>
                </a:ext>
              </a:extLst>
            </p:cNvPr>
            <p:cNvSpPr/>
            <p:nvPr/>
          </p:nvSpPr>
          <p:spPr>
            <a:xfrm>
              <a:off x="2672676" y="2576528"/>
              <a:ext cx="127773" cy="76834"/>
            </a:xfrm>
            <a:custGeom>
              <a:avLst/>
              <a:gdLst/>
              <a:ahLst/>
              <a:cxnLst/>
              <a:rect l="l" t="t" r="r" b="b"/>
              <a:pathLst>
                <a:path w="5559" h="3489" extrusionOk="0">
                  <a:moveTo>
                    <a:pt x="5504" y="1"/>
                  </a:moveTo>
                  <a:lnTo>
                    <a:pt x="4796" y="328"/>
                  </a:lnTo>
                  <a:lnTo>
                    <a:pt x="4033" y="709"/>
                  </a:lnTo>
                  <a:lnTo>
                    <a:pt x="3379" y="1091"/>
                  </a:lnTo>
                  <a:lnTo>
                    <a:pt x="2671" y="1527"/>
                  </a:lnTo>
                  <a:lnTo>
                    <a:pt x="2017" y="1963"/>
                  </a:lnTo>
                  <a:lnTo>
                    <a:pt x="1309" y="2453"/>
                  </a:lnTo>
                  <a:lnTo>
                    <a:pt x="1" y="3434"/>
                  </a:lnTo>
                  <a:lnTo>
                    <a:pt x="1" y="3488"/>
                  </a:lnTo>
                  <a:lnTo>
                    <a:pt x="1472" y="2725"/>
                  </a:lnTo>
                  <a:lnTo>
                    <a:pt x="2889" y="1908"/>
                  </a:lnTo>
                  <a:lnTo>
                    <a:pt x="3597" y="1472"/>
                  </a:lnTo>
                  <a:lnTo>
                    <a:pt x="4251" y="1036"/>
                  </a:lnTo>
                  <a:lnTo>
                    <a:pt x="4905" y="546"/>
                  </a:lnTo>
                  <a:lnTo>
                    <a:pt x="5559" y="55"/>
                  </a:lnTo>
                  <a:lnTo>
                    <a:pt x="5559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1783;p51">
              <a:extLst>
                <a:ext uri="{FF2B5EF4-FFF2-40B4-BE49-F238E27FC236}">
                  <a16:creationId xmlns:a16="http://schemas.microsoft.com/office/drawing/2014/main" id="{9109B006-05D4-4261-ADCC-3CD9EB53AED1}"/>
                </a:ext>
              </a:extLst>
            </p:cNvPr>
            <p:cNvSpPr/>
            <p:nvPr/>
          </p:nvSpPr>
          <p:spPr>
            <a:xfrm>
              <a:off x="2726529" y="2448141"/>
              <a:ext cx="82699" cy="171616"/>
            </a:xfrm>
            <a:custGeom>
              <a:avLst/>
              <a:gdLst/>
              <a:ahLst/>
              <a:cxnLst/>
              <a:rect l="l" t="t" r="r" b="b"/>
              <a:pathLst>
                <a:path w="3598" h="7793" extrusionOk="0">
                  <a:moveTo>
                    <a:pt x="3543" y="0"/>
                  </a:moveTo>
                  <a:lnTo>
                    <a:pt x="3052" y="1908"/>
                  </a:lnTo>
                  <a:lnTo>
                    <a:pt x="2834" y="2834"/>
                  </a:lnTo>
                  <a:lnTo>
                    <a:pt x="2616" y="3706"/>
                  </a:lnTo>
                  <a:lnTo>
                    <a:pt x="2453" y="4142"/>
                  </a:lnTo>
                  <a:lnTo>
                    <a:pt x="2235" y="4523"/>
                  </a:lnTo>
                  <a:lnTo>
                    <a:pt x="2017" y="4850"/>
                  </a:lnTo>
                  <a:lnTo>
                    <a:pt x="1690" y="5177"/>
                  </a:lnTo>
                  <a:lnTo>
                    <a:pt x="927" y="5776"/>
                  </a:lnTo>
                  <a:lnTo>
                    <a:pt x="546" y="6049"/>
                  </a:lnTo>
                  <a:lnTo>
                    <a:pt x="600" y="5776"/>
                  </a:lnTo>
                  <a:lnTo>
                    <a:pt x="764" y="5068"/>
                  </a:lnTo>
                  <a:lnTo>
                    <a:pt x="1091" y="3433"/>
                  </a:lnTo>
                  <a:lnTo>
                    <a:pt x="1418" y="1853"/>
                  </a:lnTo>
                  <a:lnTo>
                    <a:pt x="1745" y="273"/>
                  </a:lnTo>
                  <a:lnTo>
                    <a:pt x="1690" y="273"/>
                  </a:lnTo>
                  <a:lnTo>
                    <a:pt x="1200" y="1799"/>
                  </a:lnTo>
                  <a:lnTo>
                    <a:pt x="764" y="3379"/>
                  </a:lnTo>
                  <a:lnTo>
                    <a:pt x="382" y="5123"/>
                  </a:lnTo>
                  <a:lnTo>
                    <a:pt x="110" y="6648"/>
                  </a:lnTo>
                  <a:lnTo>
                    <a:pt x="1" y="7193"/>
                  </a:lnTo>
                  <a:lnTo>
                    <a:pt x="1" y="7466"/>
                  </a:lnTo>
                  <a:lnTo>
                    <a:pt x="1" y="7738"/>
                  </a:lnTo>
                  <a:lnTo>
                    <a:pt x="55" y="7793"/>
                  </a:lnTo>
                  <a:lnTo>
                    <a:pt x="55" y="7738"/>
                  </a:lnTo>
                  <a:lnTo>
                    <a:pt x="219" y="7466"/>
                  </a:lnTo>
                  <a:lnTo>
                    <a:pt x="273" y="7193"/>
                  </a:lnTo>
                  <a:lnTo>
                    <a:pt x="382" y="6648"/>
                  </a:lnTo>
                  <a:lnTo>
                    <a:pt x="437" y="6485"/>
                  </a:lnTo>
                  <a:lnTo>
                    <a:pt x="818" y="6212"/>
                  </a:lnTo>
                  <a:lnTo>
                    <a:pt x="1200" y="5940"/>
                  </a:lnTo>
                  <a:lnTo>
                    <a:pt x="1963" y="5449"/>
                  </a:lnTo>
                  <a:lnTo>
                    <a:pt x="2235" y="5123"/>
                  </a:lnTo>
                  <a:lnTo>
                    <a:pt x="2507" y="4796"/>
                  </a:lnTo>
                  <a:lnTo>
                    <a:pt x="2725" y="4414"/>
                  </a:lnTo>
                  <a:lnTo>
                    <a:pt x="2889" y="4033"/>
                  </a:lnTo>
                  <a:lnTo>
                    <a:pt x="3107" y="3106"/>
                  </a:lnTo>
                  <a:lnTo>
                    <a:pt x="3270" y="2180"/>
                  </a:lnTo>
                  <a:lnTo>
                    <a:pt x="3597" y="55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1784;p51">
              <a:extLst>
                <a:ext uri="{FF2B5EF4-FFF2-40B4-BE49-F238E27FC236}">
                  <a16:creationId xmlns:a16="http://schemas.microsoft.com/office/drawing/2014/main" id="{D82D6941-D3FD-4F42-B778-DA72A0B94D39}"/>
                </a:ext>
              </a:extLst>
            </p:cNvPr>
            <p:cNvSpPr/>
            <p:nvPr/>
          </p:nvSpPr>
          <p:spPr>
            <a:xfrm>
              <a:off x="2125362" y="3992505"/>
              <a:ext cx="345691" cy="28826"/>
            </a:xfrm>
            <a:custGeom>
              <a:avLst/>
              <a:gdLst/>
              <a:ahLst/>
              <a:cxnLst/>
              <a:rect l="l" t="t" r="r" b="b"/>
              <a:pathLst>
                <a:path w="15040" h="1309" extrusionOk="0">
                  <a:moveTo>
                    <a:pt x="273" y="1"/>
                  </a:moveTo>
                  <a:lnTo>
                    <a:pt x="55" y="55"/>
                  </a:lnTo>
                  <a:lnTo>
                    <a:pt x="0" y="55"/>
                  </a:lnTo>
                  <a:lnTo>
                    <a:pt x="273" y="110"/>
                  </a:lnTo>
                  <a:lnTo>
                    <a:pt x="2725" y="437"/>
                  </a:lnTo>
                  <a:lnTo>
                    <a:pt x="5231" y="709"/>
                  </a:lnTo>
                  <a:lnTo>
                    <a:pt x="7684" y="927"/>
                  </a:lnTo>
                  <a:lnTo>
                    <a:pt x="9918" y="1091"/>
                  </a:lnTo>
                  <a:lnTo>
                    <a:pt x="13460" y="1254"/>
                  </a:lnTo>
                  <a:lnTo>
                    <a:pt x="14985" y="1309"/>
                  </a:lnTo>
                  <a:lnTo>
                    <a:pt x="15040" y="1309"/>
                  </a:lnTo>
                  <a:lnTo>
                    <a:pt x="14985" y="1254"/>
                  </a:lnTo>
                  <a:lnTo>
                    <a:pt x="9591" y="709"/>
                  </a:lnTo>
                  <a:lnTo>
                    <a:pt x="5013" y="328"/>
                  </a:lnTo>
                  <a:lnTo>
                    <a:pt x="1744" y="110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1785;p51">
              <a:extLst>
                <a:ext uri="{FF2B5EF4-FFF2-40B4-BE49-F238E27FC236}">
                  <a16:creationId xmlns:a16="http://schemas.microsoft.com/office/drawing/2014/main" id="{FCFCFBDD-6E7F-4B40-A247-300A873B4674}"/>
                </a:ext>
              </a:extLst>
            </p:cNvPr>
            <p:cNvSpPr/>
            <p:nvPr/>
          </p:nvSpPr>
          <p:spPr>
            <a:xfrm>
              <a:off x="2334524" y="1821754"/>
              <a:ext cx="546096" cy="670805"/>
            </a:xfrm>
            <a:custGeom>
              <a:avLst/>
              <a:gdLst/>
              <a:ahLst/>
              <a:cxnLst/>
              <a:rect l="l" t="t" r="r" b="b"/>
              <a:pathLst>
                <a:path w="23759" h="30461" extrusionOk="0">
                  <a:moveTo>
                    <a:pt x="13078" y="0"/>
                  </a:moveTo>
                  <a:lnTo>
                    <a:pt x="12588" y="109"/>
                  </a:lnTo>
                  <a:lnTo>
                    <a:pt x="12097" y="273"/>
                  </a:lnTo>
                  <a:lnTo>
                    <a:pt x="11552" y="491"/>
                  </a:lnTo>
                  <a:lnTo>
                    <a:pt x="11062" y="763"/>
                  </a:lnTo>
                  <a:lnTo>
                    <a:pt x="10571" y="1090"/>
                  </a:lnTo>
                  <a:lnTo>
                    <a:pt x="10081" y="1526"/>
                  </a:lnTo>
                  <a:lnTo>
                    <a:pt x="9591" y="2016"/>
                  </a:lnTo>
                  <a:lnTo>
                    <a:pt x="9100" y="2561"/>
                  </a:lnTo>
                  <a:lnTo>
                    <a:pt x="8610" y="3215"/>
                  </a:lnTo>
                  <a:lnTo>
                    <a:pt x="8119" y="3978"/>
                  </a:lnTo>
                  <a:lnTo>
                    <a:pt x="7683" y="4795"/>
                  </a:lnTo>
                  <a:lnTo>
                    <a:pt x="7193" y="5667"/>
                  </a:lnTo>
                  <a:lnTo>
                    <a:pt x="6757" y="6648"/>
                  </a:lnTo>
                  <a:lnTo>
                    <a:pt x="5885" y="8719"/>
                  </a:lnTo>
                  <a:lnTo>
                    <a:pt x="5013" y="10898"/>
                  </a:lnTo>
                  <a:lnTo>
                    <a:pt x="4251" y="13242"/>
                  </a:lnTo>
                  <a:lnTo>
                    <a:pt x="3488" y="15639"/>
                  </a:lnTo>
                  <a:lnTo>
                    <a:pt x="2834" y="17982"/>
                  </a:lnTo>
                  <a:lnTo>
                    <a:pt x="2180" y="20325"/>
                  </a:lnTo>
                  <a:lnTo>
                    <a:pt x="1635" y="22505"/>
                  </a:lnTo>
                  <a:lnTo>
                    <a:pt x="763" y="26265"/>
                  </a:lnTo>
                  <a:lnTo>
                    <a:pt x="164" y="28880"/>
                  </a:lnTo>
                  <a:lnTo>
                    <a:pt x="0" y="29861"/>
                  </a:lnTo>
                  <a:lnTo>
                    <a:pt x="2343" y="30025"/>
                  </a:lnTo>
                  <a:lnTo>
                    <a:pt x="5667" y="30134"/>
                  </a:lnTo>
                  <a:lnTo>
                    <a:pt x="13623" y="30352"/>
                  </a:lnTo>
                  <a:lnTo>
                    <a:pt x="20707" y="30461"/>
                  </a:lnTo>
                  <a:lnTo>
                    <a:pt x="23758" y="30461"/>
                  </a:lnTo>
                  <a:lnTo>
                    <a:pt x="22342" y="18473"/>
                  </a:lnTo>
                  <a:lnTo>
                    <a:pt x="22614" y="17982"/>
                  </a:lnTo>
                  <a:lnTo>
                    <a:pt x="22832" y="17437"/>
                  </a:lnTo>
                  <a:lnTo>
                    <a:pt x="23159" y="16674"/>
                  </a:lnTo>
                  <a:lnTo>
                    <a:pt x="23377" y="15857"/>
                  </a:lnTo>
                  <a:lnTo>
                    <a:pt x="23595" y="14931"/>
                  </a:lnTo>
                  <a:lnTo>
                    <a:pt x="23649" y="14440"/>
                  </a:lnTo>
                  <a:lnTo>
                    <a:pt x="23649" y="13950"/>
                  </a:lnTo>
                  <a:lnTo>
                    <a:pt x="23649" y="13459"/>
                  </a:lnTo>
                  <a:lnTo>
                    <a:pt x="23595" y="12969"/>
                  </a:lnTo>
                  <a:lnTo>
                    <a:pt x="23431" y="12370"/>
                  </a:lnTo>
                  <a:lnTo>
                    <a:pt x="23159" y="11661"/>
                  </a:lnTo>
                  <a:lnTo>
                    <a:pt x="22832" y="10844"/>
                  </a:lnTo>
                  <a:lnTo>
                    <a:pt x="22396" y="9972"/>
                  </a:lnTo>
                  <a:lnTo>
                    <a:pt x="21415" y="8174"/>
                  </a:lnTo>
                  <a:lnTo>
                    <a:pt x="20271" y="6321"/>
                  </a:lnTo>
                  <a:lnTo>
                    <a:pt x="19181" y="4578"/>
                  </a:lnTo>
                  <a:lnTo>
                    <a:pt x="18200" y="3106"/>
                  </a:lnTo>
                  <a:lnTo>
                    <a:pt x="17437" y="2071"/>
                  </a:lnTo>
                  <a:lnTo>
                    <a:pt x="17001" y="1526"/>
                  </a:lnTo>
                  <a:lnTo>
                    <a:pt x="16674" y="1199"/>
                  </a:lnTo>
                  <a:lnTo>
                    <a:pt x="16293" y="872"/>
                  </a:lnTo>
                  <a:lnTo>
                    <a:pt x="15857" y="600"/>
                  </a:lnTo>
                  <a:lnTo>
                    <a:pt x="15421" y="382"/>
                  </a:lnTo>
                  <a:lnTo>
                    <a:pt x="14985" y="218"/>
                  </a:lnTo>
                  <a:lnTo>
                    <a:pt x="14549" y="55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1786;p51">
              <a:extLst>
                <a:ext uri="{FF2B5EF4-FFF2-40B4-BE49-F238E27FC236}">
                  <a16:creationId xmlns:a16="http://schemas.microsoft.com/office/drawing/2014/main" id="{42ED531B-41C7-471C-BCC5-54FF6D310930}"/>
                </a:ext>
              </a:extLst>
            </p:cNvPr>
            <p:cNvSpPr/>
            <p:nvPr/>
          </p:nvSpPr>
          <p:spPr>
            <a:xfrm>
              <a:off x="2658908" y="2011339"/>
              <a:ext cx="32592" cy="20436"/>
            </a:xfrm>
            <a:custGeom>
              <a:avLst/>
              <a:gdLst/>
              <a:ahLst/>
              <a:cxnLst/>
              <a:rect l="l" t="t" r="r" b="b"/>
              <a:pathLst>
                <a:path w="1418" h="928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600" y="273"/>
                  </a:lnTo>
                  <a:lnTo>
                    <a:pt x="600" y="437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7" y="873"/>
                  </a:lnTo>
                  <a:lnTo>
                    <a:pt x="1145" y="927"/>
                  </a:lnTo>
                  <a:lnTo>
                    <a:pt x="1417" y="873"/>
                  </a:lnTo>
                  <a:lnTo>
                    <a:pt x="1199" y="818"/>
                  </a:lnTo>
                  <a:lnTo>
                    <a:pt x="1090" y="818"/>
                  </a:lnTo>
                  <a:lnTo>
                    <a:pt x="981" y="764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1787;p51">
              <a:extLst>
                <a:ext uri="{FF2B5EF4-FFF2-40B4-BE49-F238E27FC236}">
                  <a16:creationId xmlns:a16="http://schemas.microsoft.com/office/drawing/2014/main" id="{0CAB1DE7-5528-46D4-8055-8AFD8EF0F2D8}"/>
                </a:ext>
              </a:extLst>
            </p:cNvPr>
            <p:cNvSpPr/>
            <p:nvPr/>
          </p:nvSpPr>
          <p:spPr>
            <a:xfrm>
              <a:off x="2759099" y="236175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0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09"/>
                  </a:lnTo>
                  <a:lnTo>
                    <a:pt x="546" y="273"/>
                  </a:lnTo>
                  <a:lnTo>
                    <a:pt x="600" y="436"/>
                  </a:lnTo>
                  <a:lnTo>
                    <a:pt x="655" y="599"/>
                  </a:lnTo>
                  <a:lnTo>
                    <a:pt x="709" y="708"/>
                  </a:lnTo>
                  <a:lnTo>
                    <a:pt x="764" y="817"/>
                  </a:lnTo>
                  <a:lnTo>
                    <a:pt x="927" y="926"/>
                  </a:lnTo>
                  <a:lnTo>
                    <a:pt x="1417" y="926"/>
                  </a:lnTo>
                  <a:lnTo>
                    <a:pt x="1145" y="872"/>
                  </a:lnTo>
                  <a:lnTo>
                    <a:pt x="981" y="817"/>
                  </a:lnTo>
                  <a:lnTo>
                    <a:pt x="818" y="654"/>
                  </a:lnTo>
                  <a:lnTo>
                    <a:pt x="818" y="490"/>
                  </a:lnTo>
                  <a:lnTo>
                    <a:pt x="764" y="327"/>
                  </a:lnTo>
                  <a:lnTo>
                    <a:pt x="709" y="218"/>
                  </a:lnTo>
                  <a:lnTo>
                    <a:pt x="600" y="109"/>
                  </a:lnTo>
                  <a:lnTo>
                    <a:pt x="491" y="55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1788;p51">
              <a:extLst>
                <a:ext uri="{FF2B5EF4-FFF2-40B4-BE49-F238E27FC236}">
                  <a16:creationId xmlns:a16="http://schemas.microsoft.com/office/drawing/2014/main" id="{0B3242B5-4C92-480B-8B92-B36D0BF7D149}"/>
                </a:ext>
              </a:extLst>
            </p:cNvPr>
            <p:cNvSpPr/>
            <p:nvPr/>
          </p:nvSpPr>
          <p:spPr>
            <a:xfrm>
              <a:off x="2568739" y="1851748"/>
              <a:ext cx="28823" cy="20414"/>
            </a:xfrm>
            <a:custGeom>
              <a:avLst/>
              <a:gdLst/>
              <a:ahLst/>
              <a:cxnLst/>
              <a:rect l="l" t="t" r="r" b="b"/>
              <a:pathLst>
                <a:path w="1254" h="927" extrusionOk="0">
                  <a:moveTo>
                    <a:pt x="109" y="1"/>
                  </a:moveTo>
                  <a:lnTo>
                    <a:pt x="0" y="55"/>
                  </a:lnTo>
                  <a:lnTo>
                    <a:pt x="109" y="55"/>
                  </a:lnTo>
                  <a:lnTo>
                    <a:pt x="273" y="110"/>
                  </a:lnTo>
                  <a:lnTo>
                    <a:pt x="436" y="273"/>
                  </a:lnTo>
                  <a:lnTo>
                    <a:pt x="490" y="436"/>
                  </a:lnTo>
                  <a:lnTo>
                    <a:pt x="490" y="600"/>
                  </a:lnTo>
                  <a:lnTo>
                    <a:pt x="545" y="709"/>
                  </a:lnTo>
                  <a:lnTo>
                    <a:pt x="654" y="818"/>
                  </a:lnTo>
                  <a:lnTo>
                    <a:pt x="763" y="927"/>
                  </a:lnTo>
                  <a:lnTo>
                    <a:pt x="1035" y="927"/>
                  </a:lnTo>
                  <a:lnTo>
                    <a:pt x="1253" y="872"/>
                  </a:lnTo>
                  <a:lnTo>
                    <a:pt x="1035" y="872"/>
                  </a:lnTo>
                  <a:lnTo>
                    <a:pt x="817" y="763"/>
                  </a:lnTo>
                  <a:lnTo>
                    <a:pt x="708" y="654"/>
                  </a:lnTo>
                  <a:lnTo>
                    <a:pt x="654" y="436"/>
                  </a:lnTo>
                  <a:lnTo>
                    <a:pt x="654" y="328"/>
                  </a:lnTo>
                  <a:lnTo>
                    <a:pt x="545" y="164"/>
                  </a:lnTo>
                  <a:lnTo>
                    <a:pt x="490" y="110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1789;p51">
              <a:extLst>
                <a:ext uri="{FF2B5EF4-FFF2-40B4-BE49-F238E27FC236}">
                  <a16:creationId xmlns:a16="http://schemas.microsoft.com/office/drawing/2014/main" id="{77D3DD41-8A3F-4B11-98D2-D83703F8859E}"/>
                </a:ext>
              </a:extLst>
            </p:cNvPr>
            <p:cNvSpPr/>
            <p:nvPr/>
          </p:nvSpPr>
          <p:spPr>
            <a:xfrm>
              <a:off x="2517368" y="2157740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219" y="1"/>
                  </a:moveTo>
                  <a:lnTo>
                    <a:pt x="1" y="55"/>
                  </a:lnTo>
                  <a:lnTo>
                    <a:pt x="219" y="55"/>
                  </a:lnTo>
                  <a:lnTo>
                    <a:pt x="437" y="164"/>
                  </a:lnTo>
                  <a:lnTo>
                    <a:pt x="546" y="273"/>
                  </a:lnTo>
                  <a:lnTo>
                    <a:pt x="600" y="437"/>
                  </a:lnTo>
                  <a:lnTo>
                    <a:pt x="655" y="600"/>
                  </a:lnTo>
                  <a:lnTo>
                    <a:pt x="709" y="709"/>
                  </a:lnTo>
                  <a:lnTo>
                    <a:pt x="764" y="818"/>
                  </a:lnTo>
                  <a:lnTo>
                    <a:pt x="927" y="927"/>
                  </a:lnTo>
                  <a:lnTo>
                    <a:pt x="1145" y="927"/>
                  </a:lnTo>
                  <a:lnTo>
                    <a:pt x="1418" y="873"/>
                  </a:lnTo>
                  <a:lnTo>
                    <a:pt x="1145" y="873"/>
                  </a:lnTo>
                  <a:lnTo>
                    <a:pt x="982" y="764"/>
                  </a:lnTo>
                  <a:lnTo>
                    <a:pt x="818" y="655"/>
                  </a:lnTo>
                  <a:lnTo>
                    <a:pt x="818" y="437"/>
                  </a:lnTo>
                  <a:lnTo>
                    <a:pt x="764" y="328"/>
                  </a:lnTo>
                  <a:lnTo>
                    <a:pt x="709" y="164"/>
                  </a:lnTo>
                  <a:lnTo>
                    <a:pt x="600" y="11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1790;p51">
              <a:extLst>
                <a:ext uri="{FF2B5EF4-FFF2-40B4-BE49-F238E27FC236}">
                  <a16:creationId xmlns:a16="http://schemas.microsoft.com/office/drawing/2014/main" id="{E0956FC0-3BB7-4ADA-B3AF-3AD3CE0A3EE3}"/>
                </a:ext>
              </a:extLst>
            </p:cNvPr>
            <p:cNvSpPr/>
            <p:nvPr/>
          </p:nvSpPr>
          <p:spPr>
            <a:xfrm>
              <a:off x="2727794" y="2475734"/>
              <a:ext cx="20066" cy="15635"/>
            </a:xfrm>
            <a:custGeom>
              <a:avLst/>
              <a:gdLst/>
              <a:ahLst/>
              <a:cxnLst/>
              <a:rect l="l" t="t" r="r" b="b"/>
              <a:pathLst>
                <a:path w="873" h="710" extrusionOk="0">
                  <a:moveTo>
                    <a:pt x="273" y="1"/>
                  </a:moveTo>
                  <a:lnTo>
                    <a:pt x="0" y="55"/>
                  </a:lnTo>
                  <a:lnTo>
                    <a:pt x="273" y="110"/>
                  </a:lnTo>
                  <a:lnTo>
                    <a:pt x="436" y="164"/>
                  </a:lnTo>
                  <a:lnTo>
                    <a:pt x="600" y="328"/>
                  </a:lnTo>
                  <a:lnTo>
                    <a:pt x="654" y="491"/>
                  </a:lnTo>
                  <a:lnTo>
                    <a:pt x="654" y="709"/>
                  </a:lnTo>
                  <a:lnTo>
                    <a:pt x="872" y="709"/>
                  </a:lnTo>
                  <a:lnTo>
                    <a:pt x="818" y="600"/>
                  </a:lnTo>
                  <a:lnTo>
                    <a:pt x="818" y="491"/>
                  </a:lnTo>
                  <a:lnTo>
                    <a:pt x="818" y="328"/>
                  </a:lnTo>
                  <a:lnTo>
                    <a:pt x="709" y="219"/>
                  </a:lnTo>
                  <a:lnTo>
                    <a:pt x="654" y="110"/>
                  </a:lnTo>
                  <a:lnTo>
                    <a:pt x="49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1791;p51">
              <a:extLst>
                <a:ext uri="{FF2B5EF4-FFF2-40B4-BE49-F238E27FC236}">
                  <a16:creationId xmlns:a16="http://schemas.microsoft.com/office/drawing/2014/main" id="{17980B44-269B-430A-BB73-5118F81728D2}"/>
                </a:ext>
              </a:extLst>
            </p:cNvPr>
            <p:cNvSpPr/>
            <p:nvPr/>
          </p:nvSpPr>
          <p:spPr>
            <a:xfrm>
              <a:off x="2625097" y="2306541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73" y="55"/>
                  </a:lnTo>
                  <a:lnTo>
                    <a:pt x="436" y="109"/>
                  </a:lnTo>
                  <a:lnTo>
                    <a:pt x="600" y="273"/>
                  </a:lnTo>
                  <a:lnTo>
                    <a:pt x="654" y="436"/>
                  </a:lnTo>
                  <a:lnTo>
                    <a:pt x="654" y="600"/>
                  </a:lnTo>
                  <a:lnTo>
                    <a:pt x="709" y="709"/>
                  </a:lnTo>
                  <a:lnTo>
                    <a:pt x="818" y="818"/>
                  </a:lnTo>
                  <a:lnTo>
                    <a:pt x="926" y="872"/>
                  </a:lnTo>
                  <a:lnTo>
                    <a:pt x="1199" y="927"/>
                  </a:lnTo>
                  <a:lnTo>
                    <a:pt x="1417" y="872"/>
                  </a:lnTo>
                  <a:lnTo>
                    <a:pt x="1199" y="818"/>
                  </a:lnTo>
                  <a:lnTo>
                    <a:pt x="981" y="763"/>
                  </a:lnTo>
                  <a:lnTo>
                    <a:pt x="872" y="654"/>
                  </a:lnTo>
                  <a:lnTo>
                    <a:pt x="818" y="436"/>
                  </a:lnTo>
                  <a:lnTo>
                    <a:pt x="818" y="327"/>
                  </a:lnTo>
                  <a:lnTo>
                    <a:pt x="763" y="164"/>
                  </a:lnTo>
                  <a:lnTo>
                    <a:pt x="654" y="55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1792;p51">
              <a:extLst>
                <a:ext uri="{FF2B5EF4-FFF2-40B4-BE49-F238E27FC236}">
                  <a16:creationId xmlns:a16="http://schemas.microsoft.com/office/drawing/2014/main" id="{FCAB4878-C909-4FE5-BD4E-EBAB7B78048B}"/>
                </a:ext>
              </a:extLst>
            </p:cNvPr>
            <p:cNvSpPr/>
            <p:nvPr/>
          </p:nvSpPr>
          <p:spPr>
            <a:xfrm>
              <a:off x="2380861" y="2281348"/>
              <a:ext cx="8780" cy="3612"/>
            </a:xfrm>
            <a:custGeom>
              <a:avLst/>
              <a:gdLst/>
              <a:ahLst/>
              <a:cxnLst/>
              <a:rect l="l" t="t" r="r" b="b"/>
              <a:pathLst>
                <a:path w="382" h="164" extrusionOk="0">
                  <a:moveTo>
                    <a:pt x="55" y="0"/>
                  </a:moveTo>
                  <a:lnTo>
                    <a:pt x="0" y="164"/>
                  </a:lnTo>
                  <a:lnTo>
                    <a:pt x="218" y="164"/>
                  </a:lnTo>
                  <a:lnTo>
                    <a:pt x="382" y="109"/>
                  </a:lnTo>
                  <a:lnTo>
                    <a:pt x="164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1793;p51">
              <a:extLst>
                <a:ext uri="{FF2B5EF4-FFF2-40B4-BE49-F238E27FC236}">
                  <a16:creationId xmlns:a16="http://schemas.microsoft.com/office/drawing/2014/main" id="{484703F9-C781-41C4-ABCE-C7CE50984755}"/>
                </a:ext>
              </a:extLst>
            </p:cNvPr>
            <p:cNvSpPr/>
            <p:nvPr/>
          </p:nvSpPr>
          <p:spPr>
            <a:xfrm>
              <a:off x="2430968" y="2337746"/>
              <a:ext cx="32569" cy="20414"/>
            </a:xfrm>
            <a:custGeom>
              <a:avLst/>
              <a:gdLst/>
              <a:ahLst/>
              <a:cxnLst/>
              <a:rect l="l" t="t" r="r" b="b"/>
              <a:pathLst>
                <a:path w="1417" h="927" extrusionOk="0">
                  <a:moveTo>
                    <a:pt x="273" y="0"/>
                  </a:moveTo>
                  <a:lnTo>
                    <a:pt x="0" y="55"/>
                  </a:lnTo>
                  <a:lnTo>
                    <a:pt x="218" y="55"/>
                  </a:lnTo>
                  <a:lnTo>
                    <a:pt x="436" y="109"/>
                  </a:lnTo>
                  <a:lnTo>
                    <a:pt x="545" y="273"/>
                  </a:lnTo>
                  <a:lnTo>
                    <a:pt x="599" y="436"/>
                  </a:lnTo>
                  <a:lnTo>
                    <a:pt x="654" y="600"/>
                  </a:lnTo>
                  <a:lnTo>
                    <a:pt x="708" y="709"/>
                  </a:lnTo>
                  <a:lnTo>
                    <a:pt x="817" y="818"/>
                  </a:lnTo>
                  <a:lnTo>
                    <a:pt x="926" y="927"/>
                  </a:lnTo>
                  <a:lnTo>
                    <a:pt x="1417" y="927"/>
                  </a:lnTo>
                  <a:lnTo>
                    <a:pt x="1199" y="872"/>
                  </a:lnTo>
                  <a:lnTo>
                    <a:pt x="981" y="818"/>
                  </a:lnTo>
                  <a:lnTo>
                    <a:pt x="872" y="654"/>
                  </a:lnTo>
                  <a:lnTo>
                    <a:pt x="817" y="491"/>
                  </a:lnTo>
                  <a:lnTo>
                    <a:pt x="763" y="327"/>
                  </a:lnTo>
                  <a:lnTo>
                    <a:pt x="708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1794;p51">
              <a:extLst>
                <a:ext uri="{FF2B5EF4-FFF2-40B4-BE49-F238E27FC236}">
                  <a16:creationId xmlns:a16="http://schemas.microsoft.com/office/drawing/2014/main" id="{32A0B78A-E375-4F6B-9FA5-2D03060DF82B}"/>
                </a:ext>
              </a:extLst>
            </p:cNvPr>
            <p:cNvSpPr/>
            <p:nvPr/>
          </p:nvSpPr>
          <p:spPr>
            <a:xfrm>
              <a:off x="2715267" y="2162541"/>
              <a:ext cx="32592" cy="20414"/>
            </a:xfrm>
            <a:custGeom>
              <a:avLst/>
              <a:gdLst/>
              <a:ahLst/>
              <a:cxnLst/>
              <a:rect l="l" t="t" r="r" b="b"/>
              <a:pathLst>
                <a:path w="1418" h="927" extrusionOk="0">
                  <a:moveTo>
                    <a:pt x="0" y="1"/>
                  </a:moveTo>
                  <a:lnTo>
                    <a:pt x="218" y="55"/>
                  </a:lnTo>
                  <a:lnTo>
                    <a:pt x="436" y="110"/>
                  </a:lnTo>
                  <a:lnTo>
                    <a:pt x="545" y="219"/>
                  </a:lnTo>
                  <a:lnTo>
                    <a:pt x="600" y="437"/>
                  </a:lnTo>
                  <a:lnTo>
                    <a:pt x="654" y="546"/>
                  </a:lnTo>
                  <a:lnTo>
                    <a:pt x="709" y="709"/>
                  </a:lnTo>
                  <a:lnTo>
                    <a:pt x="763" y="818"/>
                  </a:lnTo>
                  <a:lnTo>
                    <a:pt x="927" y="872"/>
                  </a:lnTo>
                  <a:lnTo>
                    <a:pt x="1145" y="927"/>
                  </a:lnTo>
                  <a:lnTo>
                    <a:pt x="1417" y="872"/>
                  </a:lnTo>
                  <a:lnTo>
                    <a:pt x="1145" y="818"/>
                  </a:lnTo>
                  <a:lnTo>
                    <a:pt x="981" y="763"/>
                  </a:lnTo>
                  <a:lnTo>
                    <a:pt x="872" y="600"/>
                  </a:lnTo>
                  <a:lnTo>
                    <a:pt x="818" y="437"/>
                  </a:lnTo>
                  <a:lnTo>
                    <a:pt x="763" y="273"/>
                  </a:lnTo>
                  <a:lnTo>
                    <a:pt x="709" y="164"/>
                  </a:lnTo>
                  <a:lnTo>
                    <a:pt x="600" y="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1795;p51">
              <a:extLst>
                <a:ext uri="{FF2B5EF4-FFF2-40B4-BE49-F238E27FC236}">
                  <a16:creationId xmlns:a16="http://schemas.microsoft.com/office/drawing/2014/main" id="{358B491F-F96E-4123-AC0F-017F9A62500E}"/>
                </a:ext>
              </a:extLst>
            </p:cNvPr>
            <p:cNvSpPr/>
            <p:nvPr/>
          </p:nvSpPr>
          <p:spPr>
            <a:xfrm>
              <a:off x="2557453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1581" y="0"/>
                  </a:moveTo>
                  <a:lnTo>
                    <a:pt x="1417" y="164"/>
                  </a:lnTo>
                  <a:lnTo>
                    <a:pt x="1199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4" y="109"/>
                  </a:lnTo>
                  <a:lnTo>
                    <a:pt x="600" y="55"/>
                  </a:lnTo>
                  <a:lnTo>
                    <a:pt x="328" y="55"/>
                  </a:lnTo>
                  <a:lnTo>
                    <a:pt x="219" y="164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4" y="327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1796;p51">
              <a:extLst>
                <a:ext uri="{FF2B5EF4-FFF2-40B4-BE49-F238E27FC236}">
                  <a16:creationId xmlns:a16="http://schemas.microsoft.com/office/drawing/2014/main" id="{55D60EC3-AA55-49C0-9F24-D7FAA8854E3B}"/>
                </a:ext>
              </a:extLst>
            </p:cNvPr>
            <p:cNvSpPr/>
            <p:nvPr/>
          </p:nvSpPr>
          <p:spPr>
            <a:xfrm>
              <a:off x="2838006" y="2158951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491" y="0"/>
                  </a:moveTo>
                  <a:lnTo>
                    <a:pt x="328" y="55"/>
                  </a:lnTo>
                  <a:lnTo>
                    <a:pt x="110" y="218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28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18" y="327"/>
                  </a:lnTo>
                  <a:lnTo>
                    <a:pt x="981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0"/>
                  </a:lnTo>
                  <a:lnTo>
                    <a:pt x="1363" y="109"/>
                  </a:lnTo>
                  <a:lnTo>
                    <a:pt x="1199" y="218"/>
                  </a:lnTo>
                  <a:lnTo>
                    <a:pt x="1036" y="218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1797;p51">
              <a:extLst>
                <a:ext uri="{FF2B5EF4-FFF2-40B4-BE49-F238E27FC236}">
                  <a16:creationId xmlns:a16="http://schemas.microsoft.com/office/drawing/2014/main" id="{C4FF0215-98E1-4452-BF44-E6702EDCAFD2}"/>
                </a:ext>
              </a:extLst>
            </p:cNvPr>
            <p:cNvSpPr/>
            <p:nvPr/>
          </p:nvSpPr>
          <p:spPr>
            <a:xfrm>
              <a:off x="2665160" y="1885353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0"/>
                  </a:moveTo>
                  <a:lnTo>
                    <a:pt x="818" y="273"/>
                  </a:lnTo>
                  <a:lnTo>
                    <a:pt x="764" y="491"/>
                  </a:lnTo>
                  <a:lnTo>
                    <a:pt x="655" y="600"/>
                  </a:lnTo>
                  <a:lnTo>
                    <a:pt x="437" y="654"/>
                  </a:lnTo>
                  <a:lnTo>
                    <a:pt x="328" y="709"/>
                  </a:lnTo>
                  <a:lnTo>
                    <a:pt x="219" y="763"/>
                  </a:lnTo>
                  <a:lnTo>
                    <a:pt x="110" y="818"/>
                  </a:lnTo>
                  <a:lnTo>
                    <a:pt x="1" y="981"/>
                  </a:lnTo>
                  <a:lnTo>
                    <a:pt x="1" y="1199"/>
                  </a:lnTo>
                  <a:lnTo>
                    <a:pt x="1" y="1472"/>
                  </a:lnTo>
                  <a:lnTo>
                    <a:pt x="55" y="1199"/>
                  </a:lnTo>
                  <a:lnTo>
                    <a:pt x="110" y="1036"/>
                  </a:lnTo>
                  <a:lnTo>
                    <a:pt x="273" y="872"/>
                  </a:lnTo>
                  <a:lnTo>
                    <a:pt x="437" y="872"/>
                  </a:lnTo>
                  <a:lnTo>
                    <a:pt x="600" y="818"/>
                  </a:lnTo>
                  <a:lnTo>
                    <a:pt x="709" y="763"/>
                  </a:lnTo>
                  <a:lnTo>
                    <a:pt x="818" y="654"/>
                  </a:lnTo>
                  <a:lnTo>
                    <a:pt x="873" y="545"/>
                  </a:lnTo>
                  <a:lnTo>
                    <a:pt x="927" y="2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1798;p51">
              <a:extLst>
                <a:ext uri="{FF2B5EF4-FFF2-40B4-BE49-F238E27FC236}">
                  <a16:creationId xmlns:a16="http://schemas.microsoft.com/office/drawing/2014/main" id="{D824267A-0901-4B47-88E8-95BEE5CCAEC8}"/>
                </a:ext>
              </a:extLst>
            </p:cNvPr>
            <p:cNvSpPr/>
            <p:nvPr/>
          </p:nvSpPr>
          <p:spPr>
            <a:xfrm>
              <a:off x="2621328" y="2197335"/>
              <a:ext cx="21330" cy="32438"/>
            </a:xfrm>
            <a:custGeom>
              <a:avLst/>
              <a:gdLst/>
              <a:ahLst/>
              <a:cxnLst/>
              <a:rect l="l" t="t" r="r" b="b"/>
              <a:pathLst>
                <a:path w="928" h="1473" extrusionOk="0">
                  <a:moveTo>
                    <a:pt x="873" y="1"/>
                  </a:moveTo>
                  <a:lnTo>
                    <a:pt x="873" y="273"/>
                  </a:lnTo>
                  <a:lnTo>
                    <a:pt x="818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200"/>
                  </a:lnTo>
                  <a:lnTo>
                    <a:pt x="55" y="1472"/>
                  </a:lnTo>
                  <a:lnTo>
                    <a:pt x="110" y="1200"/>
                  </a:lnTo>
                  <a:lnTo>
                    <a:pt x="164" y="1036"/>
                  </a:lnTo>
                  <a:lnTo>
                    <a:pt x="328" y="873"/>
                  </a:lnTo>
                  <a:lnTo>
                    <a:pt x="491" y="818"/>
                  </a:lnTo>
                  <a:lnTo>
                    <a:pt x="655" y="818"/>
                  </a:lnTo>
                  <a:lnTo>
                    <a:pt x="764" y="764"/>
                  </a:lnTo>
                  <a:lnTo>
                    <a:pt x="873" y="655"/>
                  </a:lnTo>
                  <a:lnTo>
                    <a:pt x="927" y="546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1799;p51">
              <a:extLst>
                <a:ext uri="{FF2B5EF4-FFF2-40B4-BE49-F238E27FC236}">
                  <a16:creationId xmlns:a16="http://schemas.microsoft.com/office/drawing/2014/main" id="{88FD5218-F90A-4DFC-870A-56506BDA2E04}"/>
                </a:ext>
              </a:extLst>
            </p:cNvPr>
            <p:cNvSpPr/>
            <p:nvPr/>
          </p:nvSpPr>
          <p:spPr>
            <a:xfrm>
              <a:off x="2845522" y="2430149"/>
              <a:ext cx="21307" cy="31205"/>
            </a:xfrm>
            <a:custGeom>
              <a:avLst/>
              <a:gdLst/>
              <a:ahLst/>
              <a:cxnLst/>
              <a:rect l="l" t="t" r="r" b="b"/>
              <a:pathLst>
                <a:path w="927" h="1417" extrusionOk="0">
                  <a:moveTo>
                    <a:pt x="872" y="0"/>
                  </a:moveTo>
                  <a:lnTo>
                    <a:pt x="872" y="218"/>
                  </a:lnTo>
                  <a:lnTo>
                    <a:pt x="818" y="436"/>
                  </a:lnTo>
                  <a:lnTo>
                    <a:pt x="654" y="545"/>
                  </a:lnTo>
                  <a:lnTo>
                    <a:pt x="491" y="599"/>
                  </a:lnTo>
                  <a:lnTo>
                    <a:pt x="327" y="654"/>
                  </a:lnTo>
                  <a:lnTo>
                    <a:pt x="218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44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7" y="872"/>
                  </a:lnTo>
                  <a:lnTo>
                    <a:pt x="491" y="817"/>
                  </a:lnTo>
                  <a:lnTo>
                    <a:pt x="600" y="763"/>
                  </a:lnTo>
                  <a:lnTo>
                    <a:pt x="763" y="708"/>
                  </a:lnTo>
                  <a:lnTo>
                    <a:pt x="818" y="599"/>
                  </a:lnTo>
                  <a:lnTo>
                    <a:pt x="927" y="490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1800;p51">
              <a:extLst>
                <a:ext uri="{FF2B5EF4-FFF2-40B4-BE49-F238E27FC236}">
                  <a16:creationId xmlns:a16="http://schemas.microsoft.com/office/drawing/2014/main" id="{64380E7A-5ADB-43B6-A9F1-E9C61B10E28B}"/>
                </a:ext>
              </a:extLst>
            </p:cNvPr>
            <p:cNvSpPr/>
            <p:nvPr/>
          </p:nvSpPr>
          <p:spPr>
            <a:xfrm>
              <a:off x="2447241" y="2209337"/>
              <a:ext cx="20066" cy="31227"/>
            </a:xfrm>
            <a:custGeom>
              <a:avLst/>
              <a:gdLst/>
              <a:ahLst/>
              <a:cxnLst/>
              <a:rect l="l" t="t" r="r" b="b"/>
              <a:pathLst>
                <a:path w="873" h="1418" extrusionOk="0">
                  <a:moveTo>
                    <a:pt x="872" y="1"/>
                  </a:moveTo>
                  <a:lnTo>
                    <a:pt x="818" y="219"/>
                  </a:lnTo>
                  <a:lnTo>
                    <a:pt x="763" y="437"/>
                  </a:lnTo>
                  <a:lnTo>
                    <a:pt x="600" y="546"/>
                  </a:lnTo>
                  <a:lnTo>
                    <a:pt x="436" y="600"/>
                  </a:lnTo>
                  <a:lnTo>
                    <a:pt x="327" y="655"/>
                  </a:lnTo>
                  <a:lnTo>
                    <a:pt x="164" y="709"/>
                  </a:lnTo>
                  <a:lnTo>
                    <a:pt x="109" y="764"/>
                  </a:lnTo>
                  <a:lnTo>
                    <a:pt x="0" y="927"/>
                  </a:lnTo>
                  <a:lnTo>
                    <a:pt x="0" y="1145"/>
                  </a:lnTo>
                  <a:lnTo>
                    <a:pt x="0" y="1418"/>
                  </a:lnTo>
                  <a:lnTo>
                    <a:pt x="55" y="1309"/>
                  </a:lnTo>
                  <a:lnTo>
                    <a:pt x="55" y="1200"/>
                  </a:lnTo>
                  <a:lnTo>
                    <a:pt x="109" y="982"/>
                  </a:lnTo>
                  <a:lnTo>
                    <a:pt x="273" y="818"/>
                  </a:lnTo>
                  <a:lnTo>
                    <a:pt x="436" y="818"/>
                  </a:lnTo>
                  <a:lnTo>
                    <a:pt x="600" y="764"/>
                  </a:lnTo>
                  <a:lnTo>
                    <a:pt x="709" y="709"/>
                  </a:lnTo>
                  <a:lnTo>
                    <a:pt x="818" y="600"/>
                  </a:lnTo>
                  <a:lnTo>
                    <a:pt x="872" y="491"/>
                  </a:lnTo>
                  <a:lnTo>
                    <a:pt x="872" y="219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1801;p51">
              <a:extLst>
                <a:ext uri="{FF2B5EF4-FFF2-40B4-BE49-F238E27FC236}">
                  <a16:creationId xmlns:a16="http://schemas.microsoft.com/office/drawing/2014/main" id="{EDE90692-FF65-4DF4-BF98-296FD6CDA0D1}"/>
                </a:ext>
              </a:extLst>
            </p:cNvPr>
            <p:cNvSpPr/>
            <p:nvPr/>
          </p:nvSpPr>
          <p:spPr>
            <a:xfrm>
              <a:off x="2532400" y="2028142"/>
              <a:ext cx="21330" cy="32416"/>
            </a:xfrm>
            <a:custGeom>
              <a:avLst/>
              <a:gdLst/>
              <a:ahLst/>
              <a:cxnLst/>
              <a:rect l="l" t="t" r="r" b="b"/>
              <a:pathLst>
                <a:path w="928" h="1472" extrusionOk="0">
                  <a:moveTo>
                    <a:pt x="873" y="1"/>
                  </a:moveTo>
                  <a:lnTo>
                    <a:pt x="818" y="273"/>
                  </a:lnTo>
                  <a:lnTo>
                    <a:pt x="764" y="437"/>
                  </a:lnTo>
                  <a:lnTo>
                    <a:pt x="655" y="600"/>
                  </a:lnTo>
                  <a:lnTo>
                    <a:pt x="491" y="655"/>
                  </a:lnTo>
                  <a:lnTo>
                    <a:pt x="328" y="655"/>
                  </a:lnTo>
                  <a:lnTo>
                    <a:pt x="219" y="709"/>
                  </a:lnTo>
                  <a:lnTo>
                    <a:pt x="110" y="818"/>
                  </a:lnTo>
                  <a:lnTo>
                    <a:pt x="55" y="927"/>
                  </a:lnTo>
                  <a:lnTo>
                    <a:pt x="1" y="1199"/>
                  </a:lnTo>
                  <a:lnTo>
                    <a:pt x="55" y="1472"/>
                  </a:lnTo>
                  <a:lnTo>
                    <a:pt x="110" y="1199"/>
                  </a:lnTo>
                  <a:lnTo>
                    <a:pt x="164" y="982"/>
                  </a:lnTo>
                  <a:lnTo>
                    <a:pt x="273" y="873"/>
                  </a:lnTo>
                  <a:lnTo>
                    <a:pt x="491" y="818"/>
                  </a:lnTo>
                  <a:lnTo>
                    <a:pt x="600" y="818"/>
                  </a:lnTo>
                  <a:lnTo>
                    <a:pt x="709" y="709"/>
                  </a:lnTo>
                  <a:lnTo>
                    <a:pt x="818" y="655"/>
                  </a:lnTo>
                  <a:lnTo>
                    <a:pt x="873" y="491"/>
                  </a:lnTo>
                  <a:lnTo>
                    <a:pt x="927" y="273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1802;p51">
              <a:extLst>
                <a:ext uri="{FF2B5EF4-FFF2-40B4-BE49-F238E27FC236}">
                  <a16:creationId xmlns:a16="http://schemas.microsoft.com/office/drawing/2014/main" id="{003964C4-DCDA-401A-B82D-5DE9229C0299}"/>
                </a:ext>
              </a:extLst>
            </p:cNvPr>
            <p:cNvSpPr/>
            <p:nvPr/>
          </p:nvSpPr>
          <p:spPr>
            <a:xfrm>
              <a:off x="2782888" y="2066548"/>
              <a:ext cx="21330" cy="31227"/>
            </a:xfrm>
            <a:custGeom>
              <a:avLst/>
              <a:gdLst/>
              <a:ahLst/>
              <a:cxnLst/>
              <a:rect l="l" t="t" r="r" b="b"/>
              <a:pathLst>
                <a:path w="928" h="1418" extrusionOk="0">
                  <a:moveTo>
                    <a:pt x="873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45"/>
                  </a:lnTo>
                  <a:lnTo>
                    <a:pt x="491" y="600"/>
                  </a:lnTo>
                  <a:lnTo>
                    <a:pt x="328" y="654"/>
                  </a:lnTo>
                  <a:lnTo>
                    <a:pt x="219" y="709"/>
                  </a:lnTo>
                  <a:lnTo>
                    <a:pt x="110" y="763"/>
                  </a:lnTo>
                  <a:lnTo>
                    <a:pt x="55" y="927"/>
                  </a:lnTo>
                  <a:lnTo>
                    <a:pt x="1" y="1145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4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1803;p51">
              <a:extLst>
                <a:ext uri="{FF2B5EF4-FFF2-40B4-BE49-F238E27FC236}">
                  <a16:creationId xmlns:a16="http://schemas.microsoft.com/office/drawing/2014/main" id="{6A4EF432-5502-402B-9477-2FF4D409F12B}"/>
                </a:ext>
              </a:extLst>
            </p:cNvPr>
            <p:cNvSpPr/>
            <p:nvPr/>
          </p:nvSpPr>
          <p:spPr>
            <a:xfrm>
              <a:off x="2551201" y="2382142"/>
              <a:ext cx="21307" cy="31227"/>
            </a:xfrm>
            <a:custGeom>
              <a:avLst/>
              <a:gdLst/>
              <a:ahLst/>
              <a:cxnLst/>
              <a:rect l="l" t="t" r="r" b="b"/>
              <a:pathLst>
                <a:path w="927" h="1418" extrusionOk="0">
                  <a:moveTo>
                    <a:pt x="872" y="0"/>
                  </a:moveTo>
                  <a:lnTo>
                    <a:pt x="818" y="218"/>
                  </a:lnTo>
                  <a:lnTo>
                    <a:pt x="763" y="436"/>
                  </a:lnTo>
                  <a:lnTo>
                    <a:pt x="654" y="600"/>
                  </a:lnTo>
                  <a:lnTo>
                    <a:pt x="491" y="600"/>
                  </a:lnTo>
                  <a:lnTo>
                    <a:pt x="327" y="654"/>
                  </a:lnTo>
                  <a:lnTo>
                    <a:pt x="218" y="709"/>
                  </a:lnTo>
                  <a:lnTo>
                    <a:pt x="109" y="818"/>
                  </a:lnTo>
                  <a:lnTo>
                    <a:pt x="55" y="927"/>
                  </a:lnTo>
                  <a:lnTo>
                    <a:pt x="0" y="1199"/>
                  </a:lnTo>
                  <a:lnTo>
                    <a:pt x="55" y="1417"/>
                  </a:lnTo>
                  <a:lnTo>
                    <a:pt x="109" y="1199"/>
                  </a:lnTo>
                  <a:lnTo>
                    <a:pt x="164" y="981"/>
                  </a:lnTo>
                  <a:lnTo>
                    <a:pt x="273" y="872"/>
                  </a:lnTo>
                  <a:lnTo>
                    <a:pt x="491" y="818"/>
                  </a:lnTo>
                  <a:lnTo>
                    <a:pt x="600" y="763"/>
                  </a:lnTo>
                  <a:lnTo>
                    <a:pt x="763" y="709"/>
                  </a:lnTo>
                  <a:lnTo>
                    <a:pt x="818" y="600"/>
                  </a:lnTo>
                  <a:lnTo>
                    <a:pt x="927" y="491"/>
                  </a:lnTo>
                  <a:lnTo>
                    <a:pt x="927" y="218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1804;p51">
              <a:extLst>
                <a:ext uri="{FF2B5EF4-FFF2-40B4-BE49-F238E27FC236}">
                  <a16:creationId xmlns:a16="http://schemas.microsoft.com/office/drawing/2014/main" id="{556E14A4-E6A3-454B-9579-1DAF118861A4}"/>
                </a:ext>
              </a:extLst>
            </p:cNvPr>
            <p:cNvSpPr/>
            <p:nvPr/>
          </p:nvSpPr>
          <p:spPr>
            <a:xfrm>
              <a:off x="2468525" y="2430149"/>
              <a:ext cx="22571" cy="31205"/>
            </a:xfrm>
            <a:custGeom>
              <a:avLst/>
              <a:gdLst/>
              <a:ahLst/>
              <a:cxnLst/>
              <a:rect l="l" t="t" r="r" b="b"/>
              <a:pathLst>
                <a:path w="982" h="1417" extrusionOk="0">
                  <a:moveTo>
                    <a:pt x="927" y="0"/>
                  </a:moveTo>
                  <a:lnTo>
                    <a:pt x="873" y="218"/>
                  </a:lnTo>
                  <a:lnTo>
                    <a:pt x="818" y="436"/>
                  </a:lnTo>
                  <a:lnTo>
                    <a:pt x="655" y="599"/>
                  </a:lnTo>
                  <a:lnTo>
                    <a:pt x="491" y="654"/>
                  </a:lnTo>
                  <a:lnTo>
                    <a:pt x="328" y="654"/>
                  </a:lnTo>
                  <a:lnTo>
                    <a:pt x="219" y="708"/>
                  </a:lnTo>
                  <a:lnTo>
                    <a:pt x="110" y="817"/>
                  </a:lnTo>
                  <a:lnTo>
                    <a:pt x="55" y="926"/>
                  </a:lnTo>
                  <a:lnTo>
                    <a:pt x="1" y="1199"/>
                  </a:lnTo>
                  <a:lnTo>
                    <a:pt x="55" y="1417"/>
                  </a:lnTo>
                  <a:lnTo>
                    <a:pt x="110" y="1199"/>
                  </a:lnTo>
                  <a:lnTo>
                    <a:pt x="164" y="981"/>
                  </a:lnTo>
                  <a:lnTo>
                    <a:pt x="328" y="872"/>
                  </a:lnTo>
                  <a:lnTo>
                    <a:pt x="491" y="817"/>
                  </a:lnTo>
                  <a:lnTo>
                    <a:pt x="655" y="817"/>
                  </a:lnTo>
                  <a:lnTo>
                    <a:pt x="764" y="708"/>
                  </a:lnTo>
                  <a:lnTo>
                    <a:pt x="873" y="654"/>
                  </a:lnTo>
                  <a:lnTo>
                    <a:pt x="927" y="490"/>
                  </a:lnTo>
                  <a:lnTo>
                    <a:pt x="982" y="272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1805;p51">
              <a:extLst>
                <a:ext uri="{FF2B5EF4-FFF2-40B4-BE49-F238E27FC236}">
                  <a16:creationId xmlns:a16="http://schemas.microsoft.com/office/drawing/2014/main" id="{6EB424EF-5C7C-499C-B52D-24DEC78A9E0A}"/>
                </a:ext>
              </a:extLst>
            </p:cNvPr>
            <p:cNvSpPr/>
            <p:nvPr/>
          </p:nvSpPr>
          <p:spPr>
            <a:xfrm>
              <a:off x="2756594" y="19561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382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308" y="218"/>
                  </a:lnTo>
                  <a:lnTo>
                    <a:pt x="1145" y="273"/>
                  </a:lnTo>
                  <a:lnTo>
                    <a:pt x="982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1806;p51">
              <a:extLst>
                <a:ext uri="{FF2B5EF4-FFF2-40B4-BE49-F238E27FC236}">
                  <a16:creationId xmlns:a16="http://schemas.microsoft.com/office/drawing/2014/main" id="{2FCA3BBE-260F-4288-8ECF-0453FF04F6CB}"/>
                </a:ext>
              </a:extLst>
            </p:cNvPr>
            <p:cNvSpPr/>
            <p:nvPr/>
          </p:nvSpPr>
          <p:spPr>
            <a:xfrm>
              <a:off x="2613812" y="2097753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09" y="273"/>
                  </a:lnTo>
                  <a:lnTo>
                    <a:pt x="873" y="327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09"/>
                  </a:lnTo>
                  <a:lnTo>
                    <a:pt x="1254" y="218"/>
                  </a:lnTo>
                  <a:lnTo>
                    <a:pt x="982" y="218"/>
                  </a:lnTo>
                  <a:lnTo>
                    <a:pt x="873" y="109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1807;p51">
              <a:extLst>
                <a:ext uri="{FF2B5EF4-FFF2-40B4-BE49-F238E27FC236}">
                  <a16:creationId xmlns:a16="http://schemas.microsoft.com/office/drawing/2014/main" id="{89B23B59-87DA-4D9A-89E8-1DEADECD4A75}"/>
                </a:ext>
              </a:extLst>
            </p:cNvPr>
            <p:cNvSpPr/>
            <p:nvPr/>
          </p:nvSpPr>
          <p:spPr>
            <a:xfrm>
              <a:off x="2514862" y="2289738"/>
              <a:ext cx="36362" cy="8434"/>
            </a:xfrm>
            <a:custGeom>
              <a:avLst/>
              <a:gdLst/>
              <a:ahLst/>
              <a:cxnLst/>
              <a:rect l="l" t="t" r="r" b="b"/>
              <a:pathLst>
                <a:path w="1582" h="383" extrusionOk="0">
                  <a:moveTo>
                    <a:pt x="328" y="1"/>
                  </a:moveTo>
                  <a:lnTo>
                    <a:pt x="164" y="164"/>
                  </a:lnTo>
                  <a:lnTo>
                    <a:pt x="1" y="382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546" y="164"/>
                  </a:lnTo>
                  <a:lnTo>
                    <a:pt x="709" y="273"/>
                  </a:lnTo>
                  <a:lnTo>
                    <a:pt x="818" y="328"/>
                  </a:lnTo>
                  <a:lnTo>
                    <a:pt x="982" y="382"/>
                  </a:lnTo>
                  <a:lnTo>
                    <a:pt x="1254" y="382"/>
                  </a:lnTo>
                  <a:lnTo>
                    <a:pt x="1363" y="273"/>
                  </a:lnTo>
                  <a:lnTo>
                    <a:pt x="1472" y="164"/>
                  </a:lnTo>
                  <a:lnTo>
                    <a:pt x="1581" y="1"/>
                  </a:lnTo>
                  <a:lnTo>
                    <a:pt x="1363" y="110"/>
                  </a:lnTo>
                  <a:lnTo>
                    <a:pt x="1200" y="219"/>
                  </a:lnTo>
                  <a:lnTo>
                    <a:pt x="1036" y="219"/>
                  </a:lnTo>
                  <a:lnTo>
                    <a:pt x="873" y="110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1808;p51">
              <a:extLst>
                <a:ext uri="{FF2B5EF4-FFF2-40B4-BE49-F238E27FC236}">
                  <a16:creationId xmlns:a16="http://schemas.microsoft.com/office/drawing/2014/main" id="{4EB9C2E5-19F1-4490-A9D3-3AC439D82736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1809;p51">
              <a:extLst>
                <a:ext uri="{FF2B5EF4-FFF2-40B4-BE49-F238E27FC236}">
                  <a16:creationId xmlns:a16="http://schemas.microsoft.com/office/drawing/2014/main" id="{85D889D3-C110-43F2-AADD-01D4FC05A4E4}"/>
                </a:ext>
              </a:extLst>
            </p:cNvPr>
            <p:cNvSpPr/>
            <p:nvPr/>
          </p:nvSpPr>
          <p:spPr>
            <a:xfrm>
              <a:off x="2593769" y="2488947"/>
              <a:ext cx="23" cy="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1810;p51">
              <a:extLst>
                <a:ext uri="{FF2B5EF4-FFF2-40B4-BE49-F238E27FC236}">
                  <a16:creationId xmlns:a16="http://schemas.microsoft.com/office/drawing/2014/main" id="{B818DDFE-67B5-45BF-A812-C3B78C27E98E}"/>
                </a:ext>
              </a:extLst>
            </p:cNvPr>
            <p:cNvSpPr/>
            <p:nvPr/>
          </p:nvSpPr>
          <p:spPr>
            <a:xfrm>
              <a:off x="2749077" y="2269346"/>
              <a:ext cx="36339" cy="9624"/>
            </a:xfrm>
            <a:custGeom>
              <a:avLst/>
              <a:gdLst/>
              <a:ahLst/>
              <a:cxnLst/>
              <a:rect l="l" t="t" r="r" b="b"/>
              <a:pathLst>
                <a:path w="1581" h="437" extrusionOk="0">
                  <a:moveTo>
                    <a:pt x="491" y="0"/>
                  </a:moveTo>
                  <a:lnTo>
                    <a:pt x="328" y="55"/>
                  </a:lnTo>
                  <a:lnTo>
                    <a:pt x="164" y="218"/>
                  </a:lnTo>
                  <a:lnTo>
                    <a:pt x="1" y="436"/>
                  </a:lnTo>
                  <a:lnTo>
                    <a:pt x="1" y="436"/>
                  </a:lnTo>
                  <a:lnTo>
                    <a:pt x="219" y="273"/>
                  </a:lnTo>
                  <a:lnTo>
                    <a:pt x="382" y="164"/>
                  </a:lnTo>
                  <a:lnTo>
                    <a:pt x="600" y="164"/>
                  </a:lnTo>
                  <a:lnTo>
                    <a:pt x="764" y="273"/>
                  </a:lnTo>
                  <a:lnTo>
                    <a:pt x="873" y="382"/>
                  </a:lnTo>
                  <a:lnTo>
                    <a:pt x="982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581" y="0"/>
                  </a:lnTo>
                  <a:lnTo>
                    <a:pt x="1581" y="0"/>
                  </a:lnTo>
                  <a:lnTo>
                    <a:pt x="1417" y="164"/>
                  </a:lnTo>
                  <a:lnTo>
                    <a:pt x="1200" y="273"/>
                  </a:lnTo>
                  <a:lnTo>
                    <a:pt x="1036" y="218"/>
                  </a:lnTo>
                  <a:lnTo>
                    <a:pt x="873" y="164"/>
                  </a:lnTo>
                  <a:lnTo>
                    <a:pt x="764" y="55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1811;p51">
              <a:extLst>
                <a:ext uri="{FF2B5EF4-FFF2-40B4-BE49-F238E27FC236}">
                  <a16:creationId xmlns:a16="http://schemas.microsoft.com/office/drawing/2014/main" id="{F61B720A-D6B4-4A10-BFE6-8B16CF92CA68}"/>
                </a:ext>
              </a:extLst>
            </p:cNvPr>
            <p:cNvSpPr/>
            <p:nvPr/>
          </p:nvSpPr>
          <p:spPr>
            <a:xfrm>
              <a:off x="2658908" y="2408546"/>
              <a:ext cx="37603" cy="9624"/>
            </a:xfrm>
            <a:custGeom>
              <a:avLst/>
              <a:gdLst/>
              <a:ahLst/>
              <a:cxnLst/>
              <a:rect l="l" t="t" r="r" b="b"/>
              <a:pathLst>
                <a:path w="1636" h="437" extrusionOk="0">
                  <a:moveTo>
                    <a:pt x="491" y="0"/>
                  </a:moveTo>
                  <a:lnTo>
                    <a:pt x="327" y="55"/>
                  </a:lnTo>
                  <a:lnTo>
                    <a:pt x="164" y="218"/>
                  </a:lnTo>
                  <a:lnTo>
                    <a:pt x="0" y="436"/>
                  </a:lnTo>
                  <a:lnTo>
                    <a:pt x="218" y="327"/>
                  </a:lnTo>
                  <a:lnTo>
                    <a:pt x="382" y="218"/>
                  </a:lnTo>
                  <a:lnTo>
                    <a:pt x="600" y="218"/>
                  </a:lnTo>
                  <a:lnTo>
                    <a:pt x="763" y="273"/>
                  </a:lnTo>
                  <a:lnTo>
                    <a:pt x="872" y="382"/>
                  </a:lnTo>
                  <a:lnTo>
                    <a:pt x="981" y="436"/>
                  </a:lnTo>
                  <a:lnTo>
                    <a:pt x="1145" y="436"/>
                  </a:lnTo>
                  <a:lnTo>
                    <a:pt x="1254" y="382"/>
                  </a:lnTo>
                  <a:lnTo>
                    <a:pt x="1472" y="218"/>
                  </a:lnTo>
                  <a:lnTo>
                    <a:pt x="1635" y="55"/>
                  </a:lnTo>
                  <a:lnTo>
                    <a:pt x="1417" y="164"/>
                  </a:lnTo>
                  <a:lnTo>
                    <a:pt x="1254" y="273"/>
                  </a:lnTo>
                  <a:lnTo>
                    <a:pt x="1036" y="273"/>
                  </a:lnTo>
                  <a:lnTo>
                    <a:pt x="872" y="164"/>
                  </a:lnTo>
                  <a:lnTo>
                    <a:pt x="763" y="55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1812;p51">
              <a:extLst>
                <a:ext uri="{FF2B5EF4-FFF2-40B4-BE49-F238E27FC236}">
                  <a16:creationId xmlns:a16="http://schemas.microsoft.com/office/drawing/2014/main" id="{F1B1A812-8CB4-4095-9D94-1DAD68F96C48}"/>
                </a:ext>
              </a:extLst>
            </p:cNvPr>
            <p:cNvSpPr/>
            <p:nvPr/>
          </p:nvSpPr>
          <p:spPr>
            <a:xfrm>
              <a:off x="2353302" y="2390532"/>
              <a:ext cx="22571" cy="9624"/>
            </a:xfrm>
            <a:custGeom>
              <a:avLst/>
              <a:gdLst/>
              <a:ahLst/>
              <a:cxnLst/>
              <a:rect l="l" t="t" r="r" b="b"/>
              <a:pathLst>
                <a:path w="982" h="437" extrusionOk="0">
                  <a:moveTo>
                    <a:pt x="55" y="1"/>
                  </a:moveTo>
                  <a:lnTo>
                    <a:pt x="1" y="164"/>
                  </a:lnTo>
                  <a:lnTo>
                    <a:pt x="110" y="273"/>
                  </a:lnTo>
                  <a:lnTo>
                    <a:pt x="219" y="328"/>
                  </a:lnTo>
                  <a:lnTo>
                    <a:pt x="382" y="382"/>
                  </a:lnTo>
                  <a:lnTo>
                    <a:pt x="491" y="437"/>
                  </a:lnTo>
                  <a:lnTo>
                    <a:pt x="655" y="382"/>
                  </a:lnTo>
                  <a:lnTo>
                    <a:pt x="764" y="328"/>
                  </a:lnTo>
                  <a:lnTo>
                    <a:pt x="872" y="219"/>
                  </a:lnTo>
                  <a:lnTo>
                    <a:pt x="981" y="1"/>
                  </a:lnTo>
                  <a:lnTo>
                    <a:pt x="981" y="1"/>
                  </a:lnTo>
                  <a:lnTo>
                    <a:pt x="764" y="164"/>
                  </a:lnTo>
                  <a:lnTo>
                    <a:pt x="600" y="219"/>
                  </a:lnTo>
                  <a:lnTo>
                    <a:pt x="437" y="219"/>
                  </a:lnTo>
                  <a:lnTo>
                    <a:pt x="273" y="110"/>
                  </a:lnTo>
                  <a:lnTo>
                    <a:pt x="164" y="5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1813;p51">
              <a:extLst>
                <a:ext uri="{FF2B5EF4-FFF2-40B4-BE49-F238E27FC236}">
                  <a16:creationId xmlns:a16="http://schemas.microsoft.com/office/drawing/2014/main" id="{CA705732-F9E7-4D64-867E-E1340A05BC2E}"/>
                </a:ext>
              </a:extLst>
            </p:cNvPr>
            <p:cNvSpPr/>
            <p:nvPr/>
          </p:nvSpPr>
          <p:spPr>
            <a:xfrm>
              <a:off x="2438484" y="2102553"/>
              <a:ext cx="36339" cy="8412"/>
            </a:xfrm>
            <a:custGeom>
              <a:avLst/>
              <a:gdLst/>
              <a:ahLst/>
              <a:cxnLst/>
              <a:rect l="l" t="t" r="r" b="b"/>
              <a:pathLst>
                <a:path w="1581" h="382" extrusionOk="0">
                  <a:moveTo>
                    <a:pt x="327" y="0"/>
                  </a:moveTo>
                  <a:lnTo>
                    <a:pt x="163" y="164"/>
                  </a:lnTo>
                  <a:lnTo>
                    <a:pt x="0" y="382"/>
                  </a:lnTo>
                  <a:lnTo>
                    <a:pt x="218" y="273"/>
                  </a:lnTo>
                  <a:lnTo>
                    <a:pt x="381" y="164"/>
                  </a:lnTo>
                  <a:lnTo>
                    <a:pt x="599" y="164"/>
                  </a:lnTo>
                  <a:lnTo>
                    <a:pt x="763" y="273"/>
                  </a:lnTo>
                  <a:lnTo>
                    <a:pt x="872" y="327"/>
                  </a:lnTo>
                  <a:lnTo>
                    <a:pt x="981" y="382"/>
                  </a:lnTo>
                  <a:lnTo>
                    <a:pt x="1253" y="382"/>
                  </a:lnTo>
                  <a:lnTo>
                    <a:pt x="1362" y="273"/>
                  </a:lnTo>
                  <a:lnTo>
                    <a:pt x="1471" y="218"/>
                  </a:lnTo>
                  <a:lnTo>
                    <a:pt x="1580" y="0"/>
                  </a:lnTo>
                  <a:lnTo>
                    <a:pt x="1580" y="0"/>
                  </a:lnTo>
                  <a:lnTo>
                    <a:pt x="1417" y="109"/>
                  </a:lnTo>
                  <a:lnTo>
                    <a:pt x="1199" y="218"/>
                  </a:lnTo>
                  <a:lnTo>
                    <a:pt x="1035" y="218"/>
                  </a:lnTo>
                  <a:lnTo>
                    <a:pt x="872" y="109"/>
                  </a:lnTo>
                  <a:lnTo>
                    <a:pt x="763" y="5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1814;p51">
              <a:extLst>
                <a:ext uri="{FF2B5EF4-FFF2-40B4-BE49-F238E27FC236}">
                  <a16:creationId xmlns:a16="http://schemas.microsoft.com/office/drawing/2014/main" id="{AF67E8B3-AE60-4092-8E0F-EAF536D11C3F}"/>
                </a:ext>
              </a:extLst>
            </p:cNvPr>
            <p:cNvSpPr/>
            <p:nvPr/>
          </p:nvSpPr>
          <p:spPr>
            <a:xfrm>
              <a:off x="2812952" y="1977756"/>
              <a:ext cx="71414" cy="395995"/>
            </a:xfrm>
            <a:custGeom>
              <a:avLst/>
              <a:gdLst/>
              <a:ahLst/>
              <a:cxnLst/>
              <a:rect l="l" t="t" r="r" b="b"/>
              <a:pathLst>
                <a:path w="3107" h="17982" extrusionOk="0">
                  <a:moveTo>
                    <a:pt x="1" y="0"/>
                  </a:moveTo>
                  <a:lnTo>
                    <a:pt x="55" y="164"/>
                  </a:lnTo>
                  <a:lnTo>
                    <a:pt x="709" y="1417"/>
                  </a:lnTo>
                  <a:lnTo>
                    <a:pt x="1363" y="2725"/>
                  </a:lnTo>
                  <a:lnTo>
                    <a:pt x="1690" y="3433"/>
                  </a:lnTo>
                  <a:lnTo>
                    <a:pt x="1962" y="4141"/>
                  </a:lnTo>
                  <a:lnTo>
                    <a:pt x="2235" y="4850"/>
                  </a:lnTo>
                  <a:lnTo>
                    <a:pt x="2507" y="5558"/>
                  </a:lnTo>
                  <a:lnTo>
                    <a:pt x="2616" y="6266"/>
                  </a:lnTo>
                  <a:lnTo>
                    <a:pt x="2671" y="7029"/>
                  </a:lnTo>
                  <a:lnTo>
                    <a:pt x="2616" y="7792"/>
                  </a:lnTo>
                  <a:lnTo>
                    <a:pt x="2507" y="8501"/>
                  </a:lnTo>
                  <a:lnTo>
                    <a:pt x="2344" y="9263"/>
                  </a:lnTo>
                  <a:lnTo>
                    <a:pt x="2071" y="9972"/>
                  </a:lnTo>
                  <a:lnTo>
                    <a:pt x="1744" y="10626"/>
                  </a:lnTo>
                  <a:lnTo>
                    <a:pt x="1363" y="11280"/>
                  </a:lnTo>
                  <a:lnTo>
                    <a:pt x="1309" y="11334"/>
                  </a:lnTo>
                  <a:lnTo>
                    <a:pt x="1309" y="11443"/>
                  </a:lnTo>
                  <a:lnTo>
                    <a:pt x="1799" y="14713"/>
                  </a:lnTo>
                  <a:lnTo>
                    <a:pt x="2289" y="17764"/>
                  </a:lnTo>
                  <a:lnTo>
                    <a:pt x="2289" y="17982"/>
                  </a:lnTo>
                  <a:lnTo>
                    <a:pt x="2344" y="17982"/>
                  </a:lnTo>
                  <a:lnTo>
                    <a:pt x="2344" y="17764"/>
                  </a:lnTo>
                  <a:lnTo>
                    <a:pt x="2071" y="14713"/>
                  </a:lnTo>
                  <a:lnTo>
                    <a:pt x="1747" y="11412"/>
                  </a:lnTo>
                  <a:lnTo>
                    <a:pt x="2126" y="10844"/>
                  </a:lnTo>
                  <a:lnTo>
                    <a:pt x="2453" y="10135"/>
                  </a:lnTo>
                  <a:lnTo>
                    <a:pt x="2725" y="9372"/>
                  </a:lnTo>
                  <a:lnTo>
                    <a:pt x="2943" y="8610"/>
                  </a:lnTo>
                  <a:lnTo>
                    <a:pt x="3052" y="7847"/>
                  </a:lnTo>
                  <a:lnTo>
                    <a:pt x="3107" y="7029"/>
                  </a:lnTo>
                  <a:lnTo>
                    <a:pt x="3052" y="6212"/>
                  </a:lnTo>
                  <a:lnTo>
                    <a:pt x="2834" y="5449"/>
                  </a:lnTo>
                  <a:lnTo>
                    <a:pt x="2562" y="4741"/>
                  </a:lnTo>
                  <a:lnTo>
                    <a:pt x="2289" y="3978"/>
                  </a:lnTo>
                  <a:lnTo>
                    <a:pt x="1962" y="3324"/>
                  </a:lnTo>
                  <a:lnTo>
                    <a:pt x="1581" y="2616"/>
                  </a:lnTo>
                  <a:lnTo>
                    <a:pt x="873" y="1308"/>
                  </a:lnTo>
                  <a:lnTo>
                    <a:pt x="5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1815;p51">
              <a:extLst>
                <a:ext uri="{FF2B5EF4-FFF2-40B4-BE49-F238E27FC236}">
                  <a16:creationId xmlns:a16="http://schemas.microsoft.com/office/drawing/2014/main" id="{F02E16A1-EC91-493E-94C1-49FC0DBE4BDE}"/>
                </a:ext>
              </a:extLst>
            </p:cNvPr>
            <p:cNvSpPr/>
            <p:nvPr/>
          </p:nvSpPr>
          <p:spPr>
            <a:xfrm>
              <a:off x="2834259" y="1999337"/>
              <a:ext cx="17537" cy="48029"/>
            </a:xfrm>
            <a:custGeom>
              <a:avLst/>
              <a:gdLst/>
              <a:ahLst/>
              <a:cxnLst/>
              <a:rect l="l" t="t" r="r" b="b"/>
              <a:pathLst>
                <a:path w="763" h="2181" extrusionOk="0">
                  <a:moveTo>
                    <a:pt x="0" y="1"/>
                  </a:moveTo>
                  <a:lnTo>
                    <a:pt x="164" y="546"/>
                  </a:lnTo>
                  <a:lnTo>
                    <a:pt x="327" y="1091"/>
                  </a:lnTo>
                  <a:lnTo>
                    <a:pt x="545" y="1636"/>
                  </a:lnTo>
                  <a:lnTo>
                    <a:pt x="763" y="2181"/>
                  </a:lnTo>
                  <a:lnTo>
                    <a:pt x="763" y="1854"/>
                  </a:lnTo>
                  <a:lnTo>
                    <a:pt x="708" y="1581"/>
                  </a:lnTo>
                  <a:lnTo>
                    <a:pt x="545" y="1036"/>
                  </a:lnTo>
                  <a:lnTo>
                    <a:pt x="327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1816;p51">
              <a:extLst>
                <a:ext uri="{FF2B5EF4-FFF2-40B4-BE49-F238E27FC236}">
                  <a16:creationId xmlns:a16="http://schemas.microsoft.com/office/drawing/2014/main" id="{4E2E0606-C44A-4AE5-86F5-69A07385DFA6}"/>
                </a:ext>
              </a:extLst>
            </p:cNvPr>
            <p:cNvSpPr/>
            <p:nvPr/>
          </p:nvSpPr>
          <p:spPr>
            <a:xfrm>
              <a:off x="2116582" y="1838556"/>
              <a:ext cx="485991" cy="644401"/>
            </a:xfrm>
            <a:custGeom>
              <a:avLst/>
              <a:gdLst/>
              <a:ahLst/>
              <a:cxnLst/>
              <a:rect l="l" t="t" r="r" b="b"/>
              <a:pathLst>
                <a:path w="21144" h="29262" extrusionOk="0">
                  <a:moveTo>
                    <a:pt x="20380" y="0"/>
                  </a:moveTo>
                  <a:lnTo>
                    <a:pt x="20108" y="55"/>
                  </a:lnTo>
                  <a:lnTo>
                    <a:pt x="19672" y="109"/>
                  </a:lnTo>
                  <a:lnTo>
                    <a:pt x="19236" y="273"/>
                  </a:lnTo>
                  <a:lnTo>
                    <a:pt x="18637" y="545"/>
                  </a:lnTo>
                  <a:lnTo>
                    <a:pt x="17710" y="1035"/>
                  </a:lnTo>
                  <a:lnTo>
                    <a:pt x="16566" y="1689"/>
                  </a:lnTo>
                  <a:lnTo>
                    <a:pt x="15258" y="2507"/>
                  </a:lnTo>
                  <a:lnTo>
                    <a:pt x="13842" y="3488"/>
                  </a:lnTo>
                  <a:lnTo>
                    <a:pt x="12261" y="4523"/>
                  </a:lnTo>
                  <a:lnTo>
                    <a:pt x="10627" y="5667"/>
                  </a:lnTo>
                  <a:lnTo>
                    <a:pt x="8992" y="6866"/>
                  </a:lnTo>
                  <a:lnTo>
                    <a:pt x="7412" y="8065"/>
                  </a:lnTo>
                  <a:lnTo>
                    <a:pt x="5831" y="9318"/>
                  </a:lnTo>
                  <a:lnTo>
                    <a:pt x="4360" y="10571"/>
                  </a:lnTo>
                  <a:lnTo>
                    <a:pt x="3052" y="11770"/>
                  </a:lnTo>
                  <a:lnTo>
                    <a:pt x="1963" y="12914"/>
                  </a:lnTo>
                  <a:lnTo>
                    <a:pt x="1472" y="13514"/>
                  </a:lnTo>
                  <a:lnTo>
                    <a:pt x="1036" y="14004"/>
                  </a:lnTo>
                  <a:lnTo>
                    <a:pt x="709" y="14495"/>
                  </a:lnTo>
                  <a:lnTo>
                    <a:pt x="437" y="14985"/>
                  </a:lnTo>
                  <a:lnTo>
                    <a:pt x="219" y="15421"/>
                  </a:lnTo>
                  <a:lnTo>
                    <a:pt x="110" y="15857"/>
                  </a:lnTo>
                  <a:lnTo>
                    <a:pt x="55" y="16238"/>
                  </a:lnTo>
                  <a:lnTo>
                    <a:pt x="1" y="16674"/>
                  </a:lnTo>
                  <a:lnTo>
                    <a:pt x="55" y="17110"/>
                  </a:lnTo>
                  <a:lnTo>
                    <a:pt x="110" y="17546"/>
                  </a:lnTo>
                  <a:lnTo>
                    <a:pt x="273" y="18527"/>
                  </a:lnTo>
                  <a:lnTo>
                    <a:pt x="600" y="19508"/>
                  </a:lnTo>
                  <a:lnTo>
                    <a:pt x="1036" y="20543"/>
                  </a:lnTo>
                  <a:lnTo>
                    <a:pt x="1527" y="21578"/>
                  </a:lnTo>
                  <a:lnTo>
                    <a:pt x="2072" y="22614"/>
                  </a:lnTo>
                  <a:lnTo>
                    <a:pt x="2671" y="23649"/>
                  </a:lnTo>
                  <a:lnTo>
                    <a:pt x="3325" y="24630"/>
                  </a:lnTo>
                  <a:lnTo>
                    <a:pt x="3924" y="25556"/>
                  </a:lnTo>
                  <a:lnTo>
                    <a:pt x="4578" y="26374"/>
                  </a:lnTo>
                  <a:lnTo>
                    <a:pt x="5177" y="27191"/>
                  </a:lnTo>
                  <a:lnTo>
                    <a:pt x="5777" y="27845"/>
                  </a:lnTo>
                  <a:lnTo>
                    <a:pt x="6322" y="28444"/>
                  </a:lnTo>
                  <a:lnTo>
                    <a:pt x="6758" y="28880"/>
                  </a:lnTo>
                  <a:lnTo>
                    <a:pt x="7139" y="29207"/>
                  </a:lnTo>
                  <a:lnTo>
                    <a:pt x="7248" y="29262"/>
                  </a:lnTo>
                  <a:lnTo>
                    <a:pt x="7575" y="29262"/>
                  </a:lnTo>
                  <a:lnTo>
                    <a:pt x="7739" y="29153"/>
                  </a:lnTo>
                  <a:lnTo>
                    <a:pt x="8066" y="28826"/>
                  </a:lnTo>
                  <a:lnTo>
                    <a:pt x="8447" y="28335"/>
                  </a:lnTo>
                  <a:lnTo>
                    <a:pt x="8883" y="27736"/>
                  </a:lnTo>
                  <a:lnTo>
                    <a:pt x="9319" y="27028"/>
                  </a:lnTo>
                  <a:lnTo>
                    <a:pt x="10136" y="25338"/>
                  </a:lnTo>
                  <a:lnTo>
                    <a:pt x="10899" y="23595"/>
                  </a:lnTo>
                  <a:lnTo>
                    <a:pt x="11553" y="21905"/>
                  </a:lnTo>
                  <a:lnTo>
                    <a:pt x="11989" y="20543"/>
                  </a:lnTo>
                  <a:lnTo>
                    <a:pt x="12152" y="19998"/>
                  </a:lnTo>
                  <a:lnTo>
                    <a:pt x="12207" y="19617"/>
                  </a:lnTo>
                  <a:lnTo>
                    <a:pt x="12152" y="19453"/>
                  </a:lnTo>
                  <a:lnTo>
                    <a:pt x="11934" y="19126"/>
                  </a:lnTo>
                  <a:lnTo>
                    <a:pt x="11389" y="18255"/>
                  </a:lnTo>
                  <a:lnTo>
                    <a:pt x="11117" y="17764"/>
                  </a:lnTo>
                  <a:lnTo>
                    <a:pt x="10954" y="17328"/>
                  </a:lnTo>
                  <a:lnTo>
                    <a:pt x="10790" y="16892"/>
                  </a:lnTo>
                  <a:lnTo>
                    <a:pt x="10790" y="16674"/>
                  </a:lnTo>
                  <a:lnTo>
                    <a:pt x="10845" y="16511"/>
                  </a:lnTo>
                  <a:lnTo>
                    <a:pt x="10954" y="16238"/>
                  </a:lnTo>
                  <a:lnTo>
                    <a:pt x="11226" y="15802"/>
                  </a:lnTo>
                  <a:lnTo>
                    <a:pt x="12152" y="14440"/>
                  </a:lnTo>
                  <a:lnTo>
                    <a:pt x="14931" y="10680"/>
                  </a:lnTo>
                  <a:lnTo>
                    <a:pt x="17928" y="6648"/>
                  </a:lnTo>
                  <a:lnTo>
                    <a:pt x="19127" y="4959"/>
                  </a:lnTo>
                  <a:lnTo>
                    <a:pt x="19945" y="3760"/>
                  </a:lnTo>
                  <a:lnTo>
                    <a:pt x="20489" y="2888"/>
                  </a:lnTo>
                  <a:lnTo>
                    <a:pt x="20871" y="2071"/>
                  </a:lnTo>
                  <a:lnTo>
                    <a:pt x="21089" y="1362"/>
                  </a:lnTo>
                  <a:lnTo>
                    <a:pt x="21143" y="1035"/>
                  </a:lnTo>
                  <a:lnTo>
                    <a:pt x="21143" y="763"/>
                  </a:lnTo>
                  <a:lnTo>
                    <a:pt x="21089" y="491"/>
                  </a:lnTo>
                  <a:lnTo>
                    <a:pt x="21034" y="327"/>
                  </a:lnTo>
                  <a:lnTo>
                    <a:pt x="20871" y="164"/>
                  </a:lnTo>
                  <a:lnTo>
                    <a:pt x="20653" y="55"/>
                  </a:lnTo>
                  <a:lnTo>
                    <a:pt x="2038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1817;p51">
              <a:extLst>
                <a:ext uri="{FF2B5EF4-FFF2-40B4-BE49-F238E27FC236}">
                  <a16:creationId xmlns:a16="http://schemas.microsoft.com/office/drawing/2014/main" id="{3302C958-312C-4090-9702-0ED8B8DDBE18}"/>
                </a:ext>
              </a:extLst>
            </p:cNvPr>
            <p:cNvSpPr/>
            <p:nvPr/>
          </p:nvSpPr>
          <p:spPr>
            <a:xfrm>
              <a:off x="2235574" y="2228540"/>
              <a:ext cx="304365" cy="339620"/>
            </a:xfrm>
            <a:custGeom>
              <a:avLst/>
              <a:gdLst/>
              <a:ahLst/>
              <a:cxnLst/>
              <a:rect l="l" t="t" r="r" b="b"/>
              <a:pathLst>
                <a:path w="13242" h="15422" extrusionOk="0">
                  <a:moveTo>
                    <a:pt x="7030" y="1"/>
                  </a:moveTo>
                  <a:lnTo>
                    <a:pt x="6812" y="491"/>
                  </a:lnTo>
                  <a:lnTo>
                    <a:pt x="6539" y="872"/>
                  </a:lnTo>
                  <a:lnTo>
                    <a:pt x="6158" y="1254"/>
                  </a:lnTo>
                  <a:lnTo>
                    <a:pt x="5777" y="1526"/>
                  </a:lnTo>
                  <a:lnTo>
                    <a:pt x="4959" y="1908"/>
                  </a:lnTo>
                  <a:lnTo>
                    <a:pt x="4251" y="2235"/>
                  </a:lnTo>
                  <a:lnTo>
                    <a:pt x="3978" y="2398"/>
                  </a:lnTo>
                  <a:lnTo>
                    <a:pt x="3706" y="2616"/>
                  </a:lnTo>
                  <a:lnTo>
                    <a:pt x="3488" y="2834"/>
                  </a:lnTo>
                  <a:lnTo>
                    <a:pt x="3324" y="3052"/>
                  </a:lnTo>
                  <a:lnTo>
                    <a:pt x="3215" y="3270"/>
                  </a:lnTo>
                  <a:lnTo>
                    <a:pt x="3161" y="3488"/>
                  </a:lnTo>
                  <a:lnTo>
                    <a:pt x="3106" y="3760"/>
                  </a:lnTo>
                  <a:lnTo>
                    <a:pt x="3106" y="3978"/>
                  </a:lnTo>
                  <a:lnTo>
                    <a:pt x="3106" y="4196"/>
                  </a:lnTo>
                  <a:lnTo>
                    <a:pt x="3215" y="4469"/>
                  </a:lnTo>
                  <a:lnTo>
                    <a:pt x="3324" y="4687"/>
                  </a:lnTo>
                  <a:lnTo>
                    <a:pt x="3433" y="4850"/>
                  </a:lnTo>
                  <a:lnTo>
                    <a:pt x="3215" y="4905"/>
                  </a:lnTo>
                  <a:lnTo>
                    <a:pt x="2997" y="4959"/>
                  </a:lnTo>
                  <a:lnTo>
                    <a:pt x="2671" y="5068"/>
                  </a:lnTo>
                  <a:lnTo>
                    <a:pt x="2344" y="5177"/>
                  </a:lnTo>
                  <a:lnTo>
                    <a:pt x="2071" y="5395"/>
                  </a:lnTo>
                  <a:lnTo>
                    <a:pt x="1799" y="5722"/>
                  </a:lnTo>
                  <a:lnTo>
                    <a:pt x="1581" y="6104"/>
                  </a:lnTo>
                  <a:lnTo>
                    <a:pt x="1526" y="6322"/>
                  </a:lnTo>
                  <a:lnTo>
                    <a:pt x="1526" y="6539"/>
                  </a:lnTo>
                  <a:lnTo>
                    <a:pt x="1635" y="6812"/>
                  </a:lnTo>
                  <a:lnTo>
                    <a:pt x="1744" y="7030"/>
                  </a:lnTo>
                  <a:lnTo>
                    <a:pt x="1962" y="7411"/>
                  </a:lnTo>
                  <a:lnTo>
                    <a:pt x="2071" y="7575"/>
                  </a:lnTo>
                  <a:lnTo>
                    <a:pt x="1799" y="7629"/>
                  </a:lnTo>
                  <a:lnTo>
                    <a:pt x="1581" y="7684"/>
                  </a:lnTo>
                  <a:lnTo>
                    <a:pt x="1363" y="7793"/>
                  </a:lnTo>
                  <a:lnTo>
                    <a:pt x="1145" y="7902"/>
                  </a:lnTo>
                  <a:lnTo>
                    <a:pt x="981" y="8065"/>
                  </a:lnTo>
                  <a:lnTo>
                    <a:pt x="818" y="8283"/>
                  </a:lnTo>
                  <a:lnTo>
                    <a:pt x="709" y="8501"/>
                  </a:lnTo>
                  <a:lnTo>
                    <a:pt x="600" y="8719"/>
                  </a:lnTo>
                  <a:lnTo>
                    <a:pt x="545" y="9046"/>
                  </a:lnTo>
                  <a:lnTo>
                    <a:pt x="545" y="9319"/>
                  </a:lnTo>
                  <a:lnTo>
                    <a:pt x="600" y="9591"/>
                  </a:lnTo>
                  <a:lnTo>
                    <a:pt x="709" y="9809"/>
                  </a:lnTo>
                  <a:lnTo>
                    <a:pt x="981" y="10190"/>
                  </a:lnTo>
                  <a:lnTo>
                    <a:pt x="1090" y="10299"/>
                  </a:lnTo>
                  <a:lnTo>
                    <a:pt x="927" y="10408"/>
                  </a:lnTo>
                  <a:lnTo>
                    <a:pt x="545" y="10735"/>
                  </a:lnTo>
                  <a:lnTo>
                    <a:pt x="327" y="10953"/>
                  </a:lnTo>
                  <a:lnTo>
                    <a:pt x="164" y="11226"/>
                  </a:lnTo>
                  <a:lnTo>
                    <a:pt x="55" y="11553"/>
                  </a:lnTo>
                  <a:lnTo>
                    <a:pt x="0" y="11880"/>
                  </a:lnTo>
                  <a:lnTo>
                    <a:pt x="55" y="12043"/>
                  </a:lnTo>
                  <a:lnTo>
                    <a:pt x="109" y="12261"/>
                  </a:lnTo>
                  <a:lnTo>
                    <a:pt x="327" y="12642"/>
                  </a:lnTo>
                  <a:lnTo>
                    <a:pt x="654" y="13024"/>
                  </a:lnTo>
                  <a:lnTo>
                    <a:pt x="1090" y="13405"/>
                  </a:lnTo>
                  <a:lnTo>
                    <a:pt x="1635" y="13787"/>
                  </a:lnTo>
                  <a:lnTo>
                    <a:pt x="2235" y="14168"/>
                  </a:lnTo>
                  <a:lnTo>
                    <a:pt x="2943" y="14495"/>
                  </a:lnTo>
                  <a:lnTo>
                    <a:pt x="3651" y="14822"/>
                  </a:lnTo>
                  <a:lnTo>
                    <a:pt x="4360" y="15040"/>
                  </a:lnTo>
                  <a:lnTo>
                    <a:pt x="5123" y="15258"/>
                  </a:lnTo>
                  <a:lnTo>
                    <a:pt x="5831" y="15367"/>
                  </a:lnTo>
                  <a:lnTo>
                    <a:pt x="6594" y="15421"/>
                  </a:lnTo>
                  <a:lnTo>
                    <a:pt x="7248" y="15421"/>
                  </a:lnTo>
                  <a:lnTo>
                    <a:pt x="7847" y="15312"/>
                  </a:lnTo>
                  <a:lnTo>
                    <a:pt x="8120" y="15203"/>
                  </a:lnTo>
                  <a:lnTo>
                    <a:pt x="8392" y="15095"/>
                  </a:lnTo>
                  <a:lnTo>
                    <a:pt x="8610" y="14931"/>
                  </a:lnTo>
                  <a:lnTo>
                    <a:pt x="8828" y="14768"/>
                  </a:lnTo>
                  <a:lnTo>
                    <a:pt x="8991" y="14604"/>
                  </a:lnTo>
                  <a:lnTo>
                    <a:pt x="9100" y="14386"/>
                  </a:lnTo>
                  <a:lnTo>
                    <a:pt x="9155" y="14277"/>
                  </a:lnTo>
                  <a:lnTo>
                    <a:pt x="9155" y="14114"/>
                  </a:lnTo>
                  <a:lnTo>
                    <a:pt x="9100" y="13950"/>
                  </a:lnTo>
                  <a:lnTo>
                    <a:pt x="9046" y="13841"/>
                  </a:lnTo>
                  <a:lnTo>
                    <a:pt x="8882" y="13569"/>
                  </a:lnTo>
                  <a:lnTo>
                    <a:pt x="8665" y="13405"/>
                  </a:lnTo>
                  <a:lnTo>
                    <a:pt x="8392" y="13242"/>
                  </a:lnTo>
                  <a:lnTo>
                    <a:pt x="8174" y="13133"/>
                  </a:lnTo>
                  <a:lnTo>
                    <a:pt x="8556" y="13187"/>
                  </a:lnTo>
                  <a:lnTo>
                    <a:pt x="9046" y="13187"/>
                  </a:lnTo>
                  <a:lnTo>
                    <a:pt x="9536" y="13133"/>
                  </a:lnTo>
                  <a:lnTo>
                    <a:pt x="10136" y="13024"/>
                  </a:lnTo>
                  <a:lnTo>
                    <a:pt x="10681" y="12860"/>
                  </a:lnTo>
                  <a:lnTo>
                    <a:pt x="10899" y="12697"/>
                  </a:lnTo>
                  <a:lnTo>
                    <a:pt x="11117" y="12533"/>
                  </a:lnTo>
                  <a:lnTo>
                    <a:pt x="11280" y="12315"/>
                  </a:lnTo>
                  <a:lnTo>
                    <a:pt x="11444" y="12098"/>
                  </a:lnTo>
                  <a:lnTo>
                    <a:pt x="11553" y="11825"/>
                  </a:lnTo>
                  <a:lnTo>
                    <a:pt x="11553" y="11607"/>
                  </a:lnTo>
                  <a:lnTo>
                    <a:pt x="11553" y="11389"/>
                  </a:lnTo>
                  <a:lnTo>
                    <a:pt x="11498" y="11171"/>
                  </a:lnTo>
                  <a:lnTo>
                    <a:pt x="11389" y="11008"/>
                  </a:lnTo>
                  <a:lnTo>
                    <a:pt x="11280" y="10844"/>
                  </a:lnTo>
                  <a:lnTo>
                    <a:pt x="10953" y="10517"/>
                  </a:lnTo>
                  <a:lnTo>
                    <a:pt x="10626" y="10299"/>
                  </a:lnTo>
                  <a:lnTo>
                    <a:pt x="10245" y="10136"/>
                  </a:lnTo>
                  <a:lnTo>
                    <a:pt x="9863" y="9972"/>
                  </a:lnTo>
                  <a:lnTo>
                    <a:pt x="10790" y="9972"/>
                  </a:lnTo>
                  <a:lnTo>
                    <a:pt x="11280" y="9918"/>
                  </a:lnTo>
                  <a:lnTo>
                    <a:pt x="11771" y="9809"/>
                  </a:lnTo>
                  <a:lnTo>
                    <a:pt x="12261" y="9591"/>
                  </a:lnTo>
                  <a:lnTo>
                    <a:pt x="12479" y="9427"/>
                  </a:lnTo>
                  <a:lnTo>
                    <a:pt x="12642" y="9264"/>
                  </a:lnTo>
                  <a:lnTo>
                    <a:pt x="12806" y="9046"/>
                  </a:lnTo>
                  <a:lnTo>
                    <a:pt x="12969" y="8774"/>
                  </a:lnTo>
                  <a:lnTo>
                    <a:pt x="13024" y="8501"/>
                  </a:lnTo>
                  <a:lnTo>
                    <a:pt x="13024" y="8283"/>
                  </a:lnTo>
                  <a:lnTo>
                    <a:pt x="12969" y="8065"/>
                  </a:lnTo>
                  <a:lnTo>
                    <a:pt x="12915" y="7847"/>
                  </a:lnTo>
                  <a:lnTo>
                    <a:pt x="12806" y="7684"/>
                  </a:lnTo>
                  <a:lnTo>
                    <a:pt x="12642" y="7520"/>
                  </a:lnTo>
                  <a:lnTo>
                    <a:pt x="12315" y="7248"/>
                  </a:lnTo>
                  <a:lnTo>
                    <a:pt x="11934" y="7084"/>
                  </a:lnTo>
                  <a:lnTo>
                    <a:pt x="11553" y="6975"/>
                  </a:lnTo>
                  <a:lnTo>
                    <a:pt x="11171" y="6866"/>
                  </a:lnTo>
                  <a:lnTo>
                    <a:pt x="11498" y="6757"/>
                  </a:lnTo>
                  <a:lnTo>
                    <a:pt x="11825" y="6648"/>
                  </a:lnTo>
                  <a:lnTo>
                    <a:pt x="12206" y="6485"/>
                  </a:lnTo>
                  <a:lnTo>
                    <a:pt x="12533" y="6267"/>
                  </a:lnTo>
                  <a:lnTo>
                    <a:pt x="12860" y="5995"/>
                  </a:lnTo>
                  <a:lnTo>
                    <a:pt x="13078" y="5668"/>
                  </a:lnTo>
                  <a:lnTo>
                    <a:pt x="13187" y="5450"/>
                  </a:lnTo>
                  <a:lnTo>
                    <a:pt x="13242" y="5232"/>
                  </a:lnTo>
                  <a:lnTo>
                    <a:pt x="13187" y="4905"/>
                  </a:lnTo>
                  <a:lnTo>
                    <a:pt x="13078" y="4578"/>
                  </a:lnTo>
                  <a:lnTo>
                    <a:pt x="12860" y="4360"/>
                  </a:lnTo>
                  <a:lnTo>
                    <a:pt x="12533" y="4142"/>
                  </a:lnTo>
                  <a:lnTo>
                    <a:pt x="12152" y="3978"/>
                  </a:lnTo>
                  <a:lnTo>
                    <a:pt x="11662" y="3815"/>
                  </a:lnTo>
                  <a:lnTo>
                    <a:pt x="10681" y="3597"/>
                  </a:lnTo>
                  <a:lnTo>
                    <a:pt x="8501" y="3325"/>
                  </a:lnTo>
                  <a:lnTo>
                    <a:pt x="8011" y="3216"/>
                  </a:lnTo>
                  <a:lnTo>
                    <a:pt x="7575" y="3107"/>
                  </a:lnTo>
                  <a:lnTo>
                    <a:pt x="7193" y="2943"/>
                  </a:lnTo>
                  <a:lnTo>
                    <a:pt x="6921" y="2780"/>
                  </a:lnTo>
                  <a:lnTo>
                    <a:pt x="6975" y="1417"/>
                  </a:lnTo>
                  <a:lnTo>
                    <a:pt x="703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1818;p51">
              <a:extLst>
                <a:ext uri="{FF2B5EF4-FFF2-40B4-BE49-F238E27FC236}">
                  <a16:creationId xmlns:a16="http://schemas.microsoft.com/office/drawing/2014/main" id="{9271CEA8-3A34-4C89-9E74-B492E18E157D}"/>
                </a:ext>
              </a:extLst>
            </p:cNvPr>
            <p:cNvSpPr/>
            <p:nvPr/>
          </p:nvSpPr>
          <p:spPr>
            <a:xfrm>
              <a:off x="2263133" y="2458932"/>
              <a:ext cx="164088" cy="60031"/>
            </a:xfrm>
            <a:custGeom>
              <a:avLst/>
              <a:gdLst/>
              <a:ahLst/>
              <a:cxnLst/>
              <a:rect l="l" t="t" r="r" b="b"/>
              <a:pathLst>
                <a:path w="7139" h="2726" extrusionOk="0">
                  <a:moveTo>
                    <a:pt x="0" y="1"/>
                  </a:moveTo>
                  <a:lnTo>
                    <a:pt x="763" y="600"/>
                  </a:lnTo>
                  <a:lnTo>
                    <a:pt x="1581" y="1091"/>
                  </a:lnTo>
                  <a:lnTo>
                    <a:pt x="2452" y="1527"/>
                  </a:lnTo>
                  <a:lnTo>
                    <a:pt x="3324" y="1908"/>
                  </a:lnTo>
                  <a:lnTo>
                    <a:pt x="4251" y="2235"/>
                  </a:lnTo>
                  <a:lnTo>
                    <a:pt x="5177" y="2453"/>
                  </a:lnTo>
                  <a:lnTo>
                    <a:pt x="6103" y="2616"/>
                  </a:lnTo>
                  <a:lnTo>
                    <a:pt x="7030" y="2725"/>
                  </a:lnTo>
                  <a:lnTo>
                    <a:pt x="7084" y="2725"/>
                  </a:lnTo>
                  <a:lnTo>
                    <a:pt x="7139" y="2671"/>
                  </a:lnTo>
                  <a:lnTo>
                    <a:pt x="7139" y="2616"/>
                  </a:lnTo>
                  <a:lnTo>
                    <a:pt x="7084" y="2562"/>
                  </a:lnTo>
                  <a:lnTo>
                    <a:pt x="6158" y="2344"/>
                  </a:lnTo>
                  <a:lnTo>
                    <a:pt x="5231" y="2126"/>
                  </a:lnTo>
                  <a:lnTo>
                    <a:pt x="4360" y="1853"/>
                  </a:lnTo>
                  <a:lnTo>
                    <a:pt x="3433" y="1527"/>
                  </a:lnTo>
                  <a:lnTo>
                    <a:pt x="2561" y="1200"/>
                  </a:lnTo>
                  <a:lnTo>
                    <a:pt x="1690" y="818"/>
                  </a:lnTo>
                  <a:lnTo>
                    <a:pt x="818" y="4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1819;p51">
              <a:extLst>
                <a:ext uri="{FF2B5EF4-FFF2-40B4-BE49-F238E27FC236}">
                  <a16:creationId xmlns:a16="http://schemas.microsoft.com/office/drawing/2014/main" id="{2C03852C-C132-4189-9B5C-43C09E4120F6}"/>
                </a:ext>
              </a:extLst>
            </p:cNvPr>
            <p:cNvSpPr/>
            <p:nvPr/>
          </p:nvSpPr>
          <p:spPr>
            <a:xfrm>
              <a:off x="2281911" y="2395333"/>
              <a:ext cx="184131" cy="55231"/>
            </a:xfrm>
            <a:custGeom>
              <a:avLst/>
              <a:gdLst/>
              <a:ahLst/>
              <a:cxnLst/>
              <a:rect l="l" t="t" r="r" b="b"/>
              <a:pathLst>
                <a:path w="8011" h="2508" extrusionOk="0">
                  <a:moveTo>
                    <a:pt x="1" y="1"/>
                  </a:moveTo>
                  <a:lnTo>
                    <a:pt x="1" y="55"/>
                  </a:lnTo>
                  <a:lnTo>
                    <a:pt x="873" y="655"/>
                  </a:lnTo>
                  <a:lnTo>
                    <a:pt x="1799" y="1200"/>
                  </a:lnTo>
                  <a:lnTo>
                    <a:pt x="2725" y="1636"/>
                  </a:lnTo>
                  <a:lnTo>
                    <a:pt x="3706" y="2017"/>
                  </a:lnTo>
                  <a:lnTo>
                    <a:pt x="4741" y="2235"/>
                  </a:lnTo>
                  <a:lnTo>
                    <a:pt x="5777" y="2453"/>
                  </a:lnTo>
                  <a:lnTo>
                    <a:pt x="6812" y="2507"/>
                  </a:lnTo>
                  <a:lnTo>
                    <a:pt x="7956" y="2507"/>
                  </a:lnTo>
                  <a:lnTo>
                    <a:pt x="8011" y="2453"/>
                  </a:lnTo>
                  <a:lnTo>
                    <a:pt x="8011" y="2398"/>
                  </a:lnTo>
                  <a:lnTo>
                    <a:pt x="7956" y="2398"/>
                  </a:lnTo>
                  <a:lnTo>
                    <a:pt x="7139" y="2344"/>
                  </a:lnTo>
                  <a:lnTo>
                    <a:pt x="6213" y="2180"/>
                  </a:lnTo>
                  <a:lnTo>
                    <a:pt x="5123" y="1962"/>
                  </a:lnTo>
                  <a:lnTo>
                    <a:pt x="4033" y="1636"/>
                  </a:lnTo>
                  <a:lnTo>
                    <a:pt x="2943" y="1254"/>
                  </a:lnTo>
                  <a:lnTo>
                    <a:pt x="1853" y="873"/>
                  </a:lnTo>
                  <a:lnTo>
                    <a:pt x="873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1820;p51">
              <a:extLst>
                <a:ext uri="{FF2B5EF4-FFF2-40B4-BE49-F238E27FC236}">
                  <a16:creationId xmlns:a16="http://schemas.microsoft.com/office/drawing/2014/main" id="{7C4CAC40-6DD0-4097-9189-5E66BB287271}"/>
                </a:ext>
              </a:extLst>
            </p:cNvPr>
            <p:cNvSpPr/>
            <p:nvPr/>
          </p:nvSpPr>
          <p:spPr>
            <a:xfrm>
              <a:off x="2315722" y="2337746"/>
              <a:ext cx="181649" cy="48007"/>
            </a:xfrm>
            <a:custGeom>
              <a:avLst/>
              <a:gdLst/>
              <a:ahLst/>
              <a:cxnLst/>
              <a:rect l="l" t="t" r="r" b="b"/>
              <a:pathLst>
                <a:path w="7903" h="2180" extrusionOk="0">
                  <a:moveTo>
                    <a:pt x="1" y="0"/>
                  </a:moveTo>
                  <a:lnTo>
                    <a:pt x="1" y="55"/>
                  </a:lnTo>
                  <a:lnTo>
                    <a:pt x="437" y="382"/>
                  </a:lnTo>
                  <a:lnTo>
                    <a:pt x="927" y="654"/>
                  </a:lnTo>
                  <a:lnTo>
                    <a:pt x="1418" y="927"/>
                  </a:lnTo>
                  <a:lnTo>
                    <a:pt x="1963" y="1199"/>
                  </a:lnTo>
                  <a:lnTo>
                    <a:pt x="3052" y="1580"/>
                  </a:lnTo>
                  <a:lnTo>
                    <a:pt x="4088" y="1907"/>
                  </a:lnTo>
                  <a:lnTo>
                    <a:pt x="5014" y="2071"/>
                  </a:lnTo>
                  <a:lnTo>
                    <a:pt x="5995" y="2180"/>
                  </a:lnTo>
                  <a:lnTo>
                    <a:pt x="6921" y="2125"/>
                  </a:lnTo>
                  <a:lnTo>
                    <a:pt x="7848" y="1907"/>
                  </a:lnTo>
                  <a:lnTo>
                    <a:pt x="7902" y="1853"/>
                  </a:lnTo>
                  <a:lnTo>
                    <a:pt x="7848" y="1798"/>
                  </a:lnTo>
                  <a:lnTo>
                    <a:pt x="6812" y="1853"/>
                  </a:lnTo>
                  <a:lnTo>
                    <a:pt x="5831" y="1744"/>
                  </a:lnTo>
                  <a:lnTo>
                    <a:pt x="4851" y="1635"/>
                  </a:lnTo>
                  <a:lnTo>
                    <a:pt x="3870" y="1417"/>
                  </a:lnTo>
                  <a:lnTo>
                    <a:pt x="2889" y="1145"/>
                  </a:lnTo>
                  <a:lnTo>
                    <a:pt x="1908" y="763"/>
                  </a:lnTo>
                  <a:lnTo>
                    <a:pt x="982" y="38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1821;p51">
              <a:extLst>
                <a:ext uri="{FF2B5EF4-FFF2-40B4-BE49-F238E27FC236}">
                  <a16:creationId xmlns:a16="http://schemas.microsoft.com/office/drawing/2014/main" id="{9AEF29BD-575D-4B93-BBA3-295CF28F93B1}"/>
                </a:ext>
              </a:extLst>
            </p:cNvPr>
            <p:cNvSpPr/>
            <p:nvPr/>
          </p:nvSpPr>
          <p:spPr>
            <a:xfrm>
              <a:off x="2241826" y="2234552"/>
              <a:ext cx="152826" cy="225613"/>
            </a:xfrm>
            <a:custGeom>
              <a:avLst/>
              <a:gdLst/>
              <a:ahLst/>
              <a:cxnLst/>
              <a:rect l="l" t="t" r="r" b="b"/>
              <a:pathLst>
                <a:path w="6649" h="10245" extrusionOk="0">
                  <a:moveTo>
                    <a:pt x="6649" y="0"/>
                  </a:moveTo>
                  <a:lnTo>
                    <a:pt x="6540" y="218"/>
                  </a:lnTo>
                  <a:lnTo>
                    <a:pt x="6376" y="436"/>
                  </a:lnTo>
                  <a:lnTo>
                    <a:pt x="6213" y="654"/>
                  </a:lnTo>
                  <a:lnTo>
                    <a:pt x="5995" y="817"/>
                  </a:lnTo>
                  <a:lnTo>
                    <a:pt x="5559" y="1035"/>
                  </a:lnTo>
                  <a:lnTo>
                    <a:pt x="5123" y="1199"/>
                  </a:lnTo>
                  <a:lnTo>
                    <a:pt x="4251" y="1526"/>
                  </a:lnTo>
                  <a:lnTo>
                    <a:pt x="3434" y="1907"/>
                  </a:lnTo>
                  <a:lnTo>
                    <a:pt x="3107" y="2180"/>
                  </a:lnTo>
                  <a:lnTo>
                    <a:pt x="2889" y="2452"/>
                  </a:lnTo>
                  <a:lnTo>
                    <a:pt x="2725" y="2834"/>
                  </a:lnTo>
                  <a:lnTo>
                    <a:pt x="2617" y="3215"/>
                  </a:lnTo>
                  <a:lnTo>
                    <a:pt x="2617" y="3596"/>
                  </a:lnTo>
                  <a:lnTo>
                    <a:pt x="2725" y="3923"/>
                  </a:lnTo>
                  <a:lnTo>
                    <a:pt x="2943" y="4250"/>
                  </a:lnTo>
                  <a:lnTo>
                    <a:pt x="3161" y="4523"/>
                  </a:lnTo>
                  <a:lnTo>
                    <a:pt x="2617" y="4577"/>
                  </a:lnTo>
                  <a:lnTo>
                    <a:pt x="2072" y="4686"/>
                  </a:lnTo>
                  <a:lnTo>
                    <a:pt x="1799" y="4741"/>
                  </a:lnTo>
                  <a:lnTo>
                    <a:pt x="1636" y="4904"/>
                  </a:lnTo>
                  <a:lnTo>
                    <a:pt x="1418" y="5068"/>
                  </a:lnTo>
                  <a:lnTo>
                    <a:pt x="1309" y="5286"/>
                  </a:lnTo>
                  <a:lnTo>
                    <a:pt x="1200" y="5504"/>
                  </a:lnTo>
                  <a:lnTo>
                    <a:pt x="1145" y="5776"/>
                  </a:lnTo>
                  <a:lnTo>
                    <a:pt x="1145" y="6049"/>
                  </a:lnTo>
                  <a:lnTo>
                    <a:pt x="1145" y="6321"/>
                  </a:lnTo>
                  <a:lnTo>
                    <a:pt x="1254" y="6539"/>
                  </a:lnTo>
                  <a:lnTo>
                    <a:pt x="1309" y="6811"/>
                  </a:lnTo>
                  <a:lnTo>
                    <a:pt x="1472" y="7029"/>
                  </a:lnTo>
                  <a:lnTo>
                    <a:pt x="1636" y="7247"/>
                  </a:lnTo>
                  <a:lnTo>
                    <a:pt x="1363" y="7247"/>
                  </a:lnTo>
                  <a:lnTo>
                    <a:pt x="1091" y="7302"/>
                  </a:lnTo>
                  <a:lnTo>
                    <a:pt x="818" y="7411"/>
                  </a:lnTo>
                  <a:lnTo>
                    <a:pt x="600" y="7520"/>
                  </a:lnTo>
                  <a:lnTo>
                    <a:pt x="382" y="7683"/>
                  </a:lnTo>
                  <a:lnTo>
                    <a:pt x="273" y="7847"/>
                  </a:lnTo>
                  <a:lnTo>
                    <a:pt x="110" y="8065"/>
                  </a:lnTo>
                  <a:lnTo>
                    <a:pt x="55" y="8283"/>
                  </a:lnTo>
                  <a:lnTo>
                    <a:pt x="1" y="8555"/>
                  </a:lnTo>
                  <a:lnTo>
                    <a:pt x="55" y="8773"/>
                  </a:lnTo>
                  <a:lnTo>
                    <a:pt x="164" y="9263"/>
                  </a:lnTo>
                  <a:lnTo>
                    <a:pt x="382" y="9699"/>
                  </a:lnTo>
                  <a:lnTo>
                    <a:pt x="546" y="9863"/>
                  </a:lnTo>
                  <a:lnTo>
                    <a:pt x="764" y="10026"/>
                  </a:lnTo>
                  <a:lnTo>
                    <a:pt x="437" y="10244"/>
                  </a:lnTo>
                  <a:lnTo>
                    <a:pt x="437" y="10244"/>
                  </a:lnTo>
                  <a:lnTo>
                    <a:pt x="818" y="10026"/>
                  </a:lnTo>
                  <a:lnTo>
                    <a:pt x="818" y="9972"/>
                  </a:lnTo>
                  <a:lnTo>
                    <a:pt x="546" y="9645"/>
                  </a:lnTo>
                  <a:lnTo>
                    <a:pt x="382" y="9209"/>
                  </a:lnTo>
                  <a:lnTo>
                    <a:pt x="328" y="8773"/>
                  </a:lnTo>
                  <a:lnTo>
                    <a:pt x="382" y="8337"/>
                  </a:lnTo>
                  <a:lnTo>
                    <a:pt x="546" y="8010"/>
                  </a:lnTo>
                  <a:lnTo>
                    <a:pt x="818" y="7683"/>
                  </a:lnTo>
                  <a:lnTo>
                    <a:pt x="1309" y="7465"/>
                  </a:lnTo>
                  <a:lnTo>
                    <a:pt x="1799" y="7247"/>
                  </a:lnTo>
                  <a:lnTo>
                    <a:pt x="1581" y="6866"/>
                  </a:lnTo>
                  <a:lnTo>
                    <a:pt x="1472" y="6375"/>
                  </a:lnTo>
                  <a:lnTo>
                    <a:pt x="1472" y="5885"/>
                  </a:lnTo>
                  <a:lnTo>
                    <a:pt x="1581" y="5449"/>
                  </a:lnTo>
                  <a:lnTo>
                    <a:pt x="1854" y="5122"/>
                  </a:lnTo>
                  <a:lnTo>
                    <a:pt x="2235" y="4850"/>
                  </a:lnTo>
                  <a:lnTo>
                    <a:pt x="2671" y="4686"/>
                  </a:lnTo>
                  <a:lnTo>
                    <a:pt x="3216" y="4577"/>
                  </a:lnTo>
                  <a:lnTo>
                    <a:pt x="3216" y="4523"/>
                  </a:lnTo>
                  <a:lnTo>
                    <a:pt x="2998" y="4196"/>
                  </a:lnTo>
                  <a:lnTo>
                    <a:pt x="2889" y="3814"/>
                  </a:lnTo>
                  <a:lnTo>
                    <a:pt x="2889" y="3378"/>
                  </a:lnTo>
                  <a:lnTo>
                    <a:pt x="2998" y="2997"/>
                  </a:lnTo>
                  <a:lnTo>
                    <a:pt x="3216" y="2670"/>
                  </a:lnTo>
                  <a:lnTo>
                    <a:pt x="3488" y="2398"/>
                  </a:lnTo>
                  <a:lnTo>
                    <a:pt x="3815" y="2125"/>
                  </a:lnTo>
                  <a:lnTo>
                    <a:pt x="4142" y="1962"/>
                  </a:lnTo>
                  <a:lnTo>
                    <a:pt x="4960" y="1580"/>
                  </a:lnTo>
                  <a:lnTo>
                    <a:pt x="5722" y="1144"/>
                  </a:lnTo>
                  <a:lnTo>
                    <a:pt x="6049" y="926"/>
                  </a:lnTo>
                  <a:lnTo>
                    <a:pt x="6267" y="654"/>
                  </a:lnTo>
                  <a:lnTo>
                    <a:pt x="6485" y="381"/>
                  </a:lnTo>
                  <a:lnTo>
                    <a:pt x="6649" y="55"/>
                  </a:lnTo>
                  <a:lnTo>
                    <a:pt x="66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1822;p51">
              <a:extLst>
                <a:ext uri="{FF2B5EF4-FFF2-40B4-BE49-F238E27FC236}">
                  <a16:creationId xmlns:a16="http://schemas.microsoft.com/office/drawing/2014/main" id="{5B9B55FF-A087-41A3-95D0-8408995449BC}"/>
                </a:ext>
              </a:extLst>
            </p:cNvPr>
            <p:cNvSpPr/>
            <p:nvPr/>
          </p:nvSpPr>
          <p:spPr>
            <a:xfrm>
              <a:off x="2334524" y="1834945"/>
              <a:ext cx="269290" cy="214822"/>
            </a:xfrm>
            <a:custGeom>
              <a:avLst/>
              <a:gdLst/>
              <a:ahLst/>
              <a:cxnLst/>
              <a:rect l="l" t="t" r="r" b="b"/>
              <a:pathLst>
                <a:path w="11716" h="9755" extrusionOk="0">
                  <a:moveTo>
                    <a:pt x="10735" y="1"/>
                  </a:moveTo>
                  <a:lnTo>
                    <a:pt x="10245" y="55"/>
                  </a:lnTo>
                  <a:lnTo>
                    <a:pt x="9700" y="273"/>
                  </a:lnTo>
                  <a:lnTo>
                    <a:pt x="8392" y="873"/>
                  </a:lnTo>
                  <a:lnTo>
                    <a:pt x="6921" y="1690"/>
                  </a:lnTo>
                  <a:lnTo>
                    <a:pt x="5286" y="2671"/>
                  </a:lnTo>
                  <a:lnTo>
                    <a:pt x="3706" y="3652"/>
                  </a:lnTo>
                  <a:lnTo>
                    <a:pt x="1090" y="5341"/>
                  </a:lnTo>
                  <a:lnTo>
                    <a:pt x="0" y="6049"/>
                  </a:lnTo>
                  <a:lnTo>
                    <a:pt x="6539" y="9755"/>
                  </a:lnTo>
                  <a:lnTo>
                    <a:pt x="7629" y="8338"/>
                  </a:lnTo>
                  <a:lnTo>
                    <a:pt x="8610" y="7084"/>
                  </a:lnTo>
                  <a:lnTo>
                    <a:pt x="9427" y="5886"/>
                  </a:lnTo>
                  <a:lnTo>
                    <a:pt x="10136" y="4796"/>
                  </a:lnTo>
                  <a:lnTo>
                    <a:pt x="10680" y="3870"/>
                  </a:lnTo>
                  <a:lnTo>
                    <a:pt x="11116" y="2998"/>
                  </a:lnTo>
                  <a:lnTo>
                    <a:pt x="11443" y="2289"/>
                  </a:lnTo>
                  <a:lnTo>
                    <a:pt x="11661" y="1635"/>
                  </a:lnTo>
                  <a:lnTo>
                    <a:pt x="11716" y="1091"/>
                  </a:lnTo>
                  <a:lnTo>
                    <a:pt x="11716" y="655"/>
                  </a:lnTo>
                  <a:lnTo>
                    <a:pt x="11607" y="328"/>
                  </a:lnTo>
                  <a:lnTo>
                    <a:pt x="11498" y="219"/>
                  </a:lnTo>
                  <a:lnTo>
                    <a:pt x="11389" y="110"/>
                  </a:lnTo>
                  <a:lnTo>
                    <a:pt x="111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1823;p51">
              <a:extLst>
                <a:ext uri="{FF2B5EF4-FFF2-40B4-BE49-F238E27FC236}">
                  <a16:creationId xmlns:a16="http://schemas.microsoft.com/office/drawing/2014/main" id="{5B1497AF-F9F3-47CD-ACF0-9E6DD24D96B3}"/>
                </a:ext>
              </a:extLst>
            </p:cNvPr>
            <p:cNvSpPr/>
            <p:nvPr/>
          </p:nvSpPr>
          <p:spPr>
            <a:xfrm>
              <a:off x="2606296" y="1804951"/>
              <a:ext cx="119015" cy="102027"/>
            </a:xfrm>
            <a:custGeom>
              <a:avLst/>
              <a:gdLst/>
              <a:ahLst/>
              <a:cxnLst/>
              <a:rect l="l" t="t" r="r" b="b"/>
              <a:pathLst>
                <a:path w="5178" h="4633" extrusionOk="0">
                  <a:moveTo>
                    <a:pt x="1962" y="0"/>
                  </a:moveTo>
                  <a:lnTo>
                    <a:pt x="1527" y="55"/>
                  </a:lnTo>
                  <a:lnTo>
                    <a:pt x="1145" y="164"/>
                  </a:lnTo>
                  <a:lnTo>
                    <a:pt x="764" y="327"/>
                  </a:lnTo>
                  <a:lnTo>
                    <a:pt x="491" y="545"/>
                  </a:lnTo>
                  <a:lnTo>
                    <a:pt x="273" y="763"/>
                  </a:lnTo>
                  <a:lnTo>
                    <a:pt x="110" y="1036"/>
                  </a:lnTo>
                  <a:lnTo>
                    <a:pt x="55" y="1308"/>
                  </a:lnTo>
                  <a:lnTo>
                    <a:pt x="1" y="1635"/>
                  </a:lnTo>
                  <a:lnTo>
                    <a:pt x="55" y="1908"/>
                  </a:lnTo>
                  <a:lnTo>
                    <a:pt x="110" y="2235"/>
                  </a:lnTo>
                  <a:lnTo>
                    <a:pt x="219" y="2453"/>
                  </a:lnTo>
                  <a:lnTo>
                    <a:pt x="382" y="2670"/>
                  </a:lnTo>
                  <a:lnTo>
                    <a:pt x="818" y="3106"/>
                  </a:lnTo>
                  <a:lnTo>
                    <a:pt x="1418" y="3597"/>
                  </a:lnTo>
                  <a:lnTo>
                    <a:pt x="2071" y="4033"/>
                  </a:lnTo>
                  <a:lnTo>
                    <a:pt x="2834" y="4360"/>
                  </a:lnTo>
                  <a:lnTo>
                    <a:pt x="3543" y="4578"/>
                  </a:lnTo>
                  <a:lnTo>
                    <a:pt x="3870" y="4632"/>
                  </a:lnTo>
                  <a:lnTo>
                    <a:pt x="4469" y="4632"/>
                  </a:lnTo>
                  <a:lnTo>
                    <a:pt x="4687" y="4523"/>
                  </a:lnTo>
                  <a:lnTo>
                    <a:pt x="4905" y="4414"/>
                  </a:lnTo>
                  <a:lnTo>
                    <a:pt x="5014" y="4251"/>
                  </a:lnTo>
                  <a:lnTo>
                    <a:pt x="5123" y="4033"/>
                  </a:lnTo>
                  <a:lnTo>
                    <a:pt x="5177" y="3760"/>
                  </a:lnTo>
                  <a:lnTo>
                    <a:pt x="5177" y="3215"/>
                  </a:lnTo>
                  <a:lnTo>
                    <a:pt x="5123" y="2670"/>
                  </a:lnTo>
                  <a:lnTo>
                    <a:pt x="4959" y="2071"/>
                  </a:lnTo>
                  <a:lnTo>
                    <a:pt x="4741" y="1526"/>
                  </a:lnTo>
                  <a:lnTo>
                    <a:pt x="4524" y="1036"/>
                  </a:lnTo>
                  <a:lnTo>
                    <a:pt x="4306" y="763"/>
                  </a:lnTo>
                  <a:lnTo>
                    <a:pt x="3924" y="491"/>
                  </a:lnTo>
                  <a:lnTo>
                    <a:pt x="3597" y="273"/>
                  </a:lnTo>
                  <a:lnTo>
                    <a:pt x="3161" y="109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1824;p51">
              <a:extLst>
                <a:ext uri="{FF2B5EF4-FFF2-40B4-BE49-F238E27FC236}">
                  <a16:creationId xmlns:a16="http://schemas.microsoft.com/office/drawing/2014/main" id="{45B19162-AB71-47F7-8006-767532FE42FE}"/>
                </a:ext>
              </a:extLst>
            </p:cNvPr>
            <p:cNvSpPr/>
            <p:nvPr/>
          </p:nvSpPr>
          <p:spPr>
            <a:xfrm>
              <a:off x="2602549" y="1704158"/>
              <a:ext cx="111476" cy="190819"/>
            </a:xfrm>
            <a:custGeom>
              <a:avLst/>
              <a:gdLst/>
              <a:ahLst/>
              <a:cxnLst/>
              <a:rect l="l" t="t" r="r" b="b"/>
              <a:pathLst>
                <a:path w="4850" h="8665" extrusionOk="0">
                  <a:moveTo>
                    <a:pt x="0" y="0"/>
                  </a:moveTo>
                  <a:lnTo>
                    <a:pt x="109" y="2071"/>
                  </a:lnTo>
                  <a:lnTo>
                    <a:pt x="109" y="2180"/>
                  </a:lnTo>
                  <a:lnTo>
                    <a:pt x="109" y="2398"/>
                  </a:lnTo>
                  <a:lnTo>
                    <a:pt x="109" y="2888"/>
                  </a:lnTo>
                  <a:lnTo>
                    <a:pt x="164" y="3324"/>
                  </a:lnTo>
                  <a:lnTo>
                    <a:pt x="164" y="3706"/>
                  </a:lnTo>
                  <a:lnTo>
                    <a:pt x="327" y="5177"/>
                  </a:lnTo>
                  <a:lnTo>
                    <a:pt x="600" y="6594"/>
                  </a:lnTo>
                  <a:lnTo>
                    <a:pt x="763" y="6812"/>
                  </a:lnTo>
                  <a:lnTo>
                    <a:pt x="1090" y="7138"/>
                  </a:lnTo>
                  <a:lnTo>
                    <a:pt x="1526" y="7520"/>
                  </a:lnTo>
                  <a:lnTo>
                    <a:pt x="2071" y="7901"/>
                  </a:lnTo>
                  <a:lnTo>
                    <a:pt x="2670" y="8283"/>
                  </a:lnTo>
                  <a:lnTo>
                    <a:pt x="3324" y="8555"/>
                  </a:lnTo>
                  <a:lnTo>
                    <a:pt x="3651" y="8610"/>
                  </a:lnTo>
                  <a:lnTo>
                    <a:pt x="3978" y="8664"/>
                  </a:lnTo>
                  <a:lnTo>
                    <a:pt x="4305" y="8664"/>
                  </a:lnTo>
                  <a:lnTo>
                    <a:pt x="4632" y="8610"/>
                  </a:lnTo>
                  <a:lnTo>
                    <a:pt x="4741" y="8555"/>
                  </a:lnTo>
                  <a:lnTo>
                    <a:pt x="4796" y="8446"/>
                  </a:lnTo>
                  <a:lnTo>
                    <a:pt x="4850" y="8065"/>
                  </a:lnTo>
                  <a:lnTo>
                    <a:pt x="4850" y="7574"/>
                  </a:lnTo>
                  <a:lnTo>
                    <a:pt x="4850" y="6975"/>
                  </a:lnTo>
                  <a:lnTo>
                    <a:pt x="4687" y="5885"/>
                  </a:lnTo>
                  <a:lnTo>
                    <a:pt x="4578" y="5449"/>
                  </a:lnTo>
                  <a:lnTo>
                    <a:pt x="4578" y="5177"/>
                  </a:lnTo>
                  <a:lnTo>
                    <a:pt x="4687" y="1853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1825;p51">
              <a:extLst>
                <a:ext uri="{FF2B5EF4-FFF2-40B4-BE49-F238E27FC236}">
                  <a16:creationId xmlns:a16="http://schemas.microsoft.com/office/drawing/2014/main" id="{62AE9470-4EFF-4836-A8B7-A09AA78BBD14}"/>
                </a:ext>
              </a:extLst>
            </p:cNvPr>
            <p:cNvSpPr/>
            <p:nvPr/>
          </p:nvSpPr>
          <p:spPr>
            <a:xfrm>
              <a:off x="2602549" y="1704158"/>
              <a:ext cx="107730" cy="115218"/>
            </a:xfrm>
            <a:custGeom>
              <a:avLst/>
              <a:gdLst/>
              <a:ahLst/>
              <a:cxnLst/>
              <a:rect l="l" t="t" r="r" b="b"/>
              <a:pathLst>
                <a:path w="4687" h="5232" extrusionOk="0">
                  <a:moveTo>
                    <a:pt x="0" y="0"/>
                  </a:moveTo>
                  <a:lnTo>
                    <a:pt x="109" y="2071"/>
                  </a:lnTo>
                  <a:lnTo>
                    <a:pt x="491" y="2670"/>
                  </a:lnTo>
                  <a:lnTo>
                    <a:pt x="927" y="3215"/>
                  </a:lnTo>
                  <a:lnTo>
                    <a:pt x="1472" y="3706"/>
                  </a:lnTo>
                  <a:lnTo>
                    <a:pt x="2016" y="4142"/>
                  </a:lnTo>
                  <a:lnTo>
                    <a:pt x="2616" y="4523"/>
                  </a:lnTo>
                  <a:lnTo>
                    <a:pt x="3215" y="4795"/>
                  </a:lnTo>
                  <a:lnTo>
                    <a:pt x="3924" y="5068"/>
                  </a:lnTo>
                  <a:lnTo>
                    <a:pt x="4578" y="5231"/>
                  </a:lnTo>
                  <a:lnTo>
                    <a:pt x="4687" y="1907"/>
                  </a:lnTo>
                  <a:lnTo>
                    <a:pt x="60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1826;p51">
              <a:extLst>
                <a:ext uri="{FF2B5EF4-FFF2-40B4-BE49-F238E27FC236}">
                  <a16:creationId xmlns:a16="http://schemas.microsoft.com/office/drawing/2014/main" id="{FB806F35-6140-4B4B-B5D7-C56057158603}"/>
                </a:ext>
              </a:extLst>
            </p:cNvPr>
            <p:cNvSpPr/>
            <p:nvPr/>
          </p:nvSpPr>
          <p:spPr>
            <a:xfrm>
              <a:off x="2559959" y="1490547"/>
              <a:ext cx="240490" cy="300024"/>
            </a:xfrm>
            <a:custGeom>
              <a:avLst/>
              <a:gdLst/>
              <a:ahLst/>
              <a:cxnLst/>
              <a:rect l="l" t="t" r="r" b="b"/>
              <a:pathLst>
                <a:path w="10463" h="13624" extrusionOk="0">
                  <a:moveTo>
                    <a:pt x="4796" y="1"/>
                  </a:moveTo>
                  <a:lnTo>
                    <a:pt x="4360" y="55"/>
                  </a:lnTo>
                  <a:lnTo>
                    <a:pt x="3869" y="110"/>
                  </a:lnTo>
                  <a:lnTo>
                    <a:pt x="3379" y="219"/>
                  </a:lnTo>
                  <a:lnTo>
                    <a:pt x="2943" y="382"/>
                  </a:lnTo>
                  <a:lnTo>
                    <a:pt x="2507" y="600"/>
                  </a:lnTo>
                  <a:lnTo>
                    <a:pt x="2071" y="873"/>
                  </a:lnTo>
                  <a:lnTo>
                    <a:pt x="1690" y="1145"/>
                  </a:lnTo>
                  <a:lnTo>
                    <a:pt x="1308" y="1527"/>
                  </a:lnTo>
                  <a:lnTo>
                    <a:pt x="981" y="1908"/>
                  </a:lnTo>
                  <a:lnTo>
                    <a:pt x="655" y="2398"/>
                  </a:lnTo>
                  <a:lnTo>
                    <a:pt x="437" y="2889"/>
                  </a:lnTo>
                  <a:lnTo>
                    <a:pt x="219" y="3488"/>
                  </a:lnTo>
                  <a:lnTo>
                    <a:pt x="55" y="4142"/>
                  </a:lnTo>
                  <a:lnTo>
                    <a:pt x="1" y="4851"/>
                  </a:lnTo>
                  <a:lnTo>
                    <a:pt x="1" y="5668"/>
                  </a:lnTo>
                  <a:lnTo>
                    <a:pt x="55" y="6540"/>
                  </a:lnTo>
                  <a:lnTo>
                    <a:pt x="164" y="7466"/>
                  </a:lnTo>
                  <a:lnTo>
                    <a:pt x="382" y="8447"/>
                  </a:lnTo>
                  <a:lnTo>
                    <a:pt x="709" y="9482"/>
                  </a:lnTo>
                  <a:lnTo>
                    <a:pt x="1036" y="10300"/>
                  </a:lnTo>
                  <a:lnTo>
                    <a:pt x="1417" y="11062"/>
                  </a:lnTo>
                  <a:lnTo>
                    <a:pt x="1799" y="11662"/>
                  </a:lnTo>
                  <a:lnTo>
                    <a:pt x="2235" y="12207"/>
                  </a:lnTo>
                  <a:lnTo>
                    <a:pt x="2671" y="12588"/>
                  </a:lnTo>
                  <a:lnTo>
                    <a:pt x="3161" y="12915"/>
                  </a:lnTo>
                  <a:lnTo>
                    <a:pt x="3652" y="13188"/>
                  </a:lnTo>
                  <a:lnTo>
                    <a:pt x="4087" y="13351"/>
                  </a:lnTo>
                  <a:lnTo>
                    <a:pt x="4578" y="13515"/>
                  </a:lnTo>
                  <a:lnTo>
                    <a:pt x="5014" y="13569"/>
                  </a:lnTo>
                  <a:lnTo>
                    <a:pt x="5395" y="13624"/>
                  </a:lnTo>
                  <a:lnTo>
                    <a:pt x="6104" y="13624"/>
                  </a:lnTo>
                  <a:lnTo>
                    <a:pt x="6649" y="13515"/>
                  </a:lnTo>
                  <a:lnTo>
                    <a:pt x="7193" y="13406"/>
                  </a:lnTo>
                  <a:lnTo>
                    <a:pt x="7847" y="13188"/>
                  </a:lnTo>
                  <a:lnTo>
                    <a:pt x="8174" y="12970"/>
                  </a:lnTo>
                  <a:lnTo>
                    <a:pt x="8556" y="12752"/>
                  </a:lnTo>
                  <a:lnTo>
                    <a:pt x="8883" y="12425"/>
                  </a:lnTo>
                  <a:lnTo>
                    <a:pt x="9264" y="12098"/>
                  </a:lnTo>
                  <a:lnTo>
                    <a:pt x="9537" y="11662"/>
                  </a:lnTo>
                  <a:lnTo>
                    <a:pt x="9809" y="11171"/>
                  </a:lnTo>
                  <a:lnTo>
                    <a:pt x="10081" y="10627"/>
                  </a:lnTo>
                  <a:lnTo>
                    <a:pt x="10245" y="9973"/>
                  </a:lnTo>
                  <a:lnTo>
                    <a:pt x="10408" y="9264"/>
                  </a:lnTo>
                  <a:lnTo>
                    <a:pt x="10463" y="8392"/>
                  </a:lnTo>
                  <a:lnTo>
                    <a:pt x="10408" y="7466"/>
                  </a:lnTo>
                  <a:lnTo>
                    <a:pt x="10299" y="6485"/>
                  </a:lnTo>
                  <a:lnTo>
                    <a:pt x="10136" y="5450"/>
                  </a:lnTo>
                  <a:lnTo>
                    <a:pt x="9918" y="4524"/>
                  </a:lnTo>
                  <a:lnTo>
                    <a:pt x="9645" y="3706"/>
                  </a:lnTo>
                  <a:lnTo>
                    <a:pt x="9319" y="2998"/>
                  </a:lnTo>
                  <a:lnTo>
                    <a:pt x="8937" y="2344"/>
                  </a:lnTo>
                  <a:lnTo>
                    <a:pt x="8556" y="1799"/>
                  </a:lnTo>
                  <a:lnTo>
                    <a:pt x="8174" y="1309"/>
                  </a:lnTo>
                  <a:lnTo>
                    <a:pt x="7738" y="927"/>
                  </a:lnTo>
                  <a:lnTo>
                    <a:pt x="7248" y="655"/>
                  </a:lnTo>
                  <a:lnTo>
                    <a:pt x="6812" y="382"/>
                  </a:lnTo>
                  <a:lnTo>
                    <a:pt x="6322" y="219"/>
                  </a:lnTo>
                  <a:lnTo>
                    <a:pt x="5831" y="110"/>
                  </a:lnTo>
                  <a:lnTo>
                    <a:pt x="534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1827;p51">
              <a:extLst>
                <a:ext uri="{FF2B5EF4-FFF2-40B4-BE49-F238E27FC236}">
                  <a16:creationId xmlns:a16="http://schemas.microsoft.com/office/drawing/2014/main" id="{F7BF40A0-0EA6-40E0-BC9D-7EDB87C7AC7D}"/>
                </a:ext>
              </a:extLst>
            </p:cNvPr>
            <p:cNvSpPr/>
            <p:nvPr/>
          </p:nvSpPr>
          <p:spPr>
            <a:xfrm>
              <a:off x="2696488" y="1646549"/>
              <a:ext cx="7539" cy="24026"/>
            </a:xfrm>
            <a:custGeom>
              <a:avLst/>
              <a:gdLst/>
              <a:ahLst/>
              <a:cxnLst/>
              <a:rect l="l" t="t" r="r" b="b"/>
              <a:pathLst>
                <a:path w="328" h="1091" extrusionOk="0">
                  <a:moveTo>
                    <a:pt x="273" y="1"/>
                  </a:moveTo>
                  <a:lnTo>
                    <a:pt x="218" y="55"/>
                  </a:lnTo>
                  <a:lnTo>
                    <a:pt x="273" y="328"/>
                  </a:lnTo>
                  <a:lnTo>
                    <a:pt x="273" y="600"/>
                  </a:lnTo>
                  <a:lnTo>
                    <a:pt x="218" y="873"/>
                  </a:lnTo>
                  <a:lnTo>
                    <a:pt x="109" y="982"/>
                  </a:lnTo>
                  <a:lnTo>
                    <a:pt x="0" y="1090"/>
                  </a:lnTo>
                  <a:lnTo>
                    <a:pt x="164" y="1036"/>
                  </a:lnTo>
                  <a:lnTo>
                    <a:pt x="273" y="927"/>
                  </a:lnTo>
                  <a:lnTo>
                    <a:pt x="327" y="764"/>
                  </a:lnTo>
                  <a:lnTo>
                    <a:pt x="327" y="600"/>
                  </a:lnTo>
                  <a:lnTo>
                    <a:pt x="327" y="273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1828;p51">
              <a:extLst>
                <a:ext uri="{FF2B5EF4-FFF2-40B4-BE49-F238E27FC236}">
                  <a16:creationId xmlns:a16="http://schemas.microsoft.com/office/drawing/2014/main" id="{E8E7473D-B0FC-49D3-9BB1-4D0C99BD71D5}"/>
                </a:ext>
              </a:extLst>
            </p:cNvPr>
            <p:cNvSpPr/>
            <p:nvPr/>
          </p:nvSpPr>
          <p:spPr>
            <a:xfrm>
              <a:off x="2683962" y="1638158"/>
              <a:ext cx="20066" cy="28826"/>
            </a:xfrm>
            <a:custGeom>
              <a:avLst/>
              <a:gdLst/>
              <a:ahLst/>
              <a:cxnLst/>
              <a:rect l="l" t="t" r="r" b="b"/>
              <a:pathLst>
                <a:path w="873" h="1309" extrusionOk="0">
                  <a:moveTo>
                    <a:pt x="382" y="0"/>
                  </a:moveTo>
                  <a:lnTo>
                    <a:pt x="218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0" y="709"/>
                  </a:lnTo>
                  <a:lnTo>
                    <a:pt x="55" y="927"/>
                  </a:lnTo>
                  <a:lnTo>
                    <a:pt x="164" y="1145"/>
                  </a:lnTo>
                  <a:lnTo>
                    <a:pt x="327" y="1254"/>
                  </a:lnTo>
                  <a:lnTo>
                    <a:pt x="491" y="1308"/>
                  </a:lnTo>
                  <a:lnTo>
                    <a:pt x="709" y="1199"/>
                  </a:lnTo>
                  <a:lnTo>
                    <a:pt x="818" y="1090"/>
                  </a:lnTo>
                  <a:lnTo>
                    <a:pt x="872" y="872"/>
                  </a:lnTo>
                  <a:lnTo>
                    <a:pt x="872" y="600"/>
                  </a:lnTo>
                  <a:lnTo>
                    <a:pt x="818" y="382"/>
                  </a:lnTo>
                  <a:lnTo>
                    <a:pt x="709" y="218"/>
                  </a:lnTo>
                  <a:lnTo>
                    <a:pt x="60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1829;p51">
              <a:extLst>
                <a:ext uri="{FF2B5EF4-FFF2-40B4-BE49-F238E27FC236}">
                  <a16:creationId xmlns:a16="http://schemas.microsoft.com/office/drawing/2014/main" id="{2D29D3B1-642C-4310-96C5-D59D10E19BEC}"/>
                </a:ext>
              </a:extLst>
            </p:cNvPr>
            <p:cNvSpPr/>
            <p:nvPr/>
          </p:nvSpPr>
          <p:spPr>
            <a:xfrm>
              <a:off x="2709015" y="1716160"/>
              <a:ext cx="18802" cy="7223"/>
            </a:xfrm>
            <a:custGeom>
              <a:avLst/>
              <a:gdLst/>
              <a:ahLst/>
              <a:cxnLst/>
              <a:rect l="l" t="t" r="r" b="b"/>
              <a:pathLst>
                <a:path w="818" h="328" extrusionOk="0">
                  <a:moveTo>
                    <a:pt x="0" y="0"/>
                  </a:moveTo>
                  <a:lnTo>
                    <a:pt x="55" y="164"/>
                  </a:lnTo>
                  <a:lnTo>
                    <a:pt x="109" y="218"/>
                  </a:lnTo>
                  <a:lnTo>
                    <a:pt x="218" y="327"/>
                  </a:lnTo>
                  <a:lnTo>
                    <a:pt x="490" y="327"/>
                  </a:lnTo>
                  <a:lnTo>
                    <a:pt x="599" y="273"/>
                  </a:lnTo>
                  <a:lnTo>
                    <a:pt x="708" y="218"/>
                  </a:lnTo>
                  <a:lnTo>
                    <a:pt x="817" y="109"/>
                  </a:lnTo>
                  <a:lnTo>
                    <a:pt x="817" y="109"/>
                  </a:lnTo>
                  <a:lnTo>
                    <a:pt x="599" y="164"/>
                  </a:lnTo>
                  <a:lnTo>
                    <a:pt x="381" y="218"/>
                  </a:lnTo>
                  <a:lnTo>
                    <a:pt x="272" y="218"/>
                  </a:lnTo>
                  <a:lnTo>
                    <a:pt x="218" y="16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1830;p51">
              <a:extLst>
                <a:ext uri="{FF2B5EF4-FFF2-40B4-BE49-F238E27FC236}">
                  <a16:creationId xmlns:a16="http://schemas.microsoft.com/office/drawing/2014/main" id="{684329F3-242D-40F9-89B9-AC9685440380}"/>
                </a:ext>
              </a:extLst>
            </p:cNvPr>
            <p:cNvSpPr/>
            <p:nvPr/>
          </p:nvSpPr>
          <p:spPr>
            <a:xfrm>
              <a:off x="2712762" y="1597352"/>
              <a:ext cx="45119" cy="105616"/>
            </a:xfrm>
            <a:custGeom>
              <a:avLst/>
              <a:gdLst/>
              <a:ahLst/>
              <a:cxnLst/>
              <a:rect l="l" t="t" r="r" b="b"/>
              <a:pathLst>
                <a:path w="1963" h="4796" extrusionOk="0">
                  <a:moveTo>
                    <a:pt x="600" y="1"/>
                  </a:moveTo>
                  <a:lnTo>
                    <a:pt x="600" y="55"/>
                  </a:lnTo>
                  <a:lnTo>
                    <a:pt x="818" y="927"/>
                  </a:lnTo>
                  <a:lnTo>
                    <a:pt x="1090" y="1799"/>
                  </a:lnTo>
                  <a:lnTo>
                    <a:pt x="1417" y="2725"/>
                  </a:lnTo>
                  <a:lnTo>
                    <a:pt x="1635" y="3597"/>
                  </a:lnTo>
                  <a:lnTo>
                    <a:pt x="1635" y="3597"/>
                  </a:lnTo>
                  <a:lnTo>
                    <a:pt x="1308" y="3542"/>
                  </a:lnTo>
                  <a:lnTo>
                    <a:pt x="1036" y="3542"/>
                  </a:lnTo>
                  <a:lnTo>
                    <a:pt x="1145" y="4033"/>
                  </a:lnTo>
                  <a:lnTo>
                    <a:pt x="1254" y="4523"/>
                  </a:lnTo>
                  <a:lnTo>
                    <a:pt x="981" y="4578"/>
                  </a:lnTo>
                  <a:lnTo>
                    <a:pt x="654" y="4523"/>
                  </a:lnTo>
                  <a:lnTo>
                    <a:pt x="327" y="4469"/>
                  </a:lnTo>
                  <a:lnTo>
                    <a:pt x="55" y="4360"/>
                  </a:lnTo>
                  <a:lnTo>
                    <a:pt x="1" y="4414"/>
                  </a:lnTo>
                  <a:lnTo>
                    <a:pt x="327" y="4632"/>
                  </a:lnTo>
                  <a:lnTo>
                    <a:pt x="654" y="4741"/>
                  </a:lnTo>
                  <a:lnTo>
                    <a:pt x="981" y="4796"/>
                  </a:lnTo>
                  <a:lnTo>
                    <a:pt x="1363" y="4687"/>
                  </a:lnTo>
                  <a:lnTo>
                    <a:pt x="1472" y="4687"/>
                  </a:lnTo>
                  <a:lnTo>
                    <a:pt x="1472" y="4632"/>
                  </a:lnTo>
                  <a:lnTo>
                    <a:pt x="1363" y="4087"/>
                  </a:lnTo>
                  <a:lnTo>
                    <a:pt x="1308" y="3760"/>
                  </a:lnTo>
                  <a:lnTo>
                    <a:pt x="1690" y="3815"/>
                  </a:lnTo>
                  <a:lnTo>
                    <a:pt x="1908" y="3869"/>
                  </a:lnTo>
                  <a:lnTo>
                    <a:pt x="1962" y="3815"/>
                  </a:lnTo>
                  <a:lnTo>
                    <a:pt x="1690" y="2834"/>
                  </a:lnTo>
                  <a:lnTo>
                    <a:pt x="1417" y="1853"/>
                  </a:lnTo>
                  <a:lnTo>
                    <a:pt x="1036" y="927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1831;p51">
              <a:extLst>
                <a:ext uri="{FF2B5EF4-FFF2-40B4-BE49-F238E27FC236}">
                  <a16:creationId xmlns:a16="http://schemas.microsoft.com/office/drawing/2014/main" id="{E96E4BEB-1847-43E1-892E-C7C04178789E}"/>
                </a:ext>
              </a:extLst>
            </p:cNvPr>
            <p:cNvSpPr/>
            <p:nvPr/>
          </p:nvSpPr>
          <p:spPr>
            <a:xfrm>
              <a:off x="2526148" y="1467754"/>
              <a:ext cx="260533" cy="199231"/>
            </a:xfrm>
            <a:custGeom>
              <a:avLst/>
              <a:gdLst/>
              <a:ahLst/>
              <a:cxnLst/>
              <a:rect l="l" t="t" r="r" b="b"/>
              <a:pathLst>
                <a:path w="11335" h="9047" extrusionOk="0">
                  <a:moveTo>
                    <a:pt x="6430" y="1"/>
                  </a:moveTo>
                  <a:lnTo>
                    <a:pt x="5994" y="55"/>
                  </a:lnTo>
                  <a:lnTo>
                    <a:pt x="5558" y="110"/>
                  </a:lnTo>
                  <a:lnTo>
                    <a:pt x="5068" y="219"/>
                  </a:lnTo>
                  <a:lnTo>
                    <a:pt x="4687" y="328"/>
                  </a:lnTo>
                  <a:lnTo>
                    <a:pt x="4251" y="491"/>
                  </a:lnTo>
                  <a:lnTo>
                    <a:pt x="3869" y="709"/>
                  </a:lnTo>
                  <a:lnTo>
                    <a:pt x="3106" y="1145"/>
                  </a:lnTo>
                  <a:lnTo>
                    <a:pt x="2452" y="1744"/>
                  </a:lnTo>
                  <a:lnTo>
                    <a:pt x="1853" y="2344"/>
                  </a:lnTo>
                  <a:lnTo>
                    <a:pt x="1581" y="2562"/>
                  </a:lnTo>
                  <a:lnTo>
                    <a:pt x="1254" y="2780"/>
                  </a:lnTo>
                  <a:lnTo>
                    <a:pt x="927" y="3107"/>
                  </a:lnTo>
                  <a:lnTo>
                    <a:pt x="600" y="3488"/>
                  </a:lnTo>
                  <a:lnTo>
                    <a:pt x="327" y="3978"/>
                  </a:lnTo>
                  <a:lnTo>
                    <a:pt x="109" y="4523"/>
                  </a:lnTo>
                  <a:lnTo>
                    <a:pt x="0" y="4850"/>
                  </a:lnTo>
                  <a:lnTo>
                    <a:pt x="0" y="5177"/>
                  </a:lnTo>
                  <a:lnTo>
                    <a:pt x="0" y="5886"/>
                  </a:lnTo>
                  <a:lnTo>
                    <a:pt x="164" y="6594"/>
                  </a:lnTo>
                  <a:lnTo>
                    <a:pt x="436" y="7248"/>
                  </a:lnTo>
                  <a:lnTo>
                    <a:pt x="709" y="7793"/>
                  </a:lnTo>
                  <a:lnTo>
                    <a:pt x="1036" y="8338"/>
                  </a:lnTo>
                  <a:lnTo>
                    <a:pt x="1363" y="8719"/>
                  </a:lnTo>
                  <a:lnTo>
                    <a:pt x="1635" y="8937"/>
                  </a:lnTo>
                  <a:lnTo>
                    <a:pt x="1744" y="9046"/>
                  </a:lnTo>
                  <a:lnTo>
                    <a:pt x="1853" y="9046"/>
                  </a:lnTo>
                  <a:lnTo>
                    <a:pt x="2071" y="8992"/>
                  </a:lnTo>
                  <a:lnTo>
                    <a:pt x="2289" y="8937"/>
                  </a:lnTo>
                  <a:lnTo>
                    <a:pt x="2452" y="8774"/>
                  </a:lnTo>
                  <a:lnTo>
                    <a:pt x="2616" y="8665"/>
                  </a:lnTo>
                  <a:lnTo>
                    <a:pt x="2834" y="8283"/>
                  </a:lnTo>
                  <a:lnTo>
                    <a:pt x="2943" y="7902"/>
                  </a:lnTo>
                  <a:lnTo>
                    <a:pt x="2997" y="7466"/>
                  </a:lnTo>
                  <a:lnTo>
                    <a:pt x="3052" y="7139"/>
                  </a:lnTo>
                  <a:lnTo>
                    <a:pt x="2997" y="6812"/>
                  </a:lnTo>
                  <a:lnTo>
                    <a:pt x="3270" y="6703"/>
                  </a:lnTo>
                  <a:lnTo>
                    <a:pt x="3488" y="6594"/>
                  </a:lnTo>
                  <a:lnTo>
                    <a:pt x="3760" y="6376"/>
                  </a:lnTo>
                  <a:lnTo>
                    <a:pt x="4033" y="5995"/>
                  </a:lnTo>
                  <a:lnTo>
                    <a:pt x="4251" y="5504"/>
                  </a:lnTo>
                  <a:lnTo>
                    <a:pt x="4360" y="5232"/>
                  </a:lnTo>
                  <a:lnTo>
                    <a:pt x="4414" y="4850"/>
                  </a:lnTo>
                  <a:lnTo>
                    <a:pt x="4469" y="4469"/>
                  </a:lnTo>
                  <a:lnTo>
                    <a:pt x="4469" y="4033"/>
                  </a:lnTo>
                  <a:lnTo>
                    <a:pt x="4741" y="4360"/>
                  </a:lnTo>
                  <a:lnTo>
                    <a:pt x="5014" y="4687"/>
                  </a:lnTo>
                  <a:lnTo>
                    <a:pt x="5340" y="4959"/>
                  </a:lnTo>
                  <a:lnTo>
                    <a:pt x="5722" y="5177"/>
                  </a:lnTo>
                  <a:lnTo>
                    <a:pt x="6103" y="5341"/>
                  </a:lnTo>
                  <a:lnTo>
                    <a:pt x="6485" y="5504"/>
                  </a:lnTo>
                  <a:lnTo>
                    <a:pt x="6921" y="5559"/>
                  </a:lnTo>
                  <a:lnTo>
                    <a:pt x="7357" y="5613"/>
                  </a:lnTo>
                  <a:lnTo>
                    <a:pt x="7411" y="5613"/>
                  </a:lnTo>
                  <a:lnTo>
                    <a:pt x="7357" y="5450"/>
                  </a:lnTo>
                  <a:lnTo>
                    <a:pt x="6975" y="5123"/>
                  </a:lnTo>
                  <a:lnTo>
                    <a:pt x="6267" y="4632"/>
                  </a:lnTo>
                  <a:lnTo>
                    <a:pt x="6594" y="4850"/>
                  </a:lnTo>
                  <a:lnTo>
                    <a:pt x="7030" y="5014"/>
                  </a:lnTo>
                  <a:lnTo>
                    <a:pt x="7575" y="5232"/>
                  </a:lnTo>
                  <a:lnTo>
                    <a:pt x="8283" y="5395"/>
                  </a:lnTo>
                  <a:lnTo>
                    <a:pt x="9155" y="5504"/>
                  </a:lnTo>
                  <a:lnTo>
                    <a:pt x="9645" y="5504"/>
                  </a:lnTo>
                  <a:lnTo>
                    <a:pt x="10190" y="5450"/>
                  </a:lnTo>
                  <a:lnTo>
                    <a:pt x="10735" y="5341"/>
                  </a:lnTo>
                  <a:lnTo>
                    <a:pt x="11280" y="5232"/>
                  </a:lnTo>
                  <a:lnTo>
                    <a:pt x="11334" y="5177"/>
                  </a:lnTo>
                  <a:lnTo>
                    <a:pt x="11334" y="5014"/>
                  </a:lnTo>
                  <a:lnTo>
                    <a:pt x="11334" y="4578"/>
                  </a:lnTo>
                  <a:lnTo>
                    <a:pt x="11171" y="3924"/>
                  </a:lnTo>
                  <a:lnTo>
                    <a:pt x="10899" y="3161"/>
                  </a:lnTo>
                  <a:lnTo>
                    <a:pt x="10735" y="2725"/>
                  </a:lnTo>
                  <a:lnTo>
                    <a:pt x="10517" y="2344"/>
                  </a:lnTo>
                  <a:lnTo>
                    <a:pt x="10245" y="1908"/>
                  </a:lnTo>
                  <a:lnTo>
                    <a:pt x="9972" y="1526"/>
                  </a:lnTo>
                  <a:lnTo>
                    <a:pt x="9645" y="1145"/>
                  </a:lnTo>
                  <a:lnTo>
                    <a:pt x="9264" y="872"/>
                  </a:lnTo>
                  <a:lnTo>
                    <a:pt x="8828" y="600"/>
                  </a:lnTo>
                  <a:lnTo>
                    <a:pt x="8392" y="382"/>
                  </a:lnTo>
                  <a:lnTo>
                    <a:pt x="7902" y="219"/>
                  </a:lnTo>
                  <a:lnTo>
                    <a:pt x="7411" y="110"/>
                  </a:lnTo>
                  <a:lnTo>
                    <a:pt x="69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1832;p51">
              <a:extLst>
                <a:ext uri="{FF2B5EF4-FFF2-40B4-BE49-F238E27FC236}">
                  <a16:creationId xmlns:a16="http://schemas.microsoft.com/office/drawing/2014/main" id="{8DCDC3C2-5B00-4211-B58F-F068F92A02FE}"/>
                </a:ext>
              </a:extLst>
            </p:cNvPr>
            <p:cNvSpPr/>
            <p:nvPr/>
          </p:nvSpPr>
          <p:spPr>
            <a:xfrm>
              <a:off x="2640130" y="1612944"/>
              <a:ext cx="83918" cy="82824"/>
            </a:xfrm>
            <a:custGeom>
              <a:avLst/>
              <a:gdLst/>
              <a:ahLst/>
              <a:cxnLst/>
              <a:rect l="l" t="t" r="r" b="b"/>
              <a:pathLst>
                <a:path w="3651" h="3761" extrusionOk="0">
                  <a:moveTo>
                    <a:pt x="2016" y="273"/>
                  </a:moveTo>
                  <a:lnTo>
                    <a:pt x="2289" y="328"/>
                  </a:lnTo>
                  <a:lnTo>
                    <a:pt x="2507" y="437"/>
                  </a:lnTo>
                  <a:lnTo>
                    <a:pt x="2725" y="546"/>
                  </a:lnTo>
                  <a:lnTo>
                    <a:pt x="2943" y="709"/>
                  </a:lnTo>
                  <a:lnTo>
                    <a:pt x="3106" y="927"/>
                  </a:lnTo>
                  <a:lnTo>
                    <a:pt x="3269" y="1145"/>
                  </a:lnTo>
                  <a:lnTo>
                    <a:pt x="3324" y="1418"/>
                  </a:lnTo>
                  <a:lnTo>
                    <a:pt x="3433" y="1799"/>
                  </a:lnTo>
                  <a:lnTo>
                    <a:pt x="3433" y="2126"/>
                  </a:lnTo>
                  <a:lnTo>
                    <a:pt x="3324" y="2453"/>
                  </a:lnTo>
                  <a:lnTo>
                    <a:pt x="3215" y="2725"/>
                  </a:lnTo>
                  <a:lnTo>
                    <a:pt x="2997" y="2998"/>
                  </a:lnTo>
                  <a:lnTo>
                    <a:pt x="2779" y="3161"/>
                  </a:lnTo>
                  <a:lnTo>
                    <a:pt x="2561" y="3379"/>
                  </a:lnTo>
                  <a:lnTo>
                    <a:pt x="2234" y="3488"/>
                  </a:lnTo>
                  <a:lnTo>
                    <a:pt x="1907" y="3543"/>
                  </a:lnTo>
                  <a:lnTo>
                    <a:pt x="1635" y="3488"/>
                  </a:lnTo>
                  <a:lnTo>
                    <a:pt x="1308" y="3434"/>
                  </a:lnTo>
                  <a:lnTo>
                    <a:pt x="1035" y="3270"/>
                  </a:lnTo>
                  <a:lnTo>
                    <a:pt x="763" y="3107"/>
                  </a:lnTo>
                  <a:lnTo>
                    <a:pt x="599" y="2889"/>
                  </a:lnTo>
                  <a:lnTo>
                    <a:pt x="436" y="2616"/>
                  </a:lnTo>
                  <a:lnTo>
                    <a:pt x="327" y="2344"/>
                  </a:lnTo>
                  <a:lnTo>
                    <a:pt x="272" y="2017"/>
                  </a:lnTo>
                  <a:lnTo>
                    <a:pt x="272" y="1690"/>
                  </a:lnTo>
                  <a:lnTo>
                    <a:pt x="327" y="1363"/>
                  </a:lnTo>
                  <a:lnTo>
                    <a:pt x="490" y="1091"/>
                  </a:lnTo>
                  <a:lnTo>
                    <a:pt x="654" y="818"/>
                  </a:lnTo>
                  <a:lnTo>
                    <a:pt x="872" y="600"/>
                  </a:lnTo>
                  <a:lnTo>
                    <a:pt x="1144" y="437"/>
                  </a:lnTo>
                  <a:lnTo>
                    <a:pt x="1417" y="328"/>
                  </a:lnTo>
                  <a:lnTo>
                    <a:pt x="1744" y="273"/>
                  </a:lnTo>
                  <a:close/>
                  <a:moveTo>
                    <a:pt x="1744" y="1"/>
                  </a:moveTo>
                  <a:lnTo>
                    <a:pt x="1362" y="110"/>
                  </a:lnTo>
                  <a:lnTo>
                    <a:pt x="1035" y="219"/>
                  </a:lnTo>
                  <a:lnTo>
                    <a:pt x="708" y="382"/>
                  </a:lnTo>
                  <a:lnTo>
                    <a:pt x="490" y="655"/>
                  </a:lnTo>
                  <a:lnTo>
                    <a:pt x="272" y="927"/>
                  </a:lnTo>
                  <a:lnTo>
                    <a:pt x="109" y="1254"/>
                  </a:lnTo>
                  <a:lnTo>
                    <a:pt x="55" y="1636"/>
                  </a:lnTo>
                  <a:lnTo>
                    <a:pt x="0" y="2017"/>
                  </a:lnTo>
                  <a:lnTo>
                    <a:pt x="55" y="2399"/>
                  </a:lnTo>
                  <a:lnTo>
                    <a:pt x="218" y="2725"/>
                  </a:lnTo>
                  <a:lnTo>
                    <a:pt x="381" y="3052"/>
                  </a:lnTo>
                  <a:lnTo>
                    <a:pt x="599" y="3270"/>
                  </a:lnTo>
                  <a:lnTo>
                    <a:pt x="926" y="3488"/>
                  </a:lnTo>
                  <a:lnTo>
                    <a:pt x="1199" y="3652"/>
                  </a:lnTo>
                  <a:lnTo>
                    <a:pt x="1580" y="3761"/>
                  </a:lnTo>
                  <a:lnTo>
                    <a:pt x="1962" y="3761"/>
                  </a:lnTo>
                  <a:lnTo>
                    <a:pt x="2398" y="3652"/>
                  </a:lnTo>
                  <a:lnTo>
                    <a:pt x="2725" y="3543"/>
                  </a:lnTo>
                  <a:lnTo>
                    <a:pt x="3052" y="3325"/>
                  </a:lnTo>
                  <a:lnTo>
                    <a:pt x="3269" y="3052"/>
                  </a:lnTo>
                  <a:lnTo>
                    <a:pt x="3487" y="2725"/>
                  </a:lnTo>
                  <a:lnTo>
                    <a:pt x="3596" y="2399"/>
                  </a:lnTo>
                  <a:lnTo>
                    <a:pt x="3651" y="2072"/>
                  </a:lnTo>
                  <a:lnTo>
                    <a:pt x="3651" y="1690"/>
                  </a:lnTo>
                  <a:lnTo>
                    <a:pt x="3596" y="1309"/>
                  </a:lnTo>
                  <a:lnTo>
                    <a:pt x="3487" y="1036"/>
                  </a:lnTo>
                  <a:lnTo>
                    <a:pt x="3324" y="764"/>
                  </a:lnTo>
                  <a:lnTo>
                    <a:pt x="3106" y="546"/>
                  </a:lnTo>
                  <a:lnTo>
                    <a:pt x="2888" y="328"/>
                  </a:lnTo>
                  <a:lnTo>
                    <a:pt x="2616" y="219"/>
                  </a:lnTo>
                  <a:lnTo>
                    <a:pt x="2343" y="110"/>
                  </a:lnTo>
                  <a:lnTo>
                    <a:pt x="2016" y="55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1833;p51">
              <a:extLst>
                <a:ext uri="{FF2B5EF4-FFF2-40B4-BE49-F238E27FC236}">
                  <a16:creationId xmlns:a16="http://schemas.microsoft.com/office/drawing/2014/main" id="{987513A8-813F-4C38-8D49-C1E347B721C9}"/>
                </a:ext>
              </a:extLst>
            </p:cNvPr>
            <p:cNvSpPr/>
            <p:nvPr/>
          </p:nvSpPr>
          <p:spPr>
            <a:xfrm>
              <a:off x="2744067" y="1597352"/>
              <a:ext cx="62657" cy="81613"/>
            </a:xfrm>
            <a:custGeom>
              <a:avLst/>
              <a:gdLst/>
              <a:ahLst/>
              <a:cxnLst/>
              <a:rect l="l" t="t" r="r" b="b"/>
              <a:pathLst>
                <a:path w="2726" h="3706" extrusionOk="0">
                  <a:moveTo>
                    <a:pt x="1200" y="219"/>
                  </a:moveTo>
                  <a:lnTo>
                    <a:pt x="1418" y="273"/>
                  </a:lnTo>
                  <a:lnTo>
                    <a:pt x="1581" y="328"/>
                  </a:lnTo>
                  <a:lnTo>
                    <a:pt x="1744" y="436"/>
                  </a:lnTo>
                  <a:lnTo>
                    <a:pt x="1908" y="545"/>
                  </a:lnTo>
                  <a:lnTo>
                    <a:pt x="2126" y="818"/>
                  </a:lnTo>
                  <a:lnTo>
                    <a:pt x="2289" y="1036"/>
                  </a:lnTo>
                  <a:lnTo>
                    <a:pt x="2398" y="1363"/>
                  </a:lnTo>
                  <a:lnTo>
                    <a:pt x="2453" y="1635"/>
                  </a:lnTo>
                  <a:lnTo>
                    <a:pt x="2507" y="1962"/>
                  </a:lnTo>
                  <a:lnTo>
                    <a:pt x="2453" y="2289"/>
                  </a:lnTo>
                  <a:lnTo>
                    <a:pt x="2398" y="2562"/>
                  </a:lnTo>
                  <a:lnTo>
                    <a:pt x="2344" y="2834"/>
                  </a:lnTo>
                  <a:lnTo>
                    <a:pt x="2180" y="3052"/>
                  </a:lnTo>
                  <a:lnTo>
                    <a:pt x="2017" y="3216"/>
                  </a:lnTo>
                  <a:lnTo>
                    <a:pt x="1853" y="3379"/>
                  </a:lnTo>
                  <a:lnTo>
                    <a:pt x="1635" y="3433"/>
                  </a:lnTo>
                  <a:lnTo>
                    <a:pt x="1418" y="3433"/>
                  </a:lnTo>
                  <a:lnTo>
                    <a:pt x="1200" y="3379"/>
                  </a:lnTo>
                  <a:lnTo>
                    <a:pt x="982" y="3270"/>
                  </a:lnTo>
                  <a:lnTo>
                    <a:pt x="764" y="3107"/>
                  </a:lnTo>
                  <a:lnTo>
                    <a:pt x="600" y="2889"/>
                  </a:lnTo>
                  <a:lnTo>
                    <a:pt x="437" y="2616"/>
                  </a:lnTo>
                  <a:lnTo>
                    <a:pt x="328" y="2344"/>
                  </a:lnTo>
                  <a:lnTo>
                    <a:pt x="273" y="2017"/>
                  </a:lnTo>
                  <a:lnTo>
                    <a:pt x="219" y="1744"/>
                  </a:lnTo>
                  <a:lnTo>
                    <a:pt x="219" y="1417"/>
                  </a:lnTo>
                  <a:lnTo>
                    <a:pt x="273" y="1145"/>
                  </a:lnTo>
                  <a:lnTo>
                    <a:pt x="382" y="818"/>
                  </a:lnTo>
                  <a:lnTo>
                    <a:pt x="491" y="600"/>
                  </a:lnTo>
                  <a:lnTo>
                    <a:pt x="655" y="436"/>
                  </a:lnTo>
                  <a:lnTo>
                    <a:pt x="873" y="328"/>
                  </a:lnTo>
                  <a:lnTo>
                    <a:pt x="1091" y="219"/>
                  </a:lnTo>
                  <a:close/>
                  <a:moveTo>
                    <a:pt x="982" y="1"/>
                  </a:moveTo>
                  <a:lnTo>
                    <a:pt x="764" y="55"/>
                  </a:lnTo>
                  <a:lnTo>
                    <a:pt x="600" y="164"/>
                  </a:lnTo>
                  <a:lnTo>
                    <a:pt x="437" y="328"/>
                  </a:lnTo>
                  <a:lnTo>
                    <a:pt x="273" y="491"/>
                  </a:lnTo>
                  <a:lnTo>
                    <a:pt x="164" y="709"/>
                  </a:lnTo>
                  <a:lnTo>
                    <a:pt x="55" y="1036"/>
                  </a:lnTo>
                  <a:lnTo>
                    <a:pt x="1" y="1417"/>
                  </a:lnTo>
                  <a:lnTo>
                    <a:pt x="1" y="1744"/>
                  </a:lnTo>
                  <a:lnTo>
                    <a:pt x="1" y="2071"/>
                  </a:lnTo>
                  <a:lnTo>
                    <a:pt x="110" y="2453"/>
                  </a:lnTo>
                  <a:lnTo>
                    <a:pt x="219" y="2725"/>
                  </a:lnTo>
                  <a:lnTo>
                    <a:pt x="382" y="3052"/>
                  </a:lnTo>
                  <a:lnTo>
                    <a:pt x="600" y="3270"/>
                  </a:lnTo>
                  <a:lnTo>
                    <a:pt x="818" y="3433"/>
                  </a:lnTo>
                  <a:lnTo>
                    <a:pt x="1036" y="3597"/>
                  </a:lnTo>
                  <a:lnTo>
                    <a:pt x="1309" y="3706"/>
                  </a:lnTo>
                  <a:lnTo>
                    <a:pt x="1690" y="3706"/>
                  </a:lnTo>
                  <a:lnTo>
                    <a:pt x="1962" y="3597"/>
                  </a:lnTo>
                  <a:lnTo>
                    <a:pt x="2180" y="3433"/>
                  </a:lnTo>
                  <a:lnTo>
                    <a:pt x="2398" y="3216"/>
                  </a:lnTo>
                  <a:lnTo>
                    <a:pt x="2562" y="2998"/>
                  </a:lnTo>
                  <a:lnTo>
                    <a:pt x="2671" y="2671"/>
                  </a:lnTo>
                  <a:lnTo>
                    <a:pt x="2725" y="2344"/>
                  </a:lnTo>
                  <a:lnTo>
                    <a:pt x="2725" y="1962"/>
                  </a:lnTo>
                  <a:lnTo>
                    <a:pt x="2725" y="1581"/>
                  </a:lnTo>
                  <a:lnTo>
                    <a:pt x="2616" y="1254"/>
                  </a:lnTo>
                  <a:lnTo>
                    <a:pt x="2507" y="927"/>
                  </a:lnTo>
                  <a:lnTo>
                    <a:pt x="2344" y="654"/>
                  </a:lnTo>
                  <a:lnTo>
                    <a:pt x="2126" y="382"/>
                  </a:lnTo>
                  <a:lnTo>
                    <a:pt x="1908" y="164"/>
                  </a:lnTo>
                  <a:lnTo>
                    <a:pt x="1635" y="55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1834;p51">
              <a:extLst>
                <a:ext uri="{FF2B5EF4-FFF2-40B4-BE49-F238E27FC236}">
                  <a16:creationId xmlns:a16="http://schemas.microsoft.com/office/drawing/2014/main" id="{F6263A6F-BC22-497D-B21E-0D6840B91AE1}"/>
                </a:ext>
              </a:extLst>
            </p:cNvPr>
            <p:cNvSpPr/>
            <p:nvPr/>
          </p:nvSpPr>
          <p:spPr>
            <a:xfrm>
              <a:off x="2534905" y="1648949"/>
              <a:ext cx="108994" cy="40828"/>
            </a:xfrm>
            <a:custGeom>
              <a:avLst/>
              <a:gdLst/>
              <a:ahLst/>
              <a:cxnLst/>
              <a:rect l="l" t="t" r="r" b="b"/>
              <a:pathLst>
                <a:path w="4742" h="1854" extrusionOk="0">
                  <a:moveTo>
                    <a:pt x="4742" y="1"/>
                  </a:moveTo>
                  <a:lnTo>
                    <a:pt x="2943" y="219"/>
                  </a:lnTo>
                  <a:lnTo>
                    <a:pt x="1636" y="328"/>
                  </a:lnTo>
                  <a:lnTo>
                    <a:pt x="1145" y="437"/>
                  </a:lnTo>
                  <a:lnTo>
                    <a:pt x="818" y="491"/>
                  </a:lnTo>
                  <a:lnTo>
                    <a:pt x="655" y="600"/>
                  </a:lnTo>
                  <a:lnTo>
                    <a:pt x="491" y="764"/>
                  </a:lnTo>
                  <a:lnTo>
                    <a:pt x="219" y="1145"/>
                  </a:lnTo>
                  <a:lnTo>
                    <a:pt x="55" y="1526"/>
                  </a:lnTo>
                  <a:lnTo>
                    <a:pt x="1" y="1744"/>
                  </a:lnTo>
                  <a:lnTo>
                    <a:pt x="219" y="1853"/>
                  </a:lnTo>
                  <a:lnTo>
                    <a:pt x="273" y="1581"/>
                  </a:lnTo>
                  <a:lnTo>
                    <a:pt x="437" y="1199"/>
                  </a:lnTo>
                  <a:lnTo>
                    <a:pt x="655" y="927"/>
                  </a:lnTo>
                  <a:lnTo>
                    <a:pt x="764" y="764"/>
                  </a:lnTo>
                  <a:lnTo>
                    <a:pt x="873" y="709"/>
                  </a:lnTo>
                  <a:lnTo>
                    <a:pt x="1527" y="600"/>
                  </a:lnTo>
                  <a:lnTo>
                    <a:pt x="2616" y="491"/>
                  </a:lnTo>
                  <a:lnTo>
                    <a:pt x="4742" y="273"/>
                  </a:lnTo>
                  <a:lnTo>
                    <a:pt x="474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1835;p51">
              <a:extLst>
                <a:ext uri="{FF2B5EF4-FFF2-40B4-BE49-F238E27FC236}">
                  <a16:creationId xmlns:a16="http://schemas.microsoft.com/office/drawing/2014/main" id="{8E329BF0-FED1-41AC-8374-3FAE73223561}"/>
                </a:ext>
              </a:extLst>
            </p:cNvPr>
            <p:cNvSpPr/>
            <p:nvPr/>
          </p:nvSpPr>
          <p:spPr>
            <a:xfrm>
              <a:off x="2536169" y="1654961"/>
              <a:ext cx="65139" cy="78001"/>
            </a:xfrm>
            <a:custGeom>
              <a:avLst/>
              <a:gdLst/>
              <a:ahLst/>
              <a:cxnLst/>
              <a:rect l="l" t="t" r="r" b="b"/>
              <a:pathLst>
                <a:path w="2834" h="3542" extrusionOk="0">
                  <a:moveTo>
                    <a:pt x="436" y="0"/>
                  </a:moveTo>
                  <a:lnTo>
                    <a:pt x="273" y="55"/>
                  </a:lnTo>
                  <a:lnTo>
                    <a:pt x="164" y="218"/>
                  </a:lnTo>
                  <a:lnTo>
                    <a:pt x="55" y="327"/>
                  </a:lnTo>
                  <a:lnTo>
                    <a:pt x="0" y="545"/>
                  </a:lnTo>
                  <a:lnTo>
                    <a:pt x="0" y="763"/>
                  </a:lnTo>
                  <a:lnTo>
                    <a:pt x="55" y="1308"/>
                  </a:lnTo>
                  <a:lnTo>
                    <a:pt x="218" y="1853"/>
                  </a:lnTo>
                  <a:lnTo>
                    <a:pt x="491" y="2398"/>
                  </a:lnTo>
                  <a:lnTo>
                    <a:pt x="818" y="2888"/>
                  </a:lnTo>
                  <a:lnTo>
                    <a:pt x="1145" y="3215"/>
                  </a:lnTo>
                  <a:lnTo>
                    <a:pt x="1363" y="3379"/>
                  </a:lnTo>
                  <a:lnTo>
                    <a:pt x="1526" y="3433"/>
                  </a:lnTo>
                  <a:lnTo>
                    <a:pt x="1744" y="3488"/>
                  </a:lnTo>
                  <a:lnTo>
                    <a:pt x="1907" y="3542"/>
                  </a:lnTo>
                  <a:lnTo>
                    <a:pt x="2071" y="3488"/>
                  </a:lnTo>
                  <a:lnTo>
                    <a:pt x="2289" y="3433"/>
                  </a:lnTo>
                  <a:lnTo>
                    <a:pt x="2452" y="3379"/>
                  </a:lnTo>
                  <a:lnTo>
                    <a:pt x="2561" y="3215"/>
                  </a:lnTo>
                  <a:lnTo>
                    <a:pt x="2670" y="3106"/>
                  </a:lnTo>
                  <a:lnTo>
                    <a:pt x="2779" y="2888"/>
                  </a:lnTo>
                  <a:lnTo>
                    <a:pt x="2834" y="2834"/>
                  </a:lnTo>
                  <a:lnTo>
                    <a:pt x="2398" y="1308"/>
                  </a:lnTo>
                  <a:lnTo>
                    <a:pt x="2180" y="1035"/>
                  </a:lnTo>
                  <a:lnTo>
                    <a:pt x="1635" y="491"/>
                  </a:lnTo>
                  <a:lnTo>
                    <a:pt x="1254" y="273"/>
                  </a:lnTo>
                  <a:lnTo>
                    <a:pt x="927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1836;p51">
              <a:extLst>
                <a:ext uri="{FF2B5EF4-FFF2-40B4-BE49-F238E27FC236}">
                  <a16:creationId xmlns:a16="http://schemas.microsoft.com/office/drawing/2014/main" id="{49981434-38F6-4595-9ABF-437DED7C208A}"/>
                </a:ext>
              </a:extLst>
            </p:cNvPr>
            <p:cNvSpPr/>
            <p:nvPr/>
          </p:nvSpPr>
          <p:spPr>
            <a:xfrm>
              <a:off x="2549937" y="1672953"/>
              <a:ext cx="37603" cy="46818"/>
            </a:xfrm>
            <a:custGeom>
              <a:avLst/>
              <a:gdLst/>
              <a:ahLst/>
              <a:cxnLst/>
              <a:rect l="l" t="t" r="r" b="b"/>
              <a:pathLst>
                <a:path w="1636" h="2126" extrusionOk="0">
                  <a:moveTo>
                    <a:pt x="1" y="0"/>
                  </a:moveTo>
                  <a:lnTo>
                    <a:pt x="437" y="273"/>
                  </a:lnTo>
                  <a:lnTo>
                    <a:pt x="818" y="600"/>
                  </a:lnTo>
                  <a:lnTo>
                    <a:pt x="1145" y="1036"/>
                  </a:lnTo>
                  <a:lnTo>
                    <a:pt x="1363" y="1472"/>
                  </a:lnTo>
                  <a:lnTo>
                    <a:pt x="1199" y="1363"/>
                  </a:lnTo>
                  <a:lnTo>
                    <a:pt x="982" y="1254"/>
                  </a:lnTo>
                  <a:lnTo>
                    <a:pt x="818" y="1254"/>
                  </a:lnTo>
                  <a:lnTo>
                    <a:pt x="600" y="1363"/>
                  </a:lnTo>
                  <a:lnTo>
                    <a:pt x="546" y="1417"/>
                  </a:lnTo>
                  <a:lnTo>
                    <a:pt x="546" y="1417"/>
                  </a:lnTo>
                  <a:lnTo>
                    <a:pt x="709" y="1363"/>
                  </a:lnTo>
                  <a:lnTo>
                    <a:pt x="873" y="1417"/>
                  </a:lnTo>
                  <a:lnTo>
                    <a:pt x="1036" y="1472"/>
                  </a:lnTo>
                  <a:lnTo>
                    <a:pt x="1199" y="1581"/>
                  </a:lnTo>
                  <a:lnTo>
                    <a:pt x="1526" y="2126"/>
                  </a:lnTo>
                  <a:lnTo>
                    <a:pt x="1635" y="2126"/>
                  </a:lnTo>
                  <a:lnTo>
                    <a:pt x="1635" y="2071"/>
                  </a:lnTo>
                  <a:lnTo>
                    <a:pt x="1635" y="1744"/>
                  </a:lnTo>
                  <a:lnTo>
                    <a:pt x="1526" y="1363"/>
                  </a:lnTo>
                  <a:lnTo>
                    <a:pt x="1363" y="1036"/>
                  </a:lnTo>
                  <a:lnTo>
                    <a:pt x="1145" y="709"/>
                  </a:lnTo>
                  <a:lnTo>
                    <a:pt x="927" y="436"/>
                  </a:lnTo>
                  <a:lnTo>
                    <a:pt x="655" y="218"/>
                  </a:lnTo>
                  <a:lnTo>
                    <a:pt x="328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1837;p51">
              <a:extLst>
                <a:ext uri="{FF2B5EF4-FFF2-40B4-BE49-F238E27FC236}">
                  <a16:creationId xmlns:a16="http://schemas.microsoft.com/office/drawing/2014/main" id="{2CCEE97F-F34A-4BD1-8D5C-C3A089AACFC4}"/>
                </a:ext>
              </a:extLst>
            </p:cNvPr>
            <p:cNvSpPr/>
            <p:nvPr/>
          </p:nvSpPr>
          <p:spPr>
            <a:xfrm>
              <a:off x="2397134" y="1366960"/>
              <a:ext cx="199163" cy="194408"/>
            </a:xfrm>
            <a:custGeom>
              <a:avLst/>
              <a:gdLst/>
              <a:ahLst/>
              <a:cxnLst/>
              <a:rect l="l" t="t" r="r" b="b"/>
              <a:pathLst>
                <a:path w="8665" h="8828" extrusionOk="0">
                  <a:moveTo>
                    <a:pt x="4033" y="0"/>
                  </a:moveTo>
                  <a:lnTo>
                    <a:pt x="3379" y="109"/>
                  </a:lnTo>
                  <a:lnTo>
                    <a:pt x="2725" y="382"/>
                  </a:lnTo>
                  <a:lnTo>
                    <a:pt x="2126" y="709"/>
                  </a:lnTo>
                  <a:lnTo>
                    <a:pt x="1527" y="1145"/>
                  </a:lnTo>
                  <a:lnTo>
                    <a:pt x="1036" y="1690"/>
                  </a:lnTo>
                  <a:lnTo>
                    <a:pt x="655" y="2289"/>
                  </a:lnTo>
                  <a:lnTo>
                    <a:pt x="328" y="2888"/>
                  </a:lnTo>
                  <a:lnTo>
                    <a:pt x="110" y="3597"/>
                  </a:lnTo>
                  <a:lnTo>
                    <a:pt x="1" y="4251"/>
                  </a:lnTo>
                  <a:lnTo>
                    <a:pt x="55" y="5013"/>
                  </a:lnTo>
                  <a:lnTo>
                    <a:pt x="110" y="5340"/>
                  </a:lnTo>
                  <a:lnTo>
                    <a:pt x="219" y="5722"/>
                  </a:lnTo>
                  <a:lnTo>
                    <a:pt x="328" y="6049"/>
                  </a:lnTo>
                  <a:lnTo>
                    <a:pt x="491" y="6430"/>
                  </a:lnTo>
                  <a:lnTo>
                    <a:pt x="709" y="6757"/>
                  </a:lnTo>
                  <a:lnTo>
                    <a:pt x="927" y="7084"/>
                  </a:lnTo>
                  <a:lnTo>
                    <a:pt x="1309" y="7520"/>
                  </a:lnTo>
                  <a:lnTo>
                    <a:pt x="1745" y="7847"/>
                  </a:lnTo>
                  <a:lnTo>
                    <a:pt x="2126" y="8174"/>
                  </a:lnTo>
                  <a:lnTo>
                    <a:pt x="2562" y="8392"/>
                  </a:lnTo>
                  <a:lnTo>
                    <a:pt x="2998" y="8555"/>
                  </a:lnTo>
                  <a:lnTo>
                    <a:pt x="3434" y="8719"/>
                  </a:lnTo>
                  <a:lnTo>
                    <a:pt x="3924" y="8773"/>
                  </a:lnTo>
                  <a:lnTo>
                    <a:pt x="4360" y="8828"/>
                  </a:lnTo>
                  <a:lnTo>
                    <a:pt x="4796" y="8773"/>
                  </a:lnTo>
                  <a:lnTo>
                    <a:pt x="5232" y="8773"/>
                  </a:lnTo>
                  <a:lnTo>
                    <a:pt x="5668" y="8664"/>
                  </a:lnTo>
                  <a:lnTo>
                    <a:pt x="6104" y="8501"/>
                  </a:lnTo>
                  <a:lnTo>
                    <a:pt x="6485" y="8392"/>
                  </a:lnTo>
                  <a:lnTo>
                    <a:pt x="6867" y="8174"/>
                  </a:lnTo>
                  <a:lnTo>
                    <a:pt x="7248" y="7956"/>
                  </a:lnTo>
                  <a:lnTo>
                    <a:pt x="7575" y="7684"/>
                  </a:lnTo>
                  <a:lnTo>
                    <a:pt x="7739" y="7520"/>
                  </a:lnTo>
                  <a:lnTo>
                    <a:pt x="7902" y="7302"/>
                  </a:lnTo>
                  <a:lnTo>
                    <a:pt x="8065" y="6975"/>
                  </a:lnTo>
                  <a:lnTo>
                    <a:pt x="8229" y="6594"/>
                  </a:lnTo>
                  <a:lnTo>
                    <a:pt x="8392" y="6158"/>
                  </a:lnTo>
                  <a:lnTo>
                    <a:pt x="8501" y="5667"/>
                  </a:lnTo>
                  <a:lnTo>
                    <a:pt x="8610" y="5122"/>
                  </a:lnTo>
                  <a:lnTo>
                    <a:pt x="8665" y="4578"/>
                  </a:lnTo>
                  <a:lnTo>
                    <a:pt x="8665" y="4033"/>
                  </a:lnTo>
                  <a:lnTo>
                    <a:pt x="8556" y="3433"/>
                  </a:lnTo>
                  <a:lnTo>
                    <a:pt x="8392" y="2888"/>
                  </a:lnTo>
                  <a:lnTo>
                    <a:pt x="8174" y="2343"/>
                  </a:lnTo>
                  <a:lnTo>
                    <a:pt x="7847" y="1799"/>
                  </a:lnTo>
                  <a:lnTo>
                    <a:pt x="7412" y="1308"/>
                  </a:lnTo>
                  <a:lnTo>
                    <a:pt x="6867" y="818"/>
                  </a:lnTo>
                  <a:lnTo>
                    <a:pt x="6213" y="436"/>
                  </a:lnTo>
                  <a:lnTo>
                    <a:pt x="5886" y="273"/>
                  </a:lnTo>
                  <a:lnTo>
                    <a:pt x="5504" y="109"/>
                  </a:lnTo>
                  <a:lnTo>
                    <a:pt x="5123" y="55"/>
                  </a:lnTo>
                  <a:lnTo>
                    <a:pt x="4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1838;p51">
              <a:extLst>
                <a:ext uri="{FF2B5EF4-FFF2-40B4-BE49-F238E27FC236}">
                  <a16:creationId xmlns:a16="http://schemas.microsoft.com/office/drawing/2014/main" id="{E44154C8-F694-4B2A-A983-BB6FDDF40F06}"/>
                </a:ext>
              </a:extLst>
            </p:cNvPr>
            <p:cNvSpPr/>
            <p:nvPr/>
          </p:nvSpPr>
          <p:spPr>
            <a:xfrm>
              <a:off x="2688972" y="4378899"/>
              <a:ext cx="544836" cy="6034"/>
            </a:xfrm>
            <a:custGeom>
              <a:avLst/>
              <a:gdLst/>
              <a:ahLst/>
              <a:cxnLst/>
              <a:rect l="l" t="t" r="r" b="b"/>
              <a:pathLst>
                <a:path w="23704" h="274" extrusionOk="0">
                  <a:moveTo>
                    <a:pt x="4741" y="1"/>
                  </a:moveTo>
                  <a:lnTo>
                    <a:pt x="1962" y="55"/>
                  </a:lnTo>
                  <a:lnTo>
                    <a:pt x="0" y="110"/>
                  </a:lnTo>
                  <a:lnTo>
                    <a:pt x="1962" y="164"/>
                  </a:lnTo>
                  <a:lnTo>
                    <a:pt x="4741" y="219"/>
                  </a:lnTo>
                  <a:lnTo>
                    <a:pt x="11770" y="273"/>
                  </a:lnTo>
                  <a:lnTo>
                    <a:pt x="18854" y="219"/>
                  </a:lnTo>
                  <a:lnTo>
                    <a:pt x="23649" y="164"/>
                  </a:lnTo>
                  <a:lnTo>
                    <a:pt x="23704" y="110"/>
                  </a:lnTo>
                  <a:lnTo>
                    <a:pt x="23649" y="55"/>
                  </a:lnTo>
                  <a:lnTo>
                    <a:pt x="188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1839;p51">
              <a:extLst>
                <a:ext uri="{FF2B5EF4-FFF2-40B4-BE49-F238E27FC236}">
                  <a16:creationId xmlns:a16="http://schemas.microsoft.com/office/drawing/2014/main" id="{93E9635C-7A96-4577-92BA-6E16031D6B78}"/>
                </a:ext>
              </a:extLst>
            </p:cNvPr>
            <p:cNvSpPr/>
            <p:nvPr/>
          </p:nvSpPr>
          <p:spPr>
            <a:xfrm>
              <a:off x="2900639" y="4196515"/>
              <a:ext cx="108972" cy="27616"/>
            </a:xfrm>
            <a:custGeom>
              <a:avLst/>
              <a:gdLst/>
              <a:ahLst/>
              <a:cxnLst/>
              <a:rect l="l" t="t" r="r" b="b"/>
              <a:pathLst>
                <a:path w="4741" h="1254" extrusionOk="0">
                  <a:moveTo>
                    <a:pt x="2834" y="0"/>
                  </a:moveTo>
                  <a:lnTo>
                    <a:pt x="2180" y="109"/>
                  </a:lnTo>
                  <a:lnTo>
                    <a:pt x="1580" y="273"/>
                  </a:lnTo>
                  <a:lnTo>
                    <a:pt x="1035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3"/>
                  </a:lnTo>
                  <a:lnTo>
                    <a:pt x="109" y="1253"/>
                  </a:lnTo>
                  <a:lnTo>
                    <a:pt x="1199" y="927"/>
                  </a:lnTo>
                  <a:lnTo>
                    <a:pt x="2343" y="654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741" y="164"/>
                  </a:lnTo>
                  <a:lnTo>
                    <a:pt x="4632" y="109"/>
                  </a:lnTo>
                  <a:lnTo>
                    <a:pt x="4032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1840;p51">
              <a:extLst>
                <a:ext uri="{FF2B5EF4-FFF2-40B4-BE49-F238E27FC236}">
                  <a16:creationId xmlns:a16="http://schemas.microsoft.com/office/drawing/2014/main" id="{7B4E59CD-B61F-4465-98F2-D093B223E089}"/>
                </a:ext>
              </a:extLst>
            </p:cNvPr>
            <p:cNvSpPr/>
            <p:nvPr/>
          </p:nvSpPr>
          <p:spPr>
            <a:xfrm>
              <a:off x="2926934" y="4212106"/>
              <a:ext cx="107731" cy="27616"/>
            </a:xfrm>
            <a:custGeom>
              <a:avLst/>
              <a:gdLst/>
              <a:ahLst/>
              <a:cxnLst/>
              <a:rect l="l" t="t" r="r" b="b"/>
              <a:pathLst>
                <a:path w="4687" h="1254" extrusionOk="0">
                  <a:moveTo>
                    <a:pt x="2779" y="1"/>
                  </a:move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91" y="763"/>
                  </a:lnTo>
                  <a:lnTo>
                    <a:pt x="0" y="1145"/>
                  </a:lnTo>
                  <a:lnTo>
                    <a:pt x="0" y="1254"/>
                  </a:lnTo>
                  <a:lnTo>
                    <a:pt x="55" y="1254"/>
                  </a:lnTo>
                  <a:lnTo>
                    <a:pt x="1199" y="927"/>
                  </a:lnTo>
                  <a:lnTo>
                    <a:pt x="2289" y="654"/>
                  </a:lnTo>
                  <a:lnTo>
                    <a:pt x="3433" y="436"/>
                  </a:lnTo>
                  <a:lnTo>
                    <a:pt x="4632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10"/>
                  </a:lnTo>
                  <a:lnTo>
                    <a:pt x="4632" y="110"/>
                  </a:lnTo>
                  <a:lnTo>
                    <a:pt x="40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1841;p51">
              <a:extLst>
                <a:ext uri="{FF2B5EF4-FFF2-40B4-BE49-F238E27FC236}">
                  <a16:creationId xmlns:a16="http://schemas.microsoft.com/office/drawing/2014/main" id="{D335D740-0B01-4831-8555-E1D61B5CDBD4}"/>
                </a:ext>
              </a:extLst>
            </p:cNvPr>
            <p:cNvSpPr/>
            <p:nvPr/>
          </p:nvSpPr>
          <p:spPr>
            <a:xfrm>
              <a:off x="2951987" y="4226508"/>
              <a:ext cx="108972" cy="28827"/>
            </a:xfrm>
            <a:custGeom>
              <a:avLst/>
              <a:gdLst/>
              <a:ahLst/>
              <a:cxnLst/>
              <a:rect l="l" t="t" r="r" b="b"/>
              <a:pathLst>
                <a:path w="4741" h="1309" extrusionOk="0">
                  <a:moveTo>
                    <a:pt x="3433" y="0"/>
                  </a:moveTo>
                  <a:lnTo>
                    <a:pt x="2834" y="55"/>
                  </a:lnTo>
                  <a:lnTo>
                    <a:pt x="2180" y="109"/>
                  </a:lnTo>
                  <a:lnTo>
                    <a:pt x="1580" y="273"/>
                  </a:lnTo>
                  <a:lnTo>
                    <a:pt x="1036" y="491"/>
                  </a:lnTo>
                  <a:lnTo>
                    <a:pt x="491" y="818"/>
                  </a:lnTo>
                  <a:lnTo>
                    <a:pt x="0" y="1199"/>
                  </a:lnTo>
                  <a:lnTo>
                    <a:pt x="0" y="1254"/>
                  </a:lnTo>
                  <a:lnTo>
                    <a:pt x="109" y="1308"/>
                  </a:lnTo>
                  <a:lnTo>
                    <a:pt x="1199" y="981"/>
                  </a:lnTo>
                  <a:lnTo>
                    <a:pt x="2343" y="709"/>
                  </a:lnTo>
                  <a:lnTo>
                    <a:pt x="3488" y="491"/>
                  </a:lnTo>
                  <a:lnTo>
                    <a:pt x="4632" y="327"/>
                  </a:lnTo>
                  <a:lnTo>
                    <a:pt x="4686" y="327"/>
                  </a:lnTo>
                  <a:lnTo>
                    <a:pt x="4741" y="218"/>
                  </a:lnTo>
                  <a:lnTo>
                    <a:pt x="4686" y="164"/>
                  </a:lnTo>
                  <a:lnTo>
                    <a:pt x="4632" y="164"/>
                  </a:lnTo>
                  <a:lnTo>
                    <a:pt x="4033" y="55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1842;p51">
              <a:extLst>
                <a:ext uri="{FF2B5EF4-FFF2-40B4-BE49-F238E27FC236}">
                  <a16:creationId xmlns:a16="http://schemas.microsoft.com/office/drawing/2014/main" id="{D386418A-8431-4197-A1C9-7AAA27B6F237}"/>
                </a:ext>
              </a:extLst>
            </p:cNvPr>
            <p:cNvSpPr/>
            <p:nvPr/>
          </p:nvSpPr>
          <p:spPr>
            <a:xfrm>
              <a:off x="2978282" y="4242100"/>
              <a:ext cx="107731" cy="27638"/>
            </a:xfrm>
            <a:custGeom>
              <a:avLst/>
              <a:gdLst/>
              <a:ahLst/>
              <a:cxnLst/>
              <a:rect l="l" t="t" r="r" b="b"/>
              <a:pathLst>
                <a:path w="4687" h="1255" extrusionOk="0">
                  <a:moveTo>
                    <a:pt x="3379" y="1"/>
                  </a:moveTo>
                  <a:lnTo>
                    <a:pt x="2780" y="55"/>
                  </a:lnTo>
                  <a:lnTo>
                    <a:pt x="2180" y="110"/>
                  </a:lnTo>
                  <a:lnTo>
                    <a:pt x="1581" y="273"/>
                  </a:lnTo>
                  <a:lnTo>
                    <a:pt x="981" y="491"/>
                  </a:lnTo>
                  <a:lnTo>
                    <a:pt x="436" y="818"/>
                  </a:lnTo>
                  <a:lnTo>
                    <a:pt x="1" y="1200"/>
                  </a:lnTo>
                  <a:lnTo>
                    <a:pt x="1" y="1254"/>
                  </a:lnTo>
                  <a:lnTo>
                    <a:pt x="55" y="1254"/>
                  </a:lnTo>
                  <a:lnTo>
                    <a:pt x="1145" y="927"/>
                  </a:lnTo>
                  <a:lnTo>
                    <a:pt x="2289" y="655"/>
                  </a:lnTo>
                  <a:lnTo>
                    <a:pt x="3433" y="491"/>
                  </a:lnTo>
                  <a:lnTo>
                    <a:pt x="4578" y="328"/>
                  </a:lnTo>
                  <a:lnTo>
                    <a:pt x="4687" y="273"/>
                  </a:lnTo>
                  <a:lnTo>
                    <a:pt x="4687" y="219"/>
                  </a:lnTo>
                  <a:lnTo>
                    <a:pt x="4687" y="164"/>
                  </a:lnTo>
                  <a:lnTo>
                    <a:pt x="4632" y="110"/>
                  </a:lnTo>
                  <a:lnTo>
                    <a:pt x="4033" y="5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1843;p51">
              <a:extLst>
                <a:ext uri="{FF2B5EF4-FFF2-40B4-BE49-F238E27FC236}">
                  <a16:creationId xmlns:a16="http://schemas.microsoft.com/office/drawing/2014/main" id="{445CF086-1BD3-43E4-9C5C-DDD843ADCAA5}"/>
                </a:ext>
              </a:extLst>
            </p:cNvPr>
            <p:cNvSpPr/>
            <p:nvPr/>
          </p:nvSpPr>
          <p:spPr>
            <a:xfrm>
              <a:off x="2963250" y="4107701"/>
              <a:ext cx="115247" cy="98441"/>
            </a:xfrm>
            <a:custGeom>
              <a:avLst/>
              <a:gdLst/>
              <a:ahLst/>
              <a:cxnLst/>
              <a:rect l="l" t="t" r="r" b="b"/>
              <a:pathLst>
                <a:path w="5014" h="4470" extrusionOk="0">
                  <a:moveTo>
                    <a:pt x="3761" y="437"/>
                  </a:moveTo>
                  <a:lnTo>
                    <a:pt x="4087" y="491"/>
                  </a:lnTo>
                  <a:lnTo>
                    <a:pt x="4251" y="546"/>
                  </a:lnTo>
                  <a:lnTo>
                    <a:pt x="4360" y="600"/>
                  </a:lnTo>
                  <a:lnTo>
                    <a:pt x="4414" y="764"/>
                  </a:lnTo>
                  <a:lnTo>
                    <a:pt x="4469" y="927"/>
                  </a:lnTo>
                  <a:lnTo>
                    <a:pt x="4523" y="1200"/>
                  </a:lnTo>
                  <a:lnTo>
                    <a:pt x="4469" y="1472"/>
                  </a:lnTo>
                  <a:lnTo>
                    <a:pt x="4360" y="1799"/>
                  </a:lnTo>
                  <a:lnTo>
                    <a:pt x="4142" y="2126"/>
                  </a:lnTo>
                  <a:lnTo>
                    <a:pt x="3870" y="2398"/>
                  </a:lnTo>
                  <a:lnTo>
                    <a:pt x="3488" y="2616"/>
                  </a:lnTo>
                  <a:lnTo>
                    <a:pt x="2725" y="3052"/>
                  </a:lnTo>
                  <a:lnTo>
                    <a:pt x="2071" y="3325"/>
                  </a:lnTo>
                  <a:lnTo>
                    <a:pt x="1145" y="3706"/>
                  </a:lnTo>
                  <a:lnTo>
                    <a:pt x="219" y="4033"/>
                  </a:lnTo>
                  <a:lnTo>
                    <a:pt x="927" y="2998"/>
                  </a:lnTo>
                  <a:lnTo>
                    <a:pt x="1635" y="1963"/>
                  </a:lnTo>
                  <a:lnTo>
                    <a:pt x="2071" y="1527"/>
                  </a:lnTo>
                  <a:lnTo>
                    <a:pt x="2453" y="1091"/>
                  </a:lnTo>
                  <a:lnTo>
                    <a:pt x="2725" y="873"/>
                  </a:lnTo>
                  <a:lnTo>
                    <a:pt x="2998" y="709"/>
                  </a:lnTo>
                  <a:lnTo>
                    <a:pt x="3379" y="546"/>
                  </a:lnTo>
                  <a:lnTo>
                    <a:pt x="3761" y="437"/>
                  </a:lnTo>
                  <a:close/>
                  <a:moveTo>
                    <a:pt x="3597" y="1"/>
                  </a:moveTo>
                  <a:lnTo>
                    <a:pt x="3270" y="55"/>
                  </a:lnTo>
                  <a:lnTo>
                    <a:pt x="2943" y="219"/>
                  </a:lnTo>
                  <a:lnTo>
                    <a:pt x="2671" y="382"/>
                  </a:lnTo>
                  <a:lnTo>
                    <a:pt x="2398" y="600"/>
                  </a:lnTo>
                  <a:lnTo>
                    <a:pt x="2017" y="927"/>
                  </a:lnTo>
                  <a:lnTo>
                    <a:pt x="1635" y="1363"/>
                  </a:lnTo>
                  <a:lnTo>
                    <a:pt x="1308" y="1799"/>
                  </a:lnTo>
                  <a:lnTo>
                    <a:pt x="982" y="2235"/>
                  </a:lnTo>
                  <a:lnTo>
                    <a:pt x="709" y="2671"/>
                  </a:lnTo>
                  <a:lnTo>
                    <a:pt x="437" y="3161"/>
                  </a:lnTo>
                  <a:lnTo>
                    <a:pt x="219" y="3652"/>
                  </a:lnTo>
                  <a:lnTo>
                    <a:pt x="1" y="4197"/>
                  </a:lnTo>
                  <a:lnTo>
                    <a:pt x="55" y="4251"/>
                  </a:lnTo>
                  <a:lnTo>
                    <a:pt x="110" y="4415"/>
                  </a:lnTo>
                  <a:lnTo>
                    <a:pt x="219" y="4469"/>
                  </a:lnTo>
                  <a:lnTo>
                    <a:pt x="273" y="4469"/>
                  </a:lnTo>
                  <a:lnTo>
                    <a:pt x="2235" y="3761"/>
                  </a:lnTo>
                  <a:lnTo>
                    <a:pt x="3216" y="3325"/>
                  </a:lnTo>
                  <a:lnTo>
                    <a:pt x="3652" y="3052"/>
                  </a:lnTo>
                  <a:lnTo>
                    <a:pt x="4087" y="2725"/>
                  </a:lnTo>
                  <a:lnTo>
                    <a:pt x="4305" y="2562"/>
                  </a:lnTo>
                  <a:lnTo>
                    <a:pt x="4523" y="2289"/>
                  </a:lnTo>
                  <a:lnTo>
                    <a:pt x="4741" y="2017"/>
                  </a:lnTo>
                  <a:lnTo>
                    <a:pt x="4905" y="1745"/>
                  </a:lnTo>
                  <a:lnTo>
                    <a:pt x="4959" y="1418"/>
                  </a:lnTo>
                  <a:lnTo>
                    <a:pt x="5014" y="1145"/>
                  </a:lnTo>
                  <a:lnTo>
                    <a:pt x="4959" y="818"/>
                  </a:lnTo>
                  <a:lnTo>
                    <a:pt x="4796" y="491"/>
                  </a:lnTo>
                  <a:lnTo>
                    <a:pt x="4523" y="219"/>
                  </a:lnTo>
                  <a:lnTo>
                    <a:pt x="4251" y="55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1844;p51">
              <a:extLst>
                <a:ext uri="{FF2B5EF4-FFF2-40B4-BE49-F238E27FC236}">
                  <a16:creationId xmlns:a16="http://schemas.microsoft.com/office/drawing/2014/main" id="{7361FF85-8FD0-496F-95F1-7F6EAB4A53B3}"/>
                </a:ext>
              </a:extLst>
            </p:cNvPr>
            <p:cNvSpPr/>
            <p:nvPr/>
          </p:nvSpPr>
          <p:spPr>
            <a:xfrm>
              <a:off x="2843016" y="4129304"/>
              <a:ext cx="129038" cy="76837"/>
            </a:xfrm>
            <a:custGeom>
              <a:avLst/>
              <a:gdLst/>
              <a:ahLst/>
              <a:cxnLst/>
              <a:rect l="l" t="t" r="r" b="b"/>
              <a:pathLst>
                <a:path w="5614" h="3489" extrusionOk="0">
                  <a:moveTo>
                    <a:pt x="1472" y="491"/>
                  </a:moveTo>
                  <a:lnTo>
                    <a:pt x="1853" y="546"/>
                  </a:lnTo>
                  <a:lnTo>
                    <a:pt x="2180" y="655"/>
                  </a:lnTo>
                  <a:lnTo>
                    <a:pt x="2453" y="764"/>
                  </a:lnTo>
                  <a:lnTo>
                    <a:pt x="2998" y="1091"/>
                  </a:lnTo>
                  <a:lnTo>
                    <a:pt x="3488" y="1417"/>
                  </a:lnTo>
                  <a:lnTo>
                    <a:pt x="4469" y="2235"/>
                  </a:lnTo>
                  <a:lnTo>
                    <a:pt x="5395" y="3052"/>
                  </a:lnTo>
                  <a:lnTo>
                    <a:pt x="5395" y="3052"/>
                  </a:lnTo>
                  <a:lnTo>
                    <a:pt x="4414" y="2943"/>
                  </a:lnTo>
                  <a:lnTo>
                    <a:pt x="3379" y="2834"/>
                  </a:lnTo>
                  <a:lnTo>
                    <a:pt x="2671" y="2725"/>
                  </a:lnTo>
                  <a:lnTo>
                    <a:pt x="1853" y="2507"/>
                  </a:lnTo>
                  <a:lnTo>
                    <a:pt x="1472" y="2398"/>
                  </a:lnTo>
                  <a:lnTo>
                    <a:pt x="1090" y="2180"/>
                  </a:lnTo>
                  <a:lnTo>
                    <a:pt x="818" y="1962"/>
                  </a:lnTo>
                  <a:lnTo>
                    <a:pt x="600" y="1635"/>
                  </a:lnTo>
                  <a:lnTo>
                    <a:pt x="545" y="1363"/>
                  </a:lnTo>
                  <a:lnTo>
                    <a:pt x="491" y="1145"/>
                  </a:lnTo>
                  <a:lnTo>
                    <a:pt x="491" y="927"/>
                  </a:lnTo>
                  <a:lnTo>
                    <a:pt x="545" y="818"/>
                  </a:lnTo>
                  <a:lnTo>
                    <a:pt x="654" y="655"/>
                  </a:lnTo>
                  <a:lnTo>
                    <a:pt x="763" y="600"/>
                  </a:lnTo>
                  <a:lnTo>
                    <a:pt x="1090" y="491"/>
                  </a:lnTo>
                  <a:close/>
                  <a:moveTo>
                    <a:pt x="1090" y="1"/>
                  </a:moveTo>
                  <a:lnTo>
                    <a:pt x="818" y="110"/>
                  </a:lnTo>
                  <a:lnTo>
                    <a:pt x="491" y="219"/>
                  </a:lnTo>
                  <a:lnTo>
                    <a:pt x="273" y="491"/>
                  </a:lnTo>
                  <a:lnTo>
                    <a:pt x="110" y="764"/>
                  </a:lnTo>
                  <a:lnTo>
                    <a:pt x="1" y="1145"/>
                  </a:lnTo>
                  <a:lnTo>
                    <a:pt x="1" y="1472"/>
                  </a:lnTo>
                  <a:lnTo>
                    <a:pt x="110" y="1744"/>
                  </a:lnTo>
                  <a:lnTo>
                    <a:pt x="273" y="2017"/>
                  </a:lnTo>
                  <a:lnTo>
                    <a:pt x="491" y="2289"/>
                  </a:lnTo>
                  <a:lnTo>
                    <a:pt x="763" y="2453"/>
                  </a:lnTo>
                  <a:lnTo>
                    <a:pt x="1036" y="2671"/>
                  </a:lnTo>
                  <a:lnTo>
                    <a:pt x="1308" y="2780"/>
                  </a:lnTo>
                  <a:lnTo>
                    <a:pt x="1799" y="2998"/>
                  </a:lnTo>
                  <a:lnTo>
                    <a:pt x="2289" y="3107"/>
                  </a:lnTo>
                  <a:lnTo>
                    <a:pt x="3324" y="3270"/>
                  </a:lnTo>
                  <a:lnTo>
                    <a:pt x="5395" y="3488"/>
                  </a:lnTo>
                  <a:lnTo>
                    <a:pt x="5559" y="3379"/>
                  </a:lnTo>
                  <a:lnTo>
                    <a:pt x="5613" y="3270"/>
                  </a:lnTo>
                  <a:lnTo>
                    <a:pt x="5613" y="3216"/>
                  </a:lnTo>
                  <a:lnTo>
                    <a:pt x="5613" y="3161"/>
                  </a:lnTo>
                  <a:lnTo>
                    <a:pt x="5286" y="2671"/>
                  </a:lnTo>
                  <a:lnTo>
                    <a:pt x="4959" y="2289"/>
                  </a:lnTo>
                  <a:lnTo>
                    <a:pt x="4578" y="1853"/>
                  </a:lnTo>
                  <a:lnTo>
                    <a:pt x="4196" y="1472"/>
                  </a:lnTo>
                  <a:lnTo>
                    <a:pt x="3815" y="1145"/>
                  </a:lnTo>
                  <a:lnTo>
                    <a:pt x="3379" y="818"/>
                  </a:lnTo>
                  <a:lnTo>
                    <a:pt x="2889" y="491"/>
                  </a:lnTo>
                  <a:lnTo>
                    <a:pt x="2398" y="273"/>
                  </a:lnTo>
                  <a:lnTo>
                    <a:pt x="2126" y="110"/>
                  </a:lnTo>
                  <a:lnTo>
                    <a:pt x="1799" y="55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1845;p51">
              <a:extLst>
                <a:ext uri="{FF2B5EF4-FFF2-40B4-BE49-F238E27FC236}">
                  <a16:creationId xmlns:a16="http://schemas.microsoft.com/office/drawing/2014/main" id="{D46D7230-5C6C-4961-9107-A87A5F4405F8}"/>
                </a:ext>
              </a:extLst>
            </p:cNvPr>
            <p:cNvSpPr/>
            <p:nvPr/>
          </p:nvSpPr>
          <p:spPr>
            <a:xfrm>
              <a:off x="2106560" y="4416094"/>
              <a:ext cx="543595" cy="39640"/>
            </a:xfrm>
            <a:custGeom>
              <a:avLst/>
              <a:gdLst/>
              <a:ahLst/>
              <a:cxnLst/>
              <a:rect l="l" t="t" r="r" b="b"/>
              <a:pathLst>
                <a:path w="23650" h="1800" extrusionOk="0">
                  <a:moveTo>
                    <a:pt x="1" y="1"/>
                  </a:moveTo>
                  <a:lnTo>
                    <a:pt x="1963" y="219"/>
                  </a:lnTo>
                  <a:lnTo>
                    <a:pt x="4796" y="491"/>
                  </a:lnTo>
                  <a:lnTo>
                    <a:pt x="11771" y="1036"/>
                  </a:lnTo>
                  <a:lnTo>
                    <a:pt x="18800" y="1527"/>
                  </a:lnTo>
                  <a:lnTo>
                    <a:pt x="23595" y="1799"/>
                  </a:lnTo>
                  <a:lnTo>
                    <a:pt x="23650" y="1799"/>
                  </a:lnTo>
                  <a:lnTo>
                    <a:pt x="23595" y="1745"/>
                  </a:lnTo>
                  <a:lnTo>
                    <a:pt x="18800" y="1309"/>
                  </a:lnTo>
                  <a:lnTo>
                    <a:pt x="11825" y="764"/>
                  </a:lnTo>
                  <a:lnTo>
                    <a:pt x="4796" y="219"/>
                  </a:lnTo>
                  <a:lnTo>
                    <a:pt x="1963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1846;p51">
              <a:extLst>
                <a:ext uri="{FF2B5EF4-FFF2-40B4-BE49-F238E27FC236}">
                  <a16:creationId xmlns:a16="http://schemas.microsoft.com/office/drawing/2014/main" id="{C773B499-1235-4C19-9772-9B9183C92F09}"/>
                </a:ext>
              </a:extLst>
            </p:cNvPr>
            <p:cNvSpPr/>
            <p:nvPr/>
          </p:nvSpPr>
          <p:spPr>
            <a:xfrm>
              <a:off x="2742826" y="1590151"/>
              <a:ext cx="25077" cy="12024"/>
            </a:xfrm>
            <a:custGeom>
              <a:avLst/>
              <a:gdLst/>
              <a:ahLst/>
              <a:cxnLst/>
              <a:rect l="l" t="t" r="r" b="b"/>
              <a:pathLst>
                <a:path w="1091" h="546" extrusionOk="0">
                  <a:moveTo>
                    <a:pt x="273" y="1"/>
                  </a:moveTo>
                  <a:lnTo>
                    <a:pt x="164" y="110"/>
                  </a:lnTo>
                  <a:lnTo>
                    <a:pt x="55" y="164"/>
                  </a:lnTo>
                  <a:lnTo>
                    <a:pt x="0" y="328"/>
                  </a:lnTo>
                  <a:lnTo>
                    <a:pt x="109" y="437"/>
                  </a:lnTo>
                  <a:lnTo>
                    <a:pt x="273" y="491"/>
                  </a:lnTo>
                  <a:lnTo>
                    <a:pt x="491" y="546"/>
                  </a:lnTo>
                  <a:lnTo>
                    <a:pt x="872" y="546"/>
                  </a:lnTo>
                  <a:lnTo>
                    <a:pt x="1036" y="491"/>
                  </a:lnTo>
                  <a:lnTo>
                    <a:pt x="1036" y="437"/>
                  </a:lnTo>
                  <a:lnTo>
                    <a:pt x="1090" y="328"/>
                  </a:lnTo>
                  <a:lnTo>
                    <a:pt x="1036" y="273"/>
                  </a:lnTo>
                  <a:lnTo>
                    <a:pt x="1036" y="164"/>
                  </a:lnTo>
                  <a:lnTo>
                    <a:pt x="763" y="5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1847;p51">
              <a:extLst>
                <a:ext uri="{FF2B5EF4-FFF2-40B4-BE49-F238E27FC236}">
                  <a16:creationId xmlns:a16="http://schemas.microsoft.com/office/drawing/2014/main" id="{85ED5DE6-6764-4DBE-BDE6-745A41F6B16E}"/>
                </a:ext>
              </a:extLst>
            </p:cNvPr>
            <p:cNvSpPr/>
            <p:nvPr/>
          </p:nvSpPr>
          <p:spPr>
            <a:xfrm>
              <a:off x="2670171" y="1603364"/>
              <a:ext cx="22571" cy="14403"/>
            </a:xfrm>
            <a:custGeom>
              <a:avLst/>
              <a:gdLst/>
              <a:ahLst/>
              <a:cxnLst/>
              <a:rect l="l" t="t" r="r" b="b"/>
              <a:pathLst>
                <a:path w="982" h="654" extrusionOk="0">
                  <a:moveTo>
                    <a:pt x="437" y="0"/>
                  </a:moveTo>
                  <a:lnTo>
                    <a:pt x="219" y="163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1" y="545"/>
                  </a:lnTo>
                  <a:lnTo>
                    <a:pt x="55" y="599"/>
                  </a:lnTo>
                  <a:lnTo>
                    <a:pt x="110" y="654"/>
                  </a:lnTo>
                  <a:lnTo>
                    <a:pt x="273" y="654"/>
                  </a:lnTo>
                  <a:lnTo>
                    <a:pt x="655" y="545"/>
                  </a:lnTo>
                  <a:lnTo>
                    <a:pt x="818" y="436"/>
                  </a:lnTo>
                  <a:lnTo>
                    <a:pt x="982" y="327"/>
                  </a:lnTo>
                  <a:lnTo>
                    <a:pt x="982" y="163"/>
                  </a:lnTo>
                  <a:lnTo>
                    <a:pt x="927" y="55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1848;p51">
              <a:extLst>
                <a:ext uri="{FF2B5EF4-FFF2-40B4-BE49-F238E27FC236}">
                  <a16:creationId xmlns:a16="http://schemas.microsoft.com/office/drawing/2014/main" id="{F7862087-2D9C-4B74-B496-D3BB1E44A142}"/>
                </a:ext>
              </a:extLst>
            </p:cNvPr>
            <p:cNvSpPr/>
            <p:nvPr/>
          </p:nvSpPr>
          <p:spPr>
            <a:xfrm>
              <a:off x="2671435" y="1640559"/>
              <a:ext cx="20066" cy="12024"/>
            </a:xfrm>
            <a:custGeom>
              <a:avLst/>
              <a:gdLst/>
              <a:ahLst/>
              <a:cxnLst/>
              <a:rect l="l" t="t" r="r" b="b"/>
              <a:pathLst>
                <a:path w="873" h="546" extrusionOk="0">
                  <a:moveTo>
                    <a:pt x="709" y="0"/>
                  </a:moveTo>
                  <a:lnTo>
                    <a:pt x="545" y="164"/>
                  </a:lnTo>
                  <a:lnTo>
                    <a:pt x="382" y="273"/>
                  </a:lnTo>
                  <a:lnTo>
                    <a:pt x="273" y="273"/>
                  </a:lnTo>
                  <a:lnTo>
                    <a:pt x="218" y="21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55" y="273"/>
                  </a:lnTo>
                  <a:lnTo>
                    <a:pt x="109" y="436"/>
                  </a:lnTo>
                  <a:lnTo>
                    <a:pt x="273" y="545"/>
                  </a:lnTo>
                  <a:lnTo>
                    <a:pt x="600" y="545"/>
                  </a:lnTo>
                  <a:lnTo>
                    <a:pt x="709" y="436"/>
                  </a:lnTo>
                  <a:lnTo>
                    <a:pt x="818" y="273"/>
                  </a:lnTo>
                  <a:lnTo>
                    <a:pt x="872" y="5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1849;p51">
              <a:extLst>
                <a:ext uri="{FF2B5EF4-FFF2-40B4-BE49-F238E27FC236}">
                  <a16:creationId xmlns:a16="http://schemas.microsoft.com/office/drawing/2014/main" id="{0F1635C7-B914-4EEE-8734-165417C97309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5" y="273"/>
                  </a:lnTo>
                  <a:lnTo>
                    <a:pt x="109" y="600"/>
                  </a:lnTo>
                  <a:lnTo>
                    <a:pt x="164" y="764"/>
                  </a:lnTo>
                  <a:lnTo>
                    <a:pt x="273" y="873"/>
                  </a:lnTo>
                  <a:lnTo>
                    <a:pt x="382" y="927"/>
                  </a:lnTo>
                  <a:lnTo>
                    <a:pt x="545" y="982"/>
                  </a:lnTo>
                  <a:lnTo>
                    <a:pt x="545" y="982"/>
                  </a:lnTo>
                  <a:lnTo>
                    <a:pt x="436" y="927"/>
                  </a:lnTo>
                  <a:lnTo>
                    <a:pt x="327" y="818"/>
                  </a:lnTo>
                  <a:lnTo>
                    <a:pt x="164" y="600"/>
                  </a:lnTo>
                  <a:lnTo>
                    <a:pt x="109" y="32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1850;p51">
              <a:extLst>
                <a:ext uri="{FF2B5EF4-FFF2-40B4-BE49-F238E27FC236}">
                  <a16:creationId xmlns:a16="http://schemas.microsoft.com/office/drawing/2014/main" id="{86E94460-8D73-47E6-AB7F-F542F265CEE5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109" y="328"/>
                  </a:lnTo>
                  <a:lnTo>
                    <a:pt x="164" y="600"/>
                  </a:lnTo>
                  <a:lnTo>
                    <a:pt x="327" y="818"/>
                  </a:lnTo>
                  <a:lnTo>
                    <a:pt x="436" y="927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1851;p51">
              <a:extLst>
                <a:ext uri="{FF2B5EF4-FFF2-40B4-BE49-F238E27FC236}">
                  <a16:creationId xmlns:a16="http://schemas.microsoft.com/office/drawing/2014/main" id="{A2C1BFD4-EAB6-4CA8-B4B7-A78DB3863214}"/>
                </a:ext>
              </a:extLst>
            </p:cNvPr>
            <p:cNvSpPr/>
            <p:nvPr/>
          </p:nvSpPr>
          <p:spPr>
            <a:xfrm>
              <a:off x="2750342" y="1636947"/>
              <a:ext cx="12550" cy="21626"/>
            </a:xfrm>
            <a:custGeom>
              <a:avLst/>
              <a:gdLst/>
              <a:ahLst/>
              <a:cxnLst/>
              <a:rect l="l" t="t" r="r" b="b"/>
              <a:pathLst>
                <a:path w="546" h="982" fill="none" extrusionOk="0">
                  <a:moveTo>
                    <a:pt x="545" y="982"/>
                  </a:moveTo>
                  <a:lnTo>
                    <a:pt x="545" y="982"/>
                  </a:lnTo>
                  <a:lnTo>
                    <a:pt x="382" y="927"/>
                  </a:lnTo>
                  <a:lnTo>
                    <a:pt x="273" y="873"/>
                  </a:lnTo>
                  <a:lnTo>
                    <a:pt x="164" y="764"/>
                  </a:lnTo>
                  <a:lnTo>
                    <a:pt x="109" y="600"/>
                  </a:lnTo>
                  <a:lnTo>
                    <a:pt x="55" y="273"/>
                  </a:lnTo>
                  <a:lnTo>
                    <a:pt x="0" y="1"/>
                  </a:lnTo>
                  <a:lnTo>
                    <a:pt x="545" y="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1852;p51">
              <a:extLst>
                <a:ext uri="{FF2B5EF4-FFF2-40B4-BE49-F238E27FC236}">
                  <a16:creationId xmlns:a16="http://schemas.microsoft.com/office/drawing/2014/main" id="{99F3CB30-94AF-4B6B-A9BF-67CC27EAFBB5}"/>
                </a:ext>
              </a:extLst>
            </p:cNvPr>
            <p:cNvSpPr/>
            <p:nvPr/>
          </p:nvSpPr>
          <p:spPr>
            <a:xfrm>
              <a:off x="2750342" y="1626157"/>
              <a:ext cx="20066" cy="27616"/>
            </a:xfrm>
            <a:custGeom>
              <a:avLst/>
              <a:gdLst/>
              <a:ahLst/>
              <a:cxnLst/>
              <a:rect l="l" t="t" r="r" b="b"/>
              <a:pathLst>
                <a:path w="873" h="1254" extrusionOk="0">
                  <a:moveTo>
                    <a:pt x="327" y="0"/>
                  </a:moveTo>
                  <a:lnTo>
                    <a:pt x="164" y="109"/>
                  </a:lnTo>
                  <a:lnTo>
                    <a:pt x="55" y="273"/>
                  </a:lnTo>
                  <a:lnTo>
                    <a:pt x="0" y="491"/>
                  </a:lnTo>
                  <a:lnTo>
                    <a:pt x="55" y="709"/>
                  </a:lnTo>
                  <a:lnTo>
                    <a:pt x="109" y="927"/>
                  </a:lnTo>
                  <a:lnTo>
                    <a:pt x="218" y="1145"/>
                  </a:lnTo>
                  <a:lnTo>
                    <a:pt x="382" y="1254"/>
                  </a:lnTo>
                  <a:lnTo>
                    <a:pt x="545" y="1254"/>
                  </a:lnTo>
                  <a:lnTo>
                    <a:pt x="709" y="1199"/>
                  </a:lnTo>
                  <a:lnTo>
                    <a:pt x="818" y="981"/>
                  </a:lnTo>
                  <a:lnTo>
                    <a:pt x="872" y="763"/>
                  </a:lnTo>
                  <a:lnTo>
                    <a:pt x="872" y="545"/>
                  </a:lnTo>
                  <a:lnTo>
                    <a:pt x="818" y="327"/>
                  </a:lnTo>
                  <a:lnTo>
                    <a:pt x="709" y="164"/>
                  </a:lnTo>
                  <a:lnTo>
                    <a:pt x="545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1853;p51">
              <a:extLst>
                <a:ext uri="{FF2B5EF4-FFF2-40B4-BE49-F238E27FC236}">
                  <a16:creationId xmlns:a16="http://schemas.microsoft.com/office/drawing/2014/main" id="{6C20EF0D-D6B7-453F-AC2F-6703B76FBC2E}"/>
                </a:ext>
              </a:extLst>
            </p:cNvPr>
            <p:cNvSpPr/>
            <p:nvPr/>
          </p:nvSpPr>
          <p:spPr>
            <a:xfrm>
              <a:off x="2761604" y="1623756"/>
              <a:ext cx="16319" cy="13214"/>
            </a:xfrm>
            <a:custGeom>
              <a:avLst/>
              <a:gdLst/>
              <a:ahLst/>
              <a:cxnLst/>
              <a:rect l="l" t="t" r="r" b="b"/>
              <a:pathLst>
                <a:path w="710" h="600" extrusionOk="0">
                  <a:moveTo>
                    <a:pt x="709" y="0"/>
                  </a:moveTo>
                  <a:lnTo>
                    <a:pt x="600" y="218"/>
                  </a:lnTo>
                  <a:lnTo>
                    <a:pt x="491" y="273"/>
                  </a:lnTo>
                  <a:lnTo>
                    <a:pt x="437" y="327"/>
                  </a:lnTo>
                  <a:lnTo>
                    <a:pt x="273" y="273"/>
                  </a:lnTo>
                  <a:lnTo>
                    <a:pt x="110" y="164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110" y="382"/>
                  </a:lnTo>
                  <a:lnTo>
                    <a:pt x="219" y="545"/>
                  </a:lnTo>
                  <a:lnTo>
                    <a:pt x="328" y="600"/>
                  </a:lnTo>
                  <a:lnTo>
                    <a:pt x="491" y="600"/>
                  </a:lnTo>
                  <a:lnTo>
                    <a:pt x="655" y="491"/>
                  </a:lnTo>
                  <a:lnTo>
                    <a:pt x="709" y="327"/>
                  </a:lnTo>
                  <a:lnTo>
                    <a:pt x="709" y="164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1854;p51">
              <a:extLst>
                <a:ext uri="{FF2B5EF4-FFF2-40B4-BE49-F238E27FC236}">
                  <a16:creationId xmlns:a16="http://schemas.microsoft.com/office/drawing/2014/main" id="{816E3237-CC56-48FA-963E-B889B449C025}"/>
                </a:ext>
              </a:extLst>
            </p:cNvPr>
            <p:cNvSpPr/>
            <p:nvPr/>
          </p:nvSpPr>
          <p:spPr>
            <a:xfrm>
              <a:off x="2717772" y="1633358"/>
              <a:ext cx="31329" cy="13213"/>
            </a:xfrm>
            <a:custGeom>
              <a:avLst/>
              <a:gdLst/>
              <a:ahLst/>
              <a:cxnLst/>
              <a:rect l="l" t="t" r="r" b="b"/>
              <a:pathLst>
                <a:path w="1363" h="600" extrusionOk="0">
                  <a:moveTo>
                    <a:pt x="763" y="0"/>
                  </a:moveTo>
                  <a:lnTo>
                    <a:pt x="545" y="55"/>
                  </a:lnTo>
                  <a:lnTo>
                    <a:pt x="218" y="218"/>
                  </a:lnTo>
                  <a:lnTo>
                    <a:pt x="0" y="436"/>
                  </a:lnTo>
                  <a:lnTo>
                    <a:pt x="218" y="600"/>
                  </a:lnTo>
                  <a:lnTo>
                    <a:pt x="273" y="491"/>
                  </a:lnTo>
                  <a:lnTo>
                    <a:pt x="545" y="327"/>
                  </a:lnTo>
                  <a:lnTo>
                    <a:pt x="654" y="273"/>
                  </a:lnTo>
                  <a:lnTo>
                    <a:pt x="818" y="218"/>
                  </a:lnTo>
                  <a:lnTo>
                    <a:pt x="1036" y="273"/>
                  </a:lnTo>
                  <a:lnTo>
                    <a:pt x="1199" y="327"/>
                  </a:lnTo>
                  <a:lnTo>
                    <a:pt x="1363" y="164"/>
                  </a:lnTo>
                  <a:lnTo>
                    <a:pt x="1145" y="5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7" name="Google Shape;1706;p51">
            <a:extLst>
              <a:ext uri="{FF2B5EF4-FFF2-40B4-BE49-F238E27FC236}">
                <a16:creationId xmlns:a16="http://schemas.microsoft.com/office/drawing/2014/main" id="{FD2FA49E-EDE0-46BA-8526-5C03E6B311F9}"/>
              </a:ext>
            </a:extLst>
          </p:cNvPr>
          <p:cNvGrpSpPr/>
          <p:nvPr/>
        </p:nvGrpSpPr>
        <p:grpSpPr>
          <a:xfrm>
            <a:off x="9865036" y="2721190"/>
            <a:ext cx="1084104" cy="1876736"/>
            <a:chOff x="7188870" y="2700291"/>
            <a:chExt cx="1084104" cy="1876736"/>
          </a:xfrm>
        </p:grpSpPr>
        <p:sp>
          <p:nvSpPr>
            <p:cNvPr id="4708" name="Google Shape;1707;p51">
              <a:extLst>
                <a:ext uri="{FF2B5EF4-FFF2-40B4-BE49-F238E27FC236}">
                  <a16:creationId xmlns:a16="http://schemas.microsoft.com/office/drawing/2014/main" id="{796AA661-DBCC-44C3-A5EA-1814D04D29B9}"/>
                </a:ext>
              </a:extLst>
            </p:cNvPr>
            <p:cNvSpPr/>
            <p:nvPr/>
          </p:nvSpPr>
          <p:spPr>
            <a:xfrm>
              <a:off x="7985859" y="3522602"/>
              <a:ext cx="61619" cy="31504"/>
            </a:xfrm>
            <a:custGeom>
              <a:avLst/>
              <a:gdLst/>
              <a:ahLst/>
              <a:cxnLst/>
              <a:rect l="l" t="t" r="r" b="b"/>
              <a:pathLst>
                <a:path w="2453" h="1309" extrusionOk="0">
                  <a:moveTo>
                    <a:pt x="2398" y="0"/>
                  </a:moveTo>
                  <a:lnTo>
                    <a:pt x="1745" y="164"/>
                  </a:lnTo>
                  <a:lnTo>
                    <a:pt x="1145" y="436"/>
                  </a:lnTo>
                  <a:lnTo>
                    <a:pt x="546" y="818"/>
                  </a:lnTo>
                  <a:lnTo>
                    <a:pt x="1" y="1254"/>
                  </a:lnTo>
                  <a:lnTo>
                    <a:pt x="55" y="1308"/>
                  </a:lnTo>
                  <a:lnTo>
                    <a:pt x="600" y="927"/>
                  </a:lnTo>
                  <a:lnTo>
                    <a:pt x="1200" y="600"/>
                  </a:lnTo>
                  <a:lnTo>
                    <a:pt x="1745" y="273"/>
                  </a:lnTo>
                  <a:lnTo>
                    <a:pt x="2398" y="55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1708;p51">
              <a:extLst>
                <a:ext uri="{FF2B5EF4-FFF2-40B4-BE49-F238E27FC236}">
                  <a16:creationId xmlns:a16="http://schemas.microsoft.com/office/drawing/2014/main" id="{AC7528F1-5D5F-4E4F-A027-B8413487A386}"/>
                </a:ext>
              </a:extLst>
            </p:cNvPr>
            <p:cNvSpPr/>
            <p:nvPr/>
          </p:nvSpPr>
          <p:spPr>
            <a:xfrm>
              <a:off x="7188870" y="4313392"/>
              <a:ext cx="1048534" cy="263635"/>
            </a:xfrm>
            <a:custGeom>
              <a:avLst/>
              <a:gdLst/>
              <a:ahLst/>
              <a:cxnLst/>
              <a:rect l="l" t="t" r="r" b="b"/>
              <a:pathLst>
                <a:path w="41741" h="10954" extrusionOk="0">
                  <a:moveTo>
                    <a:pt x="20870" y="0"/>
                  </a:moveTo>
                  <a:lnTo>
                    <a:pt x="18745" y="55"/>
                  </a:lnTo>
                  <a:lnTo>
                    <a:pt x="16674" y="109"/>
                  </a:lnTo>
                  <a:lnTo>
                    <a:pt x="14658" y="273"/>
                  </a:lnTo>
                  <a:lnTo>
                    <a:pt x="12751" y="436"/>
                  </a:lnTo>
                  <a:lnTo>
                    <a:pt x="10898" y="709"/>
                  </a:lnTo>
                  <a:lnTo>
                    <a:pt x="9209" y="981"/>
                  </a:lnTo>
                  <a:lnTo>
                    <a:pt x="7574" y="1254"/>
                  </a:lnTo>
                  <a:lnTo>
                    <a:pt x="6103" y="1635"/>
                  </a:lnTo>
                  <a:lnTo>
                    <a:pt x="4741" y="2017"/>
                  </a:lnTo>
                  <a:lnTo>
                    <a:pt x="3542" y="2452"/>
                  </a:lnTo>
                  <a:lnTo>
                    <a:pt x="2507" y="2888"/>
                  </a:lnTo>
                  <a:lnTo>
                    <a:pt x="1635" y="3379"/>
                  </a:lnTo>
                  <a:lnTo>
                    <a:pt x="927" y="3869"/>
                  </a:lnTo>
                  <a:lnTo>
                    <a:pt x="654" y="4142"/>
                  </a:lnTo>
                  <a:lnTo>
                    <a:pt x="382" y="4360"/>
                  </a:lnTo>
                  <a:lnTo>
                    <a:pt x="218" y="4632"/>
                  </a:lnTo>
                  <a:lnTo>
                    <a:pt x="109" y="4905"/>
                  </a:lnTo>
                  <a:lnTo>
                    <a:pt x="0" y="5177"/>
                  </a:lnTo>
                  <a:lnTo>
                    <a:pt x="0" y="5504"/>
                  </a:lnTo>
                  <a:lnTo>
                    <a:pt x="0" y="5776"/>
                  </a:lnTo>
                  <a:lnTo>
                    <a:pt x="109" y="6049"/>
                  </a:lnTo>
                  <a:lnTo>
                    <a:pt x="218" y="6321"/>
                  </a:lnTo>
                  <a:lnTo>
                    <a:pt x="382" y="6594"/>
                  </a:lnTo>
                  <a:lnTo>
                    <a:pt x="654" y="6866"/>
                  </a:lnTo>
                  <a:lnTo>
                    <a:pt x="927" y="7084"/>
                  </a:lnTo>
                  <a:lnTo>
                    <a:pt x="1635" y="7629"/>
                  </a:lnTo>
                  <a:lnTo>
                    <a:pt x="2507" y="8065"/>
                  </a:lnTo>
                  <a:lnTo>
                    <a:pt x="3542" y="8555"/>
                  </a:lnTo>
                  <a:lnTo>
                    <a:pt x="4741" y="8937"/>
                  </a:lnTo>
                  <a:lnTo>
                    <a:pt x="6103" y="9318"/>
                  </a:lnTo>
                  <a:lnTo>
                    <a:pt x="7574" y="9700"/>
                  </a:lnTo>
                  <a:lnTo>
                    <a:pt x="9209" y="10027"/>
                  </a:lnTo>
                  <a:lnTo>
                    <a:pt x="10898" y="10299"/>
                  </a:lnTo>
                  <a:lnTo>
                    <a:pt x="12751" y="10517"/>
                  </a:lnTo>
                  <a:lnTo>
                    <a:pt x="14658" y="10681"/>
                  </a:lnTo>
                  <a:lnTo>
                    <a:pt x="16674" y="10844"/>
                  </a:lnTo>
                  <a:lnTo>
                    <a:pt x="18745" y="10899"/>
                  </a:lnTo>
                  <a:lnTo>
                    <a:pt x="20870" y="10953"/>
                  </a:lnTo>
                  <a:lnTo>
                    <a:pt x="22995" y="10899"/>
                  </a:lnTo>
                  <a:lnTo>
                    <a:pt x="25066" y="10844"/>
                  </a:lnTo>
                  <a:lnTo>
                    <a:pt x="27082" y="10681"/>
                  </a:lnTo>
                  <a:lnTo>
                    <a:pt x="28989" y="10517"/>
                  </a:lnTo>
                  <a:lnTo>
                    <a:pt x="30842" y="10299"/>
                  </a:lnTo>
                  <a:lnTo>
                    <a:pt x="32531" y="10027"/>
                  </a:lnTo>
                  <a:lnTo>
                    <a:pt x="34166" y="9700"/>
                  </a:lnTo>
                  <a:lnTo>
                    <a:pt x="35637" y="9318"/>
                  </a:lnTo>
                  <a:lnTo>
                    <a:pt x="37000" y="8937"/>
                  </a:lnTo>
                  <a:lnTo>
                    <a:pt x="38198" y="8555"/>
                  </a:lnTo>
                  <a:lnTo>
                    <a:pt x="39234" y="8065"/>
                  </a:lnTo>
                  <a:lnTo>
                    <a:pt x="40106" y="7629"/>
                  </a:lnTo>
                  <a:lnTo>
                    <a:pt x="40814" y="7084"/>
                  </a:lnTo>
                  <a:lnTo>
                    <a:pt x="41086" y="6866"/>
                  </a:lnTo>
                  <a:lnTo>
                    <a:pt x="41359" y="6594"/>
                  </a:lnTo>
                  <a:lnTo>
                    <a:pt x="41522" y="6321"/>
                  </a:lnTo>
                  <a:lnTo>
                    <a:pt x="41631" y="6049"/>
                  </a:lnTo>
                  <a:lnTo>
                    <a:pt x="41740" y="5776"/>
                  </a:lnTo>
                  <a:lnTo>
                    <a:pt x="41740" y="5504"/>
                  </a:lnTo>
                  <a:lnTo>
                    <a:pt x="41740" y="5177"/>
                  </a:lnTo>
                  <a:lnTo>
                    <a:pt x="41631" y="4905"/>
                  </a:lnTo>
                  <a:lnTo>
                    <a:pt x="41522" y="4632"/>
                  </a:lnTo>
                  <a:lnTo>
                    <a:pt x="41359" y="4360"/>
                  </a:lnTo>
                  <a:lnTo>
                    <a:pt x="41086" y="4142"/>
                  </a:lnTo>
                  <a:lnTo>
                    <a:pt x="40814" y="3869"/>
                  </a:lnTo>
                  <a:lnTo>
                    <a:pt x="40106" y="3379"/>
                  </a:lnTo>
                  <a:lnTo>
                    <a:pt x="39234" y="2888"/>
                  </a:lnTo>
                  <a:lnTo>
                    <a:pt x="38198" y="2452"/>
                  </a:lnTo>
                  <a:lnTo>
                    <a:pt x="37000" y="2017"/>
                  </a:lnTo>
                  <a:lnTo>
                    <a:pt x="35637" y="1635"/>
                  </a:lnTo>
                  <a:lnTo>
                    <a:pt x="34166" y="1254"/>
                  </a:lnTo>
                  <a:lnTo>
                    <a:pt x="32531" y="981"/>
                  </a:lnTo>
                  <a:lnTo>
                    <a:pt x="30842" y="709"/>
                  </a:lnTo>
                  <a:lnTo>
                    <a:pt x="28989" y="436"/>
                  </a:lnTo>
                  <a:lnTo>
                    <a:pt x="27082" y="273"/>
                  </a:lnTo>
                  <a:lnTo>
                    <a:pt x="25066" y="109"/>
                  </a:lnTo>
                  <a:lnTo>
                    <a:pt x="22995" y="55"/>
                  </a:lnTo>
                  <a:lnTo>
                    <a:pt x="20870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1709;p51">
              <a:extLst>
                <a:ext uri="{FF2B5EF4-FFF2-40B4-BE49-F238E27FC236}">
                  <a16:creationId xmlns:a16="http://schemas.microsoft.com/office/drawing/2014/main" id="{16FCBE8D-AC4A-402F-8759-1FECA067227F}"/>
                </a:ext>
              </a:extLst>
            </p:cNvPr>
            <p:cNvSpPr/>
            <p:nvPr/>
          </p:nvSpPr>
          <p:spPr>
            <a:xfrm>
              <a:off x="7780195" y="3327178"/>
              <a:ext cx="492779" cy="325272"/>
            </a:xfrm>
            <a:custGeom>
              <a:avLst/>
              <a:gdLst/>
              <a:ahLst/>
              <a:cxnLst/>
              <a:rect l="l" t="t" r="r" b="b"/>
              <a:pathLst>
                <a:path w="19617" h="13515" extrusionOk="0">
                  <a:moveTo>
                    <a:pt x="11062" y="0"/>
                  </a:moveTo>
                  <a:lnTo>
                    <a:pt x="10027" y="55"/>
                  </a:lnTo>
                  <a:lnTo>
                    <a:pt x="8991" y="273"/>
                  </a:lnTo>
                  <a:lnTo>
                    <a:pt x="7956" y="545"/>
                  </a:lnTo>
                  <a:lnTo>
                    <a:pt x="7030" y="872"/>
                  </a:lnTo>
                  <a:lnTo>
                    <a:pt x="6049" y="1363"/>
                  </a:lnTo>
                  <a:lnTo>
                    <a:pt x="5177" y="1962"/>
                  </a:lnTo>
                  <a:lnTo>
                    <a:pt x="4305" y="2616"/>
                  </a:lnTo>
                  <a:lnTo>
                    <a:pt x="3433" y="3379"/>
                  </a:lnTo>
                  <a:lnTo>
                    <a:pt x="2670" y="4196"/>
                  </a:lnTo>
                  <a:lnTo>
                    <a:pt x="1907" y="5123"/>
                  </a:lnTo>
                  <a:lnTo>
                    <a:pt x="1254" y="6158"/>
                  </a:lnTo>
                  <a:lnTo>
                    <a:pt x="600" y="7248"/>
                  </a:lnTo>
                  <a:lnTo>
                    <a:pt x="0" y="8392"/>
                  </a:lnTo>
                  <a:lnTo>
                    <a:pt x="491" y="8120"/>
                  </a:lnTo>
                  <a:lnTo>
                    <a:pt x="1090" y="7847"/>
                  </a:lnTo>
                  <a:lnTo>
                    <a:pt x="1853" y="7520"/>
                  </a:lnTo>
                  <a:lnTo>
                    <a:pt x="2725" y="7302"/>
                  </a:lnTo>
                  <a:lnTo>
                    <a:pt x="3161" y="7248"/>
                  </a:lnTo>
                  <a:lnTo>
                    <a:pt x="3651" y="7193"/>
                  </a:lnTo>
                  <a:lnTo>
                    <a:pt x="4087" y="7193"/>
                  </a:lnTo>
                  <a:lnTo>
                    <a:pt x="4578" y="7302"/>
                  </a:lnTo>
                  <a:lnTo>
                    <a:pt x="5013" y="7411"/>
                  </a:lnTo>
                  <a:lnTo>
                    <a:pt x="5504" y="7629"/>
                  </a:lnTo>
                  <a:lnTo>
                    <a:pt x="5940" y="7902"/>
                  </a:lnTo>
                  <a:lnTo>
                    <a:pt x="6485" y="8338"/>
                  </a:lnTo>
                  <a:lnTo>
                    <a:pt x="7629" y="9318"/>
                  </a:lnTo>
                  <a:lnTo>
                    <a:pt x="8937" y="10517"/>
                  </a:lnTo>
                  <a:lnTo>
                    <a:pt x="9645" y="11117"/>
                  </a:lnTo>
                  <a:lnTo>
                    <a:pt x="10354" y="11661"/>
                  </a:lnTo>
                  <a:lnTo>
                    <a:pt x="11116" y="12206"/>
                  </a:lnTo>
                  <a:lnTo>
                    <a:pt x="11879" y="12642"/>
                  </a:lnTo>
                  <a:lnTo>
                    <a:pt x="12697" y="13024"/>
                  </a:lnTo>
                  <a:lnTo>
                    <a:pt x="13514" y="13351"/>
                  </a:lnTo>
                  <a:lnTo>
                    <a:pt x="13895" y="13460"/>
                  </a:lnTo>
                  <a:lnTo>
                    <a:pt x="14331" y="13514"/>
                  </a:lnTo>
                  <a:lnTo>
                    <a:pt x="15585" y="13514"/>
                  </a:lnTo>
                  <a:lnTo>
                    <a:pt x="15966" y="13405"/>
                  </a:lnTo>
                  <a:lnTo>
                    <a:pt x="16402" y="13296"/>
                  </a:lnTo>
                  <a:lnTo>
                    <a:pt x="16838" y="13078"/>
                  </a:lnTo>
                  <a:lnTo>
                    <a:pt x="17219" y="12860"/>
                  </a:lnTo>
                  <a:lnTo>
                    <a:pt x="17601" y="12588"/>
                  </a:lnTo>
                  <a:lnTo>
                    <a:pt x="17928" y="12315"/>
                  </a:lnTo>
                  <a:lnTo>
                    <a:pt x="18255" y="11988"/>
                  </a:lnTo>
                  <a:lnTo>
                    <a:pt x="18527" y="11661"/>
                  </a:lnTo>
                  <a:lnTo>
                    <a:pt x="18800" y="11280"/>
                  </a:lnTo>
                  <a:lnTo>
                    <a:pt x="19018" y="10899"/>
                  </a:lnTo>
                  <a:lnTo>
                    <a:pt x="19181" y="10463"/>
                  </a:lnTo>
                  <a:lnTo>
                    <a:pt x="19345" y="10027"/>
                  </a:lnTo>
                  <a:lnTo>
                    <a:pt x="19454" y="9591"/>
                  </a:lnTo>
                  <a:lnTo>
                    <a:pt x="19617" y="8664"/>
                  </a:lnTo>
                  <a:lnTo>
                    <a:pt x="19617" y="7684"/>
                  </a:lnTo>
                  <a:lnTo>
                    <a:pt x="19508" y="6648"/>
                  </a:lnTo>
                  <a:lnTo>
                    <a:pt x="19290" y="5668"/>
                  </a:lnTo>
                  <a:lnTo>
                    <a:pt x="18963" y="4741"/>
                  </a:lnTo>
                  <a:lnTo>
                    <a:pt x="18745" y="4251"/>
                  </a:lnTo>
                  <a:lnTo>
                    <a:pt x="18527" y="3815"/>
                  </a:lnTo>
                  <a:lnTo>
                    <a:pt x="18255" y="3379"/>
                  </a:lnTo>
                  <a:lnTo>
                    <a:pt x="17928" y="2943"/>
                  </a:lnTo>
                  <a:lnTo>
                    <a:pt x="17601" y="2562"/>
                  </a:lnTo>
                  <a:lnTo>
                    <a:pt x="17219" y="2180"/>
                  </a:lnTo>
                  <a:lnTo>
                    <a:pt x="16838" y="1799"/>
                  </a:lnTo>
                  <a:lnTo>
                    <a:pt x="16402" y="1472"/>
                  </a:lnTo>
                  <a:lnTo>
                    <a:pt x="15912" y="1199"/>
                  </a:lnTo>
                  <a:lnTo>
                    <a:pt x="15421" y="927"/>
                  </a:lnTo>
                  <a:lnTo>
                    <a:pt x="14931" y="709"/>
                  </a:lnTo>
                  <a:lnTo>
                    <a:pt x="14386" y="491"/>
                  </a:lnTo>
                  <a:lnTo>
                    <a:pt x="13242" y="218"/>
                  </a:lnTo>
                  <a:lnTo>
                    <a:pt x="12152" y="55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1710;p51">
              <a:extLst>
                <a:ext uri="{FF2B5EF4-FFF2-40B4-BE49-F238E27FC236}">
                  <a16:creationId xmlns:a16="http://schemas.microsoft.com/office/drawing/2014/main" id="{7225F4F6-1093-4A85-9BA5-31435332C6F4}"/>
                </a:ext>
              </a:extLst>
            </p:cNvPr>
            <p:cNvSpPr/>
            <p:nvPr/>
          </p:nvSpPr>
          <p:spPr>
            <a:xfrm>
              <a:off x="7704910" y="3365204"/>
              <a:ext cx="492779" cy="632157"/>
            </a:xfrm>
            <a:custGeom>
              <a:avLst/>
              <a:gdLst/>
              <a:ahLst/>
              <a:cxnLst/>
              <a:rect l="l" t="t" r="r" b="b"/>
              <a:pathLst>
                <a:path w="19617" h="26266" extrusionOk="0">
                  <a:moveTo>
                    <a:pt x="14277" y="1"/>
                  </a:moveTo>
                  <a:lnTo>
                    <a:pt x="13242" y="110"/>
                  </a:lnTo>
                  <a:lnTo>
                    <a:pt x="12152" y="273"/>
                  </a:lnTo>
                  <a:lnTo>
                    <a:pt x="11334" y="491"/>
                  </a:lnTo>
                  <a:lnTo>
                    <a:pt x="10572" y="873"/>
                  </a:lnTo>
                  <a:lnTo>
                    <a:pt x="9863" y="1363"/>
                  </a:lnTo>
                  <a:lnTo>
                    <a:pt x="9209" y="1908"/>
                  </a:lnTo>
                  <a:lnTo>
                    <a:pt x="8555" y="2126"/>
                  </a:lnTo>
                  <a:lnTo>
                    <a:pt x="7901" y="2398"/>
                  </a:lnTo>
                  <a:lnTo>
                    <a:pt x="7248" y="2725"/>
                  </a:lnTo>
                  <a:lnTo>
                    <a:pt x="6648" y="3052"/>
                  </a:lnTo>
                  <a:lnTo>
                    <a:pt x="5885" y="3597"/>
                  </a:lnTo>
                  <a:lnTo>
                    <a:pt x="5122" y="4196"/>
                  </a:lnTo>
                  <a:lnTo>
                    <a:pt x="4469" y="4850"/>
                  </a:lnTo>
                  <a:lnTo>
                    <a:pt x="3815" y="5504"/>
                  </a:lnTo>
                  <a:lnTo>
                    <a:pt x="3215" y="6267"/>
                  </a:lnTo>
                  <a:lnTo>
                    <a:pt x="2670" y="7030"/>
                  </a:lnTo>
                  <a:lnTo>
                    <a:pt x="2234" y="7902"/>
                  </a:lnTo>
                  <a:lnTo>
                    <a:pt x="1799" y="8774"/>
                  </a:lnTo>
                  <a:lnTo>
                    <a:pt x="1417" y="9755"/>
                  </a:lnTo>
                  <a:lnTo>
                    <a:pt x="1090" y="10735"/>
                  </a:lnTo>
                  <a:lnTo>
                    <a:pt x="872" y="11771"/>
                  </a:lnTo>
                  <a:lnTo>
                    <a:pt x="654" y="12752"/>
                  </a:lnTo>
                  <a:lnTo>
                    <a:pt x="491" y="13787"/>
                  </a:lnTo>
                  <a:lnTo>
                    <a:pt x="382" y="14877"/>
                  </a:lnTo>
                  <a:lnTo>
                    <a:pt x="273" y="16947"/>
                  </a:lnTo>
                  <a:lnTo>
                    <a:pt x="109" y="21579"/>
                  </a:lnTo>
                  <a:lnTo>
                    <a:pt x="55" y="22723"/>
                  </a:lnTo>
                  <a:lnTo>
                    <a:pt x="55" y="23922"/>
                  </a:lnTo>
                  <a:lnTo>
                    <a:pt x="0" y="25012"/>
                  </a:lnTo>
                  <a:lnTo>
                    <a:pt x="55" y="26102"/>
                  </a:lnTo>
                  <a:lnTo>
                    <a:pt x="109" y="26211"/>
                  </a:lnTo>
                  <a:lnTo>
                    <a:pt x="164" y="26265"/>
                  </a:lnTo>
                  <a:lnTo>
                    <a:pt x="273" y="26265"/>
                  </a:lnTo>
                  <a:lnTo>
                    <a:pt x="382" y="26211"/>
                  </a:lnTo>
                  <a:lnTo>
                    <a:pt x="491" y="26102"/>
                  </a:lnTo>
                  <a:lnTo>
                    <a:pt x="654" y="23595"/>
                  </a:lnTo>
                  <a:lnTo>
                    <a:pt x="763" y="21143"/>
                  </a:lnTo>
                  <a:lnTo>
                    <a:pt x="1036" y="16239"/>
                  </a:lnTo>
                  <a:lnTo>
                    <a:pt x="1090" y="15258"/>
                  </a:lnTo>
                  <a:lnTo>
                    <a:pt x="1199" y="14277"/>
                  </a:lnTo>
                  <a:lnTo>
                    <a:pt x="1363" y="13296"/>
                  </a:lnTo>
                  <a:lnTo>
                    <a:pt x="1526" y="12370"/>
                  </a:lnTo>
                  <a:lnTo>
                    <a:pt x="1799" y="11444"/>
                  </a:lnTo>
                  <a:lnTo>
                    <a:pt x="2071" y="10517"/>
                  </a:lnTo>
                  <a:lnTo>
                    <a:pt x="2398" y="9591"/>
                  </a:lnTo>
                  <a:lnTo>
                    <a:pt x="2779" y="8665"/>
                  </a:lnTo>
                  <a:lnTo>
                    <a:pt x="3161" y="7847"/>
                  </a:lnTo>
                  <a:lnTo>
                    <a:pt x="3651" y="7084"/>
                  </a:lnTo>
                  <a:lnTo>
                    <a:pt x="4142" y="6376"/>
                  </a:lnTo>
                  <a:lnTo>
                    <a:pt x="4741" y="5668"/>
                  </a:lnTo>
                  <a:lnTo>
                    <a:pt x="5340" y="5014"/>
                  </a:lnTo>
                  <a:lnTo>
                    <a:pt x="5994" y="4469"/>
                  </a:lnTo>
                  <a:lnTo>
                    <a:pt x="6703" y="3924"/>
                  </a:lnTo>
                  <a:lnTo>
                    <a:pt x="7466" y="3434"/>
                  </a:lnTo>
                  <a:lnTo>
                    <a:pt x="8283" y="2998"/>
                  </a:lnTo>
                  <a:lnTo>
                    <a:pt x="9155" y="2616"/>
                  </a:lnTo>
                  <a:lnTo>
                    <a:pt x="10081" y="2398"/>
                  </a:lnTo>
                  <a:lnTo>
                    <a:pt x="11007" y="2180"/>
                  </a:lnTo>
                  <a:lnTo>
                    <a:pt x="11062" y="2780"/>
                  </a:lnTo>
                  <a:lnTo>
                    <a:pt x="11225" y="3325"/>
                  </a:lnTo>
                  <a:lnTo>
                    <a:pt x="11389" y="3924"/>
                  </a:lnTo>
                  <a:lnTo>
                    <a:pt x="11552" y="4414"/>
                  </a:lnTo>
                  <a:lnTo>
                    <a:pt x="12043" y="5559"/>
                  </a:lnTo>
                  <a:lnTo>
                    <a:pt x="12588" y="6594"/>
                  </a:lnTo>
                  <a:lnTo>
                    <a:pt x="12642" y="6649"/>
                  </a:lnTo>
                  <a:lnTo>
                    <a:pt x="12697" y="6594"/>
                  </a:lnTo>
                  <a:lnTo>
                    <a:pt x="12370" y="6049"/>
                  </a:lnTo>
                  <a:lnTo>
                    <a:pt x="12152" y="5559"/>
                  </a:lnTo>
                  <a:lnTo>
                    <a:pt x="11934" y="4959"/>
                  </a:lnTo>
                  <a:lnTo>
                    <a:pt x="11770" y="4414"/>
                  </a:lnTo>
                  <a:lnTo>
                    <a:pt x="11498" y="3270"/>
                  </a:lnTo>
                  <a:lnTo>
                    <a:pt x="11280" y="2126"/>
                  </a:lnTo>
                  <a:lnTo>
                    <a:pt x="11825" y="2071"/>
                  </a:lnTo>
                  <a:lnTo>
                    <a:pt x="12315" y="2071"/>
                  </a:lnTo>
                  <a:lnTo>
                    <a:pt x="12860" y="2126"/>
                  </a:lnTo>
                  <a:lnTo>
                    <a:pt x="13405" y="2180"/>
                  </a:lnTo>
                  <a:lnTo>
                    <a:pt x="13405" y="2507"/>
                  </a:lnTo>
                  <a:lnTo>
                    <a:pt x="13460" y="2780"/>
                  </a:lnTo>
                  <a:lnTo>
                    <a:pt x="13623" y="3870"/>
                  </a:lnTo>
                  <a:lnTo>
                    <a:pt x="13841" y="4796"/>
                  </a:lnTo>
                  <a:lnTo>
                    <a:pt x="14113" y="5777"/>
                  </a:lnTo>
                  <a:lnTo>
                    <a:pt x="14495" y="6703"/>
                  </a:lnTo>
                  <a:lnTo>
                    <a:pt x="14931" y="7575"/>
                  </a:lnTo>
                  <a:lnTo>
                    <a:pt x="15203" y="8011"/>
                  </a:lnTo>
                  <a:lnTo>
                    <a:pt x="15476" y="8447"/>
                  </a:lnTo>
                  <a:lnTo>
                    <a:pt x="16075" y="9319"/>
                  </a:lnTo>
                  <a:lnTo>
                    <a:pt x="16130" y="9319"/>
                  </a:lnTo>
                  <a:lnTo>
                    <a:pt x="16130" y="9264"/>
                  </a:lnTo>
                  <a:lnTo>
                    <a:pt x="15585" y="8392"/>
                  </a:lnTo>
                  <a:lnTo>
                    <a:pt x="15094" y="7520"/>
                  </a:lnTo>
                  <a:lnTo>
                    <a:pt x="14713" y="6594"/>
                  </a:lnTo>
                  <a:lnTo>
                    <a:pt x="14386" y="5668"/>
                  </a:lnTo>
                  <a:lnTo>
                    <a:pt x="14113" y="4741"/>
                  </a:lnTo>
                  <a:lnTo>
                    <a:pt x="13895" y="3815"/>
                  </a:lnTo>
                  <a:lnTo>
                    <a:pt x="13732" y="2889"/>
                  </a:lnTo>
                  <a:lnTo>
                    <a:pt x="13732" y="2562"/>
                  </a:lnTo>
                  <a:lnTo>
                    <a:pt x="13678" y="2235"/>
                  </a:lnTo>
                  <a:lnTo>
                    <a:pt x="14059" y="2344"/>
                  </a:lnTo>
                  <a:lnTo>
                    <a:pt x="14876" y="2562"/>
                  </a:lnTo>
                  <a:lnTo>
                    <a:pt x="15639" y="2889"/>
                  </a:lnTo>
                  <a:lnTo>
                    <a:pt x="16348" y="3325"/>
                  </a:lnTo>
                  <a:lnTo>
                    <a:pt x="17001" y="3815"/>
                  </a:lnTo>
                  <a:lnTo>
                    <a:pt x="17601" y="4360"/>
                  </a:lnTo>
                  <a:lnTo>
                    <a:pt x="18146" y="4959"/>
                  </a:lnTo>
                  <a:lnTo>
                    <a:pt x="18636" y="5668"/>
                  </a:lnTo>
                  <a:lnTo>
                    <a:pt x="19018" y="6431"/>
                  </a:lnTo>
                  <a:lnTo>
                    <a:pt x="19072" y="6431"/>
                  </a:lnTo>
                  <a:lnTo>
                    <a:pt x="19072" y="6376"/>
                  </a:lnTo>
                  <a:lnTo>
                    <a:pt x="18745" y="5722"/>
                  </a:lnTo>
                  <a:lnTo>
                    <a:pt x="18418" y="5123"/>
                  </a:lnTo>
                  <a:lnTo>
                    <a:pt x="17982" y="4578"/>
                  </a:lnTo>
                  <a:lnTo>
                    <a:pt x="17492" y="4033"/>
                  </a:lnTo>
                  <a:lnTo>
                    <a:pt x="17001" y="3543"/>
                  </a:lnTo>
                  <a:lnTo>
                    <a:pt x="16402" y="3107"/>
                  </a:lnTo>
                  <a:lnTo>
                    <a:pt x="15857" y="2725"/>
                  </a:lnTo>
                  <a:lnTo>
                    <a:pt x="15203" y="2398"/>
                  </a:lnTo>
                  <a:lnTo>
                    <a:pt x="15912" y="2398"/>
                  </a:lnTo>
                  <a:lnTo>
                    <a:pt x="16511" y="2453"/>
                  </a:lnTo>
                  <a:lnTo>
                    <a:pt x="17165" y="2562"/>
                  </a:lnTo>
                  <a:lnTo>
                    <a:pt x="17764" y="2780"/>
                  </a:lnTo>
                  <a:lnTo>
                    <a:pt x="18364" y="2943"/>
                  </a:lnTo>
                  <a:lnTo>
                    <a:pt x="18963" y="3216"/>
                  </a:lnTo>
                  <a:lnTo>
                    <a:pt x="19563" y="3543"/>
                  </a:lnTo>
                  <a:lnTo>
                    <a:pt x="19617" y="3488"/>
                  </a:lnTo>
                  <a:lnTo>
                    <a:pt x="19617" y="3434"/>
                  </a:lnTo>
                  <a:lnTo>
                    <a:pt x="19018" y="3107"/>
                  </a:lnTo>
                  <a:lnTo>
                    <a:pt x="18418" y="2834"/>
                  </a:lnTo>
                  <a:lnTo>
                    <a:pt x="17764" y="2562"/>
                  </a:lnTo>
                  <a:lnTo>
                    <a:pt x="17110" y="2344"/>
                  </a:lnTo>
                  <a:lnTo>
                    <a:pt x="16457" y="2235"/>
                  </a:lnTo>
                  <a:lnTo>
                    <a:pt x="15803" y="2126"/>
                  </a:lnTo>
                  <a:lnTo>
                    <a:pt x="15312" y="2180"/>
                  </a:lnTo>
                  <a:lnTo>
                    <a:pt x="14822" y="2235"/>
                  </a:lnTo>
                  <a:lnTo>
                    <a:pt x="14168" y="2017"/>
                  </a:lnTo>
                  <a:lnTo>
                    <a:pt x="13569" y="1799"/>
                  </a:lnTo>
                  <a:lnTo>
                    <a:pt x="12642" y="1635"/>
                  </a:lnTo>
                  <a:lnTo>
                    <a:pt x="11716" y="1581"/>
                  </a:lnTo>
                  <a:lnTo>
                    <a:pt x="10790" y="1635"/>
                  </a:lnTo>
                  <a:lnTo>
                    <a:pt x="9863" y="1744"/>
                  </a:lnTo>
                  <a:lnTo>
                    <a:pt x="9863" y="1744"/>
                  </a:lnTo>
                  <a:lnTo>
                    <a:pt x="10354" y="1472"/>
                  </a:lnTo>
                  <a:lnTo>
                    <a:pt x="10790" y="1145"/>
                  </a:lnTo>
                  <a:lnTo>
                    <a:pt x="11607" y="818"/>
                  </a:lnTo>
                  <a:lnTo>
                    <a:pt x="12424" y="546"/>
                  </a:lnTo>
                  <a:lnTo>
                    <a:pt x="13405" y="273"/>
                  </a:lnTo>
                  <a:lnTo>
                    <a:pt x="14386" y="164"/>
                  </a:lnTo>
                  <a:lnTo>
                    <a:pt x="15421" y="164"/>
                  </a:lnTo>
                  <a:lnTo>
                    <a:pt x="16402" y="219"/>
                  </a:lnTo>
                  <a:lnTo>
                    <a:pt x="16457" y="164"/>
                  </a:lnTo>
                  <a:lnTo>
                    <a:pt x="16402" y="164"/>
                  </a:lnTo>
                  <a:lnTo>
                    <a:pt x="15367" y="55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1711;p51">
              <a:extLst>
                <a:ext uri="{FF2B5EF4-FFF2-40B4-BE49-F238E27FC236}">
                  <a16:creationId xmlns:a16="http://schemas.microsoft.com/office/drawing/2014/main" id="{EDAC39FD-E057-4E73-9F0D-D8416EFFBBEA}"/>
                </a:ext>
              </a:extLst>
            </p:cNvPr>
            <p:cNvSpPr/>
            <p:nvPr/>
          </p:nvSpPr>
          <p:spPr>
            <a:xfrm>
              <a:off x="7881479" y="3375698"/>
              <a:ext cx="82168" cy="52491"/>
            </a:xfrm>
            <a:custGeom>
              <a:avLst/>
              <a:gdLst/>
              <a:ahLst/>
              <a:cxnLst/>
              <a:rect l="l" t="t" r="r" b="b"/>
              <a:pathLst>
                <a:path w="3271" h="2181" extrusionOk="0">
                  <a:moveTo>
                    <a:pt x="3216" y="1"/>
                  </a:moveTo>
                  <a:lnTo>
                    <a:pt x="2780" y="164"/>
                  </a:lnTo>
                  <a:lnTo>
                    <a:pt x="2344" y="382"/>
                  </a:lnTo>
                  <a:lnTo>
                    <a:pt x="1908" y="600"/>
                  </a:lnTo>
                  <a:lnTo>
                    <a:pt x="1526" y="818"/>
                  </a:lnTo>
                  <a:lnTo>
                    <a:pt x="709" y="1417"/>
                  </a:lnTo>
                  <a:lnTo>
                    <a:pt x="382" y="1744"/>
                  </a:lnTo>
                  <a:lnTo>
                    <a:pt x="55" y="2071"/>
                  </a:lnTo>
                  <a:lnTo>
                    <a:pt x="1" y="2126"/>
                  </a:lnTo>
                  <a:lnTo>
                    <a:pt x="55" y="2180"/>
                  </a:lnTo>
                  <a:lnTo>
                    <a:pt x="110" y="2180"/>
                  </a:lnTo>
                  <a:lnTo>
                    <a:pt x="491" y="1908"/>
                  </a:lnTo>
                  <a:lnTo>
                    <a:pt x="818" y="1581"/>
                  </a:lnTo>
                  <a:lnTo>
                    <a:pt x="1581" y="981"/>
                  </a:lnTo>
                  <a:lnTo>
                    <a:pt x="1962" y="655"/>
                  </a:lnTo>
                  <a:lnTo>
                    <a:pt x="2344" y="437"/>
                  </a:lnTo>
                  <a:lnTo>
                    <a:pt x="2780" y="219"/>
                  </a:lnTo>
                  <a:lnTo>
                    <a:pt x="3270" y="110"/>
                  </a:lnTo>
                  <a:lnTo>
                    <a:pt x="3270" y="55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1712;p51">
              <a:extLst>
                <a:ext uri="{FF2B5EF4-FFF2-40B4-BE49-F238E27FC236}">
                  <a16:creationId xmlns:a16="http://schemas.microsoft.com/office/drawing/2014/main" id="{4113D19E-796F-4CFD-8FA7-8ED15A3D13AA}"/>
                </a:ext>
              </a:extLst>
            </p:cNvPr>
            <p:cNvSpPr/>
            <p:nvPr/>
          </p:nvSpPr>
          <p:spPr>
            <a:xfrm>
              <a:off x="8125143" y="3481932"/>
              <a:ext cx="62976" cy="97064"/>
            </a:xfrm>
            <a:custGeom>
              <a:avLst/>
              <a:gdLst/>
              <a:ahLst/>
              <a:cxnLst/>
              <a:rect l="l" t="t" r="r" b="b"/>
              <a:pathLst>
                <a:path w="2507" h="4033" extrusionOk="0">
                  <a:moveTo>
                    <a:pt x="0" y="0"/>
                  </a:moveTo>
                  <a:lnTo>
                    <a:pt x="0" y="55"/>
                  </a:lnTo>
                  <a:lnTo>
                    <a:pt x="708" y="981"/>
                  </a:lnTo>
                  <a:lnTo>
                    <a:pt x="1308" y="1962"/>
                  </a:lnTo>
                  <a:lnTo>
                    <a:pt x="1907" y="2997"/>
                  </a:lnTo>
                  <a:lnTo>
                    <a:pt x="2452" y="4033"/>
                  </a:lnTo>
                  <a:lnTo>
                    <a:pt x="2507" y="4033"/>
                  </a:lnTo>
                  <a:lnTo>
                    <a:pt x="2016" y="2943"/>
                  </a:lnTo>
                  <a:lnTo>
                    <a:pt x="1471" y="1908"/>
                  </a:lnTo>
                  <a:lnTo>
                    <a:pt x="817" y="9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1713;p51">
              <a:extLst>
                <a:ext uri="{FF2B5EF4-FFF2-40B4-BE49-F238E27FC236}">
                  <a16:creationId xmlns:a16="http://schemas.microsoft.com/office/drawing/2014/main" id="{6EB9E222-8353-4F89-9FB3-95DA976C7FFF}"/>
                </a:ext>
              </a:extLst>
            </p:cNvPr>
            <p:cNvSpPr/>
            <p:nvPr/>
          </p:nvSpPr>
          <p:spPr>
            <a:xfrm>
              <a:off x="7959501" y="3466191"/>
              <a:ext cx="26024" cy="53791"/>
            </a:xfrm>
            <a:custGeom>
              <a:avLst/>
              <a:gdLst/>
              <a:ahLst/>
              <a:cxnLst/>
              <a:rect l="l" t="t" r="r" b="b"/>
              <a:pathLst>
                <a:path w="1036" h="2235" extrusionOk="0">
                  <a:moveTo>
                    <a:pt x="55" y="0"/>
                  </a:moveTo>
                  <a:lnTo>
                    <a:pt x="1" y="55"/>
                  </a:lnTo>
                  <a:lnTo>
                    <a:pt x="164" y="654"/>
                  </a:lnTo>
                  <a:lnTo>
                    <a:pt x="328" y="1199"/>
                  </a:lnTo>
                  <a:lnTo>
                    <a:pt x="600" y="1744"/>
                  </a:lnTo>
                  <a:lnTo>
                    <a:pt x="981" y="2235"/>
                  </a:lnTo>
                  <a:lnTo>
                    <a:pt x="1036" y="2235"/>
                  </a:lnTo>
                  <a:lnTo>
                    <a:pt x="709" y="1690"/>
                  </a:lnTo>
                  <a:lnTo>
                    <a:pt x="437" y="1199"/>
                  </a:lnTo>
                  <a:lnTo>
                    <a:pt x="219" y="600"/>
                  </a:lnTo>
                  <a:lnTo>
                    <a:pt x="110" y="5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1714;p51">
              <a:extLst>
                <a:ext uri="{FF2B5EF4-FFF2-40B4-BE49-F238E27FC236}">
                  <a16:creationId xmlns:a16="http://schemas.microsoft.com/office/drawing/2014/main" id="{69C9838A-B693-4AE9-9C39-0000B6932ED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953" y="1"/>
                  </a:move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1715;p51">
              <a:extLst>
                <a:ext uri="{FF2B5EF4-FFF2-40B4-BE49-F238E27FC236}">
                  <a16:creationId xmlns:a16="http://schemas.microsoft.com/office/drawing/2014/main" id="{EE844BCE-5A89-4BBB-A9C5-AF88B05E496C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20707" y="3979"/>
                  </a:moveTo>
                  <a:lnTo>
                    <a:pt x="20707" y="3979"/>
                  </a:lnTo>
                  <a:lnTo>
                    <a:pt x="20489" y="3761"/>
                  </a:lnTo>
                  <a:lnTo>
                    <a:pt x="19889" y="3161"/>
                  </a:lnTo>
                  <a:lnTo>
                    <a:pt x="19399" y="2780"/>
                  </a:lnTo>
                  <a:lnTo>
                    <a:pt x="18854" y="2344"/>
                  </a:lnTo>
                  <a:lnTo>
                    <a:pt x="18255" y="1908"/>
                  </a:lnTo>
                  <a:lnTo>
                    <a:pt x="17492" y="1472"/>
                  </a:lnTo>
                  <a:lnTo>
                    <a:pt x="16620" y="1036"/>
                  </a:lnTo>
                  <a:lnTo>
                    <a:pt x="15694" y="655"/>
                  </a:lnTo>
                  <a:lnTo>
                    <a:pt x="14658" y="382"/>
                  </a:lnTo>
                  <a:lnTo>
                    <a:pt x="13514" y="164"/>
                  </a:lnTo>
                  <a:lnTo>
                    <a:pt x="12315" y="1"/>
                  </a:lnTo>
                  <a:lnTo>
                    <a:pt x="11661" y="1"/>
                  </a:lnTo>
                  <a:lnTo>
                    <a:pt x="10953" y="1"/>
                  </a:lnTo>
                  <a:lnTo>
                    <a:pt x="10299" y="55"/>
                  </a:lnTo>
                  <a:lnTo>
                    <a:pt x="9536" y="110"/>
                  </a:lnTo>
                  <a:lnTo>
                    <a:pt x="8828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302" y="600"/>
                  </a:lnTo>
                  <a:lnTo>
                    <a:pt x="6594" y="927"/>
                  </a:lnTo>
                  <a:lnTo>
                    <a:pt x="5940" y="1254"/>
                  </a:lnTo>
                  <a:lnTo>
                    <a:pt x="5286" y="1690"/>
                  </a:lnTo>
                  <a:lnTo>
                    <a:pt x="4686" y="2126"/>
                  </a:lnTo>
                  <a:lnTo>
                    <a:pt x="4087" y="2671"/>
                  </a:lnTo>
                  <a:lnTo>
                    <a:pt x="3542" y="3216"/>
                  </a:lnTo>
                  <a:lnTo>
                    <a:pt x="2997" y="3815"/>
                  </a:lnTo>
                  <a:lnTo>
                    <a:pt x="2561" y="4469"/>
                  </a:lnTo>
                  <a:lnTo>
                    <a:pt x="2071" y="5177"/>
                  </a:lnTo>
                  <a:lnTo>
                    <a:pt x="1689" y="5886"/>
                  </a:lnTo>
                  <a:lnTo>
                    <a:pt x="1308" y="6594"/>
                  </a:lnTo>
                  <a:lnTo>
                    <a:pt x="981" y="7357"/>
                  </a:lnTo>
                  <a:lnTo>
                    <a:pt x="709" y="8120"/>
                  </a:lnTo>
                  <a:lnTo>
                    <a:pt x="491" y="8937"/>
                  </a:lnTo>
                  <a:lnTo>
                    <a:pt x="273" y="9700"/>
                  </a:lnTo>
                  <a:lnTo>
                    <a:pt x="164" y="10463"/>
                  </a:lnTo>
                  <a:lnTo>
                    <a:pt x="55" y="11280"/>
                  </a:lnTo>
                  <a:lnTo>
                    <a:pt x="0" y="12043"/>
                  </a:lnTo>
                  <a:lnTo>
                    <a:pt x="0" y="12806"/>
                  </a:lnTo>
                  <a:lnTo>
                    <a:pt x="55" y="13514"/>
                  </a:lnTo>
                  <a:lnTo>
                    <a:pt x="164" y="14223"/>
                  </a:lnTo>
                  <a:lnTo>
                    <a:pt x="327" y="14877"/>
                  </a:lnTo>
                  <a:lnTo>
                    <a:pt x="545" y="15531"/>
                  </a:lnTo>
                  <a:lnTo>
                    <a:pt x="818" y="16130"/>
                  </a:lnTo>
                  <a:lnTo>
                    <a:pt x="1145" y="16729"/>
                  </a:lnTo>
                  <a:lnTo>
                    <a:pt x="1526" y="17220"/>
                  </a:lnTo>
                  <a:lnTo>
                    <a:pt x="2016" y="17710"/>
                  </a:lnTo>
                  <a:lnTo>
                    <a:pt x="2507" y="18092"/>
                  </a:lnTo>
                  <a:lnTo>
                    <a:pt x="3106" y="18473"/>
                  </a:lnTo>
                  <a:lnTo>
                    <a:pt x="3760" y="18745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85" y="19072"/>
                  </a:lnTo>
                  <a:lnTo>
                    <a:pt x="6485" y="19018"/>
                  </a:lnTo>
                  <a:lnTo>
                    <a:pt x="7030" y="18909"/>
                  </a:lnTo>
                  <a:lnTo>
                    <a:pt x="7574" y="18745"/>
                  </a:lnTo>
                  <a:lnTo>
                    <a:pt x="8065" y="18473"/>
                  </a:lnTo>
                  <a:lnTo>
                    <a:pt x="8501" y="18146"/>
                  </a:lnTo>
                  <a:lnTo>
                    <a:pt x="8937" y="17765"/>
                  </a:lnTo>
                  <a:lnTo>
                    <a:pt x="9318" y="17329"/>
                  </a:lnTo>
                  <a:lnTo>
                    <a:pt x="9645" y="16893"/>
                  </a:lnTo>
                  <a:lnTo>
                    <a:pt x="9918" y="16348"/>
                  </a:lnTo>
                  <a:lnTo>
                    <a:pt x="10244" y="15803"/>
                  </a:lnTo>
                  <a:lnTo>
                    <a:pt x="10735" y="14604"/>
                  </a:lnTo>
                  <a:lnTo>
                    <a:pt x="11116" y="13296"/>
                  </a:lnTo>
                  <a:lnTo>
                    <a:pt x="11498" y="11989"/>
                  </a:lnTo>
                  <a:lnTo>
                    <a:pt x="11770" y="10626"/>
                  </a:lnTo>
                  <a:lnTo>
                    <a:pt x="12370" y="8065"/>
                  </a:lnTo>
                  <a:lnTo>
                    <a:pt x="12697" y="6975"/>
                  </a:lnTo>
                  <a:lnTo>
                    <a:pt x="13078" y="5995"/>
                  </a:lnTo>
                  <a:lnTo>
                    <a:pt x="13241" y="5559"/>
                  </a:lnTo>
                  <a:lnTo>
                    <a:pt x="13459" y="5177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22" y="4087"/>
                  </a:lnTo>
                  <a:lnTo>
                    <a:pt x="15258" y="3870"/>
                  </a:lnTo>
                  <a:lnTo>
                    <a:pt x="15694" y="3706"/>
                  </a:lnTo>
                  <a:lnTo>
                    <a:pt x="16184" y="3543"/>
                  </a:lnTo>
                  <a:lnTo>
                    <a:pt x="16620" y="3488"/>
                  </a:lnTo>
                  <a:lnTo>
                    <a:pt x="17546" y="3379"/>
                  </a:lnTo>
                  <a:lnTo>
                    <a:pt x="18473" y="3434"/>
                  </a:lnTo>
                  <a:lnTo>
                    <a:pt x="19290" y="3543"/>
                  </a:lnTo>
                  <a:lnTo>
                    <a:pt x="20053" y="3761"/>
                  </a:lnTo>
                  <a:lnTo>
                    <a:pt x="20707" y="3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1716;p51">
              <a:extLst>
                <a:ext uri="{FF2B5EF4-FFF2-40B4-BE49-F238E27FC236}">
                  <a16:creationId xmlns:a16="http://schemas.microsoft.com/office/drawing/2014/main" id="{0B4077F7-36A7-4C4B-9327-5BCDC78F2A63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extrusionOk="0">
                  <a:moveTo>
                    <a:pt x="10680" y="1"/>
                  </a:move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1717;p51">
              <a:extLst>
                <a:ext uri="{FF2B5EF4-FFF2-40B4-BE49-F238E27FC236}">
                  <a16:creationId xmlns:a16="http://schemas.microsoft.com/office/drawing/2014/main" id="{70091D09-2CF0-49DC-B390-DCF783B62841}"/>
                </a:ext>
              </a:extLst>
            </p:cNvPr>
            <p:cNvSpPr/>
            <p:nvPr/>
          </p:nvSpPr>
          <p:spPr>
            <a:xfrm>
              <a:off x="7197084" y="3437335"/>
              <a:ext cx="520160" cy="459039"/>
            </a:xfrm>
            <a:custGeom>
              <a:avLst/>
              <a:gdLst/>
              <a:ahLst/>
              <a:cxnLst/>
              <a:rect l="l" t="t" r="r" b="b"/>
              <a:pathLst>
                <a:path w="20707" h="19073" fill="none" extrusionOk="0">
                  <a:moveTo>
                    <a:pt x="11498" y="1"/>
                  </a:moveTo>
                  <a:lnTo>
                    <a:pt x="11498" y="1"/>
                  </a:lnTo>
                  <a:lnTo>
                    <a:pt x="10680" y="1"/>
                  </a:lnTo>
                  <a:lnTo>
                    <a:pt x="9863" y="110"/>
                  </a:lnTo>
                  <a:lnTo>
                    <a:pt x="8937" y="219"/>
                  </a:lnTo>
                  <a:lnTo>
                    <a:pt x="8065" y="382"/>
                  </a:lnTo>
                  <a:lnTo>
                    <a:pt x="8065" y="382"/>
                  </a:lnTo>
                  <a:lnTo>
                    <a:pt x="7139" y="655"/>
                  </a:lnTo>
                  <a:lnTo>
                    <a:pt x="6321" y="1036"/>
                  </a:lnTo>
                  <a:lnTo>
                    <a:pt x="5504" y="1526"/>
                  </a:lnTo>
                  <a:lnTo>
                    <a:pt x="4741" y="2071"/>
                  </a:lnTo>
                  <a:lnTo>
                    <a:pt x="4033" y="2725"/>
                  </a:lnTo>
                  <a:lnTo>
                    <a:pt x="3379" y="3379"/>
                  </a:lnTo>
                  <a:lnTo>
                    <a:pt x="2779" y="4142"/>
                  </a:lnTo>
                  <a:lnTo>
                    <a:pt x="2234" y="4959"/>
                  </a:lnTo>
                  <a:lnTo>
                    <a:pt x="1689" y="5831"/>
                  </a:lnTo>
                  <a:lnTo>
                    <a:pt x="1253" y="6758"/>
                  </a:lnTo>
                  <a:lnTo>
                    <a:pt x="872" y="7684"/>
                  </a:lnTo>
                  <a:lnTo>
                    <a:pt x="545" y="8610"/>
                  </a:lnTo>
                  <a:lnTo>
                    <a:pt x="327" y="9537"/>
                  </a:lnTo>
                  <a:lnTo>
                    <a:pt x="164" y="10517"/>
                  </a:lnTo>
                  <a:lnTo>
                    <a:pt x="0" y="11444"/>
                  </a:lnTo>
                  <a:lnTo>
                    <a:pt x="0" y="12370"/>
                  </a:lnTo>
                  <a:lnTo>
                    <a:pt x="0" y="12370"/>
                  </a:lnTo>
                  <a:lnTo>
                    <a:pt x="0" y="12969"/>
                  </a:lnTo>
                  <a:lnTo>
                    <a:pt x="55" y="13514"/>
                  </a:lnTo>
                  <a:lnTo>
                    <a:pt x="109" y="14059"/>
                  </a:lnTo>
                  <a:lnTo>
                    <a:pt x="273" y="14604"/>
                  </a:lnTo>
                  <a:lnTo>
                    <a:pt x="382" y="15149"/>
                  </a:lnTo>
                  <a:lnTo>
                    <a:pt x="600" y="15640"/>
                  </a:lnTo>
                  <a:lnTo>
                    <a:pt x="818" y="16130"/>
                  </a:lnTo>
                  <a:lnTo>
                    <a:pt x="1036" y="16566"/>
                  </a:lnTo>
                  <a:lnTo>
                    <a:pt x="1362" y="17002"/>
                  </a:lnTo>
                  <a:lnTo>
                    <a:pt x="1689" y="17383"/>
                  </a:lnTo>
                  <a:lnTo>
                    <a:pt x="2016" y="17710"/>
                  </a:lnTo>
                  <a:lnTo>
                    <a:pt x="2452" y="18037"/>
                  </a:lnTo>
                  <a:lnTo>
                    <a:pt x="2888" y="18310"/>
                  </a:lnTo>
                  <a:lnTo>
                    <a:pt x="3379" y="18582"/>
                  </a:lnTo>
                  <a:lnTo>
                    <a:pt x="3924" y="18800"/>
                  </a:lnTo>
                  <a:lnTo>
                    <a:pt x="4468" y="18909"/>
                  </a:lnTo>
                  <a:lnTo>
                    <a:pt x="4468" y="18909"/>
                  </a:lnTo>
                  <a:lnTo>
                    <a:pt x="5177" y="19072"/>
                  </a:lnTo>
                  <a:lnTo>
                    <a:pt x="5831" y="19072"/>
                  </a:lnTo>
                  <a:lnTo>
                    <a:pt x="5831" y="19072"/>
                  </a:lnTo>
                  <a:lnTo>
                    <a:pt x="6430" y="19072"/>
                  </a:lnTo>
                  <a:lnTo>
                    <a:pt x="6975" y="18963"/>
                  </a:lnTo>
                  <a:lnTo>
                    <a:pt x="7465" y="18800"/>
                  </a:lnTo>
                  <a:lnTo>
                    <a:pt x="7901" y="18528"/>
                  </a:lnTo>
                  <a:lnTo>
                    <a:pt x="8337" y="18255"/>
                  </a:lnTo>
                  <a:lnTo>
                    <a:pt x="8773" y="17928"/>
                  </a:lnTo>
                  <a:lnTo>
                    <a:pt x="9100" y="17547"/>
                  </a:lnTo>
                  <a:lnTo>
                    <a:pt x="9427" y="17111"/>
                  </a:lnTo>
                  <a:lnTo>
                    <a:pt x="9754" y="16675"/>
                  </a:lnTo>
                  <a:lnTo>
                    <a:pt x="10027" y="16184"/>
                  </a:lnTo>
                  <a:lnTo>
                    <a:pt x="10517" y="15095"/>
                  </a:lnTo>
                  <a:lnTo>
                    <a:pt x="10953" y="13896"/>
                  </a:lnTo>
                  <a:lnTo>
                    <a:pt x="11280" y="12697"/>
                  </a:lnTo>
                  <a:lnTo>
                    <a:pt x="11607" y="11389"/>
                  </a:lnTo>
                  <a:lnTo>
                    <a:pt x="11879" y="10136"/>
                  </a:lnTo>
                  <a:lnTo>
                    <a:pt x="12479" y="7793"/>
                  </a:lnTo>
                  <a:lnTo>
                    <a:pt x="12751" y="6758"/>
                  </a:lnTo>
                  <a:lnTo>
                    <a:pt x="13078" y="5886"/>
                  </a:lnTo>
                  <a:lnTo>
                    <a:pt x="13296" y="5450"/>
                  </a:lnTo>
                  <a:lnTo>
                    <a:pt x="13514" y="5123"/>
                  </a:lnTo>
                  <a:lnTo>
                    <a:pt x="13732" y="4850"/>
                  </a:lnTo>
                  <a:lnTo>
                    <a:pt x="13950" y="4632"/>
                  </a:lnTo>
                  <a:lnTo>
                    <a:pt x="13950" y="4632"/>
                  </a:lnTo>
                  <a:lnTo>
                    <a:pt x="14386" y="4305"/>
                  </a:lnTo>
                  <a:lnTo>
                    <a:pt x="14876" y="4033"/>
                  </a:lnTo>
                  <a:lnTo>
                    <a:pt x="15312" y="3815"/>
                  </a:lnTo>
                  <a:lnTo>
                    <a:pt x="15803" y="3652"/>
                  </a:lnTo>
                  <a:lnTo>
                    <a:pt x="16293" y="3543"/>
                  </a:lnTo>
                  <a:lnTo>
                    <a:pt x="16783" y="3434"/>
                  </a:lnTo>
                  <a:lnTo>
                    <a:pt x="17274" y="3379"/>
                  </a:lnTo>
                  <a:lnTo>
                    <a:pt x="17764" y="3379"/>
                  </a:lnTo>
                  <a:lnTo>
                    <a:pt x="17764" y="3379"/>
                  </a:lnTo>
                  <a:lnTo>
                    <a:pt x="18582" y="3434"/>
                  </a:lnTo>
                  <a:lnTo>
                    <a:pt x="19399" y="3543"/>
                  </a:lnTo>
                  <a:lnTo>
                    <a:pt x="20107" y="3761"/>
                  </a:lnTo>
                  <a:lnTo>
                    <a:pt x="20707" y="3979"/>
                  </a:lnTo>
                  <a:lnTo>
                    <a:pt x="20707" y="3979"/>
                  </a:lnTo>
                  <a:lnTo>
                    <a:pt x="20543" y="3815"/>
                  </a:lnTo>
                  <a:lnTo>
                    <a:pt x="20107" y="3379"/>
                  </a:lnTo>
                  <a:lnTo>
                    <a:pt x="19399" y="2725"/>
                  </a:lnTo>
                  <a:lnTo>
                    <a:pt x="18909" y="2344"/>
                  </a:lnTo>
                  <a:lnTo>
                    <a:pt x="18364" y="2017"/>
                  </a:lnTo>
                  <a:lnTo>
                    <a:pt x="17764" y="1635"/>
                  </a:lnTo>
                  <a:lnTo>
                    <a:pt x="17056" y="1254"/>
                  </a:lnTo>
                  <a:lnTo>
                    <a:pt x="16347" y="927"/>
                  </a:lnTo>
                  <a:lnTo>
                    <a:pt x="15530" y="600"/>
                  </a:lnTo>
                  <a:lnTo>
                    <a:pt x="14604" y="382"/>
                  </a:lnTo>
                  <a:lnTo>
                    <a:pt x="13677" y="164"/>
                  </a:lnTo>
                  <a:lnTo>
                    <a:pt x="12642" y="55"/>
                  </a:lnTo>
                  <a:lnTo>
                    <a:pt x="114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1718;p51">
              <a:extLst>
                <a:ext uri="{FF2B5EF4-FFF2-40B4-BE49-F238E27FC236}">
                  <a16:creationId xmlns:a16="http://schemas.microsoft.com/office/drawing/2014/main" id="{E8B6295D-9044-4E7F-8B83-9FE98C410A12}"/>
                </a:ext>
              </a:extLst>
            </p:cNvPr>
            <p:cNvSpPr/>
            <p:nvPr/>
          </p:nvSpPr>
          <p:spPr>
            <a:xfrm>
              <a:off x="7236774" y="3464892"/>
              <a:ext cx="577660" cy="596730"/>
            </a:xfrm>
            <a:custGeom>
              <a:avLst/>
              <a:gdLst/>
              <a:ahLst/>
              <a:cxnLst/>
              <a:rect l="l" t="t" r="r" b="b"/>
              <a:pathLst>
                <a:path w="22996" h="24794" extrusionOk="0">
                  <a:moveTo>
                    <a:pt x="7357" y="0"/>
                  </a:moveTo>
                  <a:lnTo>
                    <a:pt x="6103" y="109"/>
                  </a:lnTo>
                  <a:lnTo>
                    <a:pt x="6049" y="163"/>
                  </a:lnTo>
                  <a:lnTo>
                    <a:pt x="6103" y="218"/>
                  </a:lnTo>
                  <a:lnTo>
                    <a:pt x="6703" y="109"/>
                  </a:lnTo>
                  <a:lnTo>
                    <a:pt x="7956" y="109"/>
                  </a:lnTo>
                  <a:lnTo>
                    <a:pt x="8610" y="163"/>
                  </a:lnTo>
                  <a:lnTo>
                    <a:pt x="9209" y="272"/>
                  </a:lnTo>
                  <a:lnTo>
                    <a:pt x="9809" y="381"/>
                  </a:lnTo>
                  <a:lnTo>
                    <a:pt x="10027" y="436"/>
                  </a:lnTo>
                  <a:lnTo>
                    <a:pt x="9427" y="599"/>
                  </a:lnTo>
                  <a:lnTo>
                    <a:pt x="8828" y="817"/>
                  </a:lnTo>
                  <a:lnTo>
                    <a:pt x="8229" y="1035"/>
                  </a:lnTo>
                  <a:lnTo>
                    <a:pt x="7629" y="1362"/>
                  </a:lnTo>
                  <a:lnTo>
                    <a:pt x="7520" y="1362"/>
                  </a:lnTo>
                  <a:lnTo>
                    <a:pt x="7193" y="1308"/>
                  </a:lnTo>
                  <a:lnTo>
                    <a:pt x="6158" y="1308"/>
                  </a:lnTo>
                  <a:lnTo>
                    <a:pt x="5504" y="1417"/>
                  </a:lnTo>
                  <a:lnTo>
                    <a:pt x="4850" y="1526"/>
                  </a:lnTo>
                  <a:lnTo>
                    <a:pt x="4196" y="1744"/>
                  </a:lnTo>
                  <a:lnTo>
                    <a:pt x="3597" y="1962"/>
                  </a:lnTo>
                  <a:lnTo>
                    <a:pt x="2997" y="2180"/>
                  </a:lnTo>
                  <a:lnTo>
                    <a:pt x="2943" y="2234"/>
                  </a:lnTo>
                  <a:lnTo>
                    <a:pt x="2997" y="2289"/>
                  </a:lnTo>
                  <a:lnTo>
                    <a:pt x="3597" y="2016"/>
                  </a:lnTo>
                  <a:lnTo>
                    <a:pt x="4251" y="1853"/>
                  </a:lnTo>
                  <a:lnTo>
                    <a:pt x="4905" y="1689"/>
                  </a:lnTo>
                  <a:lnTo>
                    <a:pt x="5559" y="1635"/>
                  </a:lnTo>
                  <a:lnTo>
                    <a:pt x="6212" y="1580"/>
                  </a:lnTo>
                  <a:lnTo>
                    <a:pt x="6921" y="1635"/>
                  </a:lnTo>
                  <a:lnTo>
                    <a:pt x="7139" y="1635"/>
                  </a:lnTo>
                  <a:lnTo>
                    <a:pt x="6594" y="1962"/>
                  </a:lnTo>
                  <a:lnTo>
                    <a:pt x="6103" y="2343"/>
                  </a:lnTo>
                  <a:lnTo>
                    <a:pt x="5613" y="2725"/>
                  </a:lnTo>
                  <a:lnTo>
                    <a:pt x="5123" y="3160"/>
                  </a:lnTo>
                  <a:lnTo>
                    <a:pt x="4687" y="3596"/>
                  </a:lnTo>
                  <a:lnTo>
                    <a:pt x="4305" y="4087"/>
                  </a:lnTo>
                  <a:lnTo>
                    <a:pt x="3924" y="4577"/>
                  </a:lnTo>
                  <a:lnTo>
                    <a:pt x="3542" y="5122"/>
                  </a:lnTo>
                  <a:lnTo>
                    <a:pt x="3052" y="5286"/>
                  </a:lnTo>
                  <a:lnTo>
                    <a:pt x="2616" y="5504"/>
                  </a:lnTo>
                  <a:lnTo>
                    <a:pt x="2126" y="5776"/>
                  </a:lnTo>
                  <a:lnTo>
                    <a:pt x="1690" y="6048"/>
                  </a:lnTo>
                  <a:lnTo>
                    <a:pt x="818" y="6702"/>
                  </a:lnTo>
                  <a:lnTo>
                    <a:pt x="0" y="7356"/>
                  </a:lnTo>
                  <a:lnTo>
                    <a:pt x="0" y="7411"/>
                  </a:lnTo>
                  <a:lnTo>
                    <a:pt x="55" y="7465"/>
                  </a:lnTo>
                  <a:lnTo>
                    <a:pt x="55" y="7411"/>
                  </a:lnTo>
                  <a:lnTo>
                    <a:pt x="436" y="7084"/>
                  </a:lnTo>
                  <a:lnTo>
                    <a:pt x="872" y="6757"/>
                  </a:lnTo>
                  <a:lnTo>
                    <a:pt x="1308" y="6430"/>
                  </a:lnTo>
                  <a:lnTo>
                    <a:pt x="1799" y="6157"/>
                  </a:lnTo>
                  <a:lnTo>
                    <a:pt x="2562" y="5830"/>
                  </a:lnTo>
                  <a:lnTo>
                    <a:pt x="3324" y="5504"/>
                  </a:lnTo>
                  <a:lnTo>
                    <a:pt x="3324" y="5504"/>
                  </a:lnTo>
                  <a:lnTo>
                    <a:pt x="2888" y="6157"/>
                  </a:lnTo>
                  <a:lnTo>
                    <a:pt x="2562" y="6920"/>
                  </a:lnTo>
                  <a:lnTo>
                    <a:pt x="2289" y="7629"/>
                  </a:lnTo>
                  <a:lnTo>
                    <a:pt x="2017" y="8392"/>
                  </a:lnTo>
                  <a:lnTo>
                    <a:pt x="1799" y="9154"/>
                  </a:lnTo>
                  <a:lnTo>
                    <a:pt x="1635" y="9972"/>
                  </a:lnTo>
                  <a:lnTo>
                    <a:pt x="1526" y="10735"/>
                  </a:lnTo>
                  <a:lnTo>
                    <a:pt x="1417" y="11552"/>
                  </a:lnTo>
                  <a:lnTo>
                    <a:pt x="1526" y="11552"/>
                  </a:lnTo>
                  <a:lnTo>
                    <a:pt x="1635" y="10517"/>
                  </a:lnTo>
                  <a:lnTo>
                    <a:pt x="1799" y="9536"/>
                  </a:lnTo>
                  <a:lnTo>
                    <a:pt x="2071" y="8555"/>
                  </a:lnTo>
                  <a:lnTo>
                    <a:pt x="2453" y="7574"/>
                  </a:lnTo>
                  <a:lnTo>
                    <a:pt x="2834" y="8337"/>
                  </a:lnTo>
                  <a:lnTo>
                    <a:pt x="3215" y="9100"/>
                  </a:lnTo>
                  <a:lnTo>
                    <a:pt x="4033" y="10680"/>
                  </a:lnTo>
                  <a:lnTo>
                    <a:pt x="4414" y="11498"/>
                  </a:lnTo>
                  <a:lnTo>
                    <a:pt x="4741" y="12315"/>
                  </a:lnTo>
                  <a:lnTo>
                    <a:pt x="5014" y="13187"/>
                  </a:lnTo>
                  <a:lnTo>
                    <a:pt x="5232" y="14059"/>
                  </a:lnTo>
                  <a:lnTo>
                    <a:pt x="5232" y="14113"/>
                  </a:lnTo>
                  <a:lnTo>
                    <a:pt x="5286" y="14059"/>
                  </a:lnTo>
                  <a:lnTo>
                    <a:pt x="4850" y="12315"/>
                  </a:lnTo>
                  <a:lnTo>
                    <a:pt x="4305" y="10626"/>
                  </a:lnTo>
                  <a:lnTo>
                    <a:pt x="3924" y="9754"/>
                  </a:lnTo>
                  <a:lnTo>
                    <a:pt x="3488" y="8882"/>
                  </a:lnTo>
                  <a:lnTo>
                    <a:pt x="3106" y="8119"/>
                  </a:lnTo>
                  <a:lnTo>
                    <a:pt x="2562" y="7465"/>
                  </a:lnTo>
                  <a:lnTo>
                    <a:pt x="2997" y="6539"/>
                  </a:lnTo>
                  <a:lnTo>
                    <a:pt x="3597" y="5613"/>
                  </a:lnTo>
                  <a:lnTo>
                    <a:pt x="4196" y="4795"/>
                  </a:lnTo>
                  <a:lnTo>
                    <a:pt x="4905" y="4032"/>
                  </a:lnTo>
                  <a:lnTo>
                    <a:pt x="5177" y="4359"/>
                  </a:lnTo>
                  <a:lnTo>
                    <a:pt x="5559" y="4959"/>
                  </a:lnTo>
                  <a:lnTo>
                    <a:pt x="5994" y="5558"/>
                  </a:lnTo>
                  <a:lnTo>
                    <a:pt x="6321" y="6212"/>
                  </a:lnTo>
                  <a:lnTo>
                    <a:pt x="6648" y="6866"/>
                  </a:lnTo>
                  <a:lnTo>
                    <a:pt x="6921" y="7574"/>
                  </a:lnTo>
                  <a:lnTo>
                    <a:pt x="7139" y="8283"/>
                  </a:lnTo>
                  <a:lnTo>
                    <a:pt x="7248" y="8991"/>
                  </a:lnTo>
                  <a:lnTo>
                    <a:pt x="7302" y="9045"/>
                  </a:lnTo>
                  <a:lnTo>
                    <a:pt x="7357" y="8991"/>
                  </a:lnTo>
                  <a:lnTo>
                    <a:pt x="7248" y="8228"/>
                  </a:lnTo>
                  <a:lnTo>
                    <a:pt x="7084" y="7465"/>
                  </a:lnTo>
                  <a:lnTo>
                    <a:pt x="6866" y="6757"/>
                  </a:lnTo>
                  <a:lnTo>
                    <a:pt x="6594" y="6048"/>
                  </a:lnTo>
                  <a:lnTo>
                    <a:pt x="6212" y="5340"/>
                  </a:lnTo>
                  <a:lnTo>
                    <a:pt x="5831" y="4686"/>
                  </a:lnTo>
                  <a:lnTo>
                    <a:pt x="5504" y="4196"/>
                  </a:lnTo>
                  <a:lnTo>
                    <a:pt x="5123" y="3814"/>
                  </a:lnTo>
                  <a:lnTo>
                    <a:pt x="5722" y="3269"/>
                  </a:lnTo>
                  <a:lnTo>
                    <a:pt x="6539" y="2670"/>
                  </a:lnTo>
                  <a:lnTo>
                    <a:pt x="7466" y="2125"/>
                  </a:lnTo>
                  <a:lnTo>
                    <a:pt x="8392" y="1689"/>
                  </a:lnTo>
                  <a:lnTo>
                    <a:pt x="9373" y="1308"/>
                  </a:lnTo>
                  <a:lnTo>
                    <a:pt x="9373" y="1962"/>
                  </a:lnTo>
                  <a:lnTo>
                    <a:pt x="9264" y="2834"/>
                  </a:lnTo>
                  <a:lnTo>
                    <a:pt x="9155" y="3324"/>
                  </a:lnTo>
                  <a:lnTo>
                    <a:pt x="8991" y="3760"/>
                  </a:lnTo>
                  <a:lnTo>
                    <a:pt x="8828" y="4141"/>
                  </a:lnTo>
                  <a:lnTo>
                    <a:pt x="8610" y="4577"/>
                  </a:lnTo>
                  <a:lnTo>
                    <a:pt x="8610" y="4632"/>
                  </a:lnTo>
                  <a:lnTo>
                    <a:pt x="8664" y="4577"/>
                  </a:lnTo>
                  <a:lnTo>
                    <a:pt x="8937" y="4196"/>
                  </a:lnTo>
                  <a:lnTo>
                    <a:pt x="9155" y="3760"/>
                  </a:lnTo>
                  <a:lnTo>
                    <a:pt x="9373" y="3378"/>
                  </a:lnTo>
                  <a:lnTo>
                    <a:pt x="9536" y="2942"/>
                  </a:lnTo>
                  <a:lnTo>
                    <a:pt x="9645" y="2452"/>
                  </a:lnTo>
                  <a:lnTo>
                    <a:pt x="9700" y="2016"/>
                  </a:lnTo>
                  <a:lnTo>
                    <a:pt x="9700" y="1635"/>
                  </a:lnTo>
                  <a:lnTo>
                    <a:pt x="9700" y="1253"/>
                  </a:lnTo>
                  <a:lnTo>
                    <a:pt x="10626" y="1035"/>
                  </a:lnTo>
                  <a:lnTo>
                    <a:pt x="11553" y="872"/>
                  </a:lnTo>
                  <a:lnTo>
                    <a:pt x="13405" y="872"/>
                  </a:lnTo>
                  <a:lnTo>
                    <a:pt x="14441" y="1035"/>
                  </a:lnTo>
                  <a:lnTo>
                    <a:pt x="15476" y="1308"/>
                  </a:lnTo>
                  <a:lnTo>
                    <a:pt x="16457" y="1635"/>
                  </a:lnTo>
                  <a:lnTo>
                    <a:pt x="17383" y="2125"/>
                  </a:lnTo>
                  <a:lnTo>
                    <a:pt x="17819" y="2452"/>
                  </a:lnTo>
                  <a:lnTo>
                    <a:pt x="18255" y="2725"/>
                  </a:lnTo>
                  <a:lnTo>
                    <a:pt x="18636" y="3106"/>
                  </a:lnTo>
                  <a:lnTo>
                    <a:pt x="19018" y="3487"/>
                  </a:lnTo>
                  <a:lnTo>
                    <a:pt x="19345" y="3869"/>
                  </a:lnTo>
                  <a:lnTo>
                    <a:pt x="19672" y="4305"/>
                  </a:lnTo>
                  <a:lnTo>
                    <a:pt x="19944" y="4741"/>
                  </a:lnTo>
                  <a:lnTo>
                    <a:pt x="20217" y="5231"/>
                  </a:lnTo>
                  <a:lnTo>
                    <a:pt x="20598" y="6212"/>
                  </a:lnTo>
                  <a:lnTo>
                    <a:pt x="20925" y="7193"/>
                  </a:lnTo>
                  <a:lnTo>
                    <a:pt x="21197" y="8174"/>
                  </a:lnTo>
                  <a:lnTo>
                    <a:pt x="21361" y="9209"/>
                  </a:lnTo>
                  <a:lnTo>
                    <a:pt x="21688" y="11661"/>
                  </a:lnTo>
                  <a:lnTo>
                    <a:pt x="21960" y="14059"/>
                  </a:lnTo>
                  <a:lnTo>
                    <a:pt x="22124" y="16674"/>
                  </a:lnTo>
                  <a:lnTo>
                    <a:pt x="22287" y="19344"/>
                  </a:lnTo>
                  <a:lnTo>
                    <a:pt x="22505" y="24575"/>
                  </a:lnTo>
                  <a:lnTo>
                    <a:pt x="22560" y="24739"/>
                  </a:lnTo>
                  <a:lnTo>
                    <a:pt x="22669" y="24793"/>
                  </a:lnTo>
                  <a:lnTo>
                    <a:pt x="22778" y="24739"/>
                  </a:lnTo>
                  <a:lnTo>
                    <a:pt x="22832" y="24684"/>
                  </a:lnTo>
                  <a:lnTo>
                    <a:pt x="22832" y="24630"/>
                  </a:lnTo>
                  <a:lnTo>
                    <a:pt x="22941" y="23050"/>
                  </a:lnTo>
                  <a:lnTo>
                    <a:pt x="22996" y="21524"/>
                  </a:lnTo>
                  <a:lnTo>
                    <a:pt x="22996" y="19944"/>
                  </a:lnTo>
                  <a:lnTo>
                    <a:pt x="22996" y="18418"/>
                  </a:lnTo>
                  <a:lnTo>
                    <a:pt x="22941" y="16838"/>
                  </a:lnTo>
                  <a:lnTo>
                    <a:pt x="22832" y="15312"/>
                  </a:lnTo>
                  <a:lnTo>
                    <a:pt x="22723" y="13732"/>
                  </a:lnTo>
                  <a:lnTo>
                    <a:pt x="22560" y="12206"/>
                  </a:lnTo>
                  <a:lnTo>
                    <a:pt x="22287" y="9972"/>
                  </a:lnTo>
                  <a:lnTo>
                    <a:pt x="22069" y="8827"/>
                  </a:lnTo>
                  <a:lnTo>
                    <a:pt x="21851" y="7683"/>
                  </a:lnTo>
                  <a:lnTo>
                    <a:pt x="21579" y="6593"/>
                  </a:lnTo>
                  <a:lnTo>
                    <a:pt x="21197" y="5504"/>
                  </a:lnTo>
                  <a:lnTo>
                    <a:pt x="20707" y="4523"/>
                  </a:lnTo>
                  <a:lnTo>
                    <a:pt x="20380" y="4032"/>
                  </a:lnTo>
                  <a:lnTo>
                    <a:pt x="20108" y="3542"/>
                  </a:lnTo>
                  <a:lnTo>
                    <a:pt x="19726" y="3106"/>
                  </a:lnTo>
                  <a:lnTo>
                    <a:pt x="19345" y="2670"/>
                  </a:lnTo>
                  <a:lnTo>
                    <a:pt x="18963" y="2289"/>
                  </a:lnTo>
                  <a:lnTo>
                    <a:pt x="18527" y="1962"/>
                  </a:lnTo>
                  <a:lnTo>
                    <a:pt x="18037" y="1635"/>
                  </a:lnTo>
                  <a:lnTo>
                    <a:pt x="17601" y="1362"/>
                  </a:lnTo>
                  <a:lnTo>
                    <a:pt x="17056" y="1090"/>
                  </a:lnTo>
                  <a:lnTo>
                    <a:pt x="16566" y="872"/>
                  </a:lnTo>
                  <a:lnTo>
                    <a:pt x="15530" y="490"/>
                  </a:lnTo>
                  <a:lnTo>
                    <a:pt x="14441" y="272"/>
                  </a:lnTo>
                  <a:lnTo>
                    <a:pt x="13351" y="109"/>
                  </a:lnTo>
                  <a:lnTo>
                    <a:pt x="12206" y="109"/>
                  </a:lnTo>
                  <a:lnTo>
                    <a:pt x="11444" y="163"/>
                  </a:lnTo>
                  <a:lnTo>
                    <a:pt x="10681" y="272"/>
                  </a:lnTo>
                  <a:lnTo>
                    <a:pt x="9645" y="109"/>
                  </a:lnTo>
                  <a:lnTo>
                    <a:pt x="86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1719;p51">
              <a:extLst>
                <a:ext uri="{FF2B5EF4-FFF2-40B4-BE49-F238E27FC236}">
                  <a16:creationId xmlns:a16="http://schemas.microsoft.com/office/drawing/2014/main" id="{AB997FD8-6DA0-4479-80C9-02E0354D9540}"/>
                </a:ext>
              </a:extLst>
            </p:cNvPr>
            <p:cNvSpPr/>
            <p:nvPr/>
          </p:nvSpPr>
          <p:spPr>
            <a:xfrm>
              <a:off x="7388700" y="3649802"/>
              <a:ext cx="31526" cy="120674"/>
            </a:xfrm>
            <a:custGeom>
              <a:avLst/>
              <a:gdLst/>
              <a:ahLst/>
              <a:cxnLst/>
              <a:rect l="l" t="t" r="r" b="b"/>
              <a:pathLst>
                <a:path w="1255" h="5014" extrusionOk="0">
                  <a:moveTo>
                    <a:pt x="1" y="0"/>
                  </a:moveTo>
                  <a:lnTo>
                    <a:pt x="1" y="55"/>
                  </a:lnTo>
                  <a:lnTo>
                    <a:pt x="382" y="1253"/>
                  </a:lnTo>
                  <a:lnTo>
                    <a:pt x="709" y="2507"/>
                  </a:lnTo>
                  <a:lnTo>
                    <a:pt x="982" y="3760"/>
                  </a:lnTo>
                  <a:lnTo>
                    <a:pt x="1200" y="5013"/>
                  </a:lnTo>
                  <a:lnTo>
                    <a:pt x="1254" y="5013"/>
                  </a:lnTo>
                  <a:lnTo>
                    <a:pt x="1200" y="4414"/>
                  </a:lnTo>
                  <a:lnTo>
                    <a:pt x="1145" y="3760"/>
                  </a:lnTo>
                  <a:lnTo>
                    <a:pt x="1036" y="3161"/>
                  </a:lnTo>
                  <a:lnTo>
                    <a:pt x="873" y="2507"/>
                  </a:lnTo>
                  <a:lnTo>
                    <a:pt x="491" y="1253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1720;p51">
              <a:extLst>
                <a:ext uri="{FF2B5EF4-FFF2-40B4-BE49-F238E27FC236}">
                  <a16:creationId xmlns:a16="http://schemas.microsoft.com/office/drawing/2014/main" id="{FF8F2C5F-4296-400D-B5FA-ACC7A200DF31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469" y="0"/>
                  </a:move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1721;p51">
              <a:extLst>
                <a:ext uri="{FF2B5EF4-FFF2-40B4-BE49-F238E27FC236}">
                  <a16:creationId xmlns:a16="http://schemas.microsoft.com/office/drawing/2014/main" id="{7FAA685A-8F0A-4837-A6EA-ECCD650B0E41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15149" y="13841"/>
                  </a:move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540" y="382"/>
                  </a:lnTo>
                  <a:lnTo>
                    <a:pt x="5995" y="218"/>
                  </a:lnTo>
                  <a:lnTo>
                    <a:pt x="5505" y="109"/>
                  </a:lnTo>
                  <a:lnTo>
                    <a:pt x="4960" y="55"/>
                  </a:lnTo>
                  <a:lnTo>
                    <a:pt x="4469" y="0"/>
                  </a:lnTo>
                  <a:lnTo>
                    <a:pt x="4033" y="55"/>
                  </a:lnTo>
                  <a:lnTo>
                    <a:pt x="3543" y="109"/>
                  </a:lnTo>
                  <a:lnTo>
                    <a:pt x="3161" y="218"/>
                  </a:lnTo>
                  <a:lnTo>
                    <a:pt x="2726" y="382"/>
                  </a:lnTo>
                  <a:lnTo>
                    <a:pt x="2344" y="545"/>
                  </a:lnTo>
                  <a:lnTo>
                    <a:pt x="2017" y="763"/>
                  </a:lnTo>
                  <a:lnTo>
                    <a:pt x="1690" y="1036"/>
                  </a:lnTo>
                  <a:lnTo>
                    <a:pt x="1363" y="1308"/>
                  </a:lnTo>
                  <a:lnTo>
                    <a:pt x="1091" y="1580"/>
                  </a:lnTo>
                  <a:lnTo>
                    <a:pt x="818" y="1907"/>
                  </a:lnTo>
                  <a:lnTo>
                    <a:pt x="600" y="2289"/>
                  </a:lnTo>
                  <a:lnTo>
                    <a:pt x="437" y="2670"/>
                  </a:lnTo>
                  <a:lnTo>
                    <a:pt x="273" y="3052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05"/>
                  </a:lnTo>
                  <a:lnTo>
                    <a:pt x="1" y="4741"/>
                  </a:lnTo>
                  <a:lnTo>
                    <a:pt x="1" y="5177"/>
                  </a:lnTo>
                  <a:lnTo>
                    <a:pt x="55" y="5667"/>
                  </a:lnTo>
                  <a:lnTo>
                    <a:pt x="110" y="6103"/>
                  </a:lnTo>
                  <a:lnTo>
                    <a:pt x="273" y="6539"/>
                  </a:lnTo>
                  <a:lnTo>
                    <a:pt x="437" y="6975"/>
                  </a:lnTo>
                  <a:lnTo>
                    <a:pt x="600" y="7465"/>
                  </a:lnTo>
                  <a:lnTo>
                    <a:pt x="873" y="7901"/>
                  </a:lnTo>
                  <a:lnTo>
                    <a:pt x="1145" y="8337"/>
                  </a:lnTo>
                  <a:lnTo>
                    <a:pt x="1527" y="8719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1722;p51">
              <a:extLst>
                <a:ext uri="{FF2B5EF4-FFF2-40B4-BE49-F238E27FC236}">
                  <a16:creationId xmlns:a16="http://schemas.microsoft.com/office/drawing/2014/main" id="{6CAED1A0-337D-4E8D-9606-ABD5347A149F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extrusionOk="0">
                  <a:moveTo>
                    <a:pt x="4524" y="0"/>
                  </a:move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1723;p51">
              <a:extLst>
                <a:ext uri="{FF2B5EF4-FFF2-40B4-BE49-F238E27FC236}">
                  <a16:creationId xmlns:a16="http://schemas.microsoft.com/office/drawing/2014/main" id="{FE2464AA-4B57-46A4-A6AB-59029E6038C8}"/>
                </a:ext>
              </a:extLst>
            </p:cNvPr>
            <p:cNvSpPr/>
            <p:nvPr/>
          </p:nvSpPr>
          <p:spPr>
            <a:xfrm>
              <a:off x="7232654" y="3021617"/>
              <a:ext cx="380568" cy="333118"/>
            </a:xfrm>
            <a:custGeom>
              <a:avLst/>
              <a:gdLst/>
              <a:ahLst/>
              <a:cxnLst/>
              <a:rect l="l" t="t" r="r" b="b"/>
              <a:pathLst>
                <a:path w="15150" h="13841" fill="none" extrusionOk="0">
                  <a:moveTo>
                    <a:pt x="4524" y="0"/>
                  </a:moveTo>
                  <a:lnTo>
                    <a:pt x="4524" y="0"/>
                  </a:lnTo>
                  <a:lnTo>
                    <a:pt x="3979" y="55"/>
                  </a:lnTo>
                  <a:lnTo>
                    <a:pt x="3543" y="109"/>
                  </a:lnTo>
                  <a:lnTo>
                    <a:pt x="3052" y="273"/>
                  </a:lnTo>
                  <a:lnTo>
                    <a:pt x="2617" y="436"/>
                  </a:lnTo>
                  <a:lnTo>
                    <a:pt x="2235" y="600"/>
                  </a:lnTo>
                  <a:lnTo>
                    <a:pt x="1854" y="872"/>
                  </a:lnTo>
                  <a:lnTo>
                    <a:pt x="1527" y="1144"/>
                  </a:lnTo>
                  <a:lnTo>
                    <a:pt x="1200" y="1471"/>
                  </a:lnTo>
                  <a:lnTo>
                    <a:pt x="927" y="1798"/>
                  </a:lnTo>
                  <a:lnTo>
                    <a:pt x="709" y="2180"/>
                  </a:lnTo>
                  <a:lnTo>
                    <a:pt x="491" y="2561"/>
                  </a:lnTo>
                  <a:lnTo>
                    <a:pt x="273" y="2997"/>
                  </a:lnTo>
                  <a:lnTo>
                    <a:pt x="164" y="3433"/>
                  </a:lnTo>
                  <a:lnTo>
                    <a:pt x="55" y="3869"/>
                  </a:lnTo>
                  <a:lnTo>
                    <a:pt x="1" y="4359"/>
                  </a:lnTo>
                  <a:lnTo>
                    <a:pt x="1" y="4795"/>
                  </a:lnTo>
                  <a:lnTo>
                    <a:pt x="1" y="4795"/>
                  </a:lnTo>
                  <a:lnTo>
                    <a:pt x="1" y="5340"/>
                  </a:lnTo>
                  <a:lnTo>
                    <a:pt x="110" y="5940"/>
                  </a:lnTo>
                  <a:lnTo>
                    <a:pt x="219" y="6485"/>
                  </a:lnTo>
                  <a:lnTo>
                    <a:pt x="437" y="7029"/>
                  </a:lnTo>
                  <a:lnTo>
                    <a:pt x="709" y="7574"/>
                  </a:lnTo>
                  <a:lnTo>
                    <a:pt x="1036" y="8119"/>
                  </a:lnTo>
                  <a:lnTo>
                    <a:pt x="1418" y="8664"/>
                  </a:lnTo>
                  <a:lnTo>
                    <a:pt x="1854" y="9155"/>
                  </a:lnTo>
                  <a:lnTo>
                    <a:pt x="1854" y="9155"/>
                  </a:lnTo>
                  <a:lnTo>
                    <a:pt x="2562" y="9754"/>
                  </a:lnTo>
                  <a:lnTo>
                    <a:pt x="3270" y="10244"/>
                  </a:lnTo>
                  <a:lnTo>
                    <a:pt x="4033" y="10626"/>
                  </a:lnTo>
                  <a:lnTo>
                    <a:pt x="4796" y="10953"/>
                  </a:lnTo>
                  <a:lnTo>
                    <a:pt x="5614" y="11225"/>
                  </a:lnTo>
                  <a:lnTo>
                    <a:pt x="6485" y="11389"/>
                  </a:lnTo>
                  <a:lnTo>
                    <a:pt x="8229" y="11716"/>
                  </a:lnTo>
                  <a:lnTo>
                    <a:pt x="9973" y="12043"/>
                  </a:lnTo>
                  <a:lnTo>
                    <a:pt x="10899" y="12206"/>
                  </a:lnTo>
                  <a:lnTo>
                    <a:pt x="11771" y="12424"/>
                  </a:lnTo>
                  <a:lnTo>
                    <a:pt x="12643" y="12642"/>
                  </a:lnTo>
                  <a:lnTo>
                    <a:pt x="13515" y="12969"/>
                  </a:lnTo>
                  <a:lnTo>
                    <a:pt x="14332" y="13350"/>
                  </a:lnTo>
                  <a:lnTo>
                    <a:pt x="15149" y="13841"/>
                  </a:lnTo>
                  <a:lnTo>
                    <a:pt x="15149" y="13841"/>
                  </a:lnTo>
                  <a:lnTo>
                    <a:pt x="15095" y="13405"/>
                  </a:lnTo>
                  <a:lnTo>
                    <a:pt x="14931" y="12206"/>
                  </a:lnTo>
                  <a:lnTo>
                    <a:pt x="14768" y="11443"/>
                  </a:lnTo>
                  <a:lnTo>
                    <a:pt x="14496" y="10517"/>
                  </a:lnTo>
                  <a:lnTo>
                    <a:pt x="14223" y="9536"/>
                  </a:lnTo>
                  <a:lnTo>
                    <a:pt x="13842" y="8446"/>
                  </a:lnTo>
                  <a:lnTo>
                    <a:pt x="13406" y="7356"/>
                  </a:lnTo>
                  <a:lnTo>
                    <a:pt x="12861" y="6212"/>
                  </a:lnTo>
                  <a:lnTo>
                    <a:pt x="12207" y="5122"/>
                  </a:lnTo>
                  <a:lnTo>
                    <a:pt x="11444" y="4032"/>
                  </a:lnTo>
                  <a:lnTo>
                    <a:pt x="11008" y="3542"/>
                  </a:lnTo>
                  <a:lnTo>
                    <a:pt x="10572" y="3052"/>
                  </a:lnTo>
                  <a:lnTo>
                    <a:pt x="10082" y="2561"/>
                  </a:lnTo>
                  <a:lnTo>
                    <a:pt x="9537" y="2125"/>
                  </a:lnTo>
                  <a:lnTo>
                    <a:pt x="8992" y="1689"/>
                  </a:lnTo>
                  <a:lnTo>
                    <a:pt x="8393" y="1308"/>
                  </a:lnTo>
                  <a:lnTo>
                    <a:pt x="7793" y="927"/>
                  </a:lnTo>
                  <a:lnTo>
                    <a:pt x="7139" y="654"/>
                  </a:lnTo>
                  <a:lnTo>
                    <a:pt x="7139" y="654"/>
                  </a:lnTo>
                  <a:lnTo>
                    <a:pt x="6431" y="382"/>
                  </a:lnTo>
                  <a:lnTo>
                    <a:pt x="5777" y="164"/>
                  </a:lnTo>
                  <a:lnTo>
                    <a:pt x="5123" y="55"/>
                  </a:lnTo>
                  <a:lnTo>
                    <a:pt x="45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1724;p51">
              <a:extLst>
                <a:ext uri="{FF2B5EF4-FFF2-40B4-BE49-F238E27FC236}">
                  <a16:creationId xmlns:a16="http://schemas.microsoft.com/office/drawing/2014/main" id="{343F9F97-CC36-40B5-9C39-10186668E735}"/>
                </a:ext>
              </a:extLst>
            </p:cNvPr>
            <p:cNvSpPr/>
            <p:nvPr/>
          </p:nvSpPr>
          <p:spPr>
            <a:xfrm>
              <a:off x="7312058" y="3064890"/>
              <a:ext cx="407924" cy="845900"/>
            </a:xfrm>
            <a:custGeom>
              <a:avLst/>
              <a:gdLst/>
              <a:ahLst/>
              <a:cxnLst/>
              <a:rect l="l" t="t" r="r" b="b"/>
              <a:pathLst>
                <a:path w="16239" h="35147" extrusionOk="0">
                  <a:moveTo>
                    <a:pt x="3215" y="0"/>
                  </a:moveTo>
                  <a:lnTo>
                    <a:pt x="3215" y="55"/>
                  </a:lnTo>
                  <a:lnTo>
                    <a:pt x="3651" y="545"/>
                  </a:lnTo>
                  <a:lnTo>
                    <a:pt x="4087" y="1036"/>
                  </a:lnTo>
                  <a:lnTo>
                    <a:pt x="4469" y="1581"/>
                  </a:lnTo>
                  <a:lnTo>
                    <a:pt x="4796" y="2126"/>
                  </a:lnTo>
                  <a:lnTo>
                    <a:pt x="5123" y="2670"/>
                  </a:lnTo>
                  <a:lnTo>
                    <a:pt x="5450" y="3270"/>
                  </a:lnTo>
                  <a:lnTo>
                    <a:pt x="5776" y="4033"/>
                  </a:lnTo>
                  <a:lnTo>
                    <a:pt x="4578" y="3161"/>
                  </a:lnTo>
                  <a:lnTo>
                    <a:pt x="3270" y="2343"/>
                  </a:lnTo>
                  <a:lnTo>
                    <a:pt x="1690" y="1526"/>
                  </a:lnTo>
                  <a:lnTo>
                    <a:pt x="55" y="763"/>
                  </a:lnTo>
                  <a:lnTo>
                    <a:pt x="0" y="818"/>
                  </a:lnTo>
                  <a:lnTo>
                    <a:pt x="55" y="872"/>
                  </a:lnTo>
                  <a:lnTo>
                    <a:pt x="981" y="1199"/>
                  </a:lnTo>
                  <a:lnTo>
                    <a:pt x="1853" y="1635"/>
                  </a:lnTo>
                  <a:lnTo>
                    <a:pt x="2725" y="2180"/>
                  </a:lnTo>
                  <a:lnTo>
                    <a:pt x="3597" y="2725"/>
                  </a:lnTo>
                  <a:lnTo>
                    <a:pt x="4414" y="3324"/>
                  </a:lnTo>
                  <a:lnTo>
                    <a:pt x="5232" y="3924"/>
                  </a:lnTo>
                  <a:lnTo>
                    <a:pt x="5994" y="4632"/>
                  </a:lnTo>
                  <a:lnTo>
                    <a:pt x="6703" y="5286"/>
                  </a:lnTo>
                  <a:lnTo>
                    <a:pt x="7520" y="6158"/>
                  </a:lnTo>
                  <a:lnTo>
                    <a:pt x="8338" y="7030"/>
                  </a:lnTo>
                  <a:lnTo>
                    <a:pt x="7357" y="7030"/>
                  </a:lnTo>
                  <a:lnTo>
                    <a:pt x="6376" y="6975"/>
                  </a:lnTo>
                  <a:lnTo>
                    <a:pt x="5395" y="6866"/>
                  </a:lnTo>
                  <a:lnTo>
                    <a:pt x="4414" y="6703"/>
                  </a:lnTo>
                  <a:lnTo>
                    <a:pt x="3324" y="6485"/>
                  </a:lnTo>
                  <a:lnTo>
                    <a:pt x="2235" y="6212"/>
                  </a:lnTo>
                  <a:lnTo>
                    <a:pt x="1199" y="5831"/>
                  </a:lnTo>
                  <a:lnTo>
                    <a:pt x="218" y="5286"/>
                  </a:lnTo>
                  <a:lnTo>
                    <a:pt x="164" y="5340"/>
                  </a:lnTo>
                  <a:lnTo>
                    <a:pt x="218" y="5395"/>
                  </a:lnTo>
                  <a:lnTo>
                    <a:pt x="1254" y="5885"/>
                  </a:lnTo>
                  <a:lnTo>
                    <a:pt x="2344" y="6321"/>
                  </a:lnTo>
                  <a:lnTo>
                    <a:pt x="3379" y="6703"/>
                  </a:lnTo>
                  <a:lnTo>
                    <a:pt x="4414" y="7030"/>
                  </a:lnTo>
                  <a:lnTo>
                    <a:pt x="5450" y="7248"/>
                  </a:lnTo>
                  <a:lnTo>
                    <a:pt x="6485" y="7357"/>
                  </a:lnTo>
                  <a:lnTo>
                    <a:pt x="8556" y="7357"/>
                  </a:lnTo>
                  <a:lnTo>
                    <a:pt x="9427" y="8446"/>
                  </a:lnTo>
                  <a:lnTo>
                    <a:pt x="10245" y="9591"/>
                  </a:lnTo>
                  <a:lnTo>
                    <a:pt x="10245" y="9591"/>
                  </a:lnTo>
                  <a:lnTo>
                    <a:pt x="9373" y="9427"/>
                  </a:lnTo>
                  <a:lnTo>
                    <a:pt x="8556" y="9264"/>
                  </a:lnTo>
                  <a:lnTo>
                    <a:pt x="8011" y="9155"/>
                  </a:lnTo>
                  <a:lnTo>
                    <a:pt x="7466" y="8991"/>
                  </a:lnTo>
                  <a:lnTo>
                    <a:pt x="6975" y="8773"/>
                  </a:lnTo>
                  <a:lnTo>
                    <a:pt x="6485" y="8555"/>
                  </a:lnTo>
                  <a:lnTo>
                    <a:pt x="6430" y="8555"/>
                  </a:lnTo>
                  <a:lnTo>
                    <a:pt x="6430" y="8610"/>
                  </a:lnTo>
                  <a:lnTo>
                    <a:pt x="7411" y="9046"/>
                  </a:lnTo>
                  <a:lnTo>
                    <a:pt x="8447" y="9373"/>
                  </a:lnTo>
                  <a:lnTo>
                    <a:pt x="9536" y="9700"/>
                  </a:lnTo>
                  <a:lnTo>
                    <a:pt x="10463" y="9918"/>
                  </a:lnTo>
                  <a:lnTo>
                    <a:pt x="11008" y="10844"/>
                  </a:lnTo>
                  <a:lnTo>
                    <a:pt x="11553" y="11770"/>
                  </a:lnTo>
                  <a:lnTo>
                    <a:pt x="12097" y="12751"/>
                  </a:lnTo>
                  <a:lnTo>
                    <a:pt x="12588" y="13732"/>
                  </a:lnTo>
                  <a:lnTo>
                    <a:pt x="13024" y="14767"/>
                  </a:lnTo>
                  <a:lnTo>
                    <a:pt x="13405" y="15803"/>
                  </a:lnTo>
                  <a:lnTo>
                    <a:pt x="13787" y="16838"/>
                  </a:lnTo>
                  <a:lnTo>
                    <a:pt x="14114" y="17873"/>
                  </a:lnTo>
                  <a:lnTo>
                    <a:pt x="14713" y="19944"/>
                  </a:lnTo>
                  <a:lnTo>
                    <a:pt x="15149" y="22069"/>
                  </a:lnTo>
                  <a:lnTo>
                    <a:pt x="15476" y="24194"/>
                  </a:lnTo>
                  <a:lnTo>
                    <a:pt x="15694" y="26374"/>
                  </a:lnTo>
                  <a:lnTo>
                    <a:pt x="15857" y="28553"/>
                  </a:lnTo>
                  <a:lnTo>
                    <a:pt x="15857" y="30733"/>
                  </a:lnTo>
                  <a:lnTo>
                    <a:pt x="15748" y="32858"/>
                  </a:lnTo>
                  <a:lnTo>
                    <a:pt x="15639" y="35038"/>
                  </a:lnTo>
                  <a:lnTo>
                    <a:pt x="15639" y="35092"/>
                  </a:lnTo>
                  <a:lnTo>
                    <a:pt x="15694" y="35147"/>
                  </a:lnTo>
                  <a:lnTo>
                    <a:pt x="15803" y="35147"/>
                  </a:lnTo>
                  <a:lnTo>
                    <a:pt x="15803" y="35092"/>
                  </a:lnTo>
                  <a:lnTo>
                    <a:pt x="16021" y="33839"/>
                  </a:lnTo>
                  <a:lnTo>
                    <a:pt x="16130" y="32640"/>
                  </a:lnTo>
                  <a:lnTo>
                    <a:pt x="16184" y="31387"/>
                  </a:lnTo>
                  <a:lnTo>
                    <a:pt x="16239" y="30134"/>
                  </a:lnTo>
                  <a:lnTo>
                    <a:pt x="16239" y="27682"/>
                  </a:lnTo>
                  <a:lnTo>
                    <a:pt x="16184" y="25230"/>
                  </a:lnTo>
                  <a:lnTo>
                    <a:pt x="15966" y="23159"/>
                  </a:lnTo>
                  <a:lnTo>
                    <a:pt x="15639" y="21088"/>
                  </a:lnTo>
                  <a:lnTo>
                    <a:pt x="15203" y="19072"/>
                  </a:lnTo>
                  <a:lnTo>
                    <a:pt x="14931" y="18091"/>
                  </a:lnTo>
                  <a:lnTo>
                    <a:pt x="14658" y="17110"/>
                  </a:lnTo>
                  <a:lnTo>
                    <a:pt x="14332" y="16130"/>
                  </a:lnTo>
                  <a:lnTo>
                    <a:pt x="14005" y="15149"/>
                  </a:lnTo>
                  <a:lnTo>
                    <a:pt x="13569" y="14222"/>
                  </a:lnTo>
                  <a:lnTo>
                    <a:pt x="13187" y="13296"/>
                  </a:lnTo>
                  <a:lnTo>
                    <a:pt x="12697" y="12370"/>
                  </a:lnTo>
                  <a:lnTo>
                    <a:pt x="12206" y="11443"/>
                  </a:lnTo>
                  <a:lnTo>
                    <a:pt x="11661" y="10572"/>
                  </a:lnTo>
                  <a:lnTo>
                    <a:pt x="11117" y="9700"/>
                  </a:lnTo>
                  <a:lnTo>
                    <a:pt x="10190" y="8446"/>
                  </a:lnTo>
                  <a:lnTo>
                    <a:pt x="10081" y="7956"/>
                  </a:lnTo>
                  <a:lnTo>
                    <a:pt x="9972" y="7466"/>
                  </a:lnTo>
                  <a:lnTo>
                    <a:pt x="9754" y="6703"/>
                  </a:lnTo>
                  <a:lnTo>
                    <a:pt x="9482" y="5994"/>
                  </a:lnTo>
                  <a:lnTo>
                    <a:pt x="8773" y="4523"/>
                  </a:lnTo>
                  <a:lnTo>
                    <a:pt x="7956" y="3161"/>
                  </a:lnTo>
                  <a:lnTo>
                    <a:pt x="7902" y="3161"/>
                  </a:lnTo>
                  <a:lnTo>
                    <a:pt x="7902" y="3215"/>
                  </a:lnTo>
                  <a:lnTo>
                    <a:pt x="8283" y="3869"/>
                  </a:lnTo>
                  <a:lnTo>
                    <a:pt x="8610" y="4578"/>
                  </a:lnTo>
                  <a:lnTo>
                    <a:pt x="8937" y="5340"/>
                  </a:lnTo>
                  <a:lnTo>
                    <a:pt x="9209" y="6103"/>
                  </a:lnTo>
                  <a:lnTo>
                    <a:pt x="9591" y="7520"/>
                  </a:lnTo>
                  <a:lnTo>
                    <a:pt x="9700" y="7847"/>
                  </a:lnTo>
                  <a:lnTo>
                    <a:pt x="8882" y="6921"/>
                  </a:lnTo>
                  <a:lnTo>
                    <a:pt x="8011" y="5994"/>
                  </a:lnTo>
                  <a:lnTo>
                    <a:pt x="7139" y="5177"/>
                  </a:lnTo>
                  <a:lnTo>
                    <a:pt x="6212" y="4360"/>
                  </a:lnTo>
                  <a:lnTo>
                    <a:pt x="6158" y="4305"/>
                  </a:lnTo>
                  <a:lnTo>
                    <a:pt x="5940" y="3706"/>
                  </a:lnTo>
                  <a:lnTo>
                    <a:pt x="5667" y="3161"/>
                  </a:lnTo>
                  <a:lnTo>
                    <a:pt x="5341" y="2561"/>
                  </a:lnTo>
                  <a:lnTo>
                    <a:pt x="4959" y="2017"/>
                  </a:lnTo>
                  <a:lnTo>
                    <a:pt x="4142" y="981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1725;p51">
              <a:extLst>
                <a:ext uri="{FF2B5EF4-FFF2-40B4-BE49-F238E27FC236}">
                  <a16:creationId xmlns:a16="http://schemas.microsoft.com/office/drawing/2014/main" id="{052F3108-1E5D-448A-97C4-E6946F436FD1}"/>
                </a:ext>
              </a:extLst>
            </p:cNvPr>
            <p:cNvSpPr/>
            <p:nvPr/>
          </p:nvSpPr>
          <p:spPr>
            <a:xfrm>
              <a:off x="7459890" y="3084553"/>
              <a:ext cx="39715" cy="68231"/>
            </a:xfrm>
            <a:custGeom>
              <a:avLst/>
              <a:gdLst/>
              <a:ahLst/>
              <a:cxnLst/>
              <a:rect l="l" t="t" r="r" b="b"/>
              <a:pathLst>
                <a:path w="1581" h="2835" extrusionOk="0">
                  <a:moveTo>
                    <a:pt x="0" y="1"/>
                  </a:moveTo>
                  <a:lnTo>
                    <a:pt x="491" y="655"/>
                  </a:lnTo>
                  <a:lnTo>
                    <a:pt x="872" y="1363"/>
                  </a:lnTo>
                  <a:lnTo>
                    <a:pt x="1581" y="2834"/>
                  </a:lnTo>
                  <a:lnTo>
                    <a:pt x="1308" y="2071"/>
                  </a:lnTo>
                  <a:lnTo>
                    <a:pt x="981" y="1309"/>
                  </a:lnTo>
                  <a:lnTo>
                    <a:pt x="545" y="60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1726;p51">
              <a:extLst>
                <a:ext uri="{FF2B5EF4-FFF2-40B4-BE49-F238E27FC236}">
                  <a16:creationId xmlns:a16="http://schemas.microsoft.com/office/drawing/2014/main" id="{AC1C46CA-3A4E-44C1-B77A-509C9482B450}"/>
                </a:ext>
              </a:extLst>
            </p:cNvPr>
            <p:cNvSpPr/>
            <p:nvPr/>
          </p:nvSpPr>
          <p:spPr>
            <a:xfrm>
              <a:off x="7748719" y="2700291"/>
              <a:ext cx="407924" cy="612494"/>
            </a:xfrm>
            <a:custGeom>
              <a:avLst/>
              <a:gdLst/>
              <a:ahLst/>
              <a:cxnLst/>
              <a:rect l="l" t="t" r="r" b="b"/>
              <a:pathLst>
                <a:path w="16239" h="25449" extrusionOk="0">
                  <a:moveTo>
                    <a:pt x="11116" y="1"/>
                  </a:moveTo>
                  <a:lnTo>
                    <a:pt x="10517" y="110"/>
                  </a:lnTo>
                  <a:lnTo>
                    <a:pt x="9863" y="328"/>
                  </a:lnTo>
                  <a:lnTo>
                    <a:pt x="9263" y="546"/>
                  </a:lnTo>
                  <a:lnTo>
                    <a:pt x="8610" y="873"/>
                  </a:lnTo>
                  <a:lnTo>
                    <a:pt x="7956" y="1309"/>
                  </a:lnTo>
                  <a:lnTo>
                    <a:pt x="7302" y="1745"/>
                  </a:lnTo>
                  <a:lnTo>
                    <a:pt x="6648" y="2290"/>
                  </a:lnTo>
                  <a:lnTo>
                    <a:pt x="6049" y="2943"/>
                  </a:lnTo>
                  <a:lnTo>
                    <a:pt x="5395" y="3597"/>
                  </a:lnTo>
                  <a:lnTo>
                    <a:pt x="4795" y="4360"/>
                  </a:lnTo>
                  <a:lnTo>
                    <a:pt x="4196" y="5178"/>
                  </a:lnTo>
                  <a:lnTo>
                    <a:pt x="3651" y="6104"/>
                  </a:lnTo>
                  <a:lnTo>
                    <a:pt x="3106" y="7030"/>
                  </a:lnTo>
                  <a:lnTo>
                    <a:pt x="2616" y="8066"/>
                  </a:lnTo>
                  <a:lnTo>
                    <a:pt x="2125" y="9155"/>
                  </a:lnTo>
                  <a:lnTo>
                    <a:pt x="1689" y="10354"/>
                  </a:lnTo>
                  <a:lnTo>
                    <a:pt x="1308" y="11553"/>
                  </a:lnTo>
                  <a:lnTo>
                    <a:pt x="926" y="12861"/>
                  </a:lnTo>
                  <a:lnTo>
                    <a:pt x="654" y="14223"/>
                  </a:lnTo>
                  <a:lnTo>
                    <a:pt x="381" y="15640"/>
                  </a:lnTo>
                  <a:lnTo>
                    <a:pt x="218" y="17111"/>
                  </a:lnTo>
                  <a:lnTo>
                    <a:pt x="55" y="18637"/>
                  </a:lnTo>
                  <a:lnTo>
                    <a:pt x="0" y="20271"/>
                  </a:lnTo>
                  <a:lnTo>
                    <a:pt x="0" y="21906"/>
                  </a:lnTo>
                  <a:lnTo>
                    <a:pt x="109" y="23595"/>
                  </a:lnTo>
                  <a:lnTo>
                    <a:pt x="218" y="25394"/>
                  </a:lnTo>
                  <a:lnTo>
                    <a:pt x="272" y="25448"/>
                  </a:lnTo>
                  <a:lnTo>
                    <a:pt x="327" y="25339"/>
                  </a:lnTo>
                  <a:lnTo>
                    <a:pt x="545" y="24958"/>
                  </a:lnTo>
                  <a:lnTo>
                    <a:pt x="926" y="24249"/>
                  </a:lnTo>
                  <a:lnTo>
                    <a:pt x="1580" y="23323"/>
                  </a:lnTo>
                  <a:lnTo>
                    <a:pt x="2016" y="22724"/>
                  </a:lnTo>
                  <a:lnTo>
                    <a:pt x="2507" y="22179"/>
                  </a:lnTo>
                  <a:lnTo>
                    <a:pt x="3106" y="21525"/>
                  </a:lnTo>
                  <a:lnTo>
                    <a:pt x="3760" y="20871"/>
                  </a:lnTo>
                  <a:lnTo>
                    <a:pt x="4523" y="20217"/>
                  </a:lnTo>
                  <a:lnTo>
                    <a:pt x="5395" y="19509"/>
                  </a:lnTo>
                  <a:lnTo>
                    <a:pt x="6375" y="18855"/>
                  </a:lnTo>
                  <a:lnTo>
                    <a:pt x="7465" y="18146"/>
                  </a:lnTo>
                  <a:lnTo>
                    <a:pt x="8501" y="17492"/>
                  </a:lnTo>
                  <a:lnTo>
                    <a:pt x="9590" y="16730"/>
                  </a:lnTo>
                  <a:lnTo>
                    <a:pt x="10626" y="15858"/>
                  </a:lnTo>
                  <a:lnTo>
                    <a:pt x="11607" y="14877"/>
                  </a:lnTo>
                  <a:lnTo>
                    <a:pt x="12587" y="13842"/>
                  </a:lnTo>
                  <a:lnTo>
                    <a:pt x="13459" y="12752"/>
                  </a:lnTo>
                  <a:lnTo>
                    <a:pt x="14277" y="11553"/>
                  </a:lnTo>
                  <a:lnTo>
                    <a:pt x="14985" y="10409"/>
                  </a:lnTo>
                  <a:lnTo>
                    <a:pt x="15257" y="9809"/>
                  </a:lnTo>
                  <a:lnTo>
                    <a:pt x="15530" y="9155"/>
                  </a:lnTo>
                  <a:lnTo>
                    <a:pt x="15748" y="8556"/>
                  </a:lnTo>
                  <a:lnTo>
                    <a:pt x="15911" y="7957"/>
                  </a:lnTo>
                  <a:lnTo>
                    <a:pt x="16075" y="7357"/>
                  </a:lnTo>
                  <a:lnTo>
                    <a:pt x="16184" y="6703"/>
                  </a:lnTo>
                  <a:lnTo>
                    <a:pt x="16238" y="6104"/>
                  </a:lnTo>
                  <a:lnTo>
                    <a:pt x="16238" y="5505"/>
                  </a:lnTo>
                  <a:lnTo>
                    <a:pt x="16184" y="4905"/>
                  </a:lnTo>
                  <a:lnTo>
                    <a:pt x="16075" y="4306"/>
                  </a:lnTo>
                  <a:lnTo>
                    <a:pt x="15911" y="3761"/>
                  </a:lnTo>
                  <a:lnTo>
                    <a:pt x="15693" y="3161"/>
                  </a:lnTo>
                  <a:lnTo>
                    <a:pt x="15421" y="2617"/>
                  </a:lnTo>
                  <a:lnTo>
                    <a:pt x="15094" y="2072"/>
                  </a:lnTo>
                  <a:lnTo>
                    <a:pt x="14658" y="1527"/>
                  </a:lnTo>
                  <a:lnTo>
                    <a:pt x="14222" y="1036"/>
                  </a:lnTo>
                  <a:lnTo>
                    <a:pt x="13786" y="655"/>
                  </a:lnTo>
                  <a:lnTo>
                    <a:pt x="13296" y="382"/>
                  </a:lnTo>
                  <a:lnTo>
                    <a:pt x="12805" y="164"/>
                  </a:lnTo>
                  <a:lnTo>
                    <a:pt x="12260" y="55"/>
                  </a:lnTo>
                  <a:lnTo>
                    <a:pt x="11716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1727;p51">
              <a:extLst>
                <a:ext uri="{FF2B5EF4-FFF2-40B4-BE49-F238E27FC236}">
                  <a16:creationId xmlns:a16="http://schemas.microsoft.com/office/drawing/2014/main" id="{6C2593A6-61FF-4D69-9A54-AA229720EA5E}"/>
                </a:ext>
              </a:extLst>
            </p:cNvPr>
            <p:cNvSpPr/>
            <p:nvPr/>
          </p:nvSpPr>
          <p:spPr>
            <a:xfrm>
              <a:off x="7647410" y="2778992"/>
              <a:ext cx="390139" cy="1399333"/>
            </a:xfrm>
            <a:custGeom>
              <a:avLst/>
              <a:gdLst/>
              <a:ahLst/>
              <a:cxnLst/>
              <a:rect l="l" t="t" r="r" b="b"/>
              <a:pathLst>
                <a:path w="15531" h="58142" extrusionOk="0">
                  <a:moveTo>
                    <a:pt x="12806" y="0"/>
                  </a:moveTo>
                  <a:lnTo>
                    <a:pt x="12752" y="55"/>
                  </a:lnTo>
                  <a:lnTo>
                    <a:pt x="12316" y="1036"/>
                  </a:lnTo>
                  <a:lnTo>
                    <a:pt x="11880" y="1962"/>
                  </a:lnTo>
                  <a:lnTo>
                    <a:pt x="11498" y="2943"/>
                  </a:lnTo>
                  <a:lnTo>
                    <a:pt x="11226" y="3924"/>
                  </a:lnTo>
                  <a:lnTo>
                    <a:pt x="10953" y="4959"/>
                  </a:lnTo>
                  <a:lnTo>
                    <a:pt x="10735" y="5994"/>
                  </a:lnTo>
                  <a:lnTo>
                    <a:pt x="10681" y="6430"/>
                  </a:lnTo>
                  <a:lnTo>
                    <a:pt x="10681" y="6866"/>
                  </a:lnTo>
                  <a:lnTo>
                    <a:pt x="10681" y="7357"/>
                  </a:lnTo>
                  <a:lnTo>
                    <a:pt x="10681" y="7847"/>
                  </a:lnTo>
                  <a:lnTo>
                    <a:pt x="9373" y="9754"/>
                  </a:lnTo>
                  <a:lnTo>
                    <a:pt x="8174" y="11716"/>
                  </a:lnTo>
                  <a:lnTo>
                    <a:pt x="7738" y="12479"/>
                  </a:lnTo>
                  <a:lnTo>
                    <a:pt x="7684" y="10899"/>
                  </a:lnTo>
                  <a:lnTo>
                    <a:pt x="7684" y="9264"/>
                  </a:lnTo>
                  <a:lnTo>
                    <a:pt x="7738" y="8283"/>
                  </a:lnTo>
                  <a:lnTo>
                    <a:pt x="7793" y="7248"/>
                  </a:lnTo>
                  <a:lnTo>
                    <a:pt x="7956" y="6267"/>
                  </a:lnTo>
                  <a:lnTo>
                    <a:pt x="8120" y="5232"/>
                  </a:lnTo>
                  <a:lnTo>
                    <a:pt x="8065" y="5177"/>
                  </a:lnTo>
                  <a:lnTo>
                    <a:pt x="8011" y="5232"/>
                  </a:lnTo>
                  <a:lnTo>
                    <a:pt x="7629" y="7139"/>
                  </a:lnTo>
                  <a:lnTo>
                    <a:pt x="7466" y="8120"/>
                  </a:lnTo>
                  <a:lnTo>
                    <a:pt x="7357" y="9155"/>
                  </a:lnTo>
                  <a:lnTo>
                    <a:pt x="7248" y="10136"/>
                  </a:lnTo>
                  <a:lnTo>
                    <a:pt x="7248" y="11117"/>
                  </a:lnTo>
                  <a:lnTo>
                    <a:pt x="7248" y="12097"/>
                  </a:lnTo>
                  <a:lnTo>
                    <a:pt x="7357" y="13078"/>
                  </a:lnTo>
                  <a:lnTo>
                    <a:pt x="6431" y="14876"/>
                  </a:lnTo>
                  <a:lnTo>
                    <a:pt x="5504" y="16729"/>
                  </a:lnTo>
                  <a:lnTo>
                    <a:pt x="5504" y="16075"/>
                  </a:lnTo>
                  <a:lnTo>
                    <a:pt x="5504" y="14222"/>
                  </a:lnTo>
                  <a:lnTo>
                    <a:pt x="5613" y="12370"/>
                  </a:lnTo>
                  <a:lnTo>
                    <a:pt x="5668" y="11334"/>
                  </a:lnTo>
                  <a:lnTo>
                    <a:pt x="5831" y="10354"/>
                  </a:lnTo>
                  <a:lnTo>
                    <a:pt x="5777" y="10299"/>
                  </a:lnTo>
                  <a:lnTo>
                    <a:pt x="5722" y="10354"/>
                  </a:lnTo>
                  <a:lnTo>
                    <a:pt x="5668" y="11280"/>
                  </a:lnTo>
                  <a:lnTo>
                    <a:pt x="5504" y="12261"/>
                  </a:lnTo>
                  <a:lnTo>
                    <a:pt x="5341" y="14168"/>
                  </a:lnTo>
                  <a:lnTo>
                    <a:pt x="5177" y="16075"/>
                  </a:lnTo>
                  <a:lnTo>
                    <a:pt x="5123" y="16784"/>
                  </a:lnTo>
                  <a:lnTo>
                    <a:pt x="5123" y="17546"/>
                  </a:lnTo>
                  <a:lnTo>
                    <a:pt x="4305" y="19508"/>
                  </a:lnTo>
                  <a:lnTo>
                    <a:pt x="3597" y="21470"/>
                  </a:lnTo>
                  <a:lnTo>
                    <a:pt x="3161" y="22832"/>
                  </a:lnTo>
                  <a:lnTo>
                    <a:pt x="2725" y="24249"/>
                  </a:lnTo>
                  <a:lnTo>
                    <a:pt x="2398" y="25665"/>
                  </a:lnTo>
                  <a:lnTo>
                    <a:pt x="2017" y="27028"/>
                  </a:lnTo>
                  <a:lnTo>
                    <a:pt x="1744" y="28445"/>
                  </a:lnTo>
                  <a:lnTo>
                    <a:pt x="1472" y="29916"/>
                  </a:lnTo>
                  <a:lnTo>
                    <a:pt x="1254" y="31333"/>
                  </a:lnTo>
                  <a:lnTo>
                    <a:pt x="1036" y="32749"/>
                  </a:lnTo>
                  <a:lnTo>
                    <a:pt x="655" y="35910"/>
                  </a:lnTo>
                  <a:lnTo>
                    <a:pt x="382" y="39070"/>
                  </a:lnTo>
                  <a:lnTo>
                    <a:pt x="164" y="42231"/>
                  </a:lnTo>
                  <a:lnTo>
                    <a:pt x="55" y="45391"/>
                  </a:lnTo>
                  <a:lnTo>
                    <a:pt x="1" y="48606"/>
                  </a:lnTo>
                  <a:lnTo>
                    <a:pt x="55" y="50186"/>
                  </a:lnTo>
                  <a:lnTo>
                    <a:pt x="110" y="51766"/>
                  </a:lnTo>
                  <a:lnTo>
                    <a:pt x="219" y="54927"/>
                  </a:lnTo>
                  <a:lnTo>
                    <a:pt x="328" y="56507"/>
                  </a:lnTo>
                  <a:lnTo>
                    <a:pt x="491" y="58087"/>
                  </a:lnTo>
                  <a:lnTo>
                    <a:pt x="546" y="58142"/>
                  </a:lnTo>
                  <a:lnTo>
                    <a:pt x="600" y="58142"/>
                  </a:lnTo>
                  <a:lnTo>
                    <a:pt x="655" y="58087"/>
                  </a:lnTo>
                  <a:lnTo>
                    <a:pt x="600" y="54546"/>
                  </a:lnTo>
                  <a:lnTo>
                    <a:pt x="546" y="52802"/>
                  </a:lnTo>
                  <a:lnTo>
                    <a:pt x="546" y="51058"/>
                  </a:lnTo>
                  <a:lnTo>
                    <a:pt x="600" y="47516"/>
                  </a:lnTo>
                  <a:lnTo>
                    <a:pt x="764" y="43974"/>
                  </a:lnTo>
                  <a:lnTo>
                    <a:pt x="982" y="41032"/>
                  </a:lnTo>
                  <a:lnTo>
                    <a:pt x="1199" y="38089"/>
                  </a:lnTo>
                  <a:lnTo>
                    <a:pt x="1581" y="35147"/>
                  </a:lnTo>
                  <a:lnTo>
                    <a:pt x="1962" y="32204"/>
                  </a:lnTo>
                  <a:lnTo>
                    <a:pt x="2507" y="29262"/>
                  </a:lnTo>
                  <a:lnTo>
                    <a:pt x="3107" y="26374"/>
                  </a:lnTo>
                  <a:lnTo>
                    <a:pt x="3488" y="24957"/>
                  </a:lnTo>
                  <a:lnTo>
                    <a:pt x="3870" y="23540"/>
                  </a:lnTo>
                  <a:lnTo>
                    <a:pt x="4305" y="22124"/>
                  </a:lnTo>
                  <a:lnTo>
                    <a:pt x="4741" y="20707"/>
                  </a:lnTo>
                  <a:lnTo>
                    <a:pt x="5613" y="18418"/>
                  </a:lnTo>
                  <a:lnTo>
                    <a:pt x="6540" y="16184"/>
                  </a:lnTo>
                  <a:lnTo>
                    <a:pt x="7738" y="15530"/>
                  </a:lnTo>
                  <a:lnTo>
                    <a:pt x="8937" y="14876"/>
                  </a:lnTo>
                  <a:lnTo>
                    <a:pt x="9537" y="14495"/>
                  </a:lnTo>
                  <a:lnTo>
                    <a:pt x="10136" y="14113"/>
                  </a:lnTo>
                  <a:lnTo>
                    <a:pt x="10735" y="13678"/>
                  </a:lnTo>
                  <a:lnTo>
                    <a:pt x="11280" y="13187"/>
                  </a:lnTo>
                  <a:lnTo>
                    <a:pt x="11280" y="13133"/>
                  </a:lnTo>
                  <a:lnTo>
                    <a:pt x="11226" y="13133"/>
                  </a:lnTo>
                  <a:lnTo>
                    <a:pt x="10626" y="13569"/>
                  </a:lnTo>
                  <a:lnTo>
                    <a:pt x="9973" y="13896"/>
                  </a:lnTo>
                  <a:lnTo>
                    <a:pt x="8665" y="14604"/>
                  </a:lnTo>
                  <a:lnTo>
                    <a:pt x="7684" y="15203"/>
                  </a:lnTo>
                  <a:lnTo>
                    <a:pt x="6703" y="15857"/>
                  </a:lnTo>
                  <a:lnTo>
                    <a:pt x="6703" y="15857"/>
                  </a:lnTo>
                  <a:lnTo>
                    <a:pt x="7684" y="13787"/>
                  </a:lnTo>
                  <a:lnTo>
                    <a:pt x="8774" y="11770"/>
                  </a:lnTo>
                  <a:lnTo>
                    <a:pt x="9591" y="11280"/>
                  </a:lnTo>
                  <a:lnTo>
                    <a:pt x="10408" y="10899"/>
                  </a:lnTo>
                  <a:lnTo>
                    <a:pt x="11280" y="10463"/>
                  </a:lnTo>
                  <a:lnTo>
                    <a:pt x="12098" y="10027"/>
                  </a:lnTo>
                  <a:lnTo>
                    <a:pt x="12970" y="9482"/>
                  </a:lnTo>
                  <a:lnTo>
                    <a:pt x="13841" y="8937"/>
                  </a:lnTo>
                  <a:lnTo>
                    <a:pt x="14277" y="8610"/>
                  </a:lnTo>
                  <a:lnTo>
                    <a:pt x="14659" y="8283"/>
                  </a:lnTo>
                  <a:lnTo>
                    <a:pt x="15095" y="8011"/>
                  </a:lnTo>
                  <a:lnTo>
                    <a:pt x="15531" y="7738"/>
                  </a:lnTo>
                  <a:lnTo>
                    <a:pt x="15531" y="7684"/>
                  </a:lnTo>
                  <a:lnTo>
                    <a:pt x="15476" y="7684"/>
                  </a:lnTo>
                  <a:lnTo>
                    <a:pt x="14986" y="7956"/>
                  </a:lnTo>
                  <a:lnTo>
                    <a:pt x="14441" y="8229"/>
                  </a:lnTo>
                  <a:lnTo>
                    <a:pt x="13569" y="8773"/>
                  </a:lnTo>
                  <a:lnTo>
                    <a:pt x="11825" y="9700"/>
                  </a:lnTo>
                  <a:lnTo>
                    <a:pt x="10027" y="10735"/>
                  </a:lnTo>
                  <a:lnTo>
                    <a:pt x="9482" y="11008"/>
                  </a:lnTo>
                  <a:lnTo>
                    <a:pt x="8992" y="11280"/>
                  </a:lnTo>
                  <a:lnTo>
                    <a:pt x="9155" y="10953"/>
                  </a:lnTo>
                  <a:lnTo>
                    <a:pt x="10572" y="8664"/>
                  </a:lnTo>
                  <a:lnTo>
                    <a:pt x="12098" y="6485"/>
                  </a:lnTo>
                  <a:lnTo>
                    <a:pt x="13678" y="4305"/>
                  </a:lnTo>
                  <a:lnTo>
                    <a:pt x="15422" y="2289"/>
                  </a:lnTo>
                  <a:lnTo>
                    <a:pt x="15422" y="2235"/>
                  </a:lnTo>
                  <a:lnTo>
                    <a:pt x="15367" y="2235"/>
                  </a:lnTo>
                  <a:lnTo>
                    <a:pt x="14223" y="3433"/>
                  </a:lnTo>
                  <a:lnTo>
                    <a:pt x="13133" y="4687"/>
                  </a:lnTo>
                  <a:lnTo>
                    <a:pt x="12043" y="5994"/>
                  </a:lnTo>
                  <a:lnTo>
                    <a:pt x="11062" y="7302"/>
                  </a:lnTo>
                  <a:lnTo>
                    <a:pt x="11226" y="5994"/>
                  </a:lnTo>
                  <a:lnTo>
                    <a:pt x="11389" y="4959"/>
                  </a:lnTo>
                  <a:lnTo>
                    <a:pt x="11553" y="3978"/>
                  </a:lnTo>
                  <a:lnTo>
                    <a:pt x="11771" y="2997"/>
                  </a:lnTo>
                  <a:lnTo>
                    <a:pt x="12043" y="2017"/>
                  </a:lnTo>
                  <a:lnTo>
                    <a:pt x="12370" y="1036"/>
                  </a:lnTo>
                  <a:lnTo>
                    <a:pt x="12806" y="55"/>
                  </a:lnTo>
                  <a:lnTo>
                    <a:pt x="128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1728;p51">
              <a:extLst>
                <a:ext uri="{FF2B5EF4-FFF2-40B4-BE49-F238E27FC236}">
                  <a16:creationId xmlns:a16="http://schemas.microsoft.com/office/drawing/2014/main" id="{DD8C3D82-C107-4DA0-B34E-6E396BF81BA4}"/>
                </a:ext>
              </a:extLst>
            </p:cNvPr>
            <p:cNvSpPr/>
            <p:nvPr/>
          </p:nvSpPr>
          <p:spPr>
            <a:xfrm>
              <a:off x="7928026" y="2966526"/>
              <a:ext cx="160165" cy="90518"/>
            </a:xfrm>
            <a:custGeom>
              <a:avLst/>
              <a:gdLst/>
              <a:ahLst/>
              <a:cxnLst/>
              <a:rect l="l" t="t" r="r" b="b"/>
              <a:pathLst>
                <a:path w="6376" h="3761" extrusionOk="0">
                  <a:moveTo>
                    <a:pt x="6376" y="1"/>
                  </a:moveTo>
                  <a:lnTo>
                    <a:pt x="4850" y="1036"/>
                  </a:lnTo>
                  <a:lnTo>
                    <a:pt x="3270" y="2017"/>
                  </a:lnTo>
                  <a:lnTo>
                    <a:pt x="1690" y="2889"/>
                  </a:lnTo>
                  <a:lnTo>
                    <a:pt x="0" y="3706"/>
                  </a:lnTo>
                  <a:lnTo>
                    <a:pt x="0" y="3760"/>
                  </a:lnTo>
                  <a:lnTo>
                    <a:pt x="55" y="3760"/>
                  </a:lnTo>
                  <a:lnTo>
                    <a:pt x="1744" y="2998"/>
                  </a:lnTo>
                  <a:lnTo>
                    <a:pt x="3433" y="2126"/>
                  </a:lnTo>
                  <a:lnTo>
                    <a:pt x="4904" y="1145"/>
                  </a:lnTo>
                  <a:lnTo>
                    <a:pt x="63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1729;p51">
              <a:extLst>
                <a:ext uri="{FF2B5EF4-FFF2-40B4-BE49-F238E27FC236}">
                  <a16:creationId xmlns:a16="http://schemas.microsoft.com/office/drawing/2014/main" id="{C0F250CE-D189-4B85-86EE-75590B409977}"/>
                </a:ext>
              </a:extLst>
            </p:cNvPr>
            <p:cNvSpPr/>
            <p:nvPr/>
          </p:nvSpPr>
          <p:spPr>
            <a:xfrm>
              <a:off x="7873264" y="2806525"/>
              <a:ext cx="26024" cy="111505"/>
            </a:xfrm>
            <a:custGeom>
              <a:avLst/>
              <a:gdLst/>
              <a:ahLst/>
              <a:cxnLst/>
              <a:rect l="l" t="t" r="r" b="b"/>
              <a:pathLst>
                <a:path w="1036" h="4633" extrusionOk="0">
                  <a:moveTo>
                    <a:pt x="1036" y="1"/>
                  </a:moveTo>
                  <a:lnTo>
                    <a:pt x="982" y="219"/>
                  </a:lnTo>
                  <a:lnTo>
                    <a:pt x="1036" y="110"/>
                  </a:lnTo>
                  <a:lnTo>
                    <a:pt x="1036" y="1"/>
                  </a:lnTo>
                  <a:close/>
                  <a:moveTo>
                    <a:pt x="982" y="219"/>
                  </a:moveTo>
                  <a:lnTo>
                    <a:pt x="764" y="818"/>
                  </a:lnTo>
                  <a:lnTo>
                    <a:pt x="764" y="873"/>
                  </a:lnTo>
                  <a:lnTo>
                    <a:pt x="437" y="1908"/>
                  </a:lnTo>
                  <a:lnTo>
                    <a:pt x="164" y="3270"/>
                  </a:lnTo>
                  <a:lnTo>
                    <a:pt x="1" y="4578"/>
                  </a:lnTo>
                  <a:lnTo>
                    <a:pt x="1" y="4632"/>
                  </a:lnTo>
                  <a:lnTo>
                    <a:pt x="55" y="4578"/>
                  </a:lnTo>
                  <a:lnTo>
                    <a:pt x="219" y="3543"/>
                  </a:lnTo>
                  <a:lnTo>
                    <a:pt x="437" y="2453"/>
                  </a:lnTo>
                  <a:lnTo>
                    <a:pt x="709" y="1417"/>
                  </a:lnTo>
                  <a:lnTo>
                    <a:pt x="982" y="328"/>
                  </a:lnTo>
                  <a:lnTo>
                    <a:pt x="982" y="219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1730;p51">
              <a:extLst>
                <a:ext uri="{FF2B5EF4-FFF2-40B4-BE49-F238E27FC236}">
                  <a16:creationId xmlns:a16="http://schemas.microsoft.com/office/drawing/2014/main" id="{44717A0A-1DD3-4016-9EBF-E47C91555D8F}"/>
                </a:ext>
              </a:extLst>
            </p:cNvPr>
            <p:cNvSpPr/>
            <p:nvPr/>
          </p:nvSpPr>
          <p:spPr>
            <a:xfrm>
              <a:off x="7485889" y="3908143"/>
              <a:ext cx="448995" cy="516753"/>
            </a:xfrm>
            <a:custGeom>
              <a:avLst/>
              <a:gdLst/>
              <a:ahLst/>
              <a:cxnLst/>
              <a:rect l="l" t="t" r="r" b="b"/>
              <a:pathLst>
                <a:path w="17874" h="21471" extrusionOk="0">
                  <a:moveTo>
                    <a:pt x="1" y="1"/>
                  </a:moveTo>
                  <a:lnTo>
                    <a:pt x="437" y="5286"/>
                  </a:lnTo>
                  <a:lnTo>
                    <a:pt x="1799" y="21470"/>
                  </a:lnTo>
                  <a:lnTo>
                    <a:pt x="16130" y="21470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1731;p51">
              <a:extLst>
                <a:ext uri="{FF2B5EF4-FFF2-40B4-BE49-F238E27FC236}">
                  <a16:creationId xmlns:a16="http://schemas.microsoft.com/office/drawing/2014/main" id="{B0D63BB8-846D-4862-B70E-3F7EEB151F6F}"/>
                </a:ext>
              </a:extLst>
            </p:cNvPr>
            <p:cNvSpPr/>
            <p:nvPr/>
          </p:nvSpPr>
          <p:spPr>
            <a:xfrm>
              <a:off x="7485889" y="3908143"/>
              <a:ext cx="448995" cy="127245"/>
            </a:xfrm>
            <a:custGeom>
              <a:avLst/>
              <a:gdLst/>
              <a:ahLst/>
              <a:cxnLst/>
              <a:rect l="l" t="t" r="r" b="b"/>
              <a:pathLst>
                <a:path w="17874" h="5287" extrusionOk="0">
                  <a:moveTo>
                    <a:pt x="1" y="1"/>
                  </a:moveTo>
                  <a:lnTo>
                    <a:pt x="437" y="5286"/>
                  </a:lnTo>
                  <a:lnTo>
                    <a:pt x="17438" y="5286"/>
                  </a:lnTo>
                  <a:lnTo>
                    <a:pt x="178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1732;p51">
              <a:extLst>
                <a:ext uri="{FF2B5EF4-FFF2-40B4-BE49-F238E27FC236}">
                  <a16:creationId xmlns:a16="http://schemas.microsoft.com/office/drawing/2014/main" id="{CB80389A-A92B-4598-AAF9-90A161F8C452}"/>
                </a:ext>
              </a:extLst>
            </p:cNvPr>
            <p:cNvSpPr/>
            <p:nvPr/>
          </p:nvSpPr>
          <p:spPr>
            <a:xfrm>
              <a:off x="7451675" y="3855700"/>
              <a:ext cx="518803" cy="123298"/>
            </a:xfrm>
            <a:custGeom>
              <a:avLst/>
              <a:gdLst/>
              <a:ahLst/>
              <a:cxnLst/>
              <a:rect l="l" t="t" r="r" b="b"/>
              <a:pathLst>
                <a:path w="20653" h="5123" extrusionOk="0">
                  <a:moveTo>
                    <a:pt x="1" y="0"/>
                  </a:moveTo>
                  <a:lnTo>
                    <a:pt x="1" y="5122"/>
                  </a:lnTo>
                  <a:lnTo>
                    <a:pt x="20653" y="5122"/>
                  </a:lnTo>
                  <a:lnTo>
                    <a:pt x="206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" name="Rectangle: Rounded Corners 596">
            <a:extLst>
              <a:ext uri="{FF2B5EF4-FFF2-40B4-BE49-F238E27FC236}">
                <a16:creationId xmlns:a16="http://schemas.microsoft.com/office/drawing/2014/main" id="{9585E499-2DE5-45EE-AF9C-EB44DE1063C7}"/>
              </a:ext>
            </a:extLst>
          </p:cNvPr>
          <p:cNvSpPr/>
          <p:nvPr/>
        </p:nvSpPr>
        <p:spPr>
          <a:xfrm>
            <a:off x="10638432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Rectangle: Rounded Corners 597">
            <a:extLst>
              <a:ext uri="{FF2B5EF4-FFF2-40B4-BE49-F238E27FC236}">
                <a16:creationId xmlns:a16="http://schemas.microsoft.com/office/drawing/2014/main" id="{1188FCDE-8ADB-47B9-AE87-430C5F78F103}"/>
              </a:ext>
            </a:extLst>
          </p:cNvPr>
          <p:cNvSpPr/>
          <p:nvPr/>
        </p:nvSpPr>
        <p:spPr>
          <a:xfrm>
            <a:off x="10700759" y="1695558"/>
            <a:ext cx="2255796" cy="2799859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9" name="Google Shape;4062;p54">
            <a:extLst>
              <a:ext uri="{FF2B5EF4-FFF2-40B4-BE49-F238E27FC236}">
                <a16:creationId xmlns:a16="http://schemas.microsoft.com/office/drawing/2014/main" id="{AC131D70-F9BF-442C-9CF4-C0423A1075E3}"/>
              </a:ext>
            </a:extLst>
          </p:cNvPr>
          <p:cNvGrpSpPr/>
          <p:nvPr/>
        </p:nvGrpSpPr>
        <p:grpSpPr>
          <a:xfrm>
            <a:off x="12851329" y="3346498"/>
            <a:ext cx="847620" cy="1214664"/>
            <a:chOff x="4690219" y="2818122"/>
            <a:chExt cx="1048095" cy="1501952"/>
          </a:xfrm>
        </p:grpSpPr>
        <p:sp>
          <p:nvSpPr>
            <p:cNvPr id="600" name="Google Shape;4063;p54">
              <a:extLst>
                <a:ext uri="{FF2B5EF4-FFF2-40B4-BE49-F238E27FC236}">
                  <a16:creationId xmlns:a16="http://schemas.microsoft.com/office/drawing/2014/main" id="{58B1D5A3-700E-4B36-91BD-6A69A31867A7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4064;p54">
              <a:extLst>
                <a:ext uri="{FF2B5EF4-FFF2-40B4-BE49-F238E27FC236}">
                  <a16:creationId xmlns:a16="http://schemas.microsoft.com/office/drawing/2014/main" id="{30919F8B-A050-41C3-B1DC-444153D0C843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4065;p54">
              <a:extLst>
                <a:ext uri="{FF2B5EF4-FFF2-40B4-BE49-F238E27FC236}">
                  <a16:creationId xmlns:a16="http://schemas.microsoft.com/office/drawing/2014/main" id="{A90757DB-D8FC-41BF-956F-8EA5601E9A91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4066;p54">
              <a:extLst>
                <a:ext uri="{FF2B5EF4-FFF2-40B4-BE49-F238E27FC236}">
                  <a16:creationId xmlns:a16="http://schemas.microsoft.com/office/drawing/2014/main" id="{AD706EE4-0B03-490F-8BC7-5FE8E8270471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4067;p54">
              <a:extLst>
                <a:ext uri="{FF2B5EF4-FFF2-40B4-BE49-F238E27FC236}">
                  <a16:creationId xmlns:a16="http://schemas.microsoft.com/office/drawing/2014/main" id="{2FB22B6F-762B-4857-9031-8DA2ADAF35AC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4068;p54">
              <a:extLst>
                <a:ext uri="{FF2B5EF4-FFF2-40B4-BE49-F238E27FC236}">
                  <a16:creationId xmlns:a16="http://schemas.microsoft.com/office/drawing/2014/main" id="{9AEC4E3D-F83F-40D8-81D5-38F718DA461F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4069;p54">
              <a:extLst>
                <a:ext uri="{FF2B5EF4-FFF2-40B4-BE49-F238E27FC236}">
                  <a16:creationId xmlns:a16="http://schemas.microsoft.com/office/drawing/2014/main" id="{B0573648-EFAA-4BCA-81D5-D68FFDDF3A41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4070;p54">
              <a:extLst>
                <a:ext uri="{FF2B5EF4-FFF2-40B4-BE49-F238E27FC236}">
                  <a16:creationId xmlns:a16="http://schemas.microsoft.com/office/drawing/2014/main" id="{A060C95D-C443-4D9B-8F44-9299E183F8E0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4071;p54">
              <a:extLst>
                <a:ext uri="{FF2B5EF4-FFF2-40B4-BE49-F238E27FC236}">
                  <a16:creationId xmlns:a16="http://schemas.microsoft.com/office/drawing/2014/main" id="{3AF16BC0-3514-455F-B12D-F65BC0FC0FDC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4072;p54">
              <a:extLst>
                <a:ext uri="{FF2B5EF4-FFF2-40B4-BE49-F238E27FC236}">
                  <a16:creationId xmlns:a16="http://schemas.microsoft.com/office/drawing/2014/main" id="{57A4F27C-F993-4E79-965F-F5544BB5CE21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4073;p54">
              <a:extLst>
                <a:ext uri="{FF2B5EF4-FFF2-40B4-BE49-F238E27FC236}">
                  <a16:creationId xmlns:a16="http://schemas.microsoft.com/office/drawing/2014/main" id="{A7116BAC-4EB8-4E1B-A0C7-26C6D605AFF6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4074;p54">
              <a:extLst>
                <a:ext uri="{FF2B5EF4-FFF2-40B4-BE49-F238E27FC236}">
                  <a16:creationId xmlns:a16="http://schemas.microsoft.com/office/drawing/2014/main" id="{811096E3-C9C9-4C47-A68A-7D74F3C8D32C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4075;p54">
              <a:extLst>
                <a:ext uri="{FF2B5EF4-FFF2-40B4-BE49-F238E27FC236}">
                  <a16:creationId xmlns:a16="http://schemas.microsoft.com/office/drawing/2014/main" id="{6A242F15-5527-4EEC-869F-715579562A4B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4076;p54">
              <a:extLst>
                <a:ext uri="{FF2B5EF4-FFF2-40B4-BE49-F238E27FC236}">
                  <a16:creationId xmlns:a16="http://schemas.microsoft.com/office/drawing/2014/main" id="{FE5009E6-C0A5-4504-A8BE-99D44612274B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4077;p54">
              <a:extLst>
                <a:ext uri="{FF2B5EF4-FFF2-40B4-BE49-F238E27FC236}">
                  <a16:creationId xmlns:a16="http://schemas.microsoft.com/office/drawing/2014/main" id="{53CFF9AF-EC0A-4625-AC5C-2172DE25E6D1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4078;p54">
              <a:extLst>
                <a:ext uri="{FF2B5EF4-FFF2-40B4-BE49-F238E27FC236}">
                  <a16:creationId xmlns:a16="http://schemas.microsoft.com/office/drawing/2014/main" id="{BCA8C371-1B64-44E6-A266-A89B18E694D1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4079;p54">
              <a:extLst>
                <a:ext uri="{FF2B5EF4-FFF2-40B4-BE49-F238E27FC236}">
                  <a16:creationId xmlns:a16="http://schemas.microsoft.com/office/drawing/2014/main" id="{CF6A0511-D2FD-4209-9035-76AC0ADEBFBE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4080;p54">
              <a:extLst>
                <a:ext uri="{FF2B5EF4-FFF2-40B4-BE49-F238E27FC236}">
                  <a16:creationId xmlns:a16="http://schemas.microsoft.com/office/drawing/2014/main" id="{6BB71F2B-EFF5-4F3B-92EA-C343322471EA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4081;p54">
              <a:extLst>
                <a:ext uri="{FF2B5EF4-FFF2-40B4-BE49-F238E27FC236}">
                  <a16:creationId xmlns:a16="http://schemas.microsoft.com/office/drawing/2014/main" id="{398CE0DC-5C16-413F-84BF-19187CA82ED7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4082;p54">
              <a:extLst>
                <a:ext uri="{FF2B5EF4-FFF2-40B4-BE49-F238E27FC236}">
                  <a16:creationId xmlns:a16="http://schemas.microsoft.com/office/drawing/2014/main" id="{D48B9D87-D572-4A79-9EC2-D5FCB4FCB86D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4083;p54">
              <a:extLst>
                <a:ext uri="{FF2B5EF4-FFF2-40B4-BE49-F238E27FC236}">
                  <a16:creationId xmlns:a16="http://schemas.microsoft.com/office/drawing/2014/main" id="{3D49570F-4B19-439E-BCD3-3589A2D2A11A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4084;p54">
              <a:extLst>
                <a:ext uri="{FF2B5EF4-FFF2-40B4-BE49-F238E27FC236}">
                  <a16:creationId xmlns:a16="http://schemas.microsoft.com/office/drawing/2014/main" id="{0C8B3112-0FD7-42B8-8323-3435A4DEDD8A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4085;p54">
              <a:extLst>
                <a:ext uri="{FF2B5EF4-FFF2-40B4-BE49-F238E27FC236}">
                  <a16:creationId xmlns:a16="http://schemas.microsoft.com/office/drawing/2014/main" id="{9C06BBB9-9362-4A0E-BBA3-BCD9BEAF1C84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4086;p54">
              <a:extLst>
                <a:ext uri="{FF2B5EF4-FFF2-40B4-BE49-F238E27FC236}">
                  <a16:creationId xmlns:a16="http://schemas.microsoft.com/office/drawing/2014/main" id="{81D5A6E9-2F20-4CA2-B46C-E0EDC8F4B6DD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4087;p54">
              <a:extLst>
                <a:ext uri="{FF2B5EF4-FFF2-40B4-BE49-F238E27FC236}">
                  <a16:creationId xmlns:a16="http://schemas.microsoft.com/office/drawing/2014/main" id="{E5C1FA14-67AF-4725-9017-E408C77F235E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4088;p54">
              <a:extLst>
                <a:ext uri="{FF2B5EF4-FFF2-40B4-BE49-F238E27FC236}">
                  <a16:creationId xmlns:a16="http://schemas.microsoft.com/office/drawing/2014/main" id="{E45A51E5-2306-4ECC-8387-B6BDDDA55F25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4089;p54">
              <a:extLst>
                <a:ext uri="{FF2B5EF4-FFF2-40B4-BE49-F238E27FC236}">
                  <a16:creationId xmlns:a16="http://schemas.microsoft.com/office/drawing/2014/main" id="{DDD2833A-D825-44D0-870E-64A08DFCFA8C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4090;p54">
              <a:extLst>
                <a:ext uri="{FF2B5EF4-FFF2-40B4-BE49-F238E27FC236}">
                  <a16:creationId xmlns:a16="http://schemas.microsoft.com/office/drawing/2014/main" id="{54D57617-CDB5-42EE-A585-BD9302B68420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4091;p54">
              <a:extLst>
                <a:ext uri="{FF2B5EF4-FFF2-40B4-BE49-F238E27FC236}">
                  <a16:creationId xmlns:a16="http://schemas.microsoft.com/office/drawing/2014/main" id="{001894C6-4241-4804-B385-9ED7E34C555A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4092;p54">
              <a:extLst>
                <a:ext uri="{FF2B5EF4-FFF2-40B4-BE49-F238E27FC236}">
                  <a16:creationId xmlns:a16="http://schemas.microsoft.com/office/drawing/2014/main" id="{06288C3E-C91A-4C97-AF72-C53AF242CAF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4093;p54">
              <a:extLst>
                <a:ext uri="{FF2B5EF4-FFF2-40B4-BE49-F238E27FC236}">
                  <a16:creationId xmlns:a16="http://schemas.microsoft.com/office/drawing/2014/main" id="{D9F8421F-9229-483B-845B-7648815972D2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4094;p54">
              <a:extLst>
                <a:ext uri="{FF2B5EF4-FFF2-40B4-BE49-F238E27FC236}">
                  <a16:creationId xmlns:a16="http://schemas.microsoft.com/office/drawing/2014/main" id="{B471736F-6293-4014-BC13-99867F8AB486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4095;p54">
              <a:extLst>
                <a:ext uri="{FF2B5EF4-FFF2-40B4-BE49-F238E27FC236}">
                  <a16:creationId xmlns:a16="http://schemas.microsoft.com/office/drawing/2014/main" id="{49F3BE0B-E6F7-41ED-BBE9-0FADF517FE8D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4096;p54">
              <a:extLst>
                <a:ext uri="{FF2B5EF4-FFF2-40B4-BE49-F238E27FC236}">
                  <a16:creationId xmlns:a16="http://schemas.microsoft.com/office/drawing/2014/main" id="{438AD819-8D67-461A-A556-91FCFB58C126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4097;p54">
              <a:extLst>
                <a:ext uri="{FF2B5EF4-FFF2-40B4-BE49-F238E27FC236}">
                  <a16:creationId xmlns:a16="http://schemas.microsoft.com/office/drawing/2014/main" id="{3E0749A7-FF65-4331-8970-225BA5D9D3DF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4098;p54">
              <a:extLst>
                <a:ext uri="{FF2B5EF4-FFF2-40B4-BE49-F238E27FC236}">
                  <a16:creationId xmlns:a16="http://schemas.microsoft.com/office/drawing/2014/main" id="{E81F6A57-8707-47BE-AC1E-12A6EC4A3B25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4099;p54">
              <a:extLst>
                <a:ext uri="{FF2B5EF4-FFF2-40B4-BE49-F238E27FC236}">
                  <a16:creationId xmlns:a16="http://schemas.microsoft.com/office/drawing/2014/main" id="{AD22E006-72CE-441E-881F-7DDD29144BD1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4100;p54">
              <a:extLst>
                <a:ext uri="{FF2B5EF4-FFF2-40B4-BE49-F238E27FC236}">
                  <a16:creationId xmlns:a16="http://schemas.microsoft.com/office/drawing/2014/main" id="{47B9AF6F-676B-4AA0-BA5F-F214D2D0A2C4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Title 1">
            <a:extLst>
              <a:ext uri="{FF2B5EF4-FFF2-40B4-BE49-F238E27FC236}">
                <a16:creationId xmlns:a16="http://schemas.microsoft.com/office/drawing/2014/main" id="{8A485FA1-065F-4595-8E06-31FBB6954306}"/>
              </a:ext>
            </a:extLst>
          </p:cNvPr>
          <p:cNvSpPr txBox="1">
            <a:spLocks/>
          </p:cNvSpPr>
          <p:nvPr/>
        </p:nvSpPr>
        <p:spPr>
          <a:xfrm>
            <a:off x="10666302" y="3484667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นายเตชินท์ ไชยสมบูรณ์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System programmer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IMFG</a:t>
            </a:r>
          </a:p>
        </p:txBody>
      </p:sp>
      <p:sp>
        <p:nvSpPr>
          <p:cNvPr id="639" name="Rectangle: Rounded Corners 638">
            <a:extLst>
              <a:ext uri="{FF2B5EF4-FFF2-40B4-BE49-F238E27FC236}">
                <a16:creationId xmlns:a16="http://schemas.microsoft.com/office/drawing/2014/main" id="{45F74887-ABF7-49B9-B27D-4D28E635163A}"/>
              </a:ext>
            </a:extLst>
          </p:cNvPr>
          <p:cNvSpPr/>
          <p:nvPr/>
        </p:nvSpPr>
        <p:spPr>
          <a:xfrm>
            <a:off x="9335891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0" name="Rectangle: Rounded Corners 639">
            <a:extLst>
              <a:ext uri="{FF2B5EF4-FFF2-40B4-BE49-F238E27FC236}">
                <a16:creationId xmlns:a16="http://schemas.microsoft.com/office/drawing/2014/main" id="{8D30E33D-452F-440D-BCED-69E6234E25B3}"/>
              </a:ext>
            </a:extLst>
          </p:cNvPr>
          <p:cNvSpPr/>
          <p:nvPr/>
        </p:nvSpPr>
        <p:spPr>
          <a:xfrm>
            <a:off x="9398218" y="1695558"/>
            <a:ext cx="2255796" cy="2799859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Google Shape;4062;p54">
            <a:extLst>
              <a:ext uri="{FF2B5EF4-FFF2-40B4-BE49-F238E27FC236}">
                <a16:creationId xmlns:a16="http://schemas.microsoft.com/office/drawing/2014/main" id="{84627BEA-378B-43F8-9E69-5905A7ED6709}"/>
              </a:ext>
            </a:extLst>
          </p:cNvPr>
          <p:cNvGrpSpPr/>
          <p:nvPr/>
        </p:nvGrpSpPr>
        <p:grpSpPr>
          <a:xfrm>
            <a:off x="11548788" y="3346498"/>
            <a:ext cx="847620" cy="1214664"/>
            <a:chOff x="4690219" y="2818122"/>
            <a:chExt cx="1048095" cy="1501952"/>
          </a:xfrm>
        </p:grpSpPr>
        <p:sp>
          <p:nvSpPr>
            <p:cNvPr id="642" name="Google Shape;4063;p54">
              <a:extLst>
                <a:ext uri="{FF2B5EF4-FFF2-40B4-BE49-F238E27FC236}">
                  <a16:creationId xmlns:a16="http://schemas.microsoft.com/office/drawing/2014/main" id="{2773442E-F2BD-4C56-A05E-194498678C55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4064;p54">
              <a:extLst>
                <a:ext uri="{FF2B5EF4-FFF2-40B4-BE49-F238E27FC236}">
                  <a16:creationId xmlns:a16="http://schemas.microsoft.com/office/drawing/2014/main" id="{F1BB92BD-2C3B-45D5-A6E9-AC46C5A79CFD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4065;p54">
              <a:extLst>
                <a:ext uri="{FF2B5EF4-FFF2-40B4-BE49-F238E27FC236}">
                  <a16:creationId xmlns:a16="http://schemas.microsoft.com/office/drawing/2014/main" id="{1FE7B26A-0210-49BD-B4FC-7FF992F367BE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4066;p54">
              <a:extLst>
                <a:ext uri="{FF2B5EF4-FFF2-40B4-BE49-F238E27FC236}">
                  <a16:creationId xmlns:a16="http://schemas.microsoft.com/office/drawing/2014/main" id="{75242CB4-1139-424E-9658-2DE891EFD9BF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4067;p54">
              <a:extLst>
                <a:ext uri="{FF2B5EF4-FFF2-40B4-BE49-F238E27FC236}">
                  <a16:creationId xmlns:a16="http://schemas.microsoft.com/office/drawing/2014/main" id="{7E57AA38-B2C8-4A0B-A05C-53E1F5B9C8B1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4068;p54">
              <a:extLst>
                <a:ext uri="{FF2B5EF4-FFF2-40B4-BE49-F238E27FC236}">
                  <a16:creationId xmlns:a16="http://schemas.microsoft.com/office/drawing/2014/main" id="{0E6BE4D9-0A74-45B0-A4CE-52355122339F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4069;p54">
              <a:extLst>
                <a:ext uri="{FF2B5EF4-FFF2-40B4-BE49-F238E27FC236}">
                  <a16:creationId xmlns:a16="http://schemas.microsoft.com/office/drawing/2014/main" id="{6EE2DF28-1470-445B-AAB3-735F8368FA74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4070;p54">
              <a:extLst>
                <a:ext uri="{FF2B5EF4-FFF2-40B4-BE49-F238E27FC236}">
                  <a16:creationId xmlns:a16="http://schemas.microsoft.com/office/drawing/2014/main" id="{678339D4-7C27-499D-BCE8-9E2C1D3E2464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4071;p54">
              <a:extLst>
                <a:ext uri="{FF2B5EF4-FFF2-40B4-BE49-F238E27FC236}">
                  <a16:creationId xmlns:a16="http://schemas.microsoft.com/office/drawing/2014/main" id="{CD649CC6-5FDD-4CCF-B65B-82F8D1D66179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4072;p54">
              <a:extLst>
                <a:ext uri="{FF2B5EF4-FFF2-40B4-BE49-F238E27FC236}">
                  <a16:creationId xmlns:a16="http://schemas.microsoft.com/office/drawing/2014/main" id="{18D53703-AA85-4527-9077-BEE27FFE2D66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4073;p54">
              <a:extLst>
                <a:ext uri="{FF2B5EF4-FFF2-40B4-BE49-F238E27FC236}">
                  <a16:creationId xmlns:a16="http://schemas.microsoft.com/office/drawing/2014/main" id="{28E540F6-CE9D-454D-8DE5-36E5578A9512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4074;p54">
              <a:extLst>
                <a:ext uri="{FF2B5EF4-FFF2-40B4-BE49-F238E27FC236}">
                  <a16:creationId xmlns:a16="http://schemas.microsoft.com/office/drawing/2014/main" id="{EBA3FC7B-3291-4E76-A236-BCD970190608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4075;p54">
              <a:extLst>
                <a:ext uri="{FF2B5EF4-FFF2-40B4-BE49-F238E27FC236}">
                  <a16:creationId xmlns:a16="http://schemas.microsoft.com/office/drawing/2014/main" id="{D3CC0C83-EE1F-4668-BB6B-93A734B1E0AC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4076;p54">
              <a:extLst>
                <a:ext uri="{FF2B5EF4-FFF2-40B4-BE49-F238E27FC236}">
                  <a16:creationId xmlns:a16="http://schemas.microsoft.com/office/drawing/2014/main" id="{7A89B62F-0551-4D2F-A5B7-B9746BB40CAA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4077;p54">
              <a:extLst>
                <a:ext uri="{FF2B5EF4-FFF2-40B4-BE49-F238E27FC236}">
                  <a16:creationId xmlns:a16="http://schemas.microsoft.com/office/drawing/2014/main" id="{24F82EB5-2FDC-4E0F-BBF9-7DEA695B7528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4078;p54">
              <a:extLst>
                <a:ext uri="{FF2B5EF4-FFF2-40B4-BE49-F238E27FC236}">
                  <a16:creationId xmlns:a16="http://schemas.microsoft.com/office/drawing/2014/main" id="{E572AF27-6783-4BE6-AB77-9FD5F0645544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4079;p54">
              <a:extLst>
                <a:ext uri="{FF2B5EF4-FFF2-40B4-BE49-F238E27FC236}">
                  <a16:creationId xmlns:a16="http://schemas.microsoft.com/office/drawing/2014/main" id="{1F52CDE9-16AE-46BA-BB1A-04035A62F630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4080;p54">
              <a:extLst>
                <a:ext uri="{FF2B5EF4-FFF2-40B4-BE49-F238E27FC236}">
                  <a16:creationId xmlns:a16="http://schemas.microsoft.com/office/drawing/2014/main" id="{1DC114BE-9E85-4B85-809A-E2E1F5947A5D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4081;p54">
              <a:extLst>
                <a:ext uri="{FF2B5EF4-FFF2-40B4-BE49-F238E27FC236}">
                  <a16:creationId xmlns:a16="http://schemas.microsoft.com/office/drawing/2014/main" id="{82306251-DCBE-4FDC-BD02-D8B93A6C1043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4082;p54">
              <a:extLst>
                <a:ext uri="{FF2B5EF4-FFF2-40B4-BE49-F238E27FC236}">
                  <a16:creationId xmlns:a16="http://schemas.microsoft.com/office/drawing/2014/main" id="{6C14DE0D-3147-45D8-85D5-FFB4D84E87F9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4083;p54">
              <a:extLst>
                <a:ext uri="{FF2B5EF4-FFF2-40B4-BE49-F238E27FC236}">
                  <a16:creationId xmlns:a16="http://schemas.microsoft.com/office/drawing/2014/main" id="{BD0C0E4E-F8DB-4CD6-91B1-75CAEEE3B992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4084;p54">
              <a:extLst>
                <a:ext uri="{FF2B5EF4-FFF2-40B4-BE49-F238E27FC236}">
                  <a16:creationId xmlns:a16="http://schemas.microsoft.com/office/drawing/2014/main" id="{31BC5214-25AF-44CE-9393-ABC38B313B64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4085;p54">
              <a:extLst>
                <a:ext uri="{FF2B5EF4-FFF2-40B4-BE49-F238E27FC236}">
                  <a16:creationId xmlns:a16="http://schemas.microsoft.com/office/drawing/2014/main" id="{AB830970-80B7-4903-A4D3-41F6994AA1C2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4086;p54">
              <a:extLst>
                <a:ext uri="{FF2B5EF4-FFF2-40B4-BE49-F238E27FC236}">
                  <a16:creationId xmlns:a16="http://schemas.microsoft.com/office/drawing/2014/main" id="{4AF86CBA-E320-44E0-A3F7-57B76EA40299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4087;p54">
              <a:extLst>
                <a:ext uri="{FF2B5EF4-FFF2-40B4-BE49-F238E27FC236}">
                  <a16:creationId xmlns:a16="http://schemas.microsoft.com/office/drawing/2014/main" id="{9E22DA24-2039-4C74-8220-D14D122DD0C8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4088;p54">
              <a:extLst>
                <a:ext uri="{FF2B5EF4-FFF2-40B4-BE49-F238E27FC236}">
                  <a16:creationId xmlns:a16="http://schemas.microsoft.com/office/drawing/2014/main" id="{90E52FAD-1167-4F69-8909-29BA0FD6648D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4089;p54">
              <a:extLst>
                <a:ext uri="{FF2B5EF4-FFF2-40B4-BE49-F238E27FC236}">
                  <a16:creationId xmlns:a16="http://schemas.microsoft.com/office/drawing/2014/main" id="{08228E50-5A01-4DDA-8FBB-921FCF84E01A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4090;p54">
              <a:extLst>
                <a:ext uri="{FF2B5EF4-FFF2-40B4-BE49-F238E27FC236}">
                  <a16:creationId xmlns:a16="http://schemas.microsoft.com/office/drawing/2014/main" id="{F6EEDEC3-3D4C-4B52-95F2-60E329BDB3BD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4091;p54">
              <a:extLst>
                <a:ext uri="{FF2B5EF4-FFF2-40B4-BE49-F238E27FC236}">
                  <a16:creationId xmlns:a16="http://schemas.microsoft.com/office/drawing/2014/main" id="{BB4A0636-4BBE-462D-B238-E4B564BDC714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4092;p54">
              <a:extLst>
                <a:ext uri="{FF2B5EF4-FFF2-40B4-BE49-F238E27FC236}">
                  <a16:creationId xmlns:a16="http://schemas.microsoft.com/office/drawing/2014/main" id="{9E5BD3CC-3BD7-496F-9028-0A3C96BBDD4A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4093;p54">
              <a:extLst>
                <a:ext uri="{FF2B5EF4-FFF2-40B4-BE49-F238E27FC236}">
                  <a16:creationId xmlns:a16="http://schemas.microsoft.com/office/drawing/2014/main" id="{6F8BA8A9-6203-401E-B378-72DF3BA512A8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4094;p54">
              <a:extLst>
                <a:ext uri="{FF2B5EF4-FFF2-40B4-BE49-F238E27FC236}">
                  <a16:creationId xmlns:a16="http://schemas.microsoft.com/office/drawing/2014/main" id="{52359DD3-AE62-4BFC-BB80-7A80DC5AFF10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4095;p54">
              <a:extLst>
                <a:ext uri="{FF2B5EF4-FFF2-40B4-BE49-F238E27FC236}">
                  <a16:creationId xmlns:a16="http://schemas.microsoft.com/office/drawing/2014/main" id="{398AF915-A523-4C5E-B6A1-B202D55276C9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4096;p54">
              <a:extLst>
                <a:ext uri="{FF2B5EF4-FFF2-40B4-BE49-F238E27FC236}">
                  <a16:creationId xmlns:a16="http://schemas.microsoft.com/office/drawing/2014/main" id="{203D82B5-CA9C-44C0-A0E2-57C630F1B9EA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4097;p54">
              <a:extLst>
                <a:ext uri="{FF2B5EF4-FFF2-40B4-BE49-F238E27FC236}">
                  <a16:creationId xmlns:a16="http://schemas.microsoft.com/office/drawing/2014/main" id="{66B21F98-E25A-4CE4-8F33-F608A56DBE36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4098;p54">
              <a:extLst>
                <a:ext uri="{FF2B5EF4-FFF2-40B4-BE49-F238E27FC236}">
                  <a16:creationId xmlns:a16="http://schemas.microsoft.com/office/drawing/2014/main" id="{A968E6B0-04C0-461A-8476-E953701995A3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4099;p54">
              <a:extLst>
                <a:ext uri="{FF2B5EF4-FFF2-40B4-BE49-F238E27FC236}">
                  <a16:creationId xmlns:a16="http://schemas.microsoft.com/office/drawing/2014/main" id="{52D910E8-F88A-4FDB-B96D-1199DEF82ADE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4100;p54">
              <a:extLst>
                <a:ext uri="{FF2B5EF4-FFF2-40B4-BE49-F238E27FC236}">
                  <a16:creationId xmlns:a16="http://schemas.microsoft.com/office/drawing/2014/main" id="{2ABA596D-67BD-453D-B673-610FD52BB118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Title 1">
            <a:extLst>
              <a:ext uri="{FF2B5EF4-FFF2-40B4-BE49-F238E27FC236}">
                <a16:creationId xmlns:a16="http://schemas.microsoft.com/office/drawing/2014/main" id="{BD85986C-D07C-4472-AB8B-FE87B38BDE54}"/>
              </a:ext>
            </a:extLst>
          </p:cNvPr>
          <p:cNvSpPr txBox="1">
            <a:spLocks/>
          </p:cNvSpPr>
          <p:nvPr/>
        </p:nvSpPr>
        <p:spPr>
          <a:xfrm>
            <a:off x="9363761" y="3484667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นายณชาศิลป์ ศิริบรรเจิดศักดิ์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Project Manager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IMFG</a:t>
            </a:r>
          </a:p>
        </p:txBody>
      </p: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439579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5569123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5639489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5678183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5678183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4" name="Google Shape;79;p11">
            <a:extLst>
              <a:ext uri="{FF2B5EF4-FFF2-40B4-BE49-F238E27FC236}">
                <a16:creationId xmlns:a16="http://schemas.microsoft.com/office/drawing/2014/main" id="{D99CF734-7039-4CD5-88CF-C56AA86C6133}"/>
              </a:ext>
            </a:extLst>
          </p:cNvPr>
          <p:cNvSpPr/>
          <p:nvPr/>
        </p:nvSpPr>
        <p:spPr>
          <a:xfrm>
            <a:off x="21050546" y="899218"/>
            <a:ext cx="984925" cy="387250"/>
          </a:xfrm>
          <a:custGeom>
            <a:avLst/>
            <a:gdLst/>
            <a:ahLst/>
            <a:cxnLst/>
            <a:rect l="l" t="t" r="r" b="b"/>
            <a:pathLst>
              <a:path w="39397" h="15490" extrusionOk="0">
                <a:moveTo>
                  <a:pt x="22897" y="1"/>
                </a:moveTo>
                <a:lnTo>
                  <a:pt x="21775" y="225"/>
                </a:lnTo>
                <a:lnTo>
                  <a:pt x="20765" y="674"/>
                </a:lnTo>
                <a:lnTo>
                  <a:pt x="19867" y="1123"/>
                </a:lnTo>
                <a:lnTo>
                  <a:pt x="18969" y="1684"/>
                </a:lnTo>
                <a:lnTo>
                  <a:pt x="18296" y="2358"/>
                </a:lnTo>
                <a:lnTo>
                  <a:pt x="17622" y="3031"/>
                </a:lnTo>
                <a:lnTo>
                  <a:pt x="17061" y="3817"/>
                </a:lnTo>
                <a:lnTo>
                  <a:pt x="16051" y="5164"/>
                </a:lnTo>
                <a:lnTo>
                  <a:pt x="15377" y="6398"/>
                </a:lnTo>
                <a:lnTo>
                  <a:pt x="14928" y="7633"/>
                </a:lnTo>
                <a:lnTo>
                  <a:pt x="14367" y="7184"/>
                </a:lnTo>
                <a:lnTo>
                  <a:pt x="13806" y="6623"/>
                </a:lnTo>
                <a:lnTo>
                  <a:pt x="13020" y="6062"/>
                </a:lnTo>
                <a:lnTo>
                  <a:pt x="12122" y="5613"/>
                </a:lnTo>
                <a:lnTo>
                  <a:pt x="11112" y="5388"/>
                </a:lnTo>
                <a:lnTo>
                  <a:pt x="10102" y="5388"/>
                </a:lnTo>
                <a:lnTo>
                  <a:pt x="9541" y="5500"/>
                </a:lnTo>
                <a:lnTo>
                  <a:pt x="8980" y="5725"/>
                </a:lnTo>
                <a:lnTo>
                  <a:pt x="8419" y="6062"/>
                </a:lnTo>
                <a:lnTo>
                  <a:pt x="7970" y="6511"/>
                </a:lnTo>
                <a:lnTo>
                  <a:pt x="7072" y="7408"/>
                </a:lnTo>
                <a:lnTo>
                  <a:pt x="6286" y="8419"/>
                </a:lnTo>
                <a:lnTo>
                  <a:pt x="5613" y="9429"/>
                </a:lnTo>
                <a:lnTo>
                  <a:pt x="4715" y="11225"/>
                </a:lnTo>
                <a:lnTo>
                  <a:pt x="4490" y="11898"/>
                </a:lnTo>
                <a:lnTo>
                  <a:pt x="3929" y="12235"/>
                </a:lnTo>
                <a:lnTo>
                  <a:pt x="2694" y="13020"/>
                </a:lnTo>
                <a:lnTo>
                  <a:pt x="1235" y="14143"/>
                </a:lnTo>
                <a:lnTo>
                  <a:pt x="562" y="14816"/>
                </a:lnTo>
                <a:lnTo>
                  <a:pt x="1" y="15490"/>
                </a:lnTo>
                <a:lnTo>
                  <a:pt x="39396" y="15377"/>
                </a:lnTo>
                <a:lnTo>
                  <a:pt x="39060" y="15041"/>
                </a:lnTo>
                <a:lnTo>
                  <a:pt x="38162" y="14031"/>
                </a:lnTo>
                <a:lnTo>
                  <a:pt x="37488" y="13582"/>
                </a:lnTo>
                <a:lnTo>
                  <a:pt x="36815" y="13133"/>
                </a:lnTo>
                <a:lnTo>
                  <a:pt x="36029" y="12796"/>
                </a:lnTo>
                <a:lnTo>
                  <a:pt x="35244" y="12571"/>
                </a:lnTo>
                <a:lnTo>
                  <a:pt x="34458" y="10551"/>
                </a:lnTo>
                <a:lnTo>
                  <a:pt x="33560" y="8531"/>
                </a:lnTo>
                <a:lnTo>
                  <a:pt x="32325" y="6286"/>
                </a:lnTo>
                <a:lnTo>
                  <a:pt x="31540" y="5164"/>
                </a:lnTo>
                <a:lnTo>
                  <a:pt x="30642" y="3929"/>
                </a:lnTo>
                <a:lnTo>
                  <a:pt x="29744" y="2919"/>
                </a:lnTo>
                <a:lnTo>
                  <a:pt x="28734" y="1909"/>
                </a:lnTo>
                <a:lnTo>
                  <a:pt x="27724" y="1123"/>
                </a:lnTo>
                <a:lnTo>
                  <a:pt x="26489" y="562"/>
                </a:lnTo>
                <a:lnTo>
                  <a:pt x="25254" y="113"/>
                </a:lnTo>
                <a:lnTo>
                  <a:pt x="24693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80;p11">
            <a:extLst>
              <a:ext uri="{FF2B5EF4-FFF2-40B4-BE49-F238E27FC236}">
                <a16:creationId xmlns:a16="http://schemas.microsoft.com/office/drawing/2014/main" id="{67AA5105-2885-4FE0-BA9F-A5C516F8E1A8}"/>
              </a:ext>
            </a:extLst>
          </p:cNvPr>
          <p:cNvSpPr/>
          <p:nvPr/>
        </p:nvSpPr>
        <p:spPr>
          <a:xfrm>
            <a:off x="23633321" y="899218"/>
            <a:ext cx="847425" cy="311500"/>
          </a:xfrm>
          <a:custGeom>
            <a:avLst/>
            <a:gdLst/>
            <a:ahLst/>
            <a:cxnLst/>
            <a:rect l="l" t="t" r="r" b="b"/>
            <a:pathLst>
              <a:path w="33897" h="12460" extrusionOk="0">
                <a:moveTo>
                  <a:pt x="14479" y="1"/>
                </a:moveTo>
                <a:lnTo>
                  <a:pt x="13581" y="225"/>
                </a:lnTo>
                <a:lnTo>
                  <a:pt x="12683" y="674"/>
                </a:lnTo>
                <a:lnTo>
                  <a:pt x="11786" y="1348"/>
                </a:lnTo>
                <a:lnTo>
                  <a:pt x="10888" y="2021"/>
                </a:lnTo>
                <a:lnTo>
                  <a:pt x="10102" y="2807"/>
                </a:lnTo>
                <a:lnTo>
                  <a:pt x="8643" y="4602"/>
                </a:lnTo>
                <a:lnTo>
                  <a:pt x="7296" y="6398"/>
                </a:lnTo>
                <a:lnTo>
                  <a:pt x="6174" y="7970"/>
                </a:lnTo>
                <a:lnTo>
                  <a:pt x="5276" y="9092"/>
                </a:lnTo>
                <a:lnTo>
                  <a:pt x="4939" y="9429"/>
                </a:lnTo>
                <a:lnTo>
                  <a:pt x="4715" y="9541"/>
                </a:lnTo>
                <a:lnTo>
                  <a:pt x="4041" y="9653"/>
                </a:lnTo>
                <a:lnTo>
                  <a:pt x="3368" y="9990"/>
                </a:lnTo>
                <a:lnTo>
                  <a:pt x="2582" y="10439"/>
                </a:lnTo>
                <a:lnTo>
                  <a:pt x="1796" y="11000"/>
                </a:lnTo>
                <a:lnTo>
                  <a:pt x="562" y="12010"/>
                </a:lnTo>
                <a:lnTo>
                  <a:pt x="1" y="12459"/>
                </a:lnTo>
                <a:lnTo>
                  <a:pt x="33897" y="12459"/>
                </a:lnTo>
                <a:lnTo>
                  <a:pt x="33111" y="11337"/>
                </a:lnTo>
                <a:lnTo>
                  <a:pt x="32325" y="10327"/>
                </a:lnTo>
                <a:lnTo>
                  <a:pt x="31540" y="9541"/>
                </a:lnTo>
                <a:lnTo>
                  <a:pt x="30642" y="8868"/>
                </a:lnTo>
                <a:lnTo>
                  <a:pt x="29744" y="8419"/>
                </a:lnTo>
                <a:lnTo>
                  <a:pt x="28958" y="8082"/>
                </a:lnTo>
                <a:lnTo>
                  <a:pt x="28060" y="7745"/>
                </a:lnTo>
                <a:lnTo>
                  <a:pt x="27274" y="7633"/>
                </a:lnTo>
                <a:lnTo>
                  <a:pt x="25815" y="7521"/>
                </a:lnTo>
                <a:lnTo>
                  <a:pt x="24693" y="7633"/>
                </a:lnTo>
                <a:lnTo>
                  <a:pt x="23907" y="7745"/>
                </a:lnTo>
                <a:lnTo>
                  <a:pt x="23571" y="7857"/>
                </a:lnTo>
                <a:lnTo>
                  <a:pt x="23122" y="6623"/>
                </a:lnTo>
                <a:lnTo>
                  <a:pt x="22448" y="5500"/>
                </a:lnTo>
                <a:lnTo>
                  <a:pt x="21550" y="4041"/>
                </a:lnTo>
                <a:lnTo>
                  <a:pt x="20428" y="2694"/>
                </a:lnTo>
                <a:lnTo>
                  <a:pt x="19754" y="2021"/>
                </a:lnTo>
                <a:lnTo>
                  <a:pt x="18969" y="1348"/>
                </a:lnTo>
                <a:lnTo>
                  <a:pt x="18183" y="899"/>
                </a:lnTo>
                <a:lnTo>
                  <a:pt x="17397" y="450"/>
                </a:lnTo>
                <a:lnTo>
                  <a:pt x="16500" y="113"/>
                </a:lnTo>
                <a:lnTo>
                  <a:pt x="1548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" name="Google Shape;228;p18">
            <a:extLst>
              <a:ext uri="{FF2B5EF4-FFF2-40B4-BE49-F238E27FC236}">
                <a16:creationId xmlns:a16="http://schemas.microsoft.com/office/drawing/2014/main" id="{7EA0A6FF-A3C7-4DBA-87E2-3A77B1D2329C}"/>
              </a:ext>
            </a:extLst>
          </p:cNvPr>
          <p:cNvGrpSpPr/>
          <p:nvPr/>
        </p:nvGrpSpPr>
        <p:grpSpPr>
          <a:xfrm>
            <a:off x="20607320" y="638177"/>
            <a:ext cx="5010833" cy="3562011"/>
            <a:chOff x="2685495" y="765590"/>
            <a:chExt cx="4044256" cy="3433264"/>
          </a:xfrm>
        </p:grpSpPr>
        <p:sp>
          <p:nvSpPr>
            <p:cNvPr id="697" name="Google Shape;229;p18">
              <a:extLst>
                <a:ext uri="{FF2B5EF4-FFF2-40B4-BE49-F238E27FC236}">
                  <a16:creationId xmlns:a16="http://schemas.microsoft.com/office/drawing/2014/main" id="{D7AEB40D-A98D-49B0-B3CD-0DD74E2F7835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0" y="0"/>
                  </a:move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30;p18">
              <a:extLst>
                <a:ext uri="{FF2B5EF4-FFF2-40B4-BE49-F238E27FC236}">
                  <a16:creationId xmlns:a16="http://schemas.microsoft.com/office/drawing/2014/main" id="{4ED04624-6BB2-4439-AB64-1DC6D00079B7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172082" y="155734"/>
                  </a:moveTo>
                  <a:lnTo>
                    <a:pt x="0" y="155898"/>
                  </a:lnTo>
                  <a:lnTo>
                    <a:pt x="0" y="0"/>
                  </a:lnTo>
                  <a:lnTo>
                    <a:pt x="172082" y="0"/>
                  </a:lnTo>
                  <a:lnTo>
                    <a:pt x="172082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31;p18">
              <a:extLst>
                <a:ext uri="{FF2B5EF4-FFF2-40B4-BE49-F238E27FC236}">
                  <a16:creationId xmlns:a16="http://schemas.microsoft.com/office/drawing/2014/main" id="{A7D20D4B-8E55-46D1-8C87-9C37D678CB91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extrusionOk="0">
                  <a:moveTo>
                    <a:pt x="168214" y="0"/>
                  </a:move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close/>
                </a:path>
              </a:pathLst>
            </a:custGeom>
            <a:solidFill>
              <a:srgbClr val="CF9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232;p18">
              <a:extLst>
                <a:ext uri="{FF2B5EF4-FFF2-40B4-BE49-F238E27FC236}">
                  <a16:creationId xmlns:a16="http://schemas.microsoft.com/office/drawing/2014/main" id="{2F474BF6-4E2A-49FD-BB16-03DBDAC401EF}"/>
                </a:ext>
              </a:extLst>
            </p:cNvPr>
            <p:cNvSpPr/>
            <p:nvPr/>
          </p:nvSpPr>
          <p:spPr>
            <a:xfrm>
              <a:off x="2774423" y="765590"/>
              <a:ext cx="3955328" cy="3433264"/>
            </a:xfrm>
            <a:custGeom>
              <a:avLst/>
              <a:gdLst/>
              <a:ahLst/>
              <a:cxnLst/>
              <a:rect l="l" t="t" r="r" b="b"/>
              <a:pathLst>
                <a:path w="172083" h="1558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8214" y="0"/>
                  </a:lnTo>
                  <a:lnTo>
                    <a:pt x="168268" y="155734"/>
                  </a:lnTo>
                  <a:lnTo>
                    <a:pt x="0" y="155898"/>
                  </a:lnTo>
                  <a:lnTo>
                    <a:pt x="0" y="155898"/>
                  </a:lnTo>
                  <a:lnTo>
                    <a:pt x="172082" y="155734"/>
                  </a:lnTo>
                  <a:lnTo>
                    <a:pt x="17208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233;p18">
              <a:extLst>
                <a:ext uri="{FF2B5EF4-FFF2-40B4-BE49-F238E27FC236}">
                  <a16:creationId xmlns:a16="http://schemas.microsoft.com/office/drawing/2014/main" id="{9F8DC203-0118-4B59-A756-72D9649D27FB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extrusionOk="0">
                  <a:moveTo>
                    <a:pt x="1" y="0"/>
                  </a:moveTo>
                  <a:lnTo>
                    <a:pt x="1" y="155898"/>
                  </a:lnTo>
                  <a:lnTo>
                    <a:pt x="172137" y="155734"/>
                  </a:lnTo>
                  <a:lnTo>
                    <a:pt x="17208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234;p18">
              <a:extLst>
                <a:ext uri="{FF2B5EF4-FFF2-40B4-BE49-F238E27FC236}">
                  <a16:creationId xmlns:a16="http://schemas.microsoft.com/office/drawing/2014/main" id="{89A59C34-2FC2-41AC-8E0D-E1A36CA18992}"/>
                </a:ext>
              </a:extLst>
            </p:cNvPr>
            <p:cNvSpPr/>
            <p:nvPr/>
          </p:nvSpPr>
          <p:spPr>
            <a:xfrm>
              <a:off x="2685495" y="765590"/>
              <a:ext cx="3956592" cy="3433264"/>
            </a:xfrm>
            <a:custGeom>
              <a:avLst/>
              <a:gdLst/>
              <a:ahLst/>
              <a:cxnLst/>
              <a:rect l="l" t="t" r="r" b="b"/>
              <a:pathLst>
                <a:path w="172138" h="155898" fill="none" extrusionOk="0">
                  <a:moveTo>
                    <a:pt x="172137" y="155734"/>
                  </a:moveTo>
                  <a:lnTo>
                    <a:pt x="1" y="155898"/>
                  </a:lnTo>
                  <a:lnTo>
                    <a:pt x="1" y="0"/>
                  </a:lnTo>
                  <a:lnTo>
                    <a:pt x="172083" y="0"/>
                  </a:lnTo>
                  <a:lnTo>
                    <a:pt x="172137" y="1557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235;p18">
              <a:extLst>
                <a:ext uri="{FF2B5EF4-FFF2-40B4-BE49-F238E27FC236}">
                  <a16:creationId xmlns:a16="http://schemas.microsoft.com/office/drawing/2014/main" id="{FE40B5B7-B701-4AF6-A543-B5E77C173FD3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extrusionOk="0">
                  <a:moveTo>
                    <a:pt x="153773" y="1"/>
                  </a:moveTo>
                  <a:lnTo>
                    <a:pt x="0" y="1363"/>
                  </a:lnTo>
                  <a:lnTo>
                    <a:pt x="3869" y="141786"/>
                  </a:lnTo>
                  <a:lnTo>
                    <a:pt x="157642" y="140314"/>
                  </a:lnTo>
                  <a:lnTo>
                    <a:pt x="153773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236;p18">
              <a:extLst>
                <a:ext uri="{FF2B5EF4-FFF2-40B4-BE49-F238E27FC236}">
                  <a16:creationId xmlns:a16="http://schemas.microsoft.com/office/drawing/2014/main" id="{D2DD90D1-FFA1-49DB-A652-3DCB8CABAAE2}"/>
                </a:ext>
              </a:extLst>
            </p:cNvPr>
            <p:cNvSpPr/>
            <p:nvPr/>
          </p:nvSpPr>
          <p:spPr>
            <a:xfrm>
              <a:off x="2853330" y="902367"/>
              <a:ext cx="3623424" cy="3122482"/>
            </a:xfrm>
            <a:custGeom>
              <a:avLst/>
              <a:gdLst/>
              <a:ahLst/>
              <a:cxnLst/>
              <a:rect l="l" t="t" r="r" b="b"/>
              <a:pathLst>
                <a:path w="157643" h="141786" fill="none" extrusionOk="0">
                  <a:moveTo>
                    <a:pt x="157642" y="140314"/>
                  </a:moveTo>
                  <a:lnTo>
                    <a:pt x="3869" y="141786"/>
                  </a:lnTo>
                  <a:lnTo>
                    <a:pt x="0" y="1363"/>
                  </a:lnTo>
                  <a:lnTo>
                    <a:pt x="153773" y="1"/>
                  </a:lnTo>
                  <a:lnTo>
                    <a:pt x="157642" y="140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237;p18">
              <a:extLst>
                <a:ext uri="{FF2B5EF4-FFF2-40B4-BE49-F238E27FC236}">
                  <a16:creationId xmlns:a16="http://schemas.microsoft.com/office/drawing/2014/main" id="{0CA8A87D-B912-438E-A0C7-81566B82DB02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extrusionOk="0">
                  <a:moveTo>
                    <a:pt x="2616" y="0"/>
                  </a:moveTo>
                  <a:lnTo>
                    <a:pt x="1" y="140422"/>
                  </a:lnTo>
                  <a:lnTo>
                    <a:pt x="153392" y="142493"/>
                  </a:lnTo>
                  <a:lnTo>
                    <a:pt x="156008" y="2234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238;p18">
              <a:extLst>
                <a:ext uri="{FF2B5EF4-FFF2-40B4-BE49-F238E27FC236}">
                  <a16:creationId xmlns:a16="http://schemas.microsoft.com/office/drawing/2014/main" id="{A8EB12B2-3AE1-4A40-8A0B-CD016AB0DA6D}"/>
                </a:ext>
              </a:extLst>
            </p:cNvPr>
            <p:cNvSpPr/>
            <p:nvPr/>
          </p:nvSpPr>
          <p:spPr>
            <a:xfrm>
              <a:off x="2872108" y="892788"/>
              <a:ext cx="3585844" cy="3138052"/>
            </a:xfrm>
            <a:custGeom>
              <a:avLst/>
              <a:gdLst/>
              <a:ahLst/>
              <a:cxnLst/>
              <a:rect l="l" t="t" r="r" b="b"/>
              <a:pathLst>
                <a:path w="156008" h="142493" fill="none" extrusionOk="0">
                  <a:moveTo>
                    <a:pt x="153392" y="142493"/>
                  </a:moveTo>
                  <a:lnTo>
                    <a:pt x="1" y="140422"/>
                  </a:lnTo>
                  <a:lnTo>
                    <a:pt x="2616" y="0"/>
                  </a:lnTo>
                  <a:lnTo>
                    <a:pt x="156008" y="2234"/>
                  </a:lnTo>
                  <a:lnTo>
                    <a:pt x="153392" y="1424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239;p18">
              <a:extLst>
                <a:ext uri="{FF2B5EF4-FFF2-40B4-BE49-F238E27FC236}">
                  <a16:creationId xmlns:a16="http://schemas.microsoft.com/office/drawing/2014/main" id="{8276C8E1-8120-443F-A187-9AD73CDF15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extrusionOk="0">
                  <a:moveTo>
                    <a:pt x="0" y="0"/>
                  </a:moveTo>
                  <a:lnTo>
                    <a:pt x="1417" y="140423"/>
                  </a:lnTo>
                  <a:lnTo>
                    <a:pt x="155081" y="140259"/>
                  </a:lnTo>
                  <a:lnTo>
                    <a:pt x="153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240;p18">
              <a:extLst>
                <a:ext uri="{FF2B5EF4-FFF2-40B4-BE49-F238E27FC236}">
                  <a16:creationId xmlns:a16="http://schemas.microsoft.com/office/drawing/2014/main" id="{6A290FD4-9FB9-4A11-BEE4-54B7F6B80964}"/>
                </a:ext>
              </a:extLst>
            </p:cNvPr>
            <p:cNvSpPr/>
            <p:nvPr/>
          </p:nvSpPr>
          <p:spPr>
            <a:xfrm>
              <a:off x="2883394" y="917981"/>
              <a:ext cx="3564560" cy="3092466"/>
            </a:xfrm>
            <a:custGeom>
              <a:avLst/>
              <a:gdLst/>
              <a:ahLst/>
              <a:cxnLst/>
              <a:rect l="l" t="t" r="r" b="b"/>
              <a:pathLst>
                <a:path w="155082" h="140423" fill="none" extrusionOk="0">
                  <a:moveTo>
                    <a:pt x="155081" y="140259"/>
                  </a:moveTo>
                  <a:lnTo>
                    <a:pt x="1417" y="140423"/>
                  </a:lnTo>
                  <a:lnTo>
                    <a:pt x="0" y="0"/>
                  </a:lnTo>
                  <a:lnTo>
                    <a:pt x="153610" y="0"/>
                  </a:lnTo>
                  <a:lnTo>
                    <a:pt x="155081" y="1402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241;p18">
            <a:extLst>
              <a:ext uri="{FF2B5EF4-FFF2-40B4-BE49-F238E27FC236}">
                <a16:creationId xmlns:a16="http://schemas.microsoft.com/office/drawing/2014/main" id="{0B4FD7B4-07E2-4729-ABA9-2ED7139F3161}"/>
              </a:ext>
            </a:extLst>
          </p:cNvPr>
          <p:cNvGrpSpPr/>
          <p:nvPr/>
        </p:nvGrpSpPr>
        <p:grpSpPr>
          <a:xfrm>
            <a:off x="22431030" y="385572"/>
            <a:ext cx="1182371" cy="493232"/>
            <a:chOff x="4160889" y="514784"/>
            <a:chExt cx="1182371" cy="493232"/>
          </a:xfrm>
        </p:grpSpPr>
        <p:sp>
          <p:nvSpPr>
            <p:cNvPr id="710" name="Google Shape;242;p18">
              <a:extLst>
                <a:ext uri="{FF2B5EF4-FFF2-40B4-BE49-F238E27FC236}">
                  <a16:creationId xmlns:a16="http://schemas.microsoft.com/office/drawing/2014/main" id="{98009D62-DE7D-4588-90F9-2FF679A502C0}"/>
                </a:ext>
              </a:extLst>
            </p:cNvPr>
            <p:cNvSpPr/>
            <p:nvPr/>
          </p:nvSpPr>
          <p:spPr>
            <a:xfrm>
              <a:off x="4160889" y="688778"/>
              <a:ext cx="1182371" cy="319238"/>
            </a:xfrm>
            <a:custGeom>
              <a:avLst/>
              <a:gdLst/>
              <a:ahLst/>
              <a:cxnLst/>
              <a:rect l="l" t="t" r="r" b="b"/>
              <a:pathLst>
                <a:path w="51441" h="14496" extrusionOk="0">
                  <a:moveTo>
                    <a:pt x="3488" y="1"/>
                  </a:moveTo>
                  <a:lnTo>
                    <a:pt x="1" y="14495"/>
                  </a:lnTo>
                  <a:lnTo>
                    <a:pt x="51440" y="14495"/>
                  </a:lnTo>
                  <a:lnTo>
                    <a:pt x="497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243;p18">
              <a:extLst>
                <a:ext uri="{FF2B5EF4-FFF2-40B4-BE49-F238E27FC236}">
                  <a16:creationId xmlns:a16="http://schemas.microsoft.com/office/drawing/2014/main" id="{DBB02A4E-C6F7-40F4-98B9-A5F18D09DF2C}"/>
                </a:ext>
              </a:extLst>
            </p:cNvPr>
            <p:cNvSpPr/>
            <p:nvPr/>
          </p:nvSpPr>
          <p:spPr>
            <a:xfrm>
              <a:off x="4407631" y="514784"/>
              <a:ext cx="728969" cy="174022"/>
            </a:xfrm>
            <a:custGeom>
              <a:avLst/>
              <a:gdLst/>
              <a:ahLst/>
              <a:cxnLst/>
              <a:rect l="l" t="t" r="r" b="b"/>
              <a:pathLst>
                <a:path w="31715" h="7902" extrusionOk="0">
                  <a:moveTo>
                    <a:pt x="16566" y="2235"/>
                  </a:moveTo>
                  <a:lnTo>
                    <a:pt x="16893" y="2344"/>
                  </a:lnTo>
                  <a:lnTo>
                    <a:pt x="17165" y="2507"/>
                  </a:lnTo>
                  <a:lnTo>
                    <a:pt x="17383" y="2671"/>
                  </a:lnTo>
                  <a:lnTo>
                    <a:pt x="17547" y="2889"/>
                  </a:lnTo>
                  <a:lnTo>
                    <a:pt x="17710" y="3161"/>
                  </a:lnTo>
                  <a:lnTo>
                    <a:pt x="17819" y="3488"/>
                  </a:lnTo>
                  <a:lnTo>
                    <a:pt x="17873" y="3815"/>
                  </a:lnTo>
                  <a:lnTo>
                    <a:pt x="17873" y="3978"/>
                  </a:lnTo>
                  <a:lnTo>
                    <a:pt x="17764" y="4305"/>
                  </a:lnTo>
                  <a:lnTo>
                    <a:pt x="17655" y="4632"/>
                  </a:lnTo>
                  <a:lnTo>
                    <a:pt x="17492" y="4959"/>
                  </a:lnTo>
                  <a:lnTo>
                    <a:pt x="17274" y="5177"/>
                  </a:lnTo>
                  <a:lnTo>
                    <a:pt x="17002" y="5395"/>
                  </a:lnTo>
                  <a:lnTo>
                    <a:pt x="16729" y="5559"/>
                  </a:lnTo>
                  <a:lnTo>
                    <a:pt x="16402" y="5668"/>
                  </a:lnTo>
                  <a:lnTo>
                    <a:pt x="16021" y="5722"/>
                  </a:lnTo>
                  <a:lnTo>
                    <a:pt x="15694" y="5668"/>
                  </a:lnTo>
                  <a:lnTo>
                    <a:pt x="15421" y="5613"/>
                  </a:lnTo>
                  <a:lnTo>
                    <a:pt x="15149" y="5450"/>
                  </a:lnTo>
                  <a:lnTo>
                    <a:pt x="14931" y="5232"/>
                  </a:lnTo>
                  <a:lnTo>
                    <a:pt x="14713" y="5014"/>
                  </a:lnTo>
                  <a:lnTo>
                    <a:pt x="14604" y="4741"/>
                  </a:lnTo>
                  <a:lnTo>
                    <a:pt x="14495" y="4469"/>
                  </a:lnTo>
                  <a:lnTo>
                    <a:pt x="14441" y="4142"/>
                  </a:lnTo>
                  <a:lnTo>
                    <a:pt x="14441" y="3978"/>
                  </a:lnTo>
                  <a:lnTo>
                    <a:pt x="14495" y="3597"/>
                  </a:lnTo>
                  <a:lnTo>
                    <a:pt x="14658" y="3270"/>
                  </a:lnTo>
                  <a:lnTo>
                    <a:pt x="14822" y="2998"/>
                  </a:lnTo>
                  <a:lnTo>
                    <a:pt x="15040" y="2725"/>
                  </a:lnTo>
                  <a:lnTo>
                    <a:pt x="15312" y="2507"/>
                  </a:lnTo>
                  <a:lnTo>
                    <a:pt x="15585" y="2344"/>
                  </a:lnTo>
                  <a:lnTo>
                    <a:pt x="15912" y="2289"/>
                  </a:lnTo>
                  <a:lnTo>
                    <a:pt x="16293" y="2235"/>
                  </a:lnTo>
                  <a:close/>
                  <a:moveTo>
                    <a:pt x="1853" y="1"/>
                  </a:moveTo>
                  <a:lnTo>
                    <a:pt x="0" y="7902"/>
                  </a:lnTo>
                  <a:lnTo>
                    <a:pt x="31714" y="7902"/>
                  </a:lnTo>
                  <a:lnTo>
                    <a:pt x="3057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244;p18">
              <a:extLst>
                <a:ext uri="{FF2B5EF4-FFF2-40B4-BE49-F238E27FC236}">
                  <a16:creationId xmlns:a16="http://schemas.microsoft.com/office/drawing/2014/main" id="{BACFE636-B7A8-4097-BEA1-9BC85D26F4E9}"/>
                </a:ext>
              </a:extLst>
            </p:cNvPr>
            <p:cNvSpPr/>
            <p:nvPr/>
          </p:nvSpPr>
          <p:spPr>
            <a:xfrm>
              <a:off x="4407631" y="650372"/>
              <a:ext cx="728969" cy="38429"/>
            </a:xfrm>
            <a:custGeom>
              <a:avLst/>
              <a:gdLst/>
              <a:ahLst/>
              <a:cxnLst/>
              <a:rect l="l" t="t" r="r" b="b"/>
              <a:pathLst>
                <a:path w="31715" h="1745" extrusionOk="0">
                  <a:moveTo>
                    <a:pt x="436" y="1"/>
                  </a:moveTo>
                  <a:lnTo>
                    <a:pt x="0" y="1745"/>
                  </a:lnTo>
                  <a:lnTo>
                    <a:pt x="31714" y="1745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" name="Google Shape;249;p18">
            <a:extLst>
              <a:ext uri="{FF2B5EF4-FFF2-40B4-BE49-F238E27FC236}">
                <a16:creationId xmlns:a16="http://schemas.microsoft.com/office/drawing/2014/main" id="{4D059F9A-E6D6-4BC9-BC2A-E8D01D2F51F3}"/>
              </a:ext>
            </a:extLst>
          </p:cNvPr>
          <p:cNvSpPr/>
          <p:nvPr/>
        </p:nvSpPr>
        <p:spPr>
          <a:xfrm>
            <a:off x="21237060" y="1773419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4" name="Google Shape;250;p18">
            <a:extLst>
              <a:ext uri="{FF2B5EF4-FFF2-40B4-BE49-F238E27FC236}">
                <a16:creationId xmlns:a16="http://schemas.microsoft.com/office/drawing/2014/main" id="{19770214-5943-401A-8B1F-B7DD07F06D2C}"/>
              </a:ext>
            </a:extLst>
          </p:cNvPr>
          <p:cNvSpPr/>
          <p:nvPr/>
        </p:nvSpPr>
        <p:spPr>
          <a:xfrm>
            <a:off x="21237060" y="2325625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5" name="Google Shape;251;p18">
            <a:extLst>
              <a:ext uri="{FF2B5EF4-FFF2-40B4-BE49-F238E27FC236}">
                <a16:creationId xmlns:a16="http://schemas.microsoft.com/office/drawing/2014/main" id="{BDFFEC42-2911-41C1-997B-2E6EF727E1C9}"/>
              </a:ext>
            </a:extLst>
          </p:cNvPr>
          <p:cNvSpPr/>
          <p:nvPr/>
        </p:nvSpPr>
        <p:spPr>
          <a:xfrm>
            <a:off x="21237060" y="2877831"/>
            <a:ext cx="458314" cy="46890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/>
          <a:p>
            <a:pPr algn="ctr"/>
            <a:r>
              <a:rPr lang="en-US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  <a:endParaRPr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16" name="Title 1">
            <a:extLst>
              <a:ext uri="{FF2B5EF4-FFF2-40B4-BE49-F238E27FC236}">
                <a16:creationId xmlns:a16="http://schemas.microsoft.com/office/drawing/2014/main" id="{74773D72-C2E9-4D15-85F1-ECD7B662842A}"/>
              </a:ext>
            </a:extLst>
          </p:cNvPr>
          <p:cNvSpPr txBox="1">
            <a:spLocks/>
          </p:cNvSpPr>
          <p:nvPr/>
        </p:nvSpPr>
        <p:spPr>
          <a:xfrm>
            <a:off x="22063710" y="1073961"/>
            <a:ext cx="1964066" cy="456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Agenda</a:t>
            </a:r>
          </a:p>
        </p:txBody>
      </p:sp>
      <p:sp>
        <p:nvSpPr>
          <p:cNvPr id="717" name="Title 1">
            <a:extLst>
              <a:ext uri="{FF2B5EF4-FFF2-40B4-BE49-F238E27FC236}">
                <a16:creationId xmlns:a16="http://schemas.microsoft.com/office/drawing/2014/main" id="{9A3FA670-BF4A-4E7A-9BAA-5A9C3DD7AEDF}"/>
              </a:ext>
            </a:extLst>
          </p:cNvPr>
          <p:cNvSpPr txBox="1">
            <a:spLocks/>
          </p:cNvSpPr>
          <p:nvPr/>
        </p:nvSpPr>
        <p:spPr>
          <a:xfrm>
            <a:off x="21773201" y="1828623"/>
            <a:ext cx="248825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718" name="Title 1">
            <a:extLst>
              <a:ext uri="{FF2B5EF4-FFF2-40B4-BE49-F238E27FC236}">
                <a16:creationId xmlns:a16="http://schemas.microsoft.com/office/drawing/2014/main" id="{EAD7B071-9C3F-45FC-B665-60731AA526A0}"/>
              </a:ext>
            </a:extLst>
          </p:cNvPr>
          <p:cNvSpPr txBox="1">
            <a:spLocks/>
          </p:cNvSpPr>
          <p:nvPr/>
        </p:nvSpPr>
        <p:spPr>
          <a:xfrm>
            <a:off x="21773201" y="2420918"/>
            <a:ext cx="321977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Scope of project</a:t>
            </a:r>
          </a:p>
        </p:txBody>
      </p:sp>
      <p:sp>
        <p:nvSpPr>
          <p:cNvPr id="719" name="Title 1">
            <a:extLst>
              <a:ext uri="{FF2B5EF4-FFF2-40B4-BE49-F238E27FC236}">
                <a16:creationId xmlns:a16="http://schemas.microsoft.com/office/drawing/2014/main" id="{3AB56A12-8A8B-44DD-AF34-D6A6CAC4F0CF}"/>
              </a:ext>
            </a:extLst>
          </p:cNvPr>
          <p:cNvSpPr txBox="1">
            <a:spLocks/>
          </p:cNvSpPr>
          <p:nvPr/>
        </p:nvSpPr>
        <p:spPr>
          <a:xfrm>
            <a:off x="21773201" y="2962840"/>
            <a:ext cx="2935295" cy="3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80000"/>
              </a:lnSpc>
              <a:buClr>
                <a:schemeClr val="dk2"/>
              </a:buClr>
              <a:buSzPts val="3000"/>
              <a:buFont typeface="Signika"/>
              <a:buNone/>
              <a:defRPr sz="3200" b="1">
                <a:solidFill>
                  <a:schemeClr val="dk2"/>
                </a:solidFill>
                <a:latin typeface="TH Sarabun New" panose="020B0500040200020003" pitchFamily="34" charset="-34"/>
                <a:ea typeface="Signika"/>
                <a:cs typeface="TH Sarabun New" panose="020B0500040200020003" pitchFamily="34" charset="-34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sz="4400" dirty="0"/>
              <a:t>Work progress</a:t>
            </a:r>
          </a:p>
        </p:txBody>
      </p:sp>
      <p:sp>
        <p:nvSpPr>
          <p:cNvPr id="720" name="Rectangle: Top Corners Rounded 719">
            <a:extLst>
              <a:ext uri="{FF2B5EF4-FFF2-40B4-BE49-F238E27FC236}">
                <a16:creationId xmlns:a16="http://schemas.microsoft.com/office/drawing/2014/main" id="{F7776591-8185-4CC6-957F-7F636ECB2F56}"/>
              </a:ext>
            </a:extLst>
          </p:cNvPr>
          <p:cNvSpPr/>
          <p:nvPr/>
        </p:nvSpPr>
        <p:spPr>
          <a:xfrm rot="10800000">
            <a:off x="0" y="-3275096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1" name="Picture 2">
            <a:extLst>
              <a:ext uri="{FF2B5EF4-FFF2-40B4-BE49-F238E27FC236}">
                <a16:creationId xmlns:a16="http://schemas.microsoft.com/office/drawing/2014/main" id="{050D4B29-FBFD-457E-BE01-E60986921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3209624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2" name="Title 1">
            <a:extLst>
              <a:ext uri="{FF2B5EF4-FFF2-40B4-BE49-F238E27FC236}">
                <a16:creationId xmlns:a16="http://schemas.microsoft.com/office/drawing/2014/main" id="{9160D505-9951-4DF2-99BE-4853C3D52A06}"/>
              </a:ext>
            </a:extLst>
          </p:cNvPr>
          <p:cNvSpPr txBox="1">
            <a:spLocks/>
          </p:cNvSpPr>
          <p:nvPr/>
        </p:nvSpPr>
        <p:spPr>
          <a:xfrm>
            <a:off x="1907184" y="-3148830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23" name="Straight Connector 722">
            <a:extLst>
              <a:ext uri="{FF2B5EF4-FFF2-40B4-BE49-F238E27FC236}">
                <a16:creationId xmlns:a16="http://schemas.microsoft.com/office/drawing/2014/main" id="{724D357A-AEF0-4DF1-861D-12436A22A9F1}"/>
              </a:ext>
            </a:extLst>
          </p:cNvPr>
          <p:cNvCxnSpPr/>
          <p:nvPr/>
        </p:nvCxnSpPr>
        <p:spPr>
          <a:xfrm>
            <a:off x="1836064" y="-3149313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4" name="Title 1">
            <a:extLst>
              <a:ext uri="{FF2B5EF4-FFF2-40B4-BE49-F238E27FC236}">
                <a16:creationId xmlns:a16="http://schemas.microsoft.com/office/drawing/2014/main" id="{66504795-6672-4F01-A105-721D9EE8D8D8}"/>
              </a:ext>
            </a:extLst>
          </p:cNvPr>
          <p:cNvSpPr txBox="1">
            <a:spLocks/>
          </p:cNvSpPr>
          <p:nvPr/>
        </p:nvSpPr>
        <p:spPr>
          <a:xfrm>
            <a:off x="1907184" y="-2890862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25" name="Picture 2" descr="C.S.I. Group – ไทย">
            <a:extLst>
              <a:ext uri="{FF2B5EF4-FFF2-40B4-BE49-F238E27FC236}">
                <a16:creationId xmlns:a16="http://schemas.microsoft.com/office/drawing/2014/main" id="{420C07E6-1E38-4D0A-A7CC-FDF57CF14D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3148475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6" name="Title 1">
            <a:extLst>
              <a:ext uri="{FF2B5EF4-FFF2-40B4-BE49-F238E27FC236}">
                <a16:creationId xmlns:a16="http://schemas.microsoft.com/office/drawing/2014/main" id="{51FEA16F-E6E5-4BB8-81C2-586CB4CE3E3D}"/>
              </a:ext>
            </a:extLst>
          </p:cNvPr>
          <p:cNvSpPr txBox="1">
            <a:spLocks/>
          </p:cNvSpPr>
          <p:nvPr/>
        </p:nvSpPr>
        <p:spPr>
          <a:xfrm>
            <a:off x="-351876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ข้อมูลองค์กร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90869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474;p48">
            <a:extLst>
              <a:ext uri="{FF2B5EF4-FFF2-40B4-BE49-F238E27FC236}">
                <a16:creationId xmlns:a16="http://schemas.microsoft.com/office/drawing/2014/main" id="{F708D7A3-B2DB-495D-903D-5DDBC349C84C}"/>
              </a:ext>
            </a:extLst>
          </p:cNvPr>
          <p:cNvGrpSpPr/>
          <p:nvPr/>
        </p:nvGrpSpPr>
        <p:grpSpPr>
          <a:xfrm>
            <a:off x="203053" y="1635832"/>
            <a:ext cx="3892507" cy="2988110"/>
            <a:chOff x="4161595" y="1612682"/>
            <a:chExt cx="3892507" cy="2988110"/>
          </a:xfrm>
        </p:grpSpPr>
        <p:sp>
          <p:nvSpPr>
            <p:cNvPr id="23" name="Google Shape;1475;p48">
              <a:extLst>
                <a:ext uri="{FF2B5EF4-FFF2-40B4-BE49-F238E27FC236}">
                  <a16:creationId xmlns:a16="http://schemas.microsoft.com/office/drawing/2014/main" id="{646C4F47-3A64-41D7-A9B6-C601F62E4E1D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6;p48">
              <a:extLst>
                <a:ext uri="{FF2B5EF4-FFF2-40B4-BE49-F238E27FC236}">
                  <a16:creationId xmlns:a16="http://schemas.microsoft.com/office/drawing/2014/main" id="{9D07EA99-9B66-4740-A0D3-6595F8B85AF6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7;p48">
              <a:extLst>
                <a:ext uri="{FF2B5EF4-FFF2-40B4-BE49-F238E27FC236}">
                  <a16:creationId xmlns:a16="http://schemas.microsoft.com/office/drawing/2014/main" id="{F1BFBFED-54C7-4179-A788-030F656F8BDA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8;p48">
              <a:extLst>
                <a:ext uri="{FF2B5EF4-FFF2-40B4-BE49-F238E27FC236}">
                  <a16:creationId xmlns:a16="http://schemas.microsoft.com/office/drawing/2014/main" id="{2639F84A-72B3-42B6-9710-E380F3A66646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;p48">
              <a:extLst>
                <a:ext uri="{FF2B5EF4-FFF2-40B4-BE49-F238E27FC236}">
                  <a16:creationId xmlns:a16="http://schemas.microsoft.com/office/drawing/2014/main" id="{8D0D50CF-24EC-473A-AF2F-A3F2C2583990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80;p48">
              <a:extLst>
                <a:ext uri="{FF2B5EF4-FFF2-40B4-BE49-F238E27FC236}">
                  <a16:creationId xmlns:a16="http://schemas.microsoft.com/office/drawing/2014/main" id="{F452A0E7-F48F-4DD1-B324-6C08E1758CEA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81;p48">
              <a:extLst>
                <a:ext uri="{FF2B5EF4-FFF2-40B4-BE49-F238E27FC236}">
                  <a16:creationId xmlns:a16="http://schemas.microsoft.com/office/drawing/2014/main" id="{68280014-F779-40CE-A0FC-FD42FC810B42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82;p48">
              <a:extLst>
                <a:ext uri="{FF2B5EF4-FFF2-40B4-BE49-F238E27FC236}">
                  <a16:creationId xmlns:a16="http://schemas.microsoft.com/office/drawing/2014/main" id="{C51A8212-93AC-4349-ACE0-4BDCF5E7F694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83;p48">
              <a:extLst>
                <a:ext uri="{FF2B5EF4-FFF2-40B4-BE49-F238E27FC236}">
                  <a16:creationId xmlns:a16="http://schemas.microsoft.com/office/drawing/2014/main" id="{C4926A07-8B7C-4CA5-A0FA-51DAB947E00E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4;p48">
              <a:extLst>
                <a:ext uri="{FF2B5EF4-FFF2-40B4-BE49-F238E27FC236}">
                  <a16:creationId xmlns:a16="http://schemas.microsoft.com/office/drawing/2014/main" id="{7D926DCE-3B0D-43B9-96D1-227D80F63098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5;p48">
              <a:extLst>
                <a:ext uri="{FF2B5EF4-FFF2-40B4-BE49-F238E27FC236}">
                  <a16:creationId xmlns:a16="http://schemas.microsoft.com/office/drawing/2014/main" id="{DA53E0DA-8FE2-4313-B4C5-4E1E52AC8F9C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6;p48">
              <a:extLst>
                <a:ext uri="{FF2B5EF4-FFF2-40B4-BE49-F238E27FC236}">
                  <a16:creationId xmlns:a16="http://schemas.microsoft.com/office/drawing/2014/main" id="{FBB12F20-980E-4A2B-86C6-D1870E27ECEB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8">
              <a:extLst>
                <a:ext uri="{FF2B5EF4-FFF2-40B4-BE49-F238E27FC236}">
                  <a16:creationId xmlns:a16="http://schemas.microsoft.com/office/drawing/2014/main" id="{F6A6D8A5-1AF4-4B4C-903E-40579288997C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8;p48">
              <a:extLst>
                <a:ext uri="{FF2B5EF4-FFF2-40B4-BE49-F238E27FC236}">
                  <a16:creationId xmlns:a16="http://schemas.microsoft.com/office/drawing/2014/main" id="{83EE9BCC-860D-43BB-9458-8F5E23233F0E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9;p48">
              <a:extLst>
                <a:ext uri="{FF2B5EF4-FFF2-40B4-BE49-F238E27FC236}">
                  <a16:creationId xmlns:a16="http://schemas.microsoft.com/office/drawing/2014/main" id="{55F41158-4469-4FDA-9EBF-EE31118AC550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0;p48">
              <a:extLst>
                <a:ext uri="{FF2B5EF4-FFF2-40B4-BE49-F238E27FC236}">
                  <a16:creationId xmlns:a16="http://schemas.microsoft.com/office/drawing/2014/main" id="{1CF58A64-0F55-4447-A91D-F05AC08E244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;p48">
              <a:extLst>
                <a:ext uri="{FF2B5EF4-FFF2-40B4-BE49-F238E27FC236}">
                  <a16:creationId xmlns:a16="http://schemas.microsoft.com/office/drawing/2014/main" id="{1C5332F5-981E-43D4-A79E-8C9EF98E8A2F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2;p48">
              <a:extLst>
                <a:ext uri="{FF2B5EF4-FFF2-40B4-BE49-F238E27FC236}">
                  <a16:creationId xmlns:a16="http://schemas.microsoft.com/office/drawing/2014/main" id="{BEA76250-BD95-4E38-8C1F-BFDFF287B77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3;p48">
              <a:extLst>
                <a:ext uri="{FF2B5EF4-FFF2-40B4-BE49-F238E27FC236}">
                  <a16:creationId xmlns:a16="http://schemas.microsoft.com/office/drawing/2014/main" id="{BADCEB8D-A22F-4228-A31A-0C2FD405B7EC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4;p48">
              <a:extLst>
                <a:ext uri="{FF2B5EF4-FFF2-40B4-BE49-F238E27FC236}">
                  <a16:creationId xmlns:a16="http://schemas.microsoft.com/office/drawing/2014/main" id="{B8C84DB9-B5F9-436F-9E00-8D585F280BFC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5;p48">
              <a:extLst>
                <a:ext uri="{FF2B5EF4-FFF2-40B4-BE49-F238E27FC236}">
                  <a16:creationId xmlns:a16="http://schemas.microsoft.com/office/drawing/2014/main" id="{6124FC0B-5B20-4142-9A59-948898E8DFF8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6;p48">
              <a:extLst>
                <a:ext uri="{FF2B5EF4-FFF2-40B4-BE49-F238E27FC236}">
                  <a16:creationId xmlns:a16="http://schemas.microsoft.com/office/drawing/2014/main" id="{FA15BF2D-E7DB-4BD8-AC0D-DDA1E4C0C172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7;p48">
              <a:extLst>
                <a:ext uri="{FF2B5EF4-FFF2-40B4-BE49-F238E27FC236}">
                  <a16:creationId xmlns:a16="http://schemas.microsoft.com/office/drawing/2014/main" id="{6FFE9497-D85C-4797-B678-36E1CDEF84A3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8;p48">
              <a:extLst>
                <a:ext uri="{FF2B5EF4-FFF2-40B4-BE49-F238E27FC236}">
                  <a16:creationId xmlns:a16="http://schemas.microsoft.com/office/drawing/2014/main" id="{E2FAB94B-15DD-42E0-8454-7D86A6278D33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9;p48">
              <a:extLst>
                <a:ext uri="{FF2B5EF4-FFF2-40B4-BE49-F238E27FC236}">
                  <a16:creationId xmlns:a16="http://schemas.microsoft.com/office/drawing/2014/main" id="{2B4D5C17-391F-42AD-B065-4F28696FB98F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00;p48">
              <a:extLst>
                <a:ext uri="{FF2B5EF4-FFF2-40B4-BE49-F238E27FC236}">
                  <a16:creationId xmlns:a16="http://schemas.microsoft.com/office/drawing/2014/main" id="{D3D8BCD5-724C-4409-A64C-9FAA0B8BF5EF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01;p48">
              <a:extLst>
                <a:ext uri="{FF2B5EF4-FFF2-40B4-BE49-F238E27FC236}">
                  <a16:creationId xmlns:a16="http://schemas.microsoft.com/office/drawing/2014/main" id="{CB0FCF32-AB07-45B0-AA01-937E2EB9F2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02;p48">
              <a:extLst>
                <a:ext uri="{FF2B5EF4-FFF2-40B4-BE49-F238E27FC236}">
                  <a16:creationId xmlns:a16="http://schemas.microsoft.com/office/drawing/2014/main" id="{830949A3-D333-4F74-B60B-27C3AF874292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03;p48">
              <a:extLst>
                <a:ext uri="{FF2B5EF4-FFF2-40B4-BE49-F238E27FC236}">
                  <a16:creationId xmlns:a16="http://schemas.microsoft.com/office/drawing/2014/main" id="{0CC2E8AC-E720-4556-9676-C5EE738FAFB8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04;p48">
              <a:extLst>
                <a:ext uri="{FF2B5EF4-FFF2-40B4-BE49-F238E27FC236}">
                  <a16:creationId xmlns:a16="http://schemas.microsoft.com/office/drawing/2014/main" id="{9DD6FC12-6F0C-43CC-BED8-1EE1C61210D0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05;p48">
              <a:extLst>
                <a:ext uri="{FF2B5EF4-FFF2-40B4-BE49-F238E27FC236}">
                  <a16:creationId xmlns:a16="http://schemas.microsoft.com/office/drawing/2014/main" id="{8FF91902-0288-46C2-A58D-02461E40CA78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06;p48">
              <a:extLst>
                <a:ext uri="{FF2B5EF4-FFF2-40B4-BE49-F238E27FC236}">
                  <a16:creationId xmlns:a16="http://schemas.microsoft.com/office/drawing/2014/main" id="{954081F2-76C4-44CE-89E6-E64A0A6DCE8E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07;p48">
              <a:extLst>
                <a:ext uri="{FF2B5EF4-FFF2-40B4-BE49-F238E27FC236}">
                  <a16:creationId xmlns:a16="http://schemas.microsoft.com/office/drawing/2014/main" id="{3C6E8965-4C38-4B5A-B19B-AD176D1DBBA2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08;p48">
              <a:extLst>
                <a:ext uri="{FF2B5EF4-FFF2-40B4-BE49-F238E27FC236}">
                  <a16:creationId xmlns:a16="http://schemas.microsoft.com/office/drawing/2014/main" id="{BAD74E04-BBFE-4627-A443-2FBB2738B399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09;p48">
              <a:extLst>
                <a:ext uri="{FF2B5EF4-FFF2-40B4-BE49-F238E27FC236}">
                  <a16:creationId xmlns:a16="http://schemas.microsoft.com/office/drawing/2014/main" id="{1036F944-63AB-4A11-97F3-0B82A34F6ACB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0;p48">
              <a:extLst>
                <a:ext uri="{FF2B5EF4-FFF2-40B4-BE49-F238E27FC236}">
                  <a16:creationId xmlns:a16="http://schemas.microsoft.com/office/drawing/2014/main" id="{CD4B09E2-33E5-4217-B378-B5FDB2E29561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1;p48">
              <a:extLst>
                <a:ext uri="{FF2B5EF4-FFF2-40B4-BE49-F238E27FC236}">
                  <a16:creationId xmlns:a16="http://schemas.microsoft.com/office/drawing/2014/main" id="{21468573-FAA0-43C7-AFCE-90F669A46650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2;p48">
              <a:extLst>
                <a:ext uri="{FF2B5EF4-FFF2-40B4-BE49-F238E27FC236}">
                  <a16:creationId xmlns:a16="http://schemas.microsoft.com/office/drawing/2014/main" id="{3FE9FE1C-74DF-49BA-ACB4-42C2A5D8EA02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3;p48">
              <a:extLst>
                <a:ext uri="{FF2B5EF4-FFF2-40B4-BE49-F238E27FC236}">
                  <a16:creationId xmlns:a16="http://schemas.microsoft.com/office/drawing/2014/main" id="{2273CE57-64BC-4E24-99E9-CD8C635FDC71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4;p48">
              <a:extLst>
                <a:ext uri="{FF2B5EF4-FFF2-40B4-BE49-F238E27FC236}">
                  <a16:creationId xmlns:a16="http://schemas.microsoft.com/office/drawing/2014/main" id="{D8E29CA6-EC69-407D-AD81-07E3FA4E966A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5;p48">
              <a:extLst>
                <a:ext uri="{FF2B5EF4-FFF2-40B4-BE49-F238E27FC236}">
                  <a16:creationId xmlns:a16="http://schemas.microsoft.com/office/drawing/2014/main" id="{CEB25774-05AA-4EF5-AC4C-F76C1C103DF9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;p48">
              <a:extLst>
                <a:ext uri="{FF2B5EF4-FFF2-40B4-BE49-F238E27FC236}">
                  <a16:creationId xmlns:a16="http://schemas.microsoft.com/office/drawing/2014/main" id="{6E3A8732-DD01-4A48-8C00-27F3979F9BDC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7;p48">
              <a:extLst>
                <a:ext uri="{FF2B5EF4-FFF2-40B4-BE49-F238E27FC236}">
                  <a16:creationId xmlns:a16="http://schemas.microsoft.com/office/drawing/2014/main" id="{1AD69D02-3F90-4733-A76B-D0B823C11FEC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8;p48">
              <a:extLst>
                <a:ext uri="{FF2B5EF4-FFF2-40B4-BE49-F238E27FC236}">
                  <a16:creationId xmlns:a16="http://schemas.microsoft.com/office/drawing/2014/main" id="{5E60E8A8-A895-4AA9-8C77-9869293F4172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9;p48">
              <a:extLst>
                <a:ext uri="{FF2B5EF4-FFF2-40B4-BE49-F238E27FC236}">
                  <a16:creationId xmlns:a16="http://schemas.microsoft.com/office/drawing/2014/main" id="{158FB51F-E610-4A86-9A51-F96C243672F0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20;p48">
              <a:extLst>
                <a:ext uri="{FF2B5EF4-FFF2-40B4-BE49-F238E27FC236}">
                  <a16:creationId xmlns:a16="http://schemas.microsoft.com/office/drawing/2014/main" id="{4EDEACF6-389B-42BC-A651-E86026BBBB27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21;p48">
              <a:extLst>
                <a:ext uri="{FF2B5EF4-FFF2-40B4-BE49-F238E27FC236}">
                  <a16:creationId xmlns:a16="http://schemas.microsoft.com/office/drawing/2014/main" id="{59A8E33C-3FC1-46F3-A2F9-3E055890585B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22;p48">
              <a:extLst>
                <a:ext uri="{FF2B5EF4-FFF2-40B4-BE49-F238E27FC236}">
                  <a16:creationId xmlns:a16="http://schemas.microsoft.com/office/drawing/2014/main" id="{449CE074-AAED-454F-ACA1-94B960E7026B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23;p48">
              <a:extLst>
                <a:ext uri="{FF2B5EF4-FFF2-40B4-BE49-F238E27FC236}">
                  <a16:creationId xmlns:a16="http://schemas.microsoft.com/office/drawing/2014/main" id="{4125B507-4D5E-4770-85B8-F98AF06B4AC3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24;p48">
              <a:extLst>
                <a:ext uri="{FF2B5EF4-FFF2-40B4-BE49-F238E27FC236}">
                  <a16:creationId xmlns:a16="http://schemas.microsoft.com/office/drawing/2014/main" id="{A4F54DAD-74CF-4883-8470-9580DD96323E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25;p48">
              <a:extLst>
                <a:ext uri="{FF2B5EF4-FFF2-40B4-BE49-F238E27FC236}">
                  <a16:creationId xmlns:a16="http://schemas.microsoft.com/office/drawing/2014/main" id="{524AD247-4253-4BF4-AE73-D5E5A6D74CED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26;p48">
              <a:extLst>
                <a:ext uri="{FF2B5EF4-FFF2-40B4-BE49-F238E27FC236}">
                  <a16:creationId xmlns:a16="http://schemas.microsoft.com/office/drawing/2014/main" id="{5B259C4B-CA16-43ED-AE2F-54F1EC1BC7E3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27;p48">
              <a:extLst>
                <a:ext uri="{FF2B5EF4-FFF2-40B4-BE49-F238E27FC236}">
                  <a16:creationId xmlns:a16="http://schemas.microsoft.com/office/drawing/2014/main" id="{9D586B02-5B44-4016-B867-81A7F702822B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28;p48">
              <a:extLst>
                <a:ext uri="{FF2B5EF4-FFF2-40B4-BE49-F238E27FC236}">
                  <a16:creationId xmlns:a16="http://schemas.microsoft.com/office/drawing/2014/main" id="{A3E2909E-0916-4178-BEC9-3DE59334564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29;p48">
              <a:extLst>
                <a:ext uri="{FF2B5EF4-FFF2-40B4-BE49-F238E27FC236}">
                  <a16:creationId xmlns:a16="http://schemas.microsoft.com/office/drawing/2014/main" id="{5272C2F7-4B5F-49FF-8613-01B4032A60F7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30;p48">
              <a:extLst>
                <a:ext uri="{FF2B5EF4-FFF2-40B4-BE49-F238E27FC236}">
                  <a16:creationId xmlns:a16="http://schemas.microsoft.com/office/drawing/2014/main" id="{15796D45-D1DB-4712-9355-2720A3886CD4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31;p48">
              <a:extLst>
                <a:ext uri="{FF2B5EF4-FFF2-40B4-BE49-F238E27FC236}">
                  <a16:creationId xmlns:a16="http://schemas.microsoft.com/office/drawing/2014/main" id="{55FD604A-88EB-4F99-B6AD-D838AB22597A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32;p48">
              <a:extLst>
                <a:ext uri="{FF2B5EF4-FFF2-40B4-BE49-F238E27FC236}">
                  <a16:creationId xmlns:a16="http://schemas.microsoft.com/office/drawing/2014/main" id="{343B4FCF-9AA5-47C7-9B2C-D6E5BABEEB2B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33;p48">
              <a:extLst>
                <a:ext uri="{FF2B5EF4-FFF2-40B4-BE49-F238E27FC236}">
                  <a16:creationId xmlns:a16="http://schemas.microsoft.com/office/drawing/2014/main" id="{5990C050-10BE-4283-980D-13E2FFF9DE2C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34;p48">
              <a:extLst>
                <a:ext uri="{FF2B5EF4-FFF2-40B4-BE49-F238E27FC236}">
                  <a16:creationId xmlns:a16="http://schemas.microsoft.com/office/drawing/2014/main" id="{DF762068-E6DE-4A82-A141-126B4EE181F0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35;p48">
              <a:extLst>
                <a:ext uri="{FF2B5EF4-FFF2-40B4-BE49-F238E27FC236}">
                  <a16:creationId xmlns:a16="http://schemas.microsoft.com/office/drawing/2014/main" id="{89B1DDE9-97EB-434D-8A63-E2DDAD055C2E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36;p48">
              <a:extLst>
                <a:ext uri="{FF2B5EF4-FFF2-40B4-BE49-F238E27FC236}">
                  <a16:creationId xmlns:a16="http://schemas.microsoft.com/office/drawing/2014/main" id="{D7AA5C59-4A12-4A45-9A2D-738AC1D47793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37;p48">
              <a:extLst>
                <a:ext uri="{FF2B5EF4-FFF2-40B4-BE49-F238E27FC236}">
                  <a16:creationId xmlns:a16="http://schemas.microsoft.com/office/drawing/2014/main" id="{1DCA3C48-BDAD-4B42-821B-A7D36197C404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38;p48">
              <a:extLst>
                <a:ext uri="{FF2B5EF4-FFF2-40B4-BE49-F238E27FC236}">
                  <a16:creationId xmlns:a16="http://schemas.microsoft.com/office/drawing/2014/main" id="{178D9BA7-0E8A-4B9B-9866-C48A0916754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39;p48">
              <a:extLst>
                <a:ext uri="{FF2B5EF4-FFF2-40B4-BE49-F238E27FC236}">
                  <a16:creationId xmlns:a16="http://schemas.microsoft.com/office/drawing/2014/main" id="{21F3AB58-79FD-4F22-89B4-ADAC9F1BA2D1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40;p48">
              <a:extLst>
                <a:ext uri="{FF2B5EF4-FFF2-40B4-BE49-F238E27FC236}">
                  <a16:creationId xmlns:a16="http://schemas.microsoft.com/office/drawing/2014/main" id="{54B160F5-1C28-44F5-951D-E8562917D4A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41;p48">
              <a:extLst>
                <a:ext uri="{FF2B5EF4-FFF2-40B4-BE49-F238E27FC236}">
                  <a16:creationId xmlns:a16="http://schemas.microsoft.com/office/drawing/2014/main" id="{04E3B2C6-8924-439E-8A93-7A2DFDFA345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42;p48">
              <a:extLst>
                <a:ext uri="{FF2B5EF4-FFF2-40B4-BE49-F238E27FC236}">
                  <a16:creationId xmlns:a16="http://schemas.microsoft.com/office/drawing/2014/main" id="{E4863321-0D15-43BB-893C-DE75C04E7926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43;p48">
              <a:extLst>
                <a:ext uri="{FF2B5EF4-FFF2-40B4-BE49-F238E27FC236}">
                  <a16:creationId xmlns:a16="http://schemas.microsoft.com/office/drawing/2014/main" id="{0012394E-42C5-4A9D-A121-DF58184427BE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44;p48">
              <a:extLst>
                <a:ext uri="{FF2B5EF4-FFF2-40B4-BE49-F238E27FC236}">
                  <a16:creationId xmlns:a16="http://schemas.microsoft.com/office/drawing/2014/main" id="{A3B8E234-8E71-4E2E-916A-90DFD31FF701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45;p48">
              <a:extLst>
                <a:ext uri="{FF2B5EF4-FFF2-40B4-BE49-F238E27FC236}">
                  <a16:creationId xmlns:a16="http://schemas.microsoft.com/office/drawing/2014/main" id="{06DD5071-5CE3-4357-8D8C-AAB710456863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46;p48">
              <a:extLst>
                <a:ext uri="{FF2B5EF4-FFF2-40B4-BE49-F238E27FC236}">
                  <a16:creationId xmlns:a16="http://schemas.microsoft.com/office/drawing/2014/main" id="{609E0725-6A68-4186-945B-5457A5DB2A7E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47;p48">
              <a:extLst>
                <a:ext uri="{FF2B5EF4-FFF2-40B4-BE49-F238E27FC236}">
                  <a16:creationId xmlns:a16="http://schemas.microsoft.com/office/drawing/2014/main" id="{28EB3FD9-3BC6-4130-838A-D286FEE3C57A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48;p48">
              <a:extLst>
                <a:ext uri="{FF2B5EF4-FFF2-40B4-BE49-F238E27FC236}">
                  <a16:creationId xmlns:a16="http://schemas.microsoft.com/office/drawing/2014/main" id="{79075828-E7B3-4288-B699-ABA6204E2271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49;p48">
              <a:extLst>
                <a:ext uri="{FF2B5EF4-FFF2-40B4-BE49-F238E27FC236}">
                  <a16:creationId xmlns:a16="http://schemas.microsoft.com/office/drawing/2014/main" id="{215E51B6-75D4-40E4-8A74-A2E9F14382F2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50;p48">
              <a:extLst>
                <a:ext uri="{FF2B5EF4-FFF2-40B4-BE49-F238E27FC236}">
                  <a16:creationId xmlns:a16="http://schemas.microsoft.com/office/drawing/2014/main" id="{518C8E78-96A7-4E98-A852-0D6025E2B1CC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51;p48">
              <a:extLst>
                <a:ext uri="{FF2B5EF4-FFF2-40B4-BE49-F238E27FC236}">
                  <a16:creationId xmlns:a16="http://schemas.microsoft.com/office/drawing/2014/main" id="{B8203F0A-0674-4815-97B2-E23FCA1F53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52;p48">
              <a:extLst>
                <a:ext uri="{FF2B5EF4-FFF2-40B4-BE49-F238E27FC236}">
                  <a16:creationId xmlns:a16="http://schemas.microsoft.com/office/drawing/2014/main" id="{74199350-A5BD-46E3-AFA1-7219680097A2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53;p48">
              <a:extLst>
                <a:ext uri="{FF2B5EF4-FFF2-40B4-BE49-F238E27FC236}">
                  <a16:creationId xmlns:a16="http://schemas.microsoft.com/office/drawing/2014/main" id="{549F7FF8-15F0-4430-927D-B3DA26E7508F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54;p48">
              <a:extLst>
                <a:ext uri="{FF2B5EF4-FFF2-40B4-BE49-F238E27FC236}">
                  <a16:creationId xmlns:a16="http://schemas.microsoft.com/office/drawing/2014/main" id="{C8800C7D-CCEF-41F6-8214-1FC780877FB6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55;p48">
              <a:extLst>
                <a:ext uri="{FF2B5EF4-FFF2-40B4-BE49-F238E27FC236}">
                  <a16:creationId xmlns:a16="http://schemas.microsoft.com/office/drawing/2014/main" id="{A805A354-3779-4E31-AB1D-6B2DA993272C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56;p48">
              <a:extLst>
                <a:ext uri="{FF2B5EF4-FFF2-40B4-BE49-F238E27FC236}">
                  <a16:creationId xmlns:a16="http://schemas.microsoft.com/office/drawing/2014/main" id="{B5CC838C-D97D-46BC-85DE-D20228B67BC3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57;p48">
              <a:extLst>
                <a:ext uri="{FF2B5EF4-FFF2-40B4-BE49-F238E27FC236}">
                  <a16:creationId xmlns:a16="http://schemas.microsoft.com/office/drawing/2014/main" id="{AA1F1A30-1285-4916-9FBD-F0F02461FA94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58;p48">
              <a:extLst>
                <a:ext uri="{FF2B5EF4-FFF2-40B4-BE49-F238E27FC236}">
                  <a16:creationId xmlns:a16="http://schemas.microsoft.com/office/drawing/2014/main" id="{FEC7A98F-90B4-41C9-ACA4-9E16B4E43623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59;p48">
              <a:extLst>
                <a:ext uri="{FF2B5EF4-FFF2-40B4-BE49-F238E27FC236}">
                  <a16:creationId xmlns:a16="http://schemas.microsoft.com/office/drawing/2014/main" id="{6BCA6404-C8CD-4684-B1A7-A6AB94B6B1D5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60;p48">
              <a:extLst>
                <a:ext uri="{FF2B5EF4-FFF2-40B4-BE49-F238E27FC236}">
                  <a16:creationId xmlns:a16="http://schemas.microsoft.com/office/drawing/2014/main" id="{AB087A4D-44FE-4F7C-A909-6919FF51DB23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61;p48">
              <a:extLst>
                <a:ext uri="{FF2B5EF4-FFF2-40B4-BE49-F238E27FC236}">
                  <a16:creationId xmlns:a16="http://schemas.microsoft.com/office/drawing/2014/main" id="{A654DE6E-DEEA-460E-8F3C-BDA903DEA80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62;p48">
              <a:extLst>
                <a:ext uri="{FF2B5EF4-FFF2-40B4-BE49-F238E27FC236}">
                  <a16:creationId xmlns:a16="http://schemas.microsoft.com/office/drawing/2014/main" id="{F6788027-52E5-4C09-9EC0-C63A49952CF4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63;p48">
              <a:extLst>
                <a:ext uri="{FF2B5EF4-FFF2-40B4-BE49-F238E27FC236}">
                  <a16:creationId xmlns:a16="http://schemas.microsoft.com/office/drawing/2014/main" id="{9B8511D0-B1E1-400B-806F-5F4FE0E25E66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64;p48">
              <a:extLst>
                <a:ext uri="{FF2B5EF4-FFF2-40B4-BE49-F238E27FC236}">
                  <a16:creationId xmlns:a16="http://schemas.microsoft.com/office/drawing/2014/main" id="{2F02C222-CCAA-4170-B248-F986B8486F48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65;p48">
              <a:extLst>
                <a:ext uri="{FF2B5EF4-FFF2-40B4-BE49-F238E27FC236}">
                  <a16:creationId xmlns:a16="http://schemas.microsoft.com/office/drawing/2014/main" id="{EB7FD1AF-F66C-4540-99EE-B92C83FF680D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66;p48">
              <a:extLst>
                <a:ext uri="{FF2B5EF4-FFF2-40B4-BE49-F238E27FC236}">
                  <a16:creationId xmlns:a16="http://schemas.microsoft.com/office/drawing/2014/main" id="{F8D04292-C468-4DC3-9887-566AF062ABD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67;p48">
              <a:extLst>
                <a:ext uri="{FF2B5EF4-FFF2-40B4-BE49-F238E27FC236}">
                  <a16:creationId xmlns:a16="http://schemas.microsoft.com/office/drawing/2014/main" id="{9B2E3AE8-05CA-4AE3-BC98-2FED628C4706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68;p48">
              <a:extLst>
                <a:ext uri="{FF2B5EF4-FFF2-40B4-BE49-F238E27FC236}">
                  <a16:creationId xmlns:a16="http://schemas.microsoft.com/office/drawing/2014/main" id="{78D8BB41-E64C-4450-B7C6-4BDDBB00A5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69;p48">
              <a:extLst>
                <a:ext uri="{FF2B5EF4-FFF2-40B4-BE49-F238E27FC236}">
                  <a16:creationId xmlns:a16="http://schemas.microsoft.com/office/drawing/2014/main" id="{2118F104-97CB-4742-9F1A-EFC80CF0B7AE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70;p48">
              <a:extLst>
                <a:ext uri="{FF2B5EF4-FFF2-40B4-BE49-F238E27FC236}">
                  <a16:creationId xmlns:a16="http://schemas.microsoft.com/office/drawing/2014/main" id="{2E434321-ECDE-4488-B61A-8797977F6D5D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71;p48">
              <a:extLst>
                <a:ext uri="{FF2B5EF4-FFF2-40B4-BE49-F238E27FC236}">
                  <a16:creationId xmlns:a16="http://schemas.microsoft.com/office/drawing/2014/main" id="{28FC050E-D891-4FF1-B5B2-C3CED5F3F76A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72;p48">
              <a:extLst>
                <a:ext uri="{FF2B5EF4-FFF2-40B4-BE49-F238E27FC236}">
                  <a16:creationId xmlns:a16="http://schemas.microsoft.com/office/drawing/2014/main" id="{74DE92E1-F7E4-4B7A-A95F-AC31F8B9494F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73;p48">
              <a:extLst>
                <a:ext uri="{FF2B5EF4-FFF2-40B4-BE49-F238E27FC236}">
                  <a16:creationId xmlns:a16="http://schemas.microsoft.com/office/drawing/2014/main" id="{1C5AA874-EC59-4B76-9505-0B0D37920F47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74;p48">
              <a:extLst>
                <a:ext uri="{FF2B5EF4-FFF2-40B4-BE49-F238E27FC236}">
                  <a16:creationId xmlns:a16="http://schemas.microsoft.com/office/drawing/2014/main" id="{BDE10133-6887-4463-B93E-2162733E46FF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75;p48">
              <a:extLst>
                <a:ext uri="{FF2B5EF4-FFF2-40B4-BE49-F238E27FC236}">
                  <a16:creationId xmlns:a16="http://schemas.microsoft.com/office/drawing/2014/main" id="{A49FE6D8-9220-44B0-847A-BACEA3439D5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76;p48">
              <a:extLst>
                <a:ext uri="{FF2B5EF4-FFF2-40B4-BE49-F238E27FC236}">
                  <a16:creationId xmlns:a16="http://schemas.microsoft.com/office/drawing/2014/main" id="{2017538F-71FD-4604-8AF2-59A2472129AC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77;p48">
              <a:extLst>
                <a:ext uri="{FF2B5EF4-FFF2-40B4-BE49-F238E27FC236}">
                  <a16:creationId xmlns:a16="http://schemas.microsoft.com/office/drawing/2014/main" id="{A0DE6DD5-50B5-4061-9ACC-238D096EAA4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78;p48">
              <a:extLst>
                <a:ext uri="{FF2B5EF4-FFF2-40B4-BE49-F238E27FC236}">
                  <a16:creationId xmlns:a16="http://schemas.microsoft.com/office/drawing/2014/main" id="{46C40F03-CCA7-42AF-9B70-0BE1301F5DE1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79;p48">
              <a:extLst>
                <a:ext uri="{FF2B5EF4-FFF2-40B4-BE49-F238E27FC236}">
                  <a16:creationId xmlns:a16="http://schemas.microsoft.com/office/drawing/2014/main" id="{75E2C578-B850-4330-AC74-9F8F82CB1561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80;p48">
              <a:extLst>
                <a:ext uri="{FF2B5EF4-FFF2-40B4-BE49-F238E27FC236}">
                  <a16:creationId xmlns:a16="http://schemas.microsoft.com/office/drawing/2014/main" id="{4A407047-4A95-4A42-8FA9-EAF6E06AFFAB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81;p48">
              <a:extLst>
                <a:ext uri="{FF2B5EF4-FFF2-40B4-BE49-F238E27FC236}">
                  <a16:creationId xmlns:a16="http://schemas.microsoft.com/office/drawing/2014/main" id="{20D25AA8-BACD-4D26-B02B-EC79F322FE93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82;p48">
              <a:extLst>
                <a:ext uri="{FF2B5EF4-FFF2-40B4-BE49-F238E27FC236}">
                  <a16:creationId xmlns:a16="http://schemas.microsoft.com/office/drawing/2014/main" id="{C1A1F89D-0AB9-4B88-AB4F-1665D88B0D7B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83;p48">
              <a:extLst>
                <a:ext uri="{FF2B5EF4-FFF2-40B4-BE49-F238E27FC236}">
                  <a16:creationId xmlns:a16="http://schemas.microsoft.com/office/drawing/2014/main" id="{E89587E2-E5AB-432C-A80D-9EAD10898CC8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84;p48">
              <a:extLst>
                <a:ext uri="{FF2B5EF4-FFF2-40B4-BE49-F238E27FC236}">
                  <a16:creationId xmlns:a16="http://schemas.microsoft.com/office/drawing/2014/main" id="{03389081-9604-4141-8C01-5C68FFE6348E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85;p48">
              <a:extLst>
                <a:ext uri="{FF2B5EF4-FFF2-40B4-BE49-F238E27FC236}">
                  <a16:creationId xmlns:a16="http://schemas.microsoft.com/office/drawing/2014/main" id="{203BCA7D-501C-4A4F-AC52-877FD9D7F115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86;p48">
              <a:extLst>
                <a:ext uri="{FF2B5EF4-FFF2-40B4-BE49-F238E27FC236}">
                  <a16:creationId xmlns:a16="http://schemas.microsoft.com/office/drawing/2014/main" id="{D53C796C-7353-48F5-9063-056D5AC9B7C1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87;p48">
              <a:extLst>
                <a:ext uri="{FF2B5EF4-FFF2-40B4-BE49-F238E27FC236}">
                  <a16:creationId xmlns:a16="http://schemas.microsoft.com/office/drawing/2014/main" id="{E2D84701-98A3-46FE-AA3A-E5A8958086B9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88;p48">
              <a:extLst>
                <a:ext uri="{FF2B5EF4-FFF2-40B4-BE49-F238E27FC236}">
                  <a16:creationId xmlns:a16="http://schemas.microsoft.com/office/drawing/2014/main" id="{85AA334A-768A-4DA6-9AD8-10ED5D1C308E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89;p48">
              <a:extLst>
                <a:ext uri="{FF2B5EF4-FFF2-40B4-BE49-F238E27FC236}">
                  <a16:creationId xmlns:a16="http://schemas.microsoft.com/office/drawing/2014/main" id="{B4811337-6918-4C3B-BB18-835FB3AC45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90;p48">
              <a:extLst>
                <a:ext uri="{FF2B5EF4-FFF2-40B4-BE49-F238E27FC236}">
                  <a16:creationId xmlns:a16="http://schemas.microsoft.com/office/drawing/2014/main" id="{BDA9FE65-119C-43F8-9B85-F929E3531E80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91;p48">
              <a:extLst>
                <a:ext uri="{FF2B5EF4-FFF2-40B4-BE49-F238E27FC236}">
                  <a16:creationId xmlns:a16="http://schemas.microsoft.com/office/drawing/2014/main" id="{AB248905-5D30-43AD-9CBD-624274D8E3BB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92;p48">
              <a:extLst>
                <a:ext uri="{FF2B5EF4-FFF2-40B4-BE49-F238E27FC236}">
                  <a16:creationId xmlns:a16="http://schemas.microsoft.com/office/drawing/2014/main" id="{55E9D982-2264-4130-8CFE-2A35F01097C9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93;p48">
              <a:extLst>
                <a:ext uri="{FF2B5EF4-FFF2-40B4-BE49-F238E27FC236}">
                  <a16:creationId xmlns:a16="http://schemas.microsoft.com/office/drawing/2014/main" id="{1152D6F8-E297-4AC4-B53F-F41A093131E7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94;p48">
              <a:extLst>
                <a:ext uri="{FF2B5EF4-FFF2-40B4-BE49-F238E27FC236}">
                  <a16:creationId xmlns:a16="http://schemas.microsoft.com/office/drawing/2014/main" id="{1E21A002-5CA3-4361-B89D-BCC599423EB3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95;p48">
              <a:extLst>
                <a:ext uri="{FF2B5EF4-FFF2-40B4-BE49-F238E27FC236}">
                  <a16:creationId xmlns:a16="http://schemas.microsoft.com/office/drawing/2014/main" id="{7B0201D2-03C0-466E-A2D3-B4D67BF940E9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96;p48">
              <a:extLst>
                <a:ext uri="{FF2B5EF4-FFF2-40B4-BE49-F238E27FC236}">
                  <a16:creationId xmlns:a16="http://schemas.microsoft.com/office/drawing/2014/main" id="{E394608A-5F20-4230-A0BE-38B3FB585D80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97;p48">
              <a:extLst>
                <a:ext uri="{FF2B5EF4-FFF2-40B4-BE49-F238E27FC236}">
                  <a16:creationId xmlns:a16="http://schemas.microsoft.com/office/drawing/2014/main" id="{9CE9B724-8231-4672-9412-D57E5BFEB871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98;p48">
              <a:extLst>
                <a:ext uri="{FF2B5EF4-FFF2-40B4-BE49-F238E27FC236}">
                  <a16:creationId xmlns:a16="http://schemas.microsoft.com/office/drawing/2014/main" id="{70DDC3CF-190D-4039-9412-60E1EF6CA874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99;p48">
              <a:extLst>
                <a:ext uri="{FF2B5EF4-FFF2-40B4-BE49-F238E27FC236}">
                  <a16:creationId xmlns:a16="http://schemas.microsoft.com/office/drawing/2014/main" id="{486AFC25-993A-4963-BD64-2EDBE37B4BA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00;p48">
              <a:extLst>
                <a:ext uri="{FF2B5EF4-FFF2-40B4-BE49-F238E27FC236}">
                  <a16:creationId xmlns:a16="http://schemas.microsoft.com/office/drawing/2014/main" id="{F6E0BF27-8E16-4AFB-91BB-37D1A6ADF4D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01;p48">
              <a:extLst>
                <a:ext uri="{FF2B5EF4-FFF2-40B4-BE49-F238E27FC236}">
                  <a16:creationId xmlns:a16="http://schemas.microsoft.com/office/drawing/2014/main" id="{A8209415-7E8C-40C1-BB16-4EC73E2A6E94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02;p48">
              <a:extLst>
                <a:ext uri="{FF2B5EF4-FFF2-40B4-BE49-F238E27FC236}">
                  <a16:creationId xmlns:a16="http://schemas.microsoft.com/office/drawing/2014/main" id="{BF0DA866-17ED-4057-AB5E-3C5B301ABBA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03;p48">
              <a:extLst>
                <a:ext uri="{FF2B5EF4-FFF2-40B4-BE49-F238E27FC236}">
                  <a16:creationId xmlns:a16="http://schemas.microsoft.com/office/drawing/2014/main" id="{654F18FA-D200-4A4F-A0F8-951FB537A26A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04;p48">
              <a:extLst>
                <a:ext uri="{FF2B5EF4-FFF2-40B4-BE49-F238E27FC236}">
                  <a16:creationId xmlns:a16="http://schemas.microsoft.com/office/drawing/2014/main" id="{0DF7B1B1-45C3-418A-9989-82E80C60384B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05;p48">
              <a:extLst>
                <a:ext uri="{FF2B5EF4-FFF2-40B4-BE49-F238E27FC236}">
                  <a16:creationId xmlns:a16="http://schemas.microsoft.com/office/drawing/2014/main" id="{E5C9774F-3E88-4976-824D-F4A1CC292D1D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06;p48">
              <a:extLst>
                <a:ext uri="{FF2B5EF4-FFF2-40B4-BE49-F238E27FC236}">
                  <a16:creationId xmlns:a16="http://schemas.microsoft.com/office/drawing/2014/main" id="{9FC486E8-7F5D-4265-B1A4-78B23812BAB0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07;p48">
              <a:extLst>
                <a:ext uri="{FF2B5EF4-FFF2-40B4-BE49-F238E27FC236}">
                  <a16:creationId xmlns:a16="http://schemas.microsoft.com/office/drawing/2014/main" id="{120175F7-188E-4B36-BF1F-81BA764DBB94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08;p48">
              <a:extLst>
                <a:ext uri="{FF2B5EF4-FFF2-40B4-BE49-F238E27FC236}">
                  <a16:creationId xmlns:a16="http://schemas.microsoft.com/office/drawing/2014/main" id="{3B12B4EF-5F47-404B-A90B-395966FACB98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09;p48">
              <a:extLst>
                <a:ext uri="{FF2B5EF4-FFF2-40B4-BE49-F238E27FC236}">
                  <a16:creationId xmlns:a16="http://schemas.microsoft.com/office/drawing/2014/main" id="{668BCC40-74DB-4F74-8971-4D6A090833D4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0D13BD3-3D61-4E2D-806D-18241FEBF508}"/>
              </a:ext>
            </a:extLst>
          </p:cNvPr>
          <p:cNvSpPr txBox="1">
            <a:spLocks/>
          </p:cNvSpPr>
          <p:nvPr/>
        </p:nvSpPr>
        <p:spPr>
          <a:xfrm>
            <a:off x="4781918" y="1820724"/>
            <a:ext cx="3346243" cy="1941283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2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45909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277;p45">
            <a:extLst>
              <a:ext uri="{FF2B5EF4-FFF2-40B4-BE49-F238E27FC236}">
                <a16:creationId xmlns:a16="http://schemas.microsoft.com/office/drawing/2014/main" id="{026B14E2-C8F2-4B1F-9338-610C6AF2CF8C}"/>
              </a:ext>
            </a:extLst>
          </p:cNvPr>
          <p:cNvSpPr/>
          <p:nvPr/>
        </p:nvSpPr>
        <p:spPr>
          <a:xfrm>
            <a:off x="1798320" y="611895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Title 1">
            <a:extLst>
              <a:ext uri="{FF2B5EF4-FFF2-40B4-BE49-F238E27FC236}">
                <a16:creationId xmlns:a16="http://schemas.microsoft.com/office/drawing/2014/main" id="{1F2222C5-2AC2-4D96-B61A-9CB3C89E1555}"/>
              </a:ext>
            </a:extLst>
          </p:cNvPr>
          <p:cNvSpPr txBox="1">
            <a:spLocks/>
          </p:cNvSpPr>
          <p:nvPr/>
        </p:nvSpPr>
        <p:spPr>
          <a:xfrm>
            <a:off x="2118360" y="609355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97" name="Google Shape;14784;p87">
            <a:extLst>
              <a:ext uri="{FF2B5EF4-FFF2-40B4-BE49-F238E27FC236}">
                <a16:creationId xmlns:a16="http://schemas.microsoft.com/office/drawing/2014/main" id="{1A3AFFD2-29DE-4841-8A2D-5EC05D91A680}"/>
              </a:ext>
            </a:extLst>
          </p:cNvPr>
          <p:cNvGrpSpPr/>
          <p:nvPr/>
        </p:nvGrpSpPr>
        <p:grpSpPr>
          <a:xfrm>
            <a:off x="1907184" y="616648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198" name="Google Shape;14785;p87">
              <a:extLst>
                <a:ext uri="{FF2B5EF4-FFF2-40B4-BE49-F238E27FC236}">
                  <a16:creationId xmlns:a16="http://schemas.microsoft.com/office/drawing/2014/main" id="{E407D67F-D1B2-4CC9-A510-A2B23FD1600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786;p87">
              <a:extLst>
                <a:ext uri="{FF2B5EF4-FFF2-40B4-BE49-F238E27FC236}">
                  <a16:creationId xmlns:a16="http://schemas.microsoft.com/office/drawing/2014/main" id="{D4273FC6-1A2F-4419-ABD6-9A3014DBAA77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14805;p87">
            <a:extLst>
              <a:ext uri="{FF2B5EF4-FFF2-40B4-BE49-F238E27FC236}">
                <a16:creationId xmlns:a16="http://schemas.microsoft.com/office/drawing/2014/main" id="{EDAB0009-ED94-4A7A-B057-B2D60A9A6240}"/>
              </a:ext>
            </a:extLst>
          </p:cNvPr>
          <p:cNvGrpSpPr/>
          <p:nvPr/>
        </p:nvGrpSpPr>
        <p:grpSpPr>
          <a:xfrm>
            <a:off x="7035203" y="617584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201" name="Google Shape;14806;p87">
              <a:extLst>
                <a:ext uri="{FF2B5EF4-FFF2-40B4-BE49-F238E27FC236}">
                  <a16:creationId xmlns:a16="http://schemas.microsoft.com/office/drawing/2014/main" id="{8C065596-17F7-4B16-A983-A624DFCD39F5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2" name="Google Shape;14807;p87">
              <a:extLst>
                <a:ext uri="{FF2B5EF4-FFF2-40B4-BE49-F238E27FC236}">
                  <a16:creationId xmlns:a16="http://schemas.microsoft.com/office/drawing/2014/main" id="{76C81B47-B49B-49C2-A5F5-76C6EC9207C4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3" name="Google Shape;14808;p87">
              <a:extLst>
                <a:ext uri="{FF2B5EF4-FFF2-40B4-BE49-F238E27FC236}">
                  <a16:creationId xmlns:a16="http://schemas.microsoft.com/office/drawing/2014/main" id="{043F9C64-D677-4BBA-8823-1653340CA50B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04" name="Google Shape;14809;p87">
              <a:extLst>
                <a:ext uri="{FF2B5EF4-FFF2-40B4-BE49-F238E27FC236}">
                  <a16:creationId xmlns:a16="http://schemas.microsoft.com/office/drawing/2014/main" id="{5B9C601B-75E4-4235-ADE8-3A9E345A3BF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Google Shape;263;p19">
            <a:extLst>
              <a:ext uri="{FF2B5EF4-FFF2-40B4-BE49-F238E27FC236}">
                <a16:creationId xmlns:a16="http://schemas.microsoft.com/office/drawing/2014/main" id="{4407201A-794F-4B4B-8768-9B314E5BB010}"/>
              </a:ext>
            </a:extLst>
          </p:cNvPr>
          <p:cNvSpPr/>
          <p:nvPr/>
        </p:nvSpPr>
        <p:spPr>
          <a:xfrm>
            <a:off x="1203833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264;p19">
            <a:extLst>
              <a:ext uri="{FF2B5EF4-FFF2-40B4-BE49-F238E27FC236}">
                <a16:creationId xmlns:a16="http://schemas.microsoft.com/office/drawing/2014/main" id="{5FEB40CB-0403-4CC5-B16B-DF74F0B6CCFC}"/>
              </a:ext>
            </a:extLst>
          </p:cNvPr>
          <p:cNvSpPr/>
          <p:nvPr/>
        </p:nvSpPr>
        <p:spPr>
          <a:xfrm>
            <a:off x="1231983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265;p19">
            <a:extLst>
              <a:ext uri="{FF2B5EF4-FFF2-40B4-BE49-F238E27FC236}">
                <a16:creationId xmlns:a16="http://schemas.microsoft.com/office/drawing/2014/main" id="{594C2FAD-122D-457D-A529-D0D7AA470CED}"/>
              </a:ext>
            </a:extLst>
          </p:cNvPr>
          <p:cNvSpPr/>
          <p:nvPr/>
        </p:nvSpPr>
        <p:spPr>
          <a:xfrm rot="10800000">
            <a:off x="2388005" y="-131214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266;p19">
            <a:extLst>
              <a:ext uri="{FF2B5EF4-FFF2-40B4-BE49-F238E27FC236}">
                <a16:creationId xmlns:a16="http://schemas.microsoft.com/office/drawing/2014/main" id="{0D29ED5E-AC4C-4F99-B38F-EFAF93A97981}"/>
              </a:ext>
            </a:extLst>
          </p:cNvPr>
          <p:cNvSpPr/>
          <p:nvPr/>
        </p:nvSpPr>
        <p:spPr>
          <a:xfrm rot="10800000">
            <a:off x="2191118" y="-1524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267;p19">
            <a:extLst>
              <a:ext uri="{FF2B5EF4-FFF2-40B4-BE49-F238E27FC236}">
                <a16:creationId xmlns:a16="http://schemas.microsoft.com/office/drawing/2014/main" id="{BC482755-B4EE-4F04-B7E8-84E5DB734641}"/>
              </a:ext>
            </a:extLst>
          </p:cNvPr>
          <p:cNvSpPr/>
          <p:nvPr/>
        </p:nvSpPr>
        <p:spPr>
          <a:xfrm rot="10800000">
            <a:off x="1909618" y="-1314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268;p19">
            <a:extLst>
              <a:ext uri="{FF2B5EF4-FFF2-40B4-BE49-F238E27FC236}">
                <a16:creationId xmlns:a16="http://schemas.microsoft.com/office/drawing/2014/main" id="{DD738145-E76C-472A-A8BB-483775A346B9}"/>
              </a:ext>
            </a:extLst>
          </p:cNvPr>
          <p:cNvSpPr/>
          <p:nvPr/>
        </p:nvSpPr>
        <p:spPr>
          <a:xfrm>
            <a:off x="12424135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269;p19">
            <a:extLst>
              <a:ext uri="{FF2B5EF4-FFF2-40B4-BE49-F238E27FC236}">
                <a16:creationId xmlns:a16="http://schemas.microsoft.com/office/drawing/2014/main" id="{9D9FEF87-1EBB-4A65-8FC3-45F28345A55D}"/>
              </a:ext>
            </a:extLst>
          </p:cNvPr>
          <p:cNvSpPr/>
          <p:nvPr/>
        </p:nvSpPr>
        <p:spPr>
          <a:xfrm flipH="1">
            <a:off x="12207735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270;p19">
            <a:extLst>
              <a:ext uri="{FF2B5EF4-FFF2-40B4-BE49-F238E27FC236}">
                <a16:creationId xmlns:a16="http://schemas.microsoft.com/office/drawing/2014/main" id="{2B76D8BB-44FF-4A85-91A6-39CAE5EE90BD}"/>
              </a:ext>
            </a:extLst>
          </p:cNvPr>
          <p:cNvSpPr/>
          <p:nvPr/>
        </p:nvSpPr>
        <p:spPr>
          <a:xfrm flipH="1">
            <a:off x="11926235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1474;p48">
            <a:extLst>
              <a:ext uri="{FF2B5EF4-FFF2-40B4-BE49-F238E27FC236}">
                <a16:creationId xmlns:a16="http://schemas.microsoft.com/office/drawing/2014/main" id="{D3178A1B-2C1A-45EB-9D12-B8BB476A9AEF}"/>
              </a:ext>
            </a:extLst>
          </p:cNvPr>
          <p:cNvGrpSpPr/>
          <p:nvPr/>
        </p:nvGrpSpPr>
        <p:grpSpPr>
          <a:xfrm>
            <a:off x="13029698" y="2718272"/>
            <a:ext cx="2353742" cy="1806866"/>
            <a:chOff x="4161595" y="1612682"/>
            <a:chExt cx="3892507" cy="2988110"/>
          </a:xfrm>
        </p:grpSpPr>
        <p:sp>
          <p:nvSpPr>
            <p:cNvPr id="411" name="Google Shape;1475;p48">
              <a:extLst>
                <a:ext uri="{FF2B5EF4-FFF2-40B4-BE49-F238E27FC236}">
                  <a16:creationId xmlns:a16="http://schemas.microsoft.com/office/drawing/2014/main" id="{31A32C9D-2F0D-45A8-9522-ED2F3D04A64F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476;p48">
              <a:extLst>
                <a:ext uri="{FF2B5EF4-FFF2-40B4-BE49-F238E27FC236}">
                  <a16:creationId xmlns:a16="http://schemas.microsoft.com/office/drawing/2014/main" id="{E97B47B7-7783-4DC9-A337-72E447A270BF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477;p48">
              <a:extLst>
                <a:ext uri="{FF2B5EF4-FFF2-40B4-BE49-F238E27FC236}">
                  <a16:creationId xmlns:a16="http://schemas.microsoft.com/office/drawing/2014/main" id="{B99F7361-019A-4ABF-96A8-F7C42EBA91BF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478;p48">
              <a:extLst>
                <a:ext uri="{FF2B5EF4-FFF2-40B4-BE49-F238E27FC236}">
                  <a16:creationId xmlns:a16="http://schemas.microsoft.com/office/drawing/2014/main" id="{55DD28EC-7B25-40C9-B5EF-958D7A88509D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479;p48">
              <a:extLst>
                <a:ext uri="{FF2B5EF4-FFF2-40B4-BE49-F238E27FC236}">
                  <a16:creationId xmlns:a16="http://schemas.microsoft.com/office/drawing/2014/main" id="{2CAE33DD-C833-40DF-AC29-9B9DC74BBF71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480;p48">
              <a:extLst>
                <a:ext uri="{FF2B5EF4-FFF2-40B4-BE49-F238E27FC236}">
                  <a16:creationId xmlns:a16="http://schemas.microsoft.com/office/drawing/2014/main" id="{19643594-0651-4401-BE02-4D8578D41E64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481;p48">
              <a:extLst>
                <a:ext uri="{FF2B5EF4-FFF2-40B4-BE49-F238E27FC236}">
                  <a16:creationId xmlns:a16="http://schemas.microsoft.com/office/drawing/2014/main" id="{9269E28B-9530-475C-850B-CA7F74E8FE20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482;p48">
              <a:extLst>
                <a:ext uri="{FF2B5EF4-FFF2-40B4-BE49-F238E27FC236}">
                  <a16:creationId xmlns:a16="http://schemas.microsoft.com/office/drawing/2014/main" id="{4170EEE7-119B-463A-9CE1-5DF6B0123700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483;p48">
              <a:extLst>
                <a:ext uri="{FF2B5EF4-FFF2-40B4-BE49-F238E27FC236}">
                  <a16:creationId xmlns:a16="http://schemas.microsoft.com/office/drawing/2014/main" id="{F211839D-FEC7-499B-BA3A-A6E5CE9926DD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484;p48">
              <a:extLst>
                <a:ext uri="{FF2B5EF4-FFF2-40B4-BE49-F238E27FC236}">
                  <a16:creationId xmlns:a16="http://schemas.microsoft.com/office/drawing/2014/main" id="{4DD42210-7229-46EE-998E-D326C282FE4B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485;p48">
              <a:extLst>
                <a:ext uri="{FF2B5EF4-FFF2-40B4-BE49-F238E27FC236}">
                  <a16:creationId xmlns:a16="http://schemas.microsoft.com/office/drawing/2014/main" id="{460A612E-49F7-463A-A823-0600EC657DB4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486;p48">
              <a:extLst>
                <a:ext uri="{FF2B5EF4-FFF2-40B4-BE49-F238E27FC236}">
                  <a16:creationId xmlns:a16="http://schemas.microsoft.com/office/drawing/2014/main" id="{96B01F39-A31B-4815-B9CD-3B63E91FFD3D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487;p48">
              <a:extLst>
                <a:ext uri="{FF2B5EF4-FFF2-40B4-BE49-F238E27FC236}">
                  <a16:creationId xmlns:a16="http://schemas.microsoft.com/office/drawing/2014/main" id="{6CAFD507-87DF-4469-B64D-E493981BCCA8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488;p48">
              <a:extLst>
                <a:ext uri="{FF2B5EF4-FFF2-40B4-BE49-F238E27FC236}">
                  <a16:creationId xmlns:a16="http://schemas.microsoft.com/office/drawing/2014/main" id="{90E48357-5ED6-4CF1-ABDD-936AEBFCECA9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489;p48">
              <a:extLst>
                <a:ext uri="{FF2B5EF4-FFF2-40B4-BE49-F238E27FC236}">
                  <a16:creationId xmlns:a16="http://schemas.microsoft.com/office/drawing/2014/main" id="{7D820F70-2F71-43DC-B5B0-6CCA6F70B83D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490;p48">
              <a:extLst>
                <a:ext uri="{FF2B5EF4-FFF2-40B4-BE49-F238E27FC236}">
                  <a16:creationId xmlns:a16="http://schemas.microsoft.com/office/drawing/2014/main" id="{F06190AA-9274-4414-99AF-AFEE3E6E8628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491;p48">
              <a:extLst>
                <a:ext uri="{FF2B5EF4-FFF2-40B4-BE49-F238E27FC236}">
                  <a16:creationId xmlns:a16="http://schemas.microsoft.com/office/drawing/2014/main" id="{47515BB9-8E6B-4703-AD34-0506B4BB3AFD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492;p48">
              <a:extLst>
                <a:ext uri="{FF2B5EF4-FFF2-40B4-BE49-F238E27FC236}">
                  <a16:creationId xmlns:a16="http://schemas.microsoft.com/office/drawing/2014/main" id="{9C3470E1-9BF8-4118-B8F4-AEC308516BFE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493;p48">
              <a:extLst>
                <a:ext uri="{FF2B5EF4-FFF2-40B4-BE49-F238E27FC236}">
                  <a16:creationId xmlns:a16="http://schemas.microsoft.com/office/drawing/2014/main" id="{A13D51A0-D51B-42CF-B761-682C36B09801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494;p48">
              <a:extLst>
                <a:ext uri="{FF2B5EF4-FFF2-40B4-BE49-F238E27FC236}">
                  <a16:creationId xmlns:a16="http://schemas.microsoft.com/office/drawing/2014/main" id="{F63505D8-85F3-4A37-B0B7-70BAB9C1018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495;p48">
              <a:extLst>
                <a:ext uri="{FF2B5EF4-FFF2-40B4-BE49-F238E27FC236}">
                  <a16:creationId xmlns:a16="http://schemas.microsoft.com/office/drawing/2014/main" id="{559DF006-E599-42B2-9767-59AA965BF220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496;p48">
              <a:extLst>
                <a:ext uri="{FF2B5EF4-FFF2-40B4-BE49-F238E27FC236}">
                  <a16:creationId xmlns:a16="http://schemas.microsoft.com/office/drawing/2014/main" id="{870BAE43-A2CB-459C-A382-E1A07177FEBE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497;p48">
              <a:extLst>
                <a:ext uri="{FF2B5EF4-FFF2-40B4-BE49-F238E27FC236}">
                  <a16:creationId xmlns:a16="http://schemas.microsoft.com/office/drawing/2014/main" id="{3261D857-9647-47E0-824E-63E403F232AD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498;p48">
              <a:extLst>
                <a:ext uri="{FF2B5EF4-FFF2-40B4-BE49-F238E27FC236}">
                  <a16:creationId xmlns:a16="http://schemas.microsoft.com/office/drawing/2014/main" id="{51DCC75A-A364-4C3A-96F2-C0BCC67FA355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499;p48">
              <a:extLst>
                <a:ext uri="{FF2B5EF4-FFF2-40B4-BE49-F238E27FC236}">
                  <a16:creationId xmlns:a16="http://schemas.microsoft.com/office/drawing/2014/main" id="{9F77368E-2547-4D16-86EA-BE05533DD291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500;p48">
              <a:extLst>
                <a:ext uri="{FF2B5EF4-FFF2-40B4-BE49-F238E27FC236}">
                  <a16:creationId xmlns:a16="http://schemas.microsoft.com/office/drawing/2014/main" id="{03D8DCC7-EF17-49B9-BC9E-F5E84B25ECFE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501;p48">
              <a:extLst>
                <a:ext uri="{FF2B5EF4-FFF2-40B4-BE49-F238E27FC236}">
                  <a16:creationId xmlns:a16="http://schemas.microsoft.com/office/drawing/2014/main" id="{176E5B6E-2129-43B8-A683-2AE36E48C914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502;p48">
              <a:extLst>
                <a:ext uri="{FF2B5EF4-FFF2-40B4-BE49-F238E27FC236}">
                  <a16:creationId xmlns:a16="http://schemas.microsoft.com/office/drawing/2014/main" id="{66DF595A-A1E0-48BA-9041-BB33B77125C9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503;p48">
              <a:extLst>
                <a:ext uri="{FF2B5EF4-FFF2-40B4-BE49-F238E27FC236}">
                  <a16:creationId xmlns:a16="http://schemas.microsoft.com/office/drawing/2014/main" id="{CBFF4114-C985-4675-9288-26795B7577F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504;p48">
              <a:extLst>
                <a:ext uri="{FF2B5EF4-FFF2-40B4-BE49-F238E27FC236}">
                  <a16:creationId xmlns:a16="http://schemas.microsoft.com/office/drawing/2014/main" id="{DD7ED184-D2E8-41D5-9A5A-20329B878828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505;p48">
              <a:extLst>
                <a:ext uri="{FF2B5EF4-FFF2-40B4-BE49-F238E27FC236}">
                  <a16:creationId xmlns:a16="http://schemas.microsoft.com/office/drawing/2014/main" id="{70227BCB-2BA0-4404-8D07-2A5FEBF3E72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506;p48">
              <a:extLst>
                <a:ext uri="{FF2B5EF4-FFF2-40B4-BE49-F238E27FC236}">
                  <a16:creationId xmlns:a16="http://schemas.microsoft.com/office/drawing/2014/main" id="{67CDC3DD-FC07-42F8-B2CF-E25921784FEC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507;p48">
              <a:extLst>
                <a:ext uri="{FF2B5EF4-FFF2-40B4-BE49-F238E27FC236}">
                  <a16:creationId xmlns:a16="http://schemas.microsoft.com/office/drawing/2014/main" id="{ADDD36FE-9FA9-42F1-AA6B-32E98971CE75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508;p48">
              <a:extLst>
                <a:ext uri="{FF2B5EF4-FFF2-40B4-BE49-F238E27FC236}">
                  <a16:creationId xmlns:a16="http://schemas.microsoft.com/office/drawing/2014/main" id="{CF72F62D-A350-4F7C-8742-5A6735B41E23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509;p48">
              <a:extLst>
                <a:ext uri="{FF2B5EF4-FFF2-40B4-BE49-F238E27FC236}">
                  <a16:creationId xmlns:a16="http://schemas.microsoft.com/office/drawing/2014/main" id="{CA23F76D-B0A2-420C-8219-CDC36E99E507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510;p48">
              <a:extLst>
                <a:ext uri="{FF2B5EF4-FFF2-40B4-BE49-F238E27FC236}">
                  <a16:creationId xmlns:a16="http://schemas.microsoft.com/office/drawing/2014/main" id="{44B4F566-8A41-4561-804B-10F8FB752BD9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511;p48">
              <a:extLst>
                <a:ext uri="{FF2B5EF4-FFF2-40B4-BE49-F238E27FC236}">
                  <a16:creationId xmlns:a16="http://schemas.microsoft.com/office/drawing/2014/main" id="{BB750A93-0490-4B68-B5C3-6B0BBB67F52E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512;p48">
              <a:extLst>
                <a:ext uri="{FF2B5EF4-FFF2-40B4-BE49-F238E27FC236}">
                  <a16:creationId xmlns:a16="http://schemas.microsoft.com/office/drawing/2014/main" id="{D968BC5E-7DEB-4849-A210-E615B9AF9FC5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513;p48">
              <a:extLst>
                <a:ext uri="{FF2B5EF4-FFF2-40B4-BE49-F238E27FC236}">
                  <a16:creationId xmlns:a16="http://schemas.microsoft.com/office/drawing/2014/main" id="{EBF2F6BA-C4BC-4EA4-8914-523AC6C17F0F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514;p48">
              <a:extLst>
                <a:ext uri="{FF2B5EF4-FFF2-40B4-BE49-F238E27FC236}">
                  <a16:creationId xmlns:a16="http://schemas.microsoft.com/office/drawing/2014/main" id="{06BCACD9-ADA2-41C7-9CE7-F48FEFEF80F5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515;p48">
              <a:extLst>
                <a:ext uri="{FF2B5EF4-FFF2-40B4-BE49-F238E27FC236}">
                  <a16:creationId xmlns:a16="http://schemas.microsoft.com/office/drawing/2014/main" id="{8E5FECDD-E65D-4B92-9AE8-2799C2CF90D1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16;p48">
              <a:extLst>
                <a:ext uri="{FF2B5EF4-FFF2-40B4-BE49-F238E27FC236}">
                  <a16:creationId xmlns:a16="http://schemas.microsoft.com/office/drawing/2014/main" id="{B76E5EDE-D4D4-4B3E-8AA8-4F3346090BC0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17;p48">
              <a:extLst>
                <a:ext uri="{FF2B5EF4-FFF2-40B4-BE49-F238E27FC236}">
                  <a16:creationId xmlns:a16="http://schemas.microsoft.com/office/drawing/2014/main" id="{77EDCB91-C63C-440E-A336-3C75C07F92A9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18;p48">
              <a:extLst>
                <a:ext uri="{FF2B5EF4-FFF2-40B4-BE49-F238E27FC236}">
                  <a16:creationId xmlns:a16="http://schemas.microsoft.com/office/drawing/2014/main" id="{A49B1E6D-1E63-4FD5-A18A-D723D1FBEBDA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19;p48">
              <a:extLst>
                <a:ext uri="{FF2B5EF4-FFF2-40B4-BE49-F238E27FC236}">
                  <a16:creationId xmlns:a16="http://schemas.microsoft.com/office/drawing/2014/main" id="{69F509E3-A112-49AB-8E23-E05CC0BA2748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20;p48">
              <a:extLst>
                <a:ext uri="{FF2B5EF4-FFF2-40B4-BE49-F238E27FC236}">
                  <a16:creationId xmlns:a16="http://schemas.microsoft.com/office/drawing/2014/main" id="{0CED0EB5-DA36-47A8-9C26-8F08B99B079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521;p48">
              <a:extLst>
                <a:ext uri="{FF2B5EF4-FFF2-40B4-BE49-F238E27FC236}">
                  <a16:creationId xmlns:a16="http://schemas.microsoft.com/office/drawing/2014/main" id="{120FA51B-0AF3-47CB-B05B-20105E4581D2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522;p48">
              <a:extLst>
                <a:ext uri="{FF2B5EF4-FFF2-40B4-BE49-F238E27FC236}">
                  <a16:creationId xmlns:a16="http://schemas.microsoft.com/office/drawing/2014/main" id="{5CFCF3BB-144F-40BC-A348-4007B6F8C62A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523;p48">
              <a:extLst>
                <a:ext uri="{FF2B5EF4-FFF2-40B4-BE49-F238E27FC236}">
                  <a16:creationId xmlns:a16="http://schemas.microsoft.com/office/drawing/2014/main" id="{DB5EC46D-DB2B-4D78-B9DC-9E15C7495642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524;p48">
              <a:extLst>
                <a:ext uri="{FF2B5EF4-FFF2-40B4-BE49-F238E27FC236}">
                  <a16:creationId xmlns:a16="http://schemas.microsoft.com/office/drawing/2014/main" id="{2A7D1D00-128B-4AD7-851B-F0639ACEC3BC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525;p48">
              <a:extLst>
                <a:ext uri="{FF2B5EF4-FFF2-40B4-BE49-F238E27FC236}">
                  <a16:creationId xmlns:a16="http://schemas.microsoft.com/office/drawing/2014/main" id="{882C14A5-9009-4D35-AD1E-BFD7288A026A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526;p48">
              <a:extLst>
                <a:ext uri="{FF2B5EF4-FFF2-40B4-BE49-F238E27FC236}">
                  <a16:creationId xmlns:a16="http://schemas.microsoft.com/office/drawing/2014/main" id="{4AC37E99-739A-4098-B68C-C9108B50F6E6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527;p48">
              <a:extLst>
                <a:ext uri="{FF2B5EF4-FFF2-40B4-BE49-F238E27FC236}">
                  <a16:creationId xmlns:a16="http://schemas.microsoft.com/office/drawing/2014/main" id="{24CD433D-09B2-4DC1-B16D-07A84C1D6EC4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528;p48">
              <a:extLst>
                <a:ext uri="{FF2B5EF4-FFF2-40B4-BE49-F238E27FC236}">
                  <a16:creationId xmlns:a16="http://schemas.microsoft.com/office/drawing/2014/main" id="{FD81E0A8-A00B-4103-9058-F5DDE223CACA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529;p48">
              <a:extLst>
                <a:ext uri="{FF2B5EF4-FFF2-40B4-BE49-F238E27FC236}">
                  <a16:creationId xmlns:a16="http://schemas.microsoft.com/office/drawing/2014/main" id="{A3F667F4-B498-4708-BFAE-AB6A5606040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530;p48">
              <a:extLst>
                <a:ext uri="{FF2B5EF4-FFF2-40B4-BE49-F238E27FC236}">
                  <a16:creationId xmlns:a16="http://schemas.microsoft.com/office/drawing/2014/main" id="{B79EADAB-6057-4C54-8430-AFEF74FD4F40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531;p48">
              <a:extLst>
                <a:ext uri="{FF2B5EF4-FFF2-40B4-BE49-F238E27FC236}">
                  <a16:creationId xmlns:a16="http://schemas.microsoft.com/office/drawing/2014/main" id="{94AD9A0A-3DDD-4210-9203-7B5896D5BF83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532;p48">
              <a:extLst>
                <a:ext uri="{FF2B5EF4-FFF2-40B4-BE49-F238E27FC236}">
                  <a16:creationId xmlns:a16="http://schemas.microsoft.com/office/drawing/2014/main" id="{7158AD6E-ADFD-4356-BC52-B33D6711D32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533;p48">
              <a:extLst>
                <a:ext uri="{FF2B5EF4-FFF2-40B4-BE49-F238E27FC236}">
                  <a16:creationId xmlns:a16="http://schemas.microsoft.com/office/drawing/2014/main" id="{066D704F-09F4-44E8-92A5-0C690E0E88DB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534;p48">
              <a:extLst>
                <a:ext uri="{FF2B5EF4-FFF2-40B4-BE49-F238E27FC236}">
                  <a16:creationId xmlns:a16="http://schemas.microsoft.com/office/drawing/2014/main" id="{365F695C-74F8-4094-9F83-FAFE4AE6AC55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535;p48">
              <a:extLst>
                <a:ext uri="{FF2B5EF4-FFF2-40B4-BE49-F238E27FC236}">
                  <a16:creationId xmlns:a16="http://schemas.microsoft.com/office/drawing/2014/main" id="{071BB941-AB32-4BBB-9FBE-C2C25265A438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536;p48">
              <a:extLst>
                <a:ext uri="{FF2B5EF4-FFF2-40B4-BE49-F238E27FC236}">
                  <a16:creationId xmlns:a16="http://schemas.microsoft.com/office/drawing/2014/main" id="{7C55BD05-9B45-43CD-8637-9368D9FA1E5E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537;p48">
              <a:extLst>
                <a:ext uri="{FF2B5EF4-FFF2-40B4-BE49-F238E27FC236}">
                  <a16:creationId xmlns:a16="http://schemas.microsoft.com/office/drawing/2014/main" id="{A071D0E0-83F6-4DFA-8437-00156BED626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538;p48">
              <a:extLst>
                <a:ext uri="{FF2B5EF4-FFF2-40B4-BE49-F238E27FC236}">
                  <a16:creationId xmlns:a16="http://schemas.microsoft.com/office/drawing/2014/main" id="{62E7F29B-13D4-4FE6-990C-00B8DC8CB51C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539;p48">
              <a:extLst>
                <a:ext uri="{FF2B5EF4-FFF2-40B4-BE49-F238E27FC236}">
                  <a16:creationId xmlns:a16="http://schemas.microsoft.com/office/drawing/2014/main" id="{4EF66B02-45DF-46AD-A0BF-D6DDC1820235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40;p48">
              <a:extLst>
                <a:ext uri="{FF2B5EF4-FFF2-40B4-BE49-F238E27FC236}">
                  <a16:creationId xmlns:a16="http://schemas.microsoft.com/office/drawing/2014/main" id="{344A27A2-DBFC-472B-A2EC-9489BAD71C66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41;p48">
              <a:extLst>
                <a:ext uri="{FF2B5EF4-FFF2-40B4-BE49-F238E27FC236}">
                  <a16:creationId xmlns:a16="http://schemas.microsoft.com/office/drawing/2014/main" id="{6D7DC2AB-D699-44A4-80A5-CE131278E54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542;p48">
              <a:extLst>
                <a:ext uri="{FF2B5EF4-FFF2-40B4-BE49-F238E27FC236}">
                  <a16:creationId xmlns:a16="http://schemas.microsoft.com/office/drawing/2014/main" id="{BD6960F4-D4BE-4041-8102-7230021DD043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543;p48">
              <a:extLst>
                <a:ext uri="{FF2B5EF4-FFF2-40B4-BE49-F238E27FC236}">
                  <a16:creationId xmlns:a16="http://schemas.microsoft.com/office/drawing/2014/main" id="{456C00E3-32A6-4506-A56E-B40EAE3E788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44;p48">
              <a:extLst>
                <a:ext uri="{FF2B5EF4-FFF2-40B4-BE49-F238E27FC236}">
                  <a16:creationId xmlns:a16="http://schemas.microsoft.com/office/drawing/2014/main" id="{B7965125-79F6-4C1E-8038-571AF1AB072C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45;p48">
              <a:extLst>
                <a:ext uri="{FF2B5EF4-FFF2-40B4-BE49-F238E27FC236}">
                  <a16:creationId xmlns:a16="http://schemas.microsoft.com/office/drawing/2014/main" id="{0965DF0C-875A-422A-BAA5-F1259FE2536A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46;p48">
              <a:extLst>
                <a:ext uri="{FF2B5EF4-FFF2-40B4-BE49-F238E27FC236}">
                  <a16:creationId xmlns:a16="http://schemas.microsoft.com/office/drawing/2014/main" id="{B6AFDEA0-CF88-4D2E-B9B5-FB3FD8EB509A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47;p48">
              <a:extLst>
                <a:ext uri="{FF2B5EF4-FFF2-40B4-BE49-F238E27FC236}">
                  <a16:creationId xmlns:a16="http://schemas.microsoft.com/office/drawing/2014/main" id="{4EEA0441-C4CA-4FF4-9121-B084B753FA16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48;p48">
              <a:extLst>
                <a:ext uri="{FF2B5EF4-FFF2-40B4-BE49-F238E27FC236}">
                  <a16:creationId xmlns:a16="http://schemas.microsoft.com/office/drawing/2014/main" id="{F56DB7CA-75A3-41D2-B0A1-07CC64ED734F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49;p48">
              <a:extLst>
                <a:ext uri="{FF2B5EF4-FFF2-40B4-BE49-F238E27FC236}">
                  <a16:creationId xmlns:a16="http://schemas.microsoft.com/office/drawing/2014/main" id="{5C665FF1-8064-42B2-A840-0680FCB3CC44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50;p48">
              <a:extLst>
                <a:ext uri="{FF2B5EF4-FFF2-40B4-BE49-F238E27FC236}">
                  <a16:creationId xmlns:a16="http://schemas.microsoft.com/office/drawing/2014/main" id="{D4C050A8-92D3-4439-A4FB-D092C58EE450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51;p48">
              <a:extLst>
                <a:ext uri="{FF2B5EF4-FFF2-40B4-BE49-F238E27FC236}">
                  <a16:creationId xmlns:a16="http://schemas.microsoft.com/office/drawing/2014/main" id="{248E70C5-C241-4979-AE0C-A372CFC301DB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52;p48">
              <a:extLst>
                <a:ext uri="{FF2B5EF4-FFF2-40B4-BE49-F238E27FC236}">
                  <a16:creationId xmlns:a16="http://schemas.microsoft.com/office/drawing/2014/main" id="{93738F1D-BABD-4225-97B6-14906107733B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53;p48">
              <a:extLst>
                <a:ext uri="{FF2B5EF4-FFF2-40B4-BE49-F238E27FC236}">
                  <a16:creationId xmlns:a16="http://schemas.microsoft.com/office/drawing/2014/main" id="{FBEC66E1-4C98-40D5-AEE9-698C2547C4C1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54;p48">
              <a:extLst>
                <a:ext uri="{FF2B5EF4-FFF2-40B4-BE49-F238E27FC236}">
                  <a16:creationId xmlns:a16="http://schemas.microsoft.com/office/drawing/2014/main" id="{FF134D91-3320-46AD-A4F6-3E0CB7BD870E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55;p48">
              <a:extLst>
                <a:ext uri="{FF2B5EF4-FFF2-40B4-BE49-F238E27FC236}">
                  <a16:creationId xmlns:a16="http://schemas.microsoft.com/office/drawing/2014/main" id="{35C8438B-F737-40FA-A39A-4EC394A0D587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56;p48">
              <a:extLst>
                <a:ext uri="{FF2B5EF4-FFF2-40B4-BE49-F238E27FC236}">
                  <a16:creationId xmlns:a16="http://schemas.microsoft.com/office/drawing/2014/main" id="{831ACBEB-D4B1-4315-8A42-F694B38D926C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57;p48">
              <a:extLst>
                <a:ext uri="{FF2B5EF4-FFF2-40B4-BE49-F238E27FC236}">
                  <a16:creationId xmlns:a16="http://schemas.microsoft.com/office/drawing/2014/main" id="{46E95E96-5D2C-4140-A126-8E4C121C4128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58;p48">
              <a:extLst>
                <a:ext uri="{FF2B5EF4-FFF2-40B4-BE49-F238E27FC236}">
                  <a16:creationId xmlns:a16="http://schemas.microsoft.com/office/drawing/2014/main" id="{A821E921-1A00-4207-84B5-75D1FE82E112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559;p48">
              <a:extLst>
                <a:ext uri="{FF2B5EF4-FFF2-40B4-BE49-F238E27FC236}">
                  <a16:creationId xmlns:a16="http://schemas.microsoft.com/office/drawing/2014/main" id="{9EE3C089-081D-4051-9A21-0FD601036DA2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560;p48">
              <a:extLst>
                <a:ext uri="{FF2B5EF4-FFF2-40B4-BE49-F238E27FC236}">
                  <a16:creationId xmlns:a16="http://schemas.microsoft.com/office/drawing/2014/main" id="{54E0B9A5-FA44-454B-9091-1E3BC4A50A9B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61;p48">
              <a:extLst>
                <a:ext uri="{FF2B5EF4-FFF2-40B4-BE49-F238E27FC236}">
                  <a16:creationId xmlns:a16="http://schemas.microsoft.com/office/drawing/2014/main" id="{90E10C37-0AF9-49F0-86C0-4A2B11DAA28B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62;p48">
              <a:extLst>
                <a:ext uri="{FF2B5EF4-FFF2-40B4-BE49-F238E27FC236}">
                  <a16:creationId xmlns:a16="http://schemas.microsoft.com/office/drawing/2014/main" id="{68E0CDBF-14B7-4FAF-850B-96B5AFF4FA7C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63;p48">
              <a:extLst>
                <a:ext uri="{FF2B5EF4-FFF2-40B4-BE49-F238E27FC236}">
                  <a16:creationId xmlns:a16="http://schemas.microsoft.com/office/drawing/2014/main" id="{F9D891BF-84F2-4DF2-B8CB-9DD7C8A6360B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64;p48">
              <a:extLst>
                <a:ext uri="{FF2B5EF4-FFF2-40B4-BE49-F238E27FC236}">
                  <a16:creationId xmlns:a16="http://schemas.microsoft.com/office/drawing/2014/main" id="{39756DC1-3C48-40BF-8088-584F1384725D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65;p48">
              <a:extLst>
                <a:ext uri="{FF2B5EF4-FFF2-40B4-BE49-F238E27FC236}">
                  <a16:creationId xmlns:a16="http://schemas.microsoft.com/office/drawing/2014/main" id="{3FF85BF9-449F-44CC-8C78-21E9B6BCEB56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66;p48">
              <a:extLst>
                <a:ext uri="{FF2B5EF4-FFF2-40B4-BE49-F238E27FC236}">
                  <a16:creationId xmlns:a16="http://schemas.microsoft.com/office/drawing/2014/main" id="{E692B468-9658-4CAB-A846-2EC773483F5D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67;p48">
              <a:extLst>
                <a:ext uri="{FF2B5EF4-FFF2-40B4-BE49-F238E27FC236}">
                  <a16:creationId xmlns:a16="http://schemas.microsoft.com/office/drawing/2014/main" id="{1E51D4DC-A110-48B1-9DAF-01AB549C5719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68;p48">
              <a:extLst>
                <a:ext uri="{FF2B5EF4-FFF2-40B4-BE49-F238E27FC236}">
                  <a16:creationId xmlns:a16="http://schemas.microsoft.com/office/drawing/2014/main" id="{79DC8B64-5577-4BE7-894F-57192DAC7612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69;p48">
              <a:extLst>
                <a:ext uri="{FF2B5EF4-FFF2-40B4-BE49-F238E27FC236}">
                  <a16:creationId xmlns:a16="http://schemas.microsoft.com/office/drawing/2014/main" id="{6F55E215-F1DB-4628-BC85-AB940BC6BBC4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70;p48">
              <a:extLst>
                <a:ext uri="{FF2B5EF4-FFF2-40B4-BE49-F238E27FC236}">
                  <a16:creationId xmlns:a16="http://schemas.microsoft.com/office/drawing/2014/main" id="{51EACF7B-2B8E-42ED-8CCC-4D3B52C47C74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71;p48">
              <a:extLst>
                <a:ext uri="{FF2B5EF4-FFF2-40B4-BE49-F238E27FC236}">
                  <a16:creationId xmlns:a16="http://schemas.microsoft.com/office/drawing/2014/main" id="{F5FE62A6-E582-42EB-9349-297BDDFB6F6D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72;p48">
              <a:extLst>
                <a:ext uri="{FF2B5EF4-FFF2-40B4-BE49-F238E27FC236}">
                  <a16:creationId xmlns:a16="http://schemas.microsoft.com/office/drawing/2014/main" id="{60F2E466-735B-4BD5-81E7-4233C4E26DC6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73;p48">
              <a:extLst>
                <a:ext uri="{FF2B5EF4-FFF2-40B4-BE49-F238E27FC236}">
                  <a16:creationId xmlns:a16="http://schemas.microsoft.com/office/drawing/2014/main" id="{2CA28D2E-5798-4451-A316-7B7ED74E4AC4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74;p48">
              <a:extLst>
                <a:ext uri="{FF2B5EF4-FFF2-40B4-BE49-F238E27FC236}">
                  <a16:creationId xmlns:a16="http://schemas.microsoft.com/office/drawing/2014/main" id="{91D7B971-D7B0-4CBC-A7C1-891A9AEE8342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75;p48">
              <a:extLst>
                <a:ext uri="{FF2B5EF4-FFF2-40B4-BE49-F238E27FC236}">
                  <a16:creationId xmlns:a16="http://schemas.microsoft.com/office/drawing/2014/main" id="{36AC3C11-4FFE-4620-9840-82DF7D9DAFBB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76;p48">
              <a:extLst>
                <a:ext uri="{FF2B5EF4-FFF2-40B4-BE49-F238E27FC236}">
                  <a16:creationId xmlns:a16="http://schemas.microsoft.com/office/drawing/2014/main" id="{6D5490EC-3C49-4868-B94D-031C4D5AE4EB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77;p48">
              <a:extLst>
                <a:ext uri="{FF2B5EF4-FFF2-40B4-BE49-F238E27FC236}">
                  <a16:creationId xmlns:a16="http://schemas.microsoft.com/office/drawing/2014/main" id="{F023C129-4FF9-422A-B0D6-DE8B880A84BF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78;p48">
              <a:extLst>
                <a:ext uri="{FF2B5EF4-FFF2-40B4-BE49-F238E27FC236}">
                  <a16:creationId xmlns:a16="http://schemas.microsoft.com/office/drawing/2014/main" id="{350CD866-41C7-48BF-91C2-1300848E21EC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79;p48">
              <a:extLst>
                <a:ext uri="{FF2B5EF4-FFF2-40B4-BE49-F238E27FC236}">
                  <a16:creationId xmlns:a16="http://schemas.microsoft.com/office/drawing/2014/main" id="{ACD0A32E-517C-4B73-9487-3F01B6F862E5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580;p48">
              <a:extLst>
                <a:ext uri="{FF2B5EF4-FFF2-40B4-BE49-F238E27FC236}">
                  <a16:creationId xmlns:a16="http://schemas.microsoft.com/office/drawing/2014/main" id="{E320A29B-6F03-4171-8F4A-CD5FB02683D5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581;p48">
              <a:extLst>
                <a:ext uri="{FF2B5EF4-FFF2-40B4-BE49-F238E27FC236}">
                  <a16:creationId xmlns:a16="http://schemas.microsoft.com/office/drawing/2014/main" id="{B2313EF2-D6D5-46FF-A7E4-3C3E3BC365BF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82;p48">
              <a:extLst>
                <a:ext uri="{FF2B5EF4-FFF2-40B4-BE49-F238E27FC236}">
                  <a16:creationId xmlns:a16="http://schemas.microsoft.com/office/drawing/2014/main" id="{C8791DB4-F24D-4EFC-AC3B-FA60AA020FAE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83;p48">
              <a:extLst>
                <a:ext uri="{FF2B5EF4-FFF2-40B4-BE49-F238E27FC236}">
                  <a16:creationId xmlns:a16="http://schemas.microsoft.com/office/drawing/2014/main" id="{0E85A83E-14B2-44B5-9881-1F0530B57264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84;p48">
              <a:extLst>
                <a:ext uri="{FF2B5EF4-FFF2-40B4-BE49-F238E27FC236}">
                  <a16:creationId xmlns:a16="http://schemas.microsoft.com/office/drawing/2014/main" id="{D028293B-85F9-4D54-8D32-807613849AE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85;p48">
              <a:extLst>
                <a:ext uri="{FF2B5EF4-FFF2-40B4-BE49-F238E27FC236}">
                  <a16:creationId xmlns:a16="http://schemas.microsoft.com/office/drawing/2014/main" id="{1D53C23B-CB10-4658-B438-E51657CB00D4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86;p48">
              <a:extLst>
                <a:ext uri="{FF2B5EF4-FFF2-40B4-BE49-F238E27FC236}">
                  <a16:creationId xmlns:a16="http://schemas.microsoft.com/office/drawing/2014/main" id="{44119D5F-540C-4A4C-A1AE-6805786CE730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87;p48">
              <a:extLst>
                <a:ext uri="{FF2B5EF4-FFF2-40B4-BE49-F238E27FC236}">
                  <a16:creationId xmlns:a16="http://schemas.microsoft.com/office/drawing/2014/main" id="{32D761A9-D600-4EBE-BCDB-8A58514B421F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88;p48">
              <a:extLst>
                <a:ext uri="{FF2B5EF4-FFF2-40B4-BE49-F238E27FC236}">
                  <a16:creationId xmlns:a16="http://schemas.microsoft.com/office/drawing/2014/main" id="{05FC0BEC-8A7E-4011-B444-9692EB975493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89;p48">
              <a:extLst>
                <a:ext uri="{FF2B5EF4-FFF2-40B4-BE49-F238E27FC236}">
                  <a16:creationId xmlns:a16="http://schemas.microsoft.com/office/drawing/2014/main" id="{7E8DD8A5-B82C-46E0-8235-CD822900838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90;p48">
              <a:extLst>
                <a:ext uri="{FF2B5EF4-FFF2-40B4-BE49-F238E27FC236}">
                  <a16:creationId xmlns:a16="http://schemas.microsoft.com/office/drawing/2014/main" id="{F12114CE-22F3-43BD-867A-E01AAD0676CE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91;p48">
              <a:extLst>
                <a:ext uri="{FF2B5EF4-FFF2-40B4-BE49-F238E27FC236}">
                  <a16:creationId xmlns:a16="http://schemas.microsoft.com/office/drawing/2014/main" id="{91848146-D686-47F4-A8B4-BE85489309EC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92;p48">
              <a:extLst>
                <a:ext uri="{FF2B5EF4-FFF2-40B4-BE49-F238E27FC236}">
                  <a16:creationId xmlns:a16="http://schemas.microsoft.com/office/drawing/2014/main" id="{13B85CEE-9507-4957-A162-E544C839A44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93;p48">
              <a:extLst>
                <a:ext uri="{FF2B5EF4-FFF2-40B4-BE49-F238E27FC236}">
                  <a16:creationId xmlns:a16="http://schemas.microsoft.com/office/drawing/2014/main" id="{B33FA57F-E247-45FB-AD3B-61D8BBB6DF2C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94;p48">
              <a:extLst>
                <a:ext uri="{FF2B5EF4-FFF2-40B4-BE49-F238E27FC236}">
                  <a16:creationId xmlns:a16="http://schemas.microsoft.com/office/drawing/2014/main" id="{8A3F5F3E-47BD-422C-A02A-A6815E9AAE6C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95;p48">
              <a:extLst>
                <a:ext uri="{FF2B5EF4-FFF2-40B4-BE49-F238E27FC236}">
                  <a16:creationId xmlns:a16="http://schemas.microsoft.com/office/drawing/2014/main" id="{C3D7245C-066B-490D-9627-DDB445C85737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596;p48">
              <a:extLst>
                <a:ext uri="{FF2B5EF4-FFF2-40B4-BE49-F238E27FC236}">
                  <a16:creationId xmlns:a16="http://schemas.microsoft.com/office/drawing/2014/main" id="{AC60A32D-4B97-41EE-8B2E-3707A250E4F7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597;p48">
              <a:extLst>
                <a:ext uri="{FF2B5EF4-FFF2-40B4-BE49-F238E27FC236}">
                  <a16:creationId xmlns:a16="http://schemas.microsoft.com/office/drawing/2014/main" id="{BCE21665-334F-427A-9380-2A6FE621D983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98;p48">
              <a:extLst>
                <a:ext uri="{FF2B5EF4-FFF2-40B4-BE49-F238E27FC236}">
                  <a16:creationId xmlns:a16="http://schemas.microsoft.com/office/drawing/2014/main" id="{69EFCE3A-3CDE-43E8-82D5-96BC1F763846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99;p48">
              <a:extLst>
                <a:ext uri="{FF2B5EF4-FFF2-40B4-BE49-F238E27FC236}">
                  <a16:creationId xmlns:a16="http://schemas.microsoft.com/office/drawing/2014/main" id="{CCC89947-9154-449B-9BF5-2235979AF4A2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600;p48">
              <a:extLst>
                <a:ext uri="{FF2B5EF4-FFF2-40B4-BE49-F238E27FC236}">
                  <a16:creationId xmlns:a16="http://schemas.microsoft.com/office/drawing/2014/main" id="{ED4A00FD-0E19-40B9-A59D-C74889B0D663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601;p48">
              <a:extLst>
                <a:ext uri="{FF2B5EF4-FFF2-40B4-BE49-F238E27FC236}">
                  <a16:creationId xmlns:a16="http://schemas.microsoft.com/office/drawing/2014/main" id="{C2BC92C3-109C-4F83-9D87-74B0C614F460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602;p48">
              <a:extLst>
                <a:ext uri="{FF2B5EF4-FFF2-40B4-BE49-F238E27FC236}">
                  <a16:creationId xmlns:a16="http://schemas.microsoft.com/office/drawing/2014/main" id="{37A913B4-B076-4500-9873-7D4DE0D8DC7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603;p48">
              <a:extLst>
                <a:ext uri="{FF2B5EF4-FFF2-40B4-BE49-F238E27FC236}">
                  <a16:creationId xmlns:a16="http://schemas.microsoft.com/office/drawing/2014/main" id="{5636289D-94D1-4421-9E81-1D381E5CBD32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604;p48">
              <a:extLst>
                <a:ext uri="{FF2B5EF4-FFF2-40B4-BE49-F238E27FC236}">
                  <a16:creationId xmlns:a16="http://schemas.microsoft.com/office/drawing/2014/main" id="{18ACE60E-953A-4B83-B221-6D4C63215286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605;p48">
              <a:extLst>
                <a:ext uri="{FF2B5EF4-FFF2-40B4-BE49-F238E27FC236}">
                  <a16:creationId xmlns:a16="http://schemas.microsoft.com/office/drawing/2014/main" id="{9383648C-928C-4F54-809C-1CE75085DAA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606;p48">
              <a:extLst>
                <a:ext uri="{FF2B5EF4-FFF2-40B4-BE49-F238E27FC236}">
                  <a16:creationId xmlns:a16="http://schemas.microsoft.com/office/drawing/2014/main" id="{E0867CA9-EE42-4EA7-B705-14E782039F35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607;p48">
              <a:extLst>
                <a:ext uri="{FF2B5EF4-FFF2-40B4-BE49-F238E27FC236}">
                  <a16:creationId xmlns:a16="http://schemas.microsoft.com/office/drawing/2014/main" id="{A86ACE24-CF05-413E-8DE0-683BD2336156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608;p48">
              <a:extLst>
                <a:ext uri="{FF2B5EF4-FFF2-40B4-BE49-F238E27FC236}">
                  <a16:creationId xmlns:a16="http://schemas.microsoft.com/office/drawing/2014/main" id="{200937AD-6724-4029-82E4-858EBC1A94D7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609;p48">
              <a:extLst>
                <a:ext uri="{FF2B5EF4-FFF2-40B4-BE49-F238E27FC236}">
                  <a16:creationId xmlns:a16="http://schemas.microsoft.com/office/drawing/2014/main" id="{1C673A21-98C3-4921-B299-81E538CF5628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" name="Google Shape;6598;p66">
            <a:extLst>
              <a:ext uri="{FF2B5EF4-FFF2-40B4-BE49-F238E27FC236}">
                <a16:creationId xmlns:a16="http://schemas.microsoft.com/office/drawing/2014/main" id="{10125A5D-7C72-400B-9C74-F6FCB63293EB}"/>
              </a:ext>
            </a:extLst>
          </p:cNvPr>
          <p:cNvSpPr/>
          <p:nvPr/>
        </p:nvSpPr>
        <p:spPr>
          <a:xfrm flipH="1">
            <a:off x="-10996077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6599;p66">
            <a:extLst>
              <a:ext uri="{FF2B5EF4-FFF2-40B4-BE49-F238E27FC236}">
                <a16:creationId xmlns:a16="http://schemas.microsoft.com/office/drawing/2014/main" id="{204048CC-D24C-4B2E-96C0-9FE72D133884}"/>
              </a:ext>
            </a:extLst>
          </p:cNvPr>
          <p:cNvSpPr/>
          <p:nvPr/>
        </p:nvSpPr>
        <p:spPr>
          <a:xfrm flipH="1">
            <a:off x="-10893370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6600;p66">
            <a:extLst>
              <a:ext uri="{FF2B5EF4-FFF2-40B4-BE49-F238E27FC236}">
                <a16:creationId xmlns:a16="http://schemas.microsoft.com/office/drawing/2014/main" id="{4EE57983-CF4E-4AB5-B747-36193BF36A7E}"/>
              </a:ext>
            </a:extLst>
          </p:cNvPr>
          <p:cNvSpPr/>
          <p:nvPr/>
        </p:nvSpPr>
        <p:spPr>
          <a:xfrm flipH="1">
            <a:off x="-10829024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6601;p66">
            <a:extLst>
              <a:ext uri="{FF2B5EF4-FFF2-40B4-BE49-F238E27FC236}">
                <a16:creationId xmlns:a16="http://schemas.microsoft.com/office/drawing/2014/main" id="{572B8674-3A6E-41C9-BCB7-0F860267A514}"/>
              </a:ext>
            </a:extLst>
          </p:cNvPr>
          <p:cNvSpPr/>
          <p:nvPr/>
        </p:nvSpPr>
        <p:spPr>
          <a:xfrm flipH="1">
            <a:off x="-1091594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6602;p66">
            <a:extLst>
              <a:ext uri="{FF2B5EF4-FFF2-40B4-BE49-F238E27FC236}">
                <a16:creationId xmlns:a16="http://schemas.microsoft.com/office/drawing/2014/main" id="{FB1D4267-1CA7-4AE6-962A-82B40DA3841C}"/>
              </a:ext>
            </a:extLst>
          </p:cNvPr>
          <p:cNvSpPr/>
          <p:nvPr/>
        </p:nvSpPr>
        <p:spPr>
          <a:xfrm flipH="1">
            <a:off x="-10915940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6603;p66">
            <a:extLst>
              <a:ext uri="{FF2B5EF4-FFF2-40B4-BE49-F238E27FC236}">
                <a16:creationId xmlns:a16="http://schemas.microsoft.com/office/drawing/2014/main" id="{F9E61D93-4C23-41A7-B1E9-03728678C658}"/>
              </a:ext>
            </a:extLst>
          </p:cNvPr>
          <p:cNvSpPr/>
          <p:nvPr/>
        </p:nvSpPr>
        <p:spPr>
          <a:xfrm flipH="1">
            <a:off x="-10829024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6604;p66">
            <a:extLst>
              <a:ext uri="{FF2B5EF4-FFF2-40B4-BE49-F238E27FC236}">
                <a16:creationId xmlns:a16="http://schemas.microsoft.com/office/drawing/2014/main" id="{3F502C05-0868-4491-8201-E6F9DE59F4FF}"/>
              </a:ext>
            </a:extLst>
          </p:cNvPr>
          <p:cNvSpPr/>
          <p:nvPr/>
        </p:nvSpPr>
        <p:spPr>
          <a:xfrm flipH="1">
            <a:off x="-10693092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6605;p66">
            <a:extLst>
              <a:ext uri="{FF2B5EF4-FFF2-40B4-BE49-F238E27FC236}">
                <a16:creationId xmlns:a16="http://schemas.microsoft.com/office/drawing/2014/main" id="{161CB641-F5B7-42DF-8D3E-6740D23A7262}"/>
              </a:ext>
            </a:extLst>
          </p:cNvPr>
          <p:cNvSpPr/>
          <p:nvPr/>
        </p:nvSpPr>
        <p:spPr>
          <a:xfrm flipH="1">
            <a:off x="-1068568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6623;p66">
            <a:extLst>
              <a:ext uri="{FF2B5EF4-FFF2-40B4-BE49-F238E27FC236}">
                <a16:creationId xmlns:a16="http://schemas.microsoft.com/office/drawing/2014/main" id="{933DFB8A-4770-493F-95EC-160BE6EE4F25}"/>
              </a:ext>
            </a:extLst>
          </p:cNvPr>
          <p:cNvSpPr/>
          <p:nvPr/>
        </p:nvSpPr>
        <p:spPr>
          <a:xfrm flipH="1">
            <a:off x="-1072179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6624;p66">
            <a:extLst>
              <a:ext uri="{FF2B5EF4-FFF2-40B4-BE49-F238E27FC236}">
                <a16:creationId xmlns:a16="http://schemas.microsoft.com/office/drawing/2014/main" id="{C5D88628-6A97-4BC7-BFC6-00B25B6F3C09}"/>
              </a:ext>
            </a:extLst>
          </p:cNvPr>
          <p:cNvSpPr/>
          <p:nvPr/>
        </p:nvSpPr>
        <p:spPr>
          <a:xfrm flipH="1">
            <a:off x="-1074775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6625;p66">
            <a:extLst>
              <a:ext uri="{FF2B5EF4-FFF2-40B4-BE49-F238E27FC236}">
                <a16:creationId xmlns:a16="http://schemas.microsoft.com/office/drawing/2014/main" id="{44F14EC3-A547-488B-BCA8-E6A003F1B8CA}"/>
              </a:ext>
            </a:extLst>
          </p:cNvPr>
          <p:cNvSpPr/>
          <p:nvPr/>
        </p:nvSpPr>
        <p:spPr>
          <a:xfrm flipH="1">
            <a:off x="-10773712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6626;p66">
            <a:extLst>
              <a:ext uri="{FF2B5EF4-FFF2-40B4-BE49-F238E27FC236}">
                <a16:creationId xmlns:a16="http://schemas.microsoft.com/office/drawing/2014/main" id="{8104D13A-7339-4142-A7F3-D56B34CBAFB9}"/>
              </a:ext>
            </a:extLst>
          </p:cNvPr>
          <p:cNvSpPr/>
          <p:nvPr/>
        </p:nvSpPr>
        <p:spPr>
          <a:xfrm flipH="1">
            <a:off x="-10799673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6627;p66">
            <a:extLst>
              <a:ext uri="{FF2B5EF4-FFF2-40B4-BE49-F238E27FC236}">
                <a16:creationId xmlns:a16="http://schemas.microsoft.com/office/drawing/2014/main" id="{E9AD0585-4A43-4F51-8D09-AF608BD8B871}"/>
              </a:ext>
            </a:extLst>
          </p:cNvPr>
          <p:cNvGrpSpPr/>
          <p:nvPr/>
        </p:nvGrpSpPr>
        <p:grpSpPr>
          <a:xfrm>
            <a:off x="-12314689" y="1585689"/>
            <a:ext cx="3594071" cy="2880387"/>
            <a:chOff x="1462951" y="1747790"/>
            <a:chExt cx="3594071" cy="2880387"/>
          </a:xfrm>
        </p:grpSpPr>
        <p:sp>
          <p:nvSpPr>
            <p:cNvPr id="559" name="Google Shape;6628;p66">
              <a:extLst>
                <a:ext uri="{FF2B5EF4-FFF2-40B4-BE49-F238E27FC236}">
                  <a16:creationId xmlns:a16="http://schemas.microsoft.com/office/drawing/2014/main" id="{99FE3C9B-7E85-4684-ABD3-1AAEB326D34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6629;p66">
              <a:extLst>
                <a:ext uri="{FF2B5EF4-FFF2-40B4-BE49-F238E27FC236}">
                  <a16:creationId xmlns:a16="http://schemas.microsoft.com/office/drawing/2014/main" id="{4D36DBF2-8252-4BA0-A19C-BC5AAE63E163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6630;p66">
              <a:extLst>
                <a:ext uri="{FF2B5EF4-FFF2-40B4-BE49-F238E27FC236}">
                  <a16:creationId xmlns:a16="http://schemas.microsoft.com/office/drawing/2014/main" id="{7E08642D-5AAF-4792-BFB5-93A12DE25DC6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6631;p66">
              <a:extLst>
                <a:ext uri="{FF2B5EF4-FFF2-40B4-BE49-F238E27FC236}">
                  <a16:creationId xmlns:a16="http://schemas.microsoft.com/office/drawing/2014/main" id="{F6A660AE-DB22-454E-8DC1-7BBD319BA1D6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6632;p66">
              <a:extLst>
                <a:ext uri="{FF2B5EF4-FFF2-40B4-BE49-F238E27FC236}">
                  <a16:creationId xmlns:a16="http://schemas.microsoft.com/office/drawing/2014/main" id="{FCEAB123-FF8A-42A3-87C8-A0C526C20E2E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6633;p66">
              <a:extLst>
                <a:ext uri="{FF2B5EF4-FFF2-40B4-BE49-F238E27FC236}">
                  <a16:creationId xmlns:a16="http://schemas.microsoft.com/office/drawing/2014/main" id="{F76C3B4A-8977-4D9E-8B11-13BB629C32DB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6634;p66">
              <a:extLst>
                <a:ext uri="{FF2B5EF4-FFF2-40B4-BE49-F238E27FC236}">
                  <a16:creationId xmlns:a16="http://schemas.microsoft.com/office/drawing/2014/main" id="{6A59B857-CF0D-41A2-84C5-8D4EAADF992E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6635;p66">
              <a:extLst>
                <a:ext uri="{FF2B5EF4-FFF2-40B4-BE49-F238E27FC236}">
                  <a16:creationId xmlns:a16="http://schemas.microsoft.com/office/drawing/2014/main" id="{298B1F80-308C-41E3-9BB6-263AB1FA17A4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6636;p66">
              <a:extLst>
                <a:ext uri="{FF2B5EF4-FFF2-40B4-BE49-F238E27FC236}">
                  <a16:creationId xmlns:a16="http://schemas.microsoft.com/office/drawing/2014/main" id="{B0A78683-598D-4B13-B5E2-F1261BD4612F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6637;p66">
              <a:extLst>
                <a:ext uri="{FF2B5EF4-FFF2-40B4-BE49-F238E27FC236}">
                  <a16:creationId xmlns:a16="http://schemas.microsoft.com/office/drawing/2014/main" id="{1EBD7E46-F151-49E5-871E-108150DD39F9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6638;p66">
              <a:extLst>
                <a:ext uri="{FF2B5EF4-FFF2-40B4-BE49-F238E27FC236}">
                  <a16:creationId xmlns:a16="http://schemas.microsoft.com/office/drawing/2014/main" id="{D440AB34-2CB8-4EC0-A936-D63EF28C5AF7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6639;p66">
              <a:extLst>
                <a:ext uri="{FF2B5EF4-FFF2-40B4-BE49-F238E27FC236}">
                  <a16:creationId xmlns:a16="http://schemas.microsoft.com/office/drawing/2014/main" id="{3F685F4F-020F-4F0D-82ED-D8E355D464D7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6640;p66">
              <a:extLst>
                <a:ext uri="{FF2B5EF4-FFF2-40B4-BE49-F238E27FC236}">
                  <a16:creationId xmlns:a16="http://schemas.microsoft.com/office/drawing/2014/main" id="{8041084D-A697-4689-B803-CEA09D184EAB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641;p66">
              <a:extLst>
                <a:ext uri="{FF2B5EF4-FFF2-40B4-BE49-F238E27FC236}">
                  <a16:creationId xmlns:a16="http://schemas.microsoft.com/office/drawing/2014/main" id="{F25A69EE-E57F-469F-99A7-31EB867ADA6E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6642;p66">
              <a:extLst>
                <a:ext uri="{FF2B5EF4-FFF2-40B4-BE49-F238E27FC236}">
                  <a16:creationId xmlns:a16="http://schemas.microsoft.com/office/drawing/2014/main" id="{589C442D-C9B1-476C-A49C-42FBD66082B4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6643;p66">
              <a:extLst>
                <a:ext uri="{FF2B5EF4-FFF2-40B4-BE49-F238E27FC236}">
                  <a16:creationId xmlns:a16="http://schemas.microsoft.com/office/drawing/2014/main" id="{706D46C1-76D5-48DF-A7CF-7A9B99253132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644;p66">
              <a:extLst>
                <a:ext uri="{FF2B5EF4-FFF2-40B4-BE49-F238E27FC236}">
                  <a16:creationId xmlns:a16="http://schemas.microsoft.com/office/drawing/2014/main" id="{DC0128EA-6F6F-41FA-84FD-0640E789D859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645;p66">
              <a:extLst>
                <a:ext uri="{FF2B5EF4-FFF2-40B4-BE49-F238E27FC236}">
                  <a16:creationId xmlns:a16="http://schemas.microsoft.com/office/drawing/2014/main" id="{18C56C60-51B1-4BD5-BBF0-AF8B999E102B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646;p66">
              <a:extLst>
                <a:ext uri="{FF2B5EF4-FFF2-40B4-BE49-F238E27FC236}">
                  <a16:creationId xmlns:a16="http://schemas.microsoft.com/office/drawing/2014/main" id="{0B26CF19-5187-4F40-8477-2650AC3B8F64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647;p66">
              <a:extLst>
                <a:ext uri="{FF2B5EF4-FFF2-40B4-BE49-F238E27FC236}">
                  <a16:creationId xmlns:a16="http://schemas.microsoft.com/office/drawing/2014/main" id="{10C036E5-52CB-47F3-A91F-15966B1CFD37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648;p66">
              <a:extLst>
                <a:ext uri="{FF2B5EF4-FFF2-40B4-BE49-F238E27FC236}">
                  <a16:creationId xmlns:a16="http://schemas.microsoft.com/office/drawing/2014/main" id="{207A6AED-6C08-4A86-85F8-E542FB5E413E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649;p66">
              <a:extLst>
                <a:ext uri="{FF2B5EF4-FFF2-40B4-BE49-F238E27FC236}">
                  <a16:creationId xmlns:a16="http://schemas.microsoft.com/office/drawing/2014/main" id="{C4BB7959-F483-4C8E-9732-1C6886193840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650;p66">
              <a:extLst>
                <a:ext uri="{FF2B5EF4-FFF2-40B4-BE49-F238E27FC236}">
                  <a16:creationId xmlns:a16="http://schemas.microsoft.com/office/drawing/2014/main" id="{2DB6D0D0-BEDB-4214-8D49-69D1789626FB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651;p66">
              <a:extLst>
                <a:ext uri="{FF2B5EF4-FFF2-40B4-BE49-F238E27FC236}">
                  <a16:creationId xmlns:a16="http://schemas.microsoft.com/office/drawing/2014/main" id="{97F92C23-6D00-49A4-B30B-089613E8E1D9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652;p66">
              <a:extLst>
                <a:ext uri="{FF2B5EF4-FFF2-40B4-BE49-F238E27FC236}">
                  <a16:creationId xmlns:a16="http://schemas.microsoft.com/office/drawing/2014/main" id="{CB640E6C-4F4D-47E7-98A1-4C90D5300086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653;p66">
              <a:extLst>
                <a:ext uri="{FF2B5EF4-FFF2-40B4-BE49-F238E27FC236}">
                  <a16:creationId xmlns:a16="http://schemas.microsoft.com/office/drawing/2014/main" id="{2C38DD06-FB9C-4E5B-B631-50F0D0A12377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654;p66">
              <a:extLst>
                <a:ext uri="{FF2B5EF4-FFF2-40B4-BE49-F238E27FC236}">
                  <a16:creationId xmlns:a16="http://schemas.microsoft.com/office/drawing/2014/main" id="{5F229D54-2433-4D39-9BBF-1EFFC8ECC40C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655;p66">
              <a:extLst>
                <a:ext uri="{FF2B5EF4-FFF2-40B4-BE49-F238E27FC236}">
                  <a16:creationId xmlns:a16="http://schemas.microsoft.com/office/drawing/2014/main" id="{5B0E7BD1-1D0B-4B6C-AF45-7D1AD668A6EE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656;p66">
              <a:extLst>
                <a:ext uri="{FF2B5EF4-FFF2-40B4-BE49-F238E27FC236}">
                  <a16:creationId xmlns:a16="http://schemas.microsoft.com/office/drawing/2014/main" id="{4883F532-6FA7-4F21-B836-C09A29831F4E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657;p66">
              <a:extLst>
                <a:ext uri="{FF2B5EF4-FFF2-40B4-BE49-F238E27FC236}">
                  <a16:creationId xmlns:a16="http://schemas.microsoft.com/office/drawing/2014/main" id="{7EEF5F5C-DDB8-4FB6-9019-159A0DBF25F7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658;p66">
              <a:extLst>
                <a:ext uri="{FF2B5EF4-FFF2-40B4-BE49-F238E27FC236}">
                  <a16:creationId xmlns:a16="http://schemas.microsoft.com/office/drawing/2014/main" id="{7CE0B593-FD1D-41E1-9647-EBB1F7452FD5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659;p66">
              <a:extLst>
                <a:ext uri="{FF2B5EF4-FFF2-40B4-BE49-F238E27FC236}">
                  <a16:creationId xmlns:a16="http://schemas.microsoft.com/office/drawing/2014/main" id="{2D583581-433A-46CF-8F3E-C0B54F3585C9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660;p66">
              <a:extLst>
                <a:ext uri="{FF2B5EF4-FFF2-40B4-BE49-F238E27FC236}">
                  <a16:creationId xmlns:a16="http://schemas.microsoft.com/office/drawing/2014/main" id="{AE12EB08-F36F-42AD-B2FB-8A7060124EE6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661;p66">
              <a:extLst>
                <a:ext uri="{FF2B5EF4-FFF2-40B4-BE49-F238E27FC236}">
                  <a16:creationId xmlns:a16="http://schemas.microsoft.com/office/drawing/2014/main" id="{79D25499-9808-43FD-B7DC-2339728BE55F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662;p66">
              <a:extLst>
                <a:ext uri="{FF2B5EF4-FFF2-40B4-BE49-F238E27FC236}">
                  <a16:creationId xmlns:a16="http://schemas.microsoft.com/office/drawing/2014/main" id="{01C8DC72-8172-4BB2-AB13-C4C10C50BAE0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663;p66">
              <a:extLst>
                <a:ext uri="{FF2B5EF4-FFF2-40B4-BE49-F238E27FC236}">
                  <a16:creationId xmlns:a16="http://schemas.microsoft.com/office/drawing/2014/main" id="{C55D7608-B5DA-40E2-B2DC-93893A69C79F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664;p66">
              <a:extLst>
                <a:ext uri="{FF2B5EF4-FFF2-40B4-BE49-F238E27FC236}">
                  <a16:creationId xmlns:a16="http://schemas.microsoft.com/office/drawing/2014/main" id="{82FACC51-1349-4D51-93AE-77AE9F838220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665;p66">
              <a:extLst>
                <a:ext uri="{FF2B5EF4-FFF2-40B4-BE49-F238E27FC236}">
                  <a16:creationId xmlns:a16="http://schemas.microsoft.com/office/drawing/2014/main" id="{BEF518E8-6BD9-4378-976D-5394FADFF7EE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666;p66">
              <a:extLst>
                <a:ext uri="{FF2B5EF4-FFF2-40B4-BE49-F238E27FC236}">
                  <a16:creationId xmlns:a16="http://schemas.microsoft.com/office/drawing/2014/main" id="{2F4171F6-566C-4761-9DC8-E48EAD212F61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667;p66">
              <a:extLst>
                <a:ext uri="{FF2B5EF4-FFF2-40B4-BE49-F238E27FC236}">
                  <a16:creationId xmlns:a16="http://schemas.microsoft.com/office/drawing/2014/main" id="{BEF62392-C5B5-4306-86B0-5373BBD896EA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668;p66">
              <a:extLst>
                <a:ext uri="{FF2B5EF4-FFF2-40B4-BE49-F238E27FC236}">
                  <a16:creationId xmlns:a16="http://schemas.microsoft.com/office/drawing/2014/main" id="{A3D288E8-48CA-4E34-B87B-0133E21178A2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669;p66">
              <a:extLst>
                <a:ext uri="{FF2B5EF4-FFF2-40B4-BE49-F238E27FC236}">
                  <a16:creationId xmlns:a16="http://schemas.microsoft.com/office/drawing/2014/main" id="{0DA84456-5CA0-4B72-BC59-1A1E78443938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670;p66">
              <a:extLst>
                <a:ext uri="{FF2B5EF4-FFF2-40B4-BE49-F238E27FC236}">
                  <a16:creationId xmlns:a16="http://schemas.microsoft.com/office/drawing/2014/main" id="{DC1EFDAF-DF13-46BF-8A5C-B59E880874D9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671;p66">
              <a:extLst>
                <a:ext uri="{FF2B5EF4-FFF2-40B4-BE49-F238E27FC236}">
                  <a16:creationId xmlns:a16="http://schemas.microsoft.com/office/drawing/2014/main" id="{4BC49549-67F2-418D-834F-8CA772382EF7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672;p66">
              <a:extLst>
                <a:ext uri="{FF2B5EF4-FFF2-40B4-BE49-F238E27FC236}">
                  <a16:creationId xmlns:a16="http://schemas.microsoft.com/office/drawing/2014/main" id="{921D5249-E0A1-46DA-8AC7-CB1FAD990687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673;p66">
              <a:extLst>
                <a:ext uri="{FF2B5EF4-FFF2-40B4-BE49-F238E27FC236}">
                  <a16:creationId xmlns:a16="http://schemas.microsoft.com/office/drawing/2014/main" id="{B22C113C-712C-4E06-86C5-5FB2ADF5F3D1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674;p66">
              <a:extLst>
                <a:ext uri="{FF2B5EF4-FFF2-40B4-BE49-F238E27FC236}">
                  <a16:creationId xmlns:a16="http://schemas.microsoft.com/office/drawing/2014/main" id="{6CDF5730-96D6-4163-8B2F-A54A7A52980C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675;p66">
              <a:extLst>
                <a:ext uri="{FF2B5EF4-FFF2-40B4-BE49-F238E27FC236}">
                  <a16:creationId xmlns:a16="http://schemas.microsoft.com/office/drawing/2014/main" id="{E732B430-5F47-4222-B858-9BB210DC3034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676;p66">
              <a:extLst>
                <a:ext uri="{FF2B5EF4-FFF2-40B4-BE49-F238E27FC236}">
                  <a16:creationId xmlns:a16="http://schemas.microsoft.com/office/drawing/2014/main" id="{13D67697-30CE-4DB1-85DE-A4D7BEEFE927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677;p66">
              <a:extLst>
                <a:ext uri="{FF2B5EF4-FFF2-40B4-BE49-F238E27FC236}">
                  <a16:creationId xmlns:a16="http://schemas.microsoft.com/office/drawing/2014/main" id="{9EA96F42-993B-473E-B408-50B326862E05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678;p66">
              <a:extLst>
                <a:ext uri="{FF2B5EF4-FFF2-40B4-BE49-F238E27FC236}">
                  <a16:creationId xmlns:a16="http://schemas.microsoft.com/office/drawing/2014/main" id="{474C1910-796D-4A37-810C-1F808C7875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679;p66">
              <a:extLst>
                <a:ext uri="{FF2B5EF4-FFF2-40B4-BE49-F238E27FC236}">
                  <a16:creationId xmlns:a16="http://schemas.microsoft.com/office/drawing/2014/main" id="{09A55258-C369-4F10-BD03-F21E5AD9AC8A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680;p66">
              <a:extLst>
                <a:ext uri="{FF2B5EF4-FFF2-40B4-BE49-F238E27FC236}">
                  <a16:creationId xmlns:a16="http://schemas.microsoft.com/office/drawing/2014/main" id="{85C7BDD7-7859-4F7E-A174-E6E0F0BFC7E1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681;p66">
              <a:extLst>
                <a:ext uri="{FF2B5EF4-FFF2-40B4-BE49-F238E27FC236}">
                  <a16:creationId xmlns:a16="http://schemas.microsoft.com/office/drawing/2014/main" id="{AD0C8022-0C20-460A-8A23-67017B6A230D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682;p66">
              <a:extLst>
                <a:ext uri="{FF2B5EF4-FFF2-40B4-BE49-F238E27FC236}">
                  <a16:creationId xmlns:a16="http://schemas.microsoft.com/office/drawing/2014/main" id="{EB2FC489-02EA-4A07-B9ED-9DAF6C34245C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683;p66">
              <a:extLst>
                <a:ext uri="{FF2B5EF4-FFF2-40B4-BE49-F238E27FC236}">
                  <a16:creationId xmlns:a16="http://schemas.microsoft.com/office/drawing/2014/main" id="{91707267-8C85-4D9E-9B32-72B28BCB02F2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684;p66">
              <a:extLst>
                <a:ext uri="{FF2B5EF4-FFF2-40B4-BE49-F238E27FC236}">
                  <a16:creationId xmlns:a16="http://schemas.microsoft.com/office/drawing/2014/main" id="{E18F9D8F-D1BC-4338-8836-27489C6D49E1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685;p66">
              <a:extLst>
                <a:ext uri="{FF2B5EF4-FFF2-40B4-BE49-F238E27FC236}">
                  <a16:creationId xmlns:a16="http://schemas.microsoft.com/office/drawing/2014/main" id="{908052CD-A3ED-4F6C-8C0A-8446368053AD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686;p66">
              <a:extLst>
                <a:ext uri="{FF2B5EF4-FFF2-40B4-BE49-F238E27FC236}">
                  <a16:creationId xmlns:a16="http://schemas.microsoft.com/office/drawing/2014/main" id="{E75E1BF1-9581-44E6-B3F0-AAD7A2B94F68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687;p66">
              <a:extLst>
                <a:ext uri="{FF2B5EF4-FFF2-40B4-BE49-F238E27FC236}">
                  <a16:creationId xmlns:a16="http://schemas.microsoft.com/office/drawing/2014/main" id="{862792CF-5C85-41B3-8AC4-D039B8328117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688;p66">
              <a:extLst>
                <a:ext uri="{FF2B5EF4-FFF2-40B4-BE49-F238E27FC236}">
                  <a16:creationId xmlns:a16="http://schemas.microsoft.com/office/drawing/2014/main" id="{11AD0AB0-D314-4B50-B35F-B6A2EEC53F50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689;p66">
              <a:extLst>
                <a:ext uri="{FF2B5EF4-FFF2-40B4-BE49-F238E27FC236}">
                  <a16:creationId xmlns:a16="http://schemas.microsoft.com/office/drawing/2014/main" id="{231D1594-5B06-4622-8DEE-5936313679AC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690;p66">
              <a:extLst>
                <a:ext uri="{FF2B5EF4-FFF2-40B4-BE49-F238E27FC236}">
                  <a16:creationId xmlns:a16="http://schemas.microsoft.com/office/drawing/2014/main" id="{462A4F37-86CE-4699-882D-708CBDEEDF6B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691;p66">
              <a:extLst>
                <a:ext uri="{FF2B5EF4-FFF2-40B4-BE49-F238E27FC236}">
                  <a16:creationId xmlns:a16="http://schemas.microsoft.com/office/drawing/2014/main" id="{CF7A1BBA-5C18-44D5-B247-EFC5492F1787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692;p66">
              <a:extLst>
                <a:ext uri="{FF2B5EF4-FFF2-40B4-BE49-F238E27FC236}">
                  <a16:creationId xmlns:a16="http://schemas.microsoft.com/office/drawing/2014/main" id="{3191A4CB-B52E-4CA7-9681-4691E2994067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693;p66">
              <a:extLst>
                <a:ext uri="{FF2B5EF4-FFF2-40B4-BE49-F238E27FC236}">
                  <a16:creationId xmlns:a16="http://schemas.microsoft.com/office/drawing/2014/main" id="{2C99335F-26FA-48BE-B264-121306BA3E52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694;p66">
              <a:extLst>
                <a:ext uri="{FF2B5EF4-FFF2-40B4-BE49-F238E27FC236}">
                  <a16:creationId xmlns:a16="http://schemas.microsoft.com/office/drawing/2014/main" id="{6D6169C4-3E13-49D4-BCFB-CBD8B81314DE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695;p66">
              <a:extLst>
                <a:ext uri="{FF2B5EF4-FFF2-40B4-BE49-F238E27FC236}">
                  <a16:creationId xmlns:a16="http://schemas.microsoft.com/office/drawing/2014/main" id="{484BEBAA-FE9D-4560-82EA-EDD15F385655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696;p66">
              <a:extLst>
                <a:ext uri="{FF2B5EF4-FFF2-40B4-BE49-F238E27FC236}">
                  <a16:creationId xmlns:a16="http://schemas.microsoft.com/office/drawing/2014/main" id="{31D4B23C-9EB6-464D-B9CE-F558CAD08427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697;p66">
              <a:extLst>
                <a:ext uri="{FF2B5EF4-FFF2-40B4-BE49-F238E27FC236}">
                  <a16:creationId xmlns:a16="http://schemas.microsoft.com/office/drawing/2014/main" id="{FE367A3D-D8EC-4D5E-B892-FBB6DFDCD283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698;p66">
              <a:extLst>
                <a:ext uri="{FF2B5EF4-FFF2-40B4-BE49-F238E27FC236}">
                  <a16:creationId xmlns:a16="http://schemas.microsoft.com/office/drawing/2014/main" id="{59935082-CA99-4444-871C-C30A10E60817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699;p66">
              <a:extLst>
                <a:ext uri="{FF2B5EF4-FFF2-40B4-BE49-F238E27FC236}">
                  <a16:creationId xmlns:a16="http://schemas.microsoft.com/office/drawing/2014/main" id="{03217146-14EE-4702-80A7-0C7984E159A9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700;p66">
              <a:extLst>
                <a:ext uri="{FF2B5EF4-FFF2-40B4-BE49-F238E27FC236}">
                  <a16:creationId xmlns:a16="http://schemas.microsoft.com/office/drawing/2014/main" id="{28CD050E-7AF7-4986-A795-9414CFFDEE5B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701;p66">
              <a:extLst>
                <a:ext uri="{FF2B5EF4-FFF2-40B4-BE49-F238E27FC236}">
                  <a16:creationId xmlns:a16="http://schemas.microsoft.com/office/drawing/2014/main" id="{B926AFD7-A2F1-4213-9A37-C7CD05DE50FB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702;p66">
              <a:extLst>
                <a:ext uri="{FF2B5EF4-FFF2-40B4-BE49-F238E27FC236}">
                  <a16:creationId xmlns:a16="http://schemas.microsoft.com/office/drawing/2014/main" id="{2A8E7758-6398-47FF-8C36-C63C90822781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703;p66">
              <a:extLst>
                <a:ext uri="{FF2B5EF4-FFF2-40B4-BE49-F238E27FC236}">
                  <a16:creationId xmlns:a16="http://schemas.microsoft.com/office/drawing/2014/main" id="{59FF788D-759D-4198-AF6C-3F4809D52629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704;p66">
              <a:extLst>
                <a:ext uri="{FF2B5EF4-FFF2-40B4-BE49-F238E27FC236}">
                  <a16:creationId xmlns:a16="http://schemas.microsoft.com/office/drawing/2014/main" id="{F87F6A93-8597-4918-B5CF-882CDD0C64F8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705;p66">
              <a:extLst>
                <a:ext uri="{FF2B5EF4-FFF2-40B4-BE49-F238E27FC236}">
                  <a16:creationId xmlns:a16="http://schemas.microsoft.com/office/drawing/2014/main" id="{7C42A4CC-0977-4621-BE6D-637695CCEDB4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706;p66">
              <a:extLst>
                <a:ext uri="{FF2B5EF4-FFF2-40B4-BE49-F238E27FC236}">
                  <a16:creationId xmlns:a16="http://schemas.microsoft.com/office/drawing/2014/main" id="{E383BA8D-5BC5-44C2-8885-CA2E31C70ECE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707;p66">
              <a:extLst>
                <a:ext uri="{FF2B5EF4-FFF2-40B4-BE49-F238E27FC236}">
                  <a16:creationId xmlns:a16="http://schemas.microsoft.com/office/drawing/2014/main" id="{6FC5F29D-58F6-4A45-BC96-E8F4A96EEF09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708;p66">
              <a:extLst>
                <a:ext uri="{FF2B5EF4-FFF2-40B4-BE49-F238E27FC236}">
                  <a16:creationId xmlns:a16="http://schemas.microsoft.com/office/drawing/2014/main" id="{24072245-676B-49FF-980F-1A2DA3BDD31D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709;p66">
              <a:extLst>
                <a:ext uri="{FF2B5EF4-FFF2-40B4-BE49-F238E27FC236}">
                  <a16:creationId xmlns:a16="http://schemas.microsoft.com/office/drawing/2014/main" id="{AF220DEB-F78C-4A8E-A918-84B993755631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710;p66">
              <a:extLst>
                <a:ext uri="{FF2B5EF4-FFF2-40B4-BE49-F238E27FC236}">
                  <a16:creationId xmlns:a16="http://schemas.microsoft.com/office/drawing/2014/main" id="{03AE866A-4DA8-43BE-9CCE-8D63C2CBF5B8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711;p66">
              <a:extLst>
                <a:ext uri="{FF2B5EF4-FFF2-40B4-BE49-F238E27FC236}">
                  <a16:creationId xmlns:a16="http://schemas.microsoft.com/office/drawing/2014/main" id="{21997D6D-8F4D-4086-9688-BE3AFD9ADB1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712;p66">
              <a:extLst>
                <a:ext uri="{FF2B5EF4-FFF2-40B4-BE49-F238E27FC236}">
                  <a16:creationId xmlns:a16="http://schemas.microsoft.com/office/drawing/2014/main" id="{274AF647-347B-4710-8DC3-F86D4B8320F7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713;p66">
              <a:extLst>
                <a:ext uri="{FF2B5EF4-FFF2-40B4-BE49-F238E27FC236}">
                  <a16:creationId xmlns:a16="http://schemas.microsoft.com/office/drawing/2014/main" id="{F2856CFA-E1F0-488B-8833-C2D708B117B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714;p66">
              <a:extLst>
                <a:ext uri="{FF2B5EF4-FFF2-40B4-BE49-F238E27FC236}">
                  <a16:creationId xmlns:a16="http://schemas.microsoft.com/office/drawing/2014/main" id="{F645FA16-2DE5-4E18-922B-7C5A8DCD55A9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715;p66">
              <a:extLst>
                <a:ext uri="{FF2B5EF4-FFF2-40B4-BE49-F238E27FC236}">
                  <a16:creationId xmlns:a16="http://schemas.microsoft.com/office/drawing/2014/main" id="{D1C3ADB1-9ED2-4FDD-A8DD-48879B502247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716;p66">
              <a:extLst>
                <a:ext uri="{FF2B5EF4-FFF2-40B4-BE49-F238E27FC236}">
                  <a16:creationId xmlns:a16="http://schemas.microsoft.com/office/drawing/2014/main" id="{F974D87F-6C2D-4533-A61F-4C57F4E0747C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717;p66">
              <a:extLst>
                <a:ext uri="{FF2B5EF4-FFF2-40B4-BE49-F238E27FC236}">
                  <a16:creationId xmlns:a16="http://schemas.microsoft.com/office/drawing/2014/main" id="{B286A37E-7014-46CC-9E5A-226FA596049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718;p66">
              <a:extLst>
                <a:ext uri="{FF2B5EF4-FFF2-40B4-BE49-F238E27FC236}">
                  <a16:creationId xmlns:a16="http://schemas.microsoft.com/office/drawing/2014/main" id="{9F1E6573-37C1-4771-902B-7A081125A920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719;p66">
              <a:extLst>
                <a:ext uri="{FF2B5EF4-FFF2-40B4-BE49-F238E27FC236}">
                  <a16:creationId xmlns:a16="http://schemas.microsoft.com/office/drawing/2014/main" id="{E8159139-9C2B-42FD-BFD0-2CDF905A7E60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720;p66">
              <a:extLst>
                <a:ext uri="{FF2B5EF4-FFF2-40B4-BE49-F238E27FC236}">
                  <a16:creationId xmlns:a16="http://schemas.microsoft.com/office/drawing/2014/main" id="{26DD4E02-6912-4D86-998E-97E5EB961C2E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721;p66">
              <a:extLst>
                <a:ext uri="{FF2B5EF4-FFF2-40B4-BE49-F238E27FC236}">
                  <a16:creationId xmlns:a16="http://schemas.microsoft.com/office/drawing/2014/main" id="{C4FE3EBC-6237-4E1F-97AD-7DEA58C47941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722;p66">
              <a:extLst>
                <a:ext uri="{FF2B5EF4-FFF2-40B4-BE49-F238E27FC236}">
                  <a16:creationId xmlns:a16="http://schemas.microsoft.com/office/drawing/2014/main" id="{2E88C95D-E425-4B5A-9A1E-F6BB372D27B4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723;p66">
              <a:extLst>
                <a:ext uri="{FF2B5EF4-FFF2-40B4-BE49-F238E27FC236}">
                  <a16:creationId xmlns:a16="http://schemas.microsoft.com/office/drawing/2014/main" id="{340A98CF-7652-4BFF-8D42-9D86EB9810E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724;p66">
              <a:extLst>
                <a:ext uri="{FF2B5EF4-FFF2-40B4-BE49-F238E27FC236}">
                  <a16:creationId xmlns:a16="http://schemas.microsoft.com/office/drawing/2014/main" id="{F4C505C4-ACC3-4C8A-AE96-497E9C4DFA0B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725;p66">
              <a:extLst>
                <a:ext uri="{FF2B5EF4-FFF2-40B4-BE49-F238E27FC236}">
                  <a16:creationId xmlns:a16="http://schemas.microsoft.com/office/drawing/2014/main" id="{2B1082C0-33B6-4A15-B7F7-2CC4671B7251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726;p66">
              <a:extLst>
                <a:ext uri="{FF2B5EF4-FFF2-40B4-BE49-F238E27FC236}">
                  <a16:creationId xmlns:a16="http://schemas.microsoft.com/office/drawing/2014/main" id="{A478084C-B2CD-42CE-A65A-C41E84F07D4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727;p66">
              <a:extLst>
                <a:ext uri="{FF2B5EF4-FFF2-40B4-BE49-F238E27FC236}">
                  <a16:creationId xmlns:a16="http://schemas.microsoft.com/office/drawing/2014/main" id="{CB340678-92C1-4ECA-9A1C-6E6AD41E807E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728;p66">
              <a:extLst>
                <a:ext uri="{FF2B5EF4-FFF2-40B4-BE49-F238E27FC236}">
                  <a16:creationId xmlns:a16="http://schemas.microsoft.com/office/drawing/2014/main" id="{F351E5F6-12BD-454D-B33B-84F3C2A5EB60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729;p66">
              <a:extLst>
                <a:ext uri="{FF2B5EF4-FFF2-40B4-BE49-F238E27FC236}">
                  <a16:creationId xmlns:a16="http://schemas.microsoft.com/office/drawing/2014/main" id="{BF2002A2-FEFF-4828-A4DA-E18554BF1BEB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730;p66">
              <a:extLst>
                <a:ext uri="{FF2B5EF4-FFF2-40B4-BE49-F238E27FC236}">
                  <a16:creationId xmlns:a16="http://schemas.microsoft.com/office/drawing/2014/main" id="{931C8BC9-5C72-418F-B6BF-B7E95B93EF2A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731;p66">
              <a:extLst>
                <a:ext uri="{FF2B5EF4-FFF2-40B4-BE49-F238E27FC236}">
                  <a16:creationId xmlns:a16="http://schemas.microsoft.com/office/drawing/2014/main" id="{15490833-6FDC-428E-B3CC-0B6141223402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732;p66">
              <a:extLst>
                <a:ext uri="{FF2B5EF4-FFF2-40B4-BE49-F238E27FC236}">
                  <a16:creationId xmlns:a16="http://schemas.microsoft.com/office/drawing/2014/main" id="{56A16359-A0E9-451C-91AD-E717BFAE2DB0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733;p66">
              <a:extLst>
                <a:ext uri="{FF2B5EF4-FFF2-40B4-BE49-F238E27FC236}">
                  <a16:creationId xmlns:a16="http://schemas.microsoft.com/office/drawing/2014/main" id="{7CBF9300-7A5F-4DDE-8A05-E15AD8711115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734;p66">
              <a:extLst>
                <a:ext uri="{FF2B5EF4-FFF2-40B4-BE49-F238E27FC236}">
                  <a16:creationId xmlns:a16="http://schemas.microsoft.com/office/drawing/2014/main" id="{E3FA2276-AB3A-4366-9B3E-5EB24C008AC7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735;p66">
              <a:extLst>
                <a:ext uri="{FF2B5EF4-FFF2-40B4-BE49-F238E27FC236}">
                  <a16:creationId xmlns:a16="http://schemas.microsoft.com/office/drawing/2014/main" id="{F377D40F-A2A1-4210-AC6C-83ADF8AF1ADC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736;p66">
              <a:extLst>
                <a:ext uri="{FF2B5EF4-FFF2-40B4-BE49-F238E27FC236}">
                  <a16:creationId xmlns:a16="http://schemas.microsoft.com/office/drawing/2014/main" id="{38FC3C70-1129-4A8C-90C7-EF5DD0864D4D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737;p66">
              <a:extLst>
                <a:ext uri="{FF2B5EF4-FFF2-40B4-BE49-F238E27FC236}">
                  <a16:creationId xmlns:a16="http://schemas.microsoft.com/office/drawing/2014/main" id="{6BED32AE-4A1B-478E-AB16-3BB62CC4E544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738;p66">
              <a:extLst>
                <a:ext uri="{FF2B5EF4-FFF2-40B4-BE49-F238E27FC236}">
                  <a16:creationId xmlns:a16="http://schemas.microsoft.com/office/drawing/2014/main" id="{73D83F01-F90E-4C50-B233-F72781B3C3D6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39;p66">
              <a:extLst>
                <a:ext uri="{FF2B5EF4-FFF2-40B4-BE49-F238E27FC236}">
                  <a16:creationId xmlns:a16="http://schemas.microsoft.com/office/drawing/2014/main" id="{95EC3F58-7B2D-495D-8CDB-FE95D6589467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40;p66">
              <a:extLst>
                <a:ext uri="{FF2B5EF4-FFF2-40B4-BE49-F238E27FC236}">
                  <a16:creationId xmlns:a16="http://schemas.microsoft.com/office/drawing/2014/main" id="{7E405FEF-74E7-428F-8E66-FB2FBA0411FD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41;p66">
              <a:extLst>
                <a:ext uri="{FF2B5EF4-FFF2-40B4-BE49-F238E27FC236}">
                  <a16:creationId xmlns:a16="http://schemas.microsoft.com/office/drawing/2014/main" id="{97B95F0D-9824-4FD7-91B4-E27AE55920EE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42;p66">
              <a:extLst>
                <a:ext uri="{FF2B5EF4-FFF2-40B4-BE49-F238E27FC236}">
                  <a16:creationId xmlns:a16="http://schemas.microsoft.com/office/drawing/2014/main" id="{EF6381D3-8C84-4C68-9201-A91C96F0342A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3;p66">
              <a:extLst>
                <a:ext uri="{FF2B5EF4-FFF2-40B4-BE49-F238E27FC236}">
                  <a16:creationId xmlns:a16="http://schemas.microsoft.com/office/drawing/2014/main" id="{36E6B160-AA3C-4996-B909-00A6AE35896D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44;p66">
              <a:extLst>
                <a:ext uri="{FF2B5EF4-FFF2-40B4-BE49-F238E27FC236}">
                  <a16:creationId xmlns:a16="http://schemas.microsoft.com/office/drawing/2014/main" id="{5477E474-AA3E-48F2-BFAA-8D163791E082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45;p66">
              <a:extLst>
                <a:ext uri="{FF2B5EF4-FFF2-40B4-BE49-F238E27FC236}">
                  <a16:creationId xmlns:a16="http://schemas.microsoft.com/office/drawing/2014/main" id="{CB9942A7-FFD3-4EFF-A557-03386DF3E01D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46;p66">
              <a:extLst>
                <a:ext uri="{FF2B5EF4-FFF2-40B4-BE49-F238E27FC236}">
                  <a16:creationId xmlns:a16="http://schemas.microsoft.com/office/drawing/2014/main" id="{B1036BA6-5B15-4222-BFD9-4ED62B4E6589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47;p66">
              <a:extLst>
                <a:ext uri="{FF2B5EF4-FFF2-40B4-BE49-F238E27FC236}">
                  <a16:creationId xmlns:a16="http://schemas.microsoft.com/office/drawing/2014/main" id="{D022820B-3976-4AA9-BB4A-8039B8B6A7E8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48;p66">
              <a:extLst>
                <a:ext uri="{FF2B5EF4-FFF2-40B4-BE49-F238E27FC236}">
                  <a16:creationId xmlns:a16="http://schemas.microsoft.com/office/drawing/2014/main" id="{0D6023E2-276B-4D31-916F-212EE03A1BD2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749;p66">
              <a:extLst>
                <a:ext uri="{FF2B5EF4-FFF2-40B4-BE49-F238E27FC236}">
                  <a16:creationId xmlns:a16="http://schemas.microsoft.com/office/drawing/2014/main" id="{094AE45D-D121-4F87-B76B-9CFBCA03959C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750;p66">
              <a:extLst>
                <a:ext uri="{FF2B5EF4-FFF2-40B4-BE49-F238E27FC236}">
                  <a16:creationId xmlns:a16="http://schemas.microsoft.com/office/drawing/2014/main" id="{3249CDD4-2249-4B35-A138-87885DFBE166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751;p66">
              <a:extLst>
                <a:ext uri="{FF2B5EF4-FFF2-40B4-BE49-F238E27FC236}">
                  <a16:creationId xmlns:a16="http://schemas.microsoft.com/office/drawing/2014/main" id="{854F34DE-E367-4A31-B7CD-EED1EED1CBE2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752;p66">
              <a:extLst>
                <a:ext uri="{FF2B5EF4-FFF2-40B4-BE49-F238E27FC236}">
                  <a16:creationId xmlns:a16="http://schemas.microsoft.com/office/drawing/2014/main" id="{2452C626-0ED5-45F8-A3D1-3217D96FA7BA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753;p66">
              <a:extLst>
                <a:ext uri="{FF2B5EF4-FFF2-40B4-BE49-F238E27FC236}">
                  <a16:creationId xmlns:a16="http://schemas.microsoft.com/office/drawing/2014/main" id="{C111F6D4-2693-42C1-A3A3-B7A4C889667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754;p66">
              <a:extLst>
                <a:ext uri="{FF2B5EF4-FFF2-40B4-BE49-F238E27FC236}">
                  <a16:creationId xmlns:a16="http://schemas.microsoft.com/office/drawing/2014/main" id="{A92C73B3-7823-4E9F-A4DC-6AF27D07EE98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755;p66">
              <a:extLst>
                <a:ext uri="{FF2B5EF4-FFF2-40B4-BE49-F238E27FC236}">
                  <a16:creationId xmlns:a16="http://schemas.microsoft.com/office/drawing/2014/main" id="{1078315F-90E9-47FF-B358-511A97A67D7E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756;p66">
              <a:extLst>
                <a:ext uri="{FF2B5EF4-FFF2-40B4-BE49-F238E27FC236}">
                  <a16:creationId xmlns:a16="http://schemas.microsoft.com/office/drawing/2014/main" id="{BB8B281A-1E28-4BA1-8B06-771FA96B0864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757;p66">
              <a:extLst>
                <a:ext uri="{FF2B5EF4-FFF2-40B4-BE49-F238E27FC236}">
                  <a16:creationId xmlns:a16="http://schemas.microsoft.com/office/drawing/2014/main" id="{482682C8-272E-4219-88B8-60FABA05EA55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758;p66">
              <a:extLst>
                <a:ext uri="{FF2B5EF4-FFF2-40B4-BE49-F238E27FC236}">
                  <a16:creationId xmlns:a16="http://schemas.microsoft.com/office/drawing/2014/main" id="{EA3C09B3-58D8-4177-96A8-AF0FF1562854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759;p66">
              <a:extLst>
                <a:ext uri="{FF2B5EF4-FFF2-40B4-BE49-F238E27FC236}">
                  <a16:creationId xmlns:a16="http://schemas.microsoft.com/office/drawing/2014/main" id="{5E9DF681-5088-474C-9C71-648BCB27C07B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760;p66">
              <a:extLst>
                <a:ext uri="{FF2B5EF4-FFF2-40B4-BE49-F238E27FC236}">
                  <a16:creationId xmlns:a16="http://schemas.microsoft.com/office/drawing/2014/main" id="{FEAE80B0-4591-40F2-8CE7-091681575147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761;p66">
              <a:extLst>
                <a:ext uri="{FF2B5EF4-FFF2-40B4-BE49-F238E27FC236}">
                  <a16:creationId xmlns:a16="http://schemas.microsoft.com/office/drawing/2014/main" id="{04B201B4-6A3E-46AF-901B-823A2100A5C8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762;p66">
              <a:extLst>
                <a:ext uri="{FF2B5EF4-FFF2-40B4-BE49-F238E27FC236}">
                  <a16:creationId xmlns:a16="http://schemas.microsoft.com/office/drawing/2014/main" id="{E65CC2CE-05F7-4FB7-BE44-477BA8285AB8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763;p66">
              <a:extLst>
                <a:ext uri="{FF2B5EF4-FFF2-40B4-BE49-F238E27FC236}">
                  <a16:creationId xmlns:a16="http://schemas.microsoft.com/office/drawing/2014/main" id="{76321876-C629-4C5D-AAD1-B36365FF0F0C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764;p66">
              <a:extLst>
                <a:ext uri="{FF2B5EF4-FFF2-40B4-BE49-F238E27FC236}">
                  <a16:creationId xmlns:a16="http://schemas.microsoft.com/office/drawing/2014/main" id="{7D4C2DCC-345E-4558-A33A-F0382F75BEDF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765;p66">
              <a:extLst>
                <a:ext uri="{FF2B5EF4-FFF2-40B4-BE49-F238E27FC236}">
                  <a16:creationId xmlns:a16="http://schemas.microsoft.com/office/drawing/2014/main" id="{B0C2B979-8EDA-4ED2-AB87-3E5FC480F54E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766;p66">
              <a:extLst>
                <a:ext uri="{FF2B5EF4-FFF2-40B4-BE49-F238E27FC236}">
                  <a16:creationId xmlns:a16="http://schemas.microsoft.com/office/drawing/2014/main" id="{FBC6303A-70FD-4026-8DFE-582969688E42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767;p66">
              <a:extLst>
                <a:ext uri="{FF2B5EF4-FFF2-40B4-BE49-F238E27FC236}">
                  <a16:creationId xmlns:a16="http://schemas.microsoft.com/office/drawing/2014/main" id="{CE49A18A-A680-4AD0-957D-F08046E4DACF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768;p66">
              <a:extLst>
                <a:ext uri="{FF2B5EF4-FFF2-40B4-BE49-F238E27FC236}">
                  <a16:creationId xmlns:a16="http://schemas.microsoft.com/office/drawing/2014/main" id="{6065E6C0-80CF-4445-84BE-34518EF3ECE9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6769;p66">
              <a:extLst>
                <a:ext uri="{FF2B5EF4-FFF2-40B4-BE49-F238E27FC236}">
                  <a16:creationId xmlns:a16="http://schemas.microsoft.com/office/drawing/2014/main" id="{5365E711-B1CB-4296-8C7E-ADD05EDAE0C4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6770;p66">
              <a:extLst>
                <a:ext uri="{FF2B5EF4-FFF2-40B4-BE49-F238E27FC236}">
                  <a16:creationId xmlns:a16="http://schemas.microsoft.com/office/drawing/2014/main" id="{F2BDEAF0-C62F-43E4-82BC-D5BB4F550C87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6771;p66">
              <a:extLst>
                <a:ext uri="{FF2B5EF4-FFF2-40B4-BE49-F238E27FC236}">
                  <a16:creationId xmlns:a16="http://schemas.microsoft.com/office/drawing/2014/main" id="{2970B254-8204-48AF-A303-2F6751F88020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6772;p66">
              <a:extLst>
                <a:ext uri="{FF2B5EF4-FFF2-40B4-BE49-F238E27FC236}">
                  <a16:creationId xmlns:a16="http://schemas.microsoft.com/office/drawing/2014/main" id="{9F4277C0-C254-4A39-A348-0031E1BE8EFE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773;p66">
              <a:extLst>
                <a:ext uri="{FF2B5EF4-FFF2-40B4-BE49-F238E27FC236}">
                  <a16:creationId xmlns:a16="http://schemas.microsoft.com/office/drawing/2014/main" id="{36ECC410-CCA1-4383-BB9D-371FA622AAEB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774;p66">
              <a:extLst>
                <a:ext uri="{FF2B5EF4-FFF2-40B4-BE49-F238E27FC236}">
                  <a16:creationId xmlns:a16="http://schemas.microsoft.com/office/drawing/2014/main" id="{130FC72C-FC74-4574-B8CB-4B4223372C76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775;p66">
              <a:extLst>
                <a:ext uri="{FF2B5EF4-FFF2-40B4-BE49-F238E27FC236}">
                  <a16:creationId xmlns:a16="http://schemas.microsoft.com/office/drawing/2014/main" id="{FC6AB80C-D6CA-4CB6-83F4-B9095FC7DDD5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776;p66">
              <a:extLst>
                <a:ext uri="{FF2B5EF4-FFF2-40B4-BE49-F238E27FC236}">
                  <a16:creationId xmlns:a16="http://schemas.microsoft.com/office/drawing/2014/main" id="{5EF21B63-195E-41B2-B7F6-2348A7110B0B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777;p66">
              <a:extLst>
                <a:ext uri="{FF2B5EF4-FFF2-40B4-BE49-F238E27FC236}">
                  <a16:creationId xmlns:a16="http://schemas.microsoft.com/office/drawing/2014/main" id="{6C60F2E0-1627-488E-9641-FA57331CDD6A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778;p66">
              <a:extLst>
                <a:ext uri="{FF2B5EF4-FFF2-40B4-BE49-F238E27FC236}">
                  <a16:creationId xmlns:a16="http://schemas.microsoft.com/office/drawing/2014/main" id="{5B676716-5642-40FB-A0F5-0384DE463F2A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779;p66">
              <a:extLst>
                <a:ext uri="{FF2B5EF4-FFF2-40B4-BE49-F238E27FC236}">
                  <a16:creationId xmlns:a16="http://schemas.microsoft.com/office/drawing/2014/main" id="{89DACE1A-C292-46C8-89C7-E2341054CABD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780;p66">
              <a:extLst>
                <a:ext uri="{FF2B5EF4-FFF2-40B4-BE49-F238E27FC236}">
                  <a16:creationId xmlns:a16="http://schemas.microsoft.com/office/drawing/2014/main" id="{541AF7EB-5D80-448A-A573-6FF52D1DCFC1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781;p66">
              <a:extLst>
                <a:ext uri="{FF2B5EF4-FFF2-40B4-BE49-F238E27FC236}">
                  <a16:creationId xmlns:a16="http://schemas.microsoft.com/office/drawing/2014/main" id="{56BABE7D-A33B-458C-9A95-431A20B0722F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782;p66">
              <a:extLst>
                <a:ext uri="{FF2B5EF4-FFF2-40B4-BE49-F238E27FC236}">
                  <a16:creationId xmlns:a16="http://schemas.microsoft.com/office/drawing/2014/main" id="{84A1EE38-FD05-4864-9C39-958F5184A17D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783;p66">
              <a:extLst>
                <a:ext uri="{FF2B5EF4-FFF2-40B4-BE49-F238E27FC236}">
                  <a16:creationId xmlns:a16="http://schemas.microsoft.com/office/drawing/2014/main" id="{B593E591-9A7D-45A9-B5D8-DE230A751819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784;p66">
              <a:extLst>
                <a:ext uri="{FF2B5EF4-FFF2-40B4-BE49-F238E27FC236}">
                  <a16:creationId xmlns:a16="http://schemas.microsoft.com/office/drawing/2014/main" id="{DFA437E9-5A59-4DBA-A1A3-244C376E3074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785;p66">
              <a:extLst>
                <a:ext uri="{FF2B5EF4-FFF2-40B4-BE49-F238E27FC236}">
                  <a16:creationId xmlns:a16="http://schemas.microsoft.com/office/drawing/2014/main" id="{72AA63C3-4356-41AC-B9AA-EBF96025B29C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786;p66">
              <a:extLst>
                <a:ext uri="{FF2B5EF4-FFF2-40B4-BE49-F238E27FC236}">
                  <a16:creationId xmlns:a16="http://schemas.microsoft.com/office/drawing/2014/main" id="{8B446F58-9253-499B-8FCF-91DE4FA62254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787;p66">
              <a:extLst>
                <a:ext uri="{FF2B5EF4-FFF2-40B4-BE49-F238E27FC236}">
                  <a16:creationId xmlns:a16="http://schemas.microsoft.com/office/drawing/2014/main" id="{D43C13F8-0AF3-4D0F-BD14-DBF204DE5D2C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788;p66">
              <a:extLst>
                <a:ext uri="{FF2B5EF4-FFF2-40B4-BE49-F238E27FC236}">
                  <a16:creationId xmlns:a16="http://schemas.microsoft.com/office/drawing/2014/main" id="{A7E199CC-2347-4D96-A1BD-4ECE3F979953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789;p66">
              <a:extLst>
                <a:ext uri="{FF2B5EF4-FFF2-40B4-BE49-F238E27FC236}">
                  <a16:creationId xmlns:a16="http://schemas.microsoft.com/office/drawing/2014/main" id="{7A52F400-B033-41C6-85FC-FB32C02AEB39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790;p66">
              <a:extLst>
                <a:ext uri="{FF2B5EF4-FFF2-40B4-BE49-F238E27FC236}">
                  <a16:creationId xmlns:a16="http://schemas.microsoft.com/office/drawing/2014/main" id="{032F1361-720F-43DA-8F17-7D02A5E49FA5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791;p66">
              <a:extLst>
                <a:ext uri="{FF2B5EF4-FFF2-40B4-BE49-F238E27FC236}">
                  <a16:creationId xmlns:a16="http://schemas.microsoft.com/office/drawing/2014/main" id="{4D996D24-C03C-4443-ADFE-32F5DED8942D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792;p66">
              <a:extLst>
                <a:ext uri="{FF2B5EF4-FFF2-40B4-BE49-F238E27FC236}">
                  <a16:creationId xmlns:a16="http://schemas.microsoft.com/office/drawing/2014/main" id="{6FACA17B-E2FF-49DA-83B6-B0940750491F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793;p66">
              <a:extLst>
                <a:ext uri="{FF2B5EF4-FFF2-40B4-BE49-F238E27FC236}">
                  <a16:creationId xmlns:a16="http://schemas.microsoft.com/office/drawing/2014/main" id="{E0EE4C13-2F3D-4745-9B0C-D5F3F1D50965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794;p66">
              <a:extLst>
                <a:ext uri="{FF2B5EF4-FFF2-40B4-BE49-F238E27FC236}">
                  <a16:creationId xmlns:a16="http://schemas.microsoft.com/office/drawing/2014/main" id="{BA95233C-D2D9-490C-8127-485C9E4F8811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795;p66">
              <a:extLst>
                <a:ext uri="{FF2B5EF4-FFF2-40B4-BE49-F238E27FC236}">
                  <a16:creationId xmlns:a16="http://schemas.microsoft.com/office/drawing/2014/main" id="{DB9EB411-B0A0-47AB-8372-E0B43A6EEF14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796;p66">
              <a:extLst>
                <a:ext uri="{FF2B5EF4-FFF2-40B4-BE49-F238E27FC236}">
                  <a16:creationId xmlns:a16="http://schemas.microsoft.com/office/drawing/2014/main" id="{6124B41F-965A-4E67-A563-643120F76B13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797;p66">
              <a:extLst>
                <a:ext uri="{FF2B5EF4-FFF2-40B4-BE49-F238E27FC236}">
                  <a16:creationId xmlns:a16="http://schemas.microsoft.com/office/drawing/2014/main" id="{5B6C12D6-11DE-4474-8DA1-74D943B065E9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798;p66">
              <a:extLst>
                <a:ext uri="{FF2B5EF4-FFF2-40B4-BE49-F238E27FC236}">
                  <a16:creationId xmlns:a16="http://schemas.microsoft.com/office/drawing/2014/main" id="{8D6CE340-0002-4EE5-B11A-9760B880B711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799;p66">
              <a:extLst>
                <a:ext uri="{FF2B5EF4-FFF2-40B4-BE49-F238E27FC236}">
                  <a16:creationId xmlns:a16="http://schemas.microsoft.com/office/drawing/2014/main" id="{0C885D52-ABC3-4F9F-BA08-1DAD9E57B0AD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800;p66">
              <a:extLst>
                <a:ext uri="{FF2B5EF4-FFF2-40B4-BE49-F238E27FC236}">
                  <a16:creationId xmlns:a16="http://schemas.microsoft.com/office/drawing/2014/main" id="{4E6C9480-D3A4-491B-9277-23D94A76D86F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801;p66">
              <a:extLst>
                <a:ext uri="{FF2B5EF4-FFF2-40B4-BE49-F238E27FC236}">
                  <a16:creationId xmlns:a16="http://schemas.microsoft.com/office/drawing/2014/main" id="{ED204AC2-DF94-4939-A057-1A8E90530242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802;p66">
              <a:extLst>
                <a:ext uri="{FF2B5EF4-FFF2-40B4-BE49-F238E27FC236}">
                  <a16:creationId xmlns:a16="http://schemas.microsoft.com/office/drawing/2014/main" id="{8F1ECF81-4A5F-415E-8908-88EB711C660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803;p66">
              <a:extLst>
                <a:ext uri="{FF2B5EF4-FFF2-40B4-BE49-F238E27FC236}">
                  <a16:creationId xmlns:a16="http://schemas.microsoft.com/office/drawing/2014/main" id="{4A6DE4F4-7E56-4F9B-8D4C-D393904CD4BB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804;p66">
              <a:extLst>
                <a:ext uri="{FF2B5EF4-FFF2-40B4-BE49-F238E27FC236}">
                  <a16:creationId xmlns:a16="http://schemas.microsoft.com/office/drawing/2014/main" id="{B11AAD8C-A801-4ACE-A14F-73F6A228A309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805;p66">
              <a:extLst>
                <a:ext uri="{FF2B5EF4-FFF2-40B4-BE49-F238E27FC236}">
                  <a16:creationId xmlns:a16="http://schemas.microsoft.com/office/drawing/2014/main" id="{BEA41987-815B-4AA2-8263-6E6147D22222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806;p66">
              <a:extLst>
                <a:ext uri="{FF2B5EF4-FFF2-40B4-BE49-F238E27FC236}">
                  <a16:creationId xmlns:a16="http://schemas.microsoft.com/office/drawing/2014/main" id="{A6BBA710-6C82-49B4-8008-A6F6604564C7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807;p66">
              <a:extLst>
                <a:ext uri="{FF2B5EF4-FFF2-40B4-BE49-F238E27FC236}">
                  <a16:creationId xmlns:a16="http://schemas.microsoft.com/office/drawing/2014/main" id="{7E17A8E8-4A8B-484D-850D-9884C1A9F0CF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808;p66">
              <a:extLst>
                <a:ext uri="{FF2B5EF4-FFF2-40B4-BE49-F238E27FC236}">
                  <a16:creationId xmlns:a16="http://schemas.microsoft.com/office/drawing/2014/main" id="{97112AAC-2F8F-4FCB-B172-D26CEFD8DAB2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809;p66">
              <a:extLst>
                <a:ext uri="{FF2B5EF4-FFF2-40B4-BE49-F238E27FC236}">
                  <a16:creationId xmlns:a16="http://schemas.microsoft.com/office/drawing/2014/main" id="{25DC4915-2942-4DB7-B16C-375F0009A4AB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810;p66">
              <a:extLst>
                <a:ext uri="{FF2B5EF4-FFF2-40B4-BE49-F238E27FC236}">
                  <a16:creationId xmlns:a16="http://schemas.microsoft.com/office/drawing/2014/main" id="{EB60A679-264C-49A4-AC73-CC9CCBCE60DE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811;p66">
              <a:extLst>
                <a:ext uri="{FF2B5EF4-FFF2-40B4-BE49-F238E27FC236}">
                  <a16:creationId xmlns:a16="http://schemas.microsoft.com/office/drawing/2014/main" id="{C2B82563-3D8F-4DB3-AB07-44AD38D747AB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812;p66">
              <a:extLst>
                <a:ext uri="{FF2B5EF4-FFF2-40B4-BE49-F238E27FC236}">
                  <a16:creationId xmlns:a16="http://schemas.microsoft.com/office/drawing/2014/main" id="{7F638A4F-07EE-4624-AD1C-41808BE53D90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813;p66">
              <a:extLst>
                <a:ext uri="{FF2B5EF4-FFF2-40B4-BE49-F238E27FC236}">
                  <a16:creationId xmlns:a16="http://schemas.microsoft.com/office/drawing/2014/main" id="{8D9D883F-A83A-48A9-BD7C-9D03F3161D21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814;p66">
              <a:extLst>
                <a:ext uri="{FF2B5EF4-FFF2-40B4-BE49-F238E27FC236}">
                  <a16:creationId xmlns:a16="http://schemas.microsoft.com/office/drawing/2014/main" id="{34F18549-4E92-41C1-A682-97D5220A57B3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815;p66">
              <a:extLst>
                <a:ext uri="{FF2B5EF4-FFF2-40B4-BE49-F238E27FC236}">
                  <a16:creationId xmlns:a16="http://schemas.microsoft.com/office/drawing/2014/main" id="{A5F6062C-3EC9-4CDC-806D-ACB51318EFBE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816;p66">
              <a:extLst>
                <a:ext uri="{FF2B5EF4-FFF2-40B4-BE49-F238E27FC236}">
                  <a16:creationId xmlns:a16="http://schemas.microsoft.com/office/drawing/2014/main" id="{6B377866-DF52-4CA6-9349-CF7806E9488F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817;p66">
              <a:extLst>
                <a:ext uri="{FF2B5EF4-FFF2-40B4-BE49-F238E27FC236}">
                  <a16:creationId xmlns:a16="http://schemas.microsoft.com/office/drawing/2014/main" id="{79E3AB4E-19E2-4B0A-A6AF-B1CF8039C328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818;p66">
              <a:extLst>
                <a:ext uri="{FF2B5EF4-FFF2-40B4-BE49-F238E27FC236}">
                  <a16:creationId xmlns:a16="http://schemas.microsoft.com/office/drawing/2014/main" id="{46A83FE4-A94E-42F1-8496-F3796B5517B9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819;p66">
              <a:extLst>
                <a:ext uri="{FF2B5EF4-FFF2-40B4-BE49-F238E27FC236}">
                  <a16:creationId xmlns:a16="http://schemas.microsoft.com/office/drawing/2014/main" id="{7843DB2B-23EA-4E74-9ED6-4223CCFDAA80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820;p66">
              <a:extLst>
                <a:ext uri="{FF2B5EF4-FFF2-40B4-BE49-F238E27FC236}">
                  <a16:creationId xmlns:a16="http://schemas.microsoft.com/office/drawing/2014/main" id="{5E8E0633-4650-48B5-B200-540419386373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821;p66">
              <a:extLst>
                <a:ext uri="{FF2B5EF4-FFF2-40B4-BE49-F238E27FC236}">
                  <a16:creationId xmlns:a16="http://schemas.microsoft.com/office/drawing/2014/main" id="{F5802621-966B-4D29-BF4A-F1551973E2F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6822;p66">
              <a:extLst>
                <a:ext uri="{FF2B5EF4-FFF2-40B4-BE49-F238E27FC236}">
                  <a16:creationId xmlns:a16="http://schemas.microsoft.com/office/drawing/2014/main" id="{013C1CD4-6755-4D75-8951-9CABA821745C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6823;p66">
              <a:extLst>
                <a:ext uri="{FF2B5EF4-FFF2-40B4-BE49-F238E27FC236}">
                  <a16:creationId xmlns:a16="http://schemas.microsoft.com/office/drawing/2014/main" id="{013DA883-7BAD-4AFA-9BED-A7F3B4B678D7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6824;p66">
              <a:extLst>
                <a:ext uri="{FF2B5EF4-FFF2-40B4-BE49-F238E27FC236}">
                  <a16:creationId xmlns:a16="http://schemas.microsoft.com/office/drawing/2014/main" id="{7078A18B-B177-47A2-A11F-69ECC460553B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6825;p66">
              <a:extLst>
                <a:ext uri="{FF2B5EF4-FFF2-40B4-BE49-F238E27FC236}">
                  <a16:creationId xmlns:a16="http://schemas.microsoft.com/office/drawing/2014/main" id="{2966BBCF-7B80-43DE-9D8B-588FB01F6B4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826;p66">
              <a:extLst>
                <a:ext uri="{FF2B5EF4-FFF2-40B4-BE49-F238E27FC236}">
                  <a16:creationId xmlns:a16="http://schemas.microsoft.com/office/drawing/2014/main" id="{079B6B46-7BB2-4296-B004-9D5A3FC7309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827;p66">
              <a:extLst>
                <a:ext uri="{FF2B5EF4-FFF2-40B4-BE49-F238E27FC236}">
                  <a16:creationId xmlns:a16="http://schemas.microsoft.com/office/drawing/2014/main" id="{B9317973-1C80-4FD3-AE79-CF92222AECD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828;p66">
              <a:extLst>
                <a:ext uri="{FF2B5EF4-FFF2-40B4-BE49-F238E27FC236}">
                  <a16:creationId xmlns:a16="http://schemas.microsoft.com/office/drawing/2014/main" id="{E30A2145-3558-40D5-8957-15FA6F32BB77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829;p66">
              <a:extLst>
                <a:ext uri="{FF2B5EF4-FFF2-40B4-BE49-F238E27FC236}">
                  <a16:creationId xmlns:a16="http://schemas.microsoft.com/office/drawing/2014/main" id="{D1B19441-6521-4B2C-8F36-4DA86D56323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830;p66">
              <a:extLst>
                <a:ext uri="{FF2B5EF4-FFF2-40B4-BE49-F238E27FC236}">
                  <a16:creationId xmlns:a16="http://schemas.microsoft.com/office/drawing/2014/main" id="{5CA609DF-981E-4567-AFE7-2A260FB91167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831;p66">
              <a:extLst>
                <a:ext uri="{FF2B5EF4-FFF2-40B4-BE49-F238E27FC236}">
                  <a16:creationId xmlns:a16="http://schemas.microsoft.com/office/drawing/2014/main" id="{D25F81A8-5C28-4675-A7F6-2628F766D6E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832;p66">
              <a:extLst>
                <a:ext uri="{FF2B5EF4-FFF2-40B4-BE49-F238E27FC236}">
                  <a16:creationId xmlns:a16="http://schemas.microsoft.com/office/drawing/2014/main" id="{244E1330-10B2-49BD-B2E5-16E6434321B7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833;p66">
              <a:extLst>
                <a:ext uri="{FF2B5EF4-FFF2-40B4-BE49-F238E27FC236}">
                  <a16:creationId xmlns:a16="http://schemas.microsoft.com/office/drawing/2014/main" id="{32CD178C-49F3-409F-B2FF-81691C230247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834;p66">
              <a:extLst>
                <a:ext uri="{FF2B5EF4-FFF2-40B4-BE49-F238E27FC236}">
                  <a16:creationId xmlns:a16="http://schemas.microsoft.com/office/drawing/2014/main" id="{58B71096-1993-4BAA-92EA-C9C4075A0F0B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835;p66">
              <a:extLst>
                <a:ext uri="{FF2B5EF4-FFF2-40B4-BE49-F238E27FC236}">
                  <a16:creationId xmlns:a16="http://schemas.microsoft.com/office/drawing/2014/main" id="{518E3F34-29BC-40EB-961F-578F08F42CFD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836;p66">
              <a:extLst>
                <a:ext uri="{FF2B5EF4-FFF2-40B4-BE49-F238E27FC236}">
                  <a16:creationId xmlns:a16="http://schemas.microsoft.com/office/drawing/2014/main" id="{ED44D49D-43FE-4852-8DD9-16C86FAA061C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837;p66">
              <a:extLst>
                <a:ext uri="{FF2B5EF4-FFF2-40B4-BE49-F238E27FC236}">
                  <a16:creationId xmlns:a16="http://schemas.microsoft.com/office/drawing/2014/main" id="{E65E55D0-74AE-4041-89CF-61F7F5F4498C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838;p66">
              <a:extLst>
                <a:ext uri="{FF2B5EF4-FFF2-40B4-BE49-F238E27FC236}">
                  <a16:creationId xmlns:a16="http://schemas.microsoft.com/office/drawing/2014/main" id="{7587CE02-3AED-470C-B8F9-72C978D71241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839;p66">
              <a:extLst>
                <a:ext uri="{FF2B5EF4-FFF2-40B4-BE49-F238E27FC236}">
                  <a16:creationId xmlns:a16="http://schemas.microsoft.com/office/drawing/2014/main" id="{203FCC6B-BE8D-471B-9596-EDFC3A293DB6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840;p66">
              <a:extLst>
                <a:ext uri="{FF2B5EF4-FFF2-40B4-BE49-F238E27FC236}">
                  <a16:creationId xmlns:a16="http://schemas.microsoft.com/office/drawing/2014/main" id="{78BDB733-93BB-4A94-B0EF-D45FB5465DC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841;p66">
              <a:extLst>
                <a:ext uri="{FF2B5EF4-FFF2-40B4-BE49-F238E27FC236}">
                  <a16:creationId xmlns:a16="http://schemas.microsoft.com/office/drawing/2014/main" id="{AF53267C-F7EE-4A7E-B568-BABA8C2F8D1B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842;p66">
              <a:extLst>
                <a:ext uri="{FF2B5EF4-FFF2-40B4-BE49-F238E27FC236}">
                  <a16:creationId xmlns:a16="http://schemas.microsoft.com/office/drawing/2014/main" id="{99BEC543-B2DD-4D85-A54D-4ECD90F91BF3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843;p66">
              <a:extLst>
                <a:ext uri="{FF2B5EF4-FFF2-40B4-BE49-F238E27FC236}">
                  <a16:creationId xmlns:a16="http://schemas.microsoft.com/office/drawing/2014/main" id="{C4AFBCFC-554B-4B5A-8E56-C8A6337A2D0F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844;p66">
              <a:extLst>
                <a:ext uri="{FF2B5EF4-FFF2-40B4-BE49-F238E27FC236}">
                  <a16:creationId xmlns:a16="http://schemas.microsoft.com/office/drawing/2014/main" id="{FCBF07B1-4F72-417F-9A16-E719FB26F169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845;p66">
              <a:extLst>
                <a:ext uri="{FF2B5EF4-FFF2-40B4-BE49-F238E27FC236}">
                  <a16:creationId xmlns:a16="http://schemas.microsoft.com/office/drawing/2014/main" id="{2FFB86AB-1D96-4813-900D-3B86F8F1A2C8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846;p66">
              <a:extLst>
                <a:ext uri="{FF2B5EF4-FFF2-40B4-BE49-F238E27FC236}">
                  <a16:creationId xmlns:a16="http://schemas.microsoft.com/office/drawing/2014/main" id="{6B6CF601-758E-48F8-996D-EB679A8D1192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6847;p66">
              <a:extLst>
                <a:ext uri="{FF2B5EF4-FFF2-40B4-BE49-F238E27FC236}">
                  <a16:creationId xmlns:a16="http://schemas.microsoft.com/office/drawing/2014/main" id="{28DC811D-E5C0-48F1-959E-A71B62F421C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6848;p66">
              <a:extLst>
                <a:ext uri="{FF2B5EF4-FFF2-40B4-BE49-F238E27FC236}">
                  <a16:creationId xmlns:a16="http://schemas.microsoft.com/office/drawing/2014/main" id="{340C7CB7-E55D-4CA1-B00E-0AFC55F5E10E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6849;p66">
              <a:extLst>
                <a:ext uri="{FF2B5EF4-FFF2-40B4-BE49-F238E27FC236}">
                  <a16:creationId xmlns:a16="http://schemas.microsoft.com/office/drawing/2014/main" id="{45BC903C-074A-4250-9EA6-DDD21C416E94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6850;p66">
              <a:extLst>
                <a:ext uri="{FF2B5EF4-FFF2-40B4-BE49-F238E27FC236}">
                  <a16:creationId xmlns:a16="http://schemas.microsoft.com/office/drawing/2014/main" id="{7B90FC20-9652-4F35-9E80-D4E301615EE8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6851;p66">
              <a:extLst>
                <a:ext uri="{FF2B5EF4-FFF2-40B4-BE49-F238E27FC236}">
                  <a16:creationId xmlns:a16="http://schemas.microsoft.com/office/drawing/2014/main" id="{F11649EE-7A86-4DDF-93FC-0B7FAF5A77C0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6852;p66">
              <a:extLst>
                <a:ext uri="{FF2B5EF4-FFF2-40B4-BE49-F238E27FC236}">
                  <a16:creationId xmlns:a16="http://schemas.microsoft.com/office/drawing/2014/main" id="{9D7822F8-ACBD-4B7A-B640-F50F1F63D2F6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6853;p66">
              <a:extLst>
                <a:ext uri="{FF2B5EF4-FFF2-40B4-BE49-F238E27FC236}">
                  <a16:creationId xmlns:a16="http://schemas.microsoft.com/office/drawing/2014/main" id="{918AF2AC-9BCC-4471-AE97-F09EB6B8B53D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6854;p66">
              <a:extLst>
                <a:ext uri="{FF2B5EF4-FFF2-40B4-BE49-F238E27FC236}">
                  <a16:creationId xmlns:a16="http://schemas.microsoft.com/office/drawing/2014/main" id="{97CC65E3-9DAC-4D9B-BB2F-6ADCF0246DC8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6855;p66">
              <a:extLst>
                <a:ext uri="{FF2B5EF4-FFF2-40B4-BE49-F238E27FC236}">
                  <a16:creationId xmlns:a16="http://schemas.microsoft.com/office/drawing/2014/main" id="{2BEBE39A-9BA8-420E-8795-F064835EE9B3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6856;p66">
              <a:extLst>
                <a:ext uri="{FF2B5EF4-FFF2-40B4-BE49-F238E27FC236}">
                  <a16:creationId xmlns:a16="http://schemas.microsoft.com/office/drawing/2014/main" id="{0893D593-6EF0-4EEC-ACEE-9D7CD2549AFC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" name="Title 1">
            <a:extLst>
              <a:ext uri="{FF2B5EF4-FFF2-40B4-BE49-F238E27FC236}">
                <a16:creationId xmlns:a16="http://schemas.microsoft.com/office/drawing/2014/main" id="{79D7D759-BAE9-4501-98FB-F1CAF210F4C5}"/>
              </a:ext>
            </a:extLst>
          </p:cNvPr>
          <p:cNvSpPr txBox="1">
            <a:spLocks/>
          </p:cNvSpPr>
          <p:nvPr/>
        </p:nvSpPr>
        <p:spPr>
          <a:xfrm>
            <a:off x="-10159617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45" name="Rectangle: Rounded Corners 1444">
            <a:extLst>
              <a:ext uri="{FF2B5EF4-FFF2-40B4-BE49-F238E27FC236}">
                <a16:creationId xmlns:a16="http://schemas.microsoft.com/office/drawing/2014/main" id="{6F34547E-549E-4C0E-8D65-ACCADBFE0D0D}"/>
              </a:ext>
            </a:extLst>
          </p:cNvPr>
          <p:cNvSpPr/>
          <p:nvPr/>
        </p:nvSpPr>
        <p:spPr>
          <a:xfrm>
            <a:off x="4912263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6" name="Rectangle: Rounded Corners 1445">
            <a:extLst>
              <a:ext uri="{FF2B5EF4-FFF2-40B4-BE49-F238E27FC236}">
                <a16:creationId xmlns:a16="http://schemas.microsoft.com/office/drawing/2014/main" id="{9B913593-1FF7-41B2-90FB-C9DF9EF765B7}"/>
              </a:ext>
            </a:extLst>
          </p:cNvPr>
          <p:cNvSpPr/>
          <p:nvPr/>
        </p:nvSpPr>
        <p:spPr>
          <a:xfrm>
            <a:off x="4974590" y="1686392"/>
            <a:ext cx="2255796" cy="2809026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7" name="Google Shape;4062;p54">
            <a:extLst>
              <a:ext uri="{FF2B5EF4-FFF2-40B4-BE49-F238E27FC236}">
                <a16:creationId xmlns:a16="http://schemas.microsoft.com/office/drawing/2014/main" id="{2717DC98-FF1B-407F-A96D-A1DA4763842E}"/>
              </a:ext>
            </a:extLst>
          </p:cNvPr>
          <p:cNvGrpSpPr/>
          <p:nvPr/>
        </p:nvGrpSpPr>
        <p:grpSpPr>
          <a:xfrm>
            <a:off x="7125160" y="3346498"/>
            <a:ext cx="847620" cy="1214664"/>
            <a:chOff x="4690219" y="2818122"/>
            <a:chExt cx="1048095" cy="1501952"/>
          </a:xfrm>
        </p:grpSpPr>
        <p:sp>
          <p:nvSpPr>
            <p:cNvPr id="1448" name="Google Shape;4063;p54">
              <a:extLst>
                <a:ext uri="{FF2B5EF4-FFF2-40B4-BE49-F238E27FC236}">
                  <a16:creationId xmlns:a16="http://schemas.microsoft.com/office/drawing/2014/main" id="{09503D18-6E56-4891-AD9C-C78F2BE2B8E3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4064;p54">
              <a:extLst>
                <a:ext uri="{FF2B5EF4-FFF2-40B4-BE49-F238E27FC236}">
                  <a16:creationId xmlns:a16="http://schemas.microsoft.com/office/drawing/2014/main" id="{3DA33EE4-2CCD-462E-A9AA-6041C97A6C1C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4065;p54">
              <a:extLst>
                <a:ext uri="{FF2B5EF4-FFF2-40B4-BE49-F238E27FC236}">
                  <a16:creationId xmlns:a16="http://schemas.microsoft.com/office/drawing/2014/main" id="{A4FEFF6B-0575-4959-ACEC-653F4A15CC6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4066;p54">
              <a:extLst>
                <a:ext uri="{FF2B5EF4-FFF2-40B4-BE49-F238E27FC236}">
                  <a16:creationId xmlns:a16="http://schemas.microsoft.com/office/drawing/2014/main" id="{9F027744-D360-4EB3-8A87-95FB4BFC2DA3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4067;p54">
              <a:extLst>
                <a:ext uri="{FF2B5EF4-FFF2-40B4-BE49-F238E27FC236}">
                  <a16:creationId xmlns:a16="http://schemas.microsoft.com/office/drawing/2014/main" id="{22CDAE91-6AE4-4A1C-A905-F7D49865D15B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4068;p54">
              <a:extLst>
                <a:ext uri="{FF2B5EF4-FFF2-40B4-BE49-F238E27FC236}">
                  <a16:creationId xmlns:a16="http://schemas.microsoft.com/office/drawing/2014/main" id="{6A155E5F-ABE3-42E7-B7B1-97AE56678972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4069;p54">
              <a:extLst>
                <a:ext uri="{FF2B5EF4-FFF2-40B4-BE49-F238E27FC236}">
                  <a16:creationId xmlns:a16="http://schemas.microsoft.com/office/drawing/2014/main" id="{309C4B00-E2F7-4256-A969-BC0FA6BB4C2C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4070;p54">
              <a:extLst>
                <a:ext uri="{FF2B5EF4-FFF2-40B4-BE49-F238E27FC236}">
                  <a16:creationId xmlns:a16="http://schemas.microsoft.com/office/drawing/2014/main" id="{404E986C-4D88-4540-9F44-E7A879EC0BDA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4071;p54">
              <a:extLst>
                <a:ext uri="{FF2B5EF4-FFF2-40B4-BE49-F238E27FC236}">
                  <a16:creationId xmlns:a16="http://schemas.microsoft.com/office/drawing/2014/main" id="{7078E113-2AF1-445B-B08C-5F8E5E959504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4072;p54">
              <a:extLst>
                <a:ext uri="{FF2B5EF4-FFF2-40B4-BE49-F238E27FC236}">
                  <a16:creationId xmlns:a16="http://schemas.microsoft.com/office/drawing/2014/main" id="{65111C2C-01D2-4128-8C4A-1512710B1E5B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4073;p54">
              <a:extLst>
                <a:ext uri="{FF2B5EF4-FFF2-40B4-BE49-F238E27FC236}">
                  <a16:creationId xmlns:a16="http://schemas.microsoft.com/office/drawing/2014/main" id="{F61FE46C-361C-4972-8F3B-0BB887412779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4074;p54">
              <a:extLst>
                <a:ext uri="{FF2B5EF4-FFF2-40B4-BE49-F238E27FC236}">
                  <a16:creationId xmlns:a16="http://schemas.microsoft.com/office/drawing/2014/main" id="{A67F516E-9BBB-4041-B15B-07C1307148A3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4075;p54">
              <a:extLst>
                <a:ext uri="{FF2B5EF4-FFF2-40B4-BE49-F238E27FC236}">
                  <a16:creationId xmlns:a16="http://schemas.microsoft.com/office/drawing/2014/main" id="{6979F423-5390-4B1E-9C1E-A768A278D05F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4076;p54">
              <a:extLst>
                <a:ext uri="{FF2B5EF4-FFF2-40B4-BE49-F238E27FC236}">
                  <a16:creationId xmlns:a16="http://schemas.microsoft.com/office/drawing/2014/main" id="{6673F68F-8485-4A14-89FD-480B9E1FCB78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4077;p54">
              <a:extLst>
                <a:ext uri="{FF2B5EF4-FFF2-40B4-BE49-F238E27FC236}">
                  <a16:creationId xmlns:a16="http://schemas.microsoft.com/office/drawing/2014/main" id="{3CC68CFC-F01F-46DE-96EB-6F026DB26B12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4078;p54">
              <a:extLst>
                <a:ext uri="{FF2B5EF4-FFF2-40B4-BE49-F238E27FC236}">
                  <a16:creationId xmlns:a16="http://schemas.microsoft.com/office/drawing/2014/main" id="{2A35D8A8-A6A9-4A43-B4A7-C8455190DAEA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4079;p54">
              <a:extLst>
                <a:ext uri="{FF2B5EF4-FFF2-40B4-BE49-F238E27FC236}">
                  <a16:creationId xmlns:a16="http://schemas.microsoft.com/office/drawing/2014/main" id="{2D6B5FB7-F076-4CCC-B201-49FF272D5B2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4080;p54">
              <a:extLst>
                <a:ext uri="{FF2B5EF4-FFF2-40B4-BE49-F238E27FC236}">
                  <a16:creationId xmlns:a16="http://schemas.microsoft.com/office/drawing/2014/main" id="{050B8146-1872-4E2F-98A1-66FC0C79F520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4081;p54">
              <a:extLst>
                <a:ext uri="{FF2B5EF4-FFF2-40B4-BE49-F238E27FC236}">
                  <a16:creationId xmlns:a16="http://schemas.microsoft.com/office/drawing/2014/main" id="{95F6E3EF-6C44-4D12-BBE7-AC217675909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4082;p54">
              <a:extLst>
                <a:ext uri="{FF2B5EF4-FFF2-40B4-BE49-F238E27FC236}">
                  <a16:creationId xmlns:a16="http://schemas.microsoft.com/office/drawing/2014/main" id="{A3CC9AE0-FE74-4CFD-BE2D-9F46489732CE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4083;p54">
              <a:extLst>
                <a:ext uri="{FF2B5EF4-FFF2-40B4-BE49-F238E27FC236}">
                  <a16:creationId xmlns:a16="http://schemas.microsoft.com/office/drawing/2014/main" id="{8CB7F909-607C-42C3-930F-13192214ACE9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4084;p54">
              <a:extLst>
                <a:ext uri="{FF2B5EF4-FFF2-40B4-BE49-F238E27FC236}">
                  <a16:creationId xmlns:a16="http://schemas.microsoft.com/office/drawing/2014/main" id="{BA1430E7-1182-4BAC-9335-F2F40C95D694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4085;p54">
              <a:extLst>
                <a:ext uri="{FF2B5EF4-FFF2-40B4-BE49-F238E27FC236}">
                  <a16:creationId xmlns:a16="http://schemas.microsoft.com/office/drawing/2014/main" id="{80A3B48F-8945-4AB7-8C78-0870D7334C88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4086;p54">
              <a:extLst>
                <a:ext uri="{FF2B5EF4-FFF2-40B4-BE49-F238E27FC236}">
                  <a16:creationId xmlns:a16="http://schemas.microsoft.com/office/drawing/2014/main" id="{E5AD0AD7-DA12-49A2-A373-BCB8EC731EF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4087;p54">
              <a:extLst>
                <a:ext uri="{FF2B5EF4-FFF2-40B4-BE49-F238E27FC236}">
                  <a16:creationId xmlns:a16="http://schemas.microsoft.com/office/drawing/2014/main" id="{441DE0E5-31FA-484C-8456-D9C547E05C15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4088;p54">
              <a:extLst>
                <a:ext uri="{FF2B5EF4-FFF2-40B4-BE49-F238E27FC236}">
                  <a16:creationId xmlns:a16="http://schemas.microsoft.com/office/drawing/2014/main" id="{222A89EA-3672-4C4F-806E-C0CFFBBD1E0F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4089;p54">
              <a:extLst>
                <a:ext uri="{FF2B5EF4-FFF2-40B4-BE49-F238E27FC236}">
                  <a16:creationId xmlns:a16="http://schemas.microsoft.com/office/drawing/2014/main" id="{8B275B68-80F7-4F76-B517-B0B9482D8F24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4090;p54">
              <a:extLst>
                <a:ext uri="{FF2B5EF4-FFF2-40B4-BE49-F238E27FC236}">
                  <a16:creationId xmlns:a16="http://schemas.microsoft.com/office/drawing/2014/main" id="{C9D8734B-B5D5-4CC6-BB64-416493751D8C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4091;p54">
              <a:extLst>
                <a:ext uri="{FF2B5EF4-FFF2-40B4-BE49-F238E27FC236}">
                  <a16:creationId xmlns:a16="http://schemas.microsoft.com/office/drawing/2014/main" id="{29F030E5-B4B4-4FA1-9C40-D110600F7172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4092;p54">
              <a:extLst>
                <a:ext uri="{FF2B5EF4-FFF2-40B4-BE49-F238E27FC236}">
                  <a16:creationId xmlns:a16="http://schemas.microsoft.com/office/drawing/2014/main" id="{DFEA55B1-6273-4C4C-8624-56098823A4F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4093;p54">
              <a:extLst>
                <a:ext uri="{FF2B5EF4-FFF2-40B4-BE49-F238E27FC236}">
                  <a16:creationId xmlns:a16="http://schemas.microsoft.com/office/drawing/2014/main" id="{1968BF4D-F0EF-4CE1-BA02-E320A80EE9A0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4094;p54">
              <a:extLst>
                <a:ext uri="{FF2B5EF4-FFF2-40B4-BE49-F238E27FC236}">
                  <a16:creationId xmlns:a16="http://schemas.microsoft.com/office/drawing/2014/main" id="{326730A0-CBC1-4312-B25C-CBB52FFF0F1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4095;p54">
              <a:extLst>
                <a:ext uri="{FF2B5EF4-FFF2-40B4-BE49-F238E27FC236}">
                  <a16:creationId xmlns:a16="http://schemas.microsoft.com/office/drawing/2014/main" id="{F98877A1-4D9E-42F6-9946-D3CBE91288B1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4096;p54">
              <a:extLst>
                <a:ext uri="{FF2B5EF4-FFF2-40B4-BE49-F238E27FC236}">
                  <a16:creationId xmlns:a16="http://schemas.microsoft.com/office/drawing/2014/main" id="{ED84CA8D-79D0-4704-94D7-CE3BC59A9E06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4097;p54">
              <a:extLst>
                <a:ext uri="{FF2B5EF4-FFF2-40B4-BE49-F238E27FC236}">
                  <a16:creationId xmlns:a16="http://schemas.microsoft.com/office/drawing/2014/main" id="{BDCA2F2F-C34A-4390-B871-94226EAD2BD5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4098;p54">
              <a:extLst>
                <a:ext uri="{FF2B5EF4-FFF2-40B4-BE49-F238E27FC236}">
                  <a16:creationId xmlns:a16="http://schemas.microsoft.com/office/drawing/2014/main" id="{4FA14427-4243-4154-81BF-A4426A5EC685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4099;p54">
              <a:extLst>
                <a:ext uri="{FF2B5EF4-FFF2-40B4-BE49-F238E27FC236}">
                  <a16:creationId xmlns:a16="http://schemas.microsoft.com/office/drawing/2014/main" id="{2B7D8662-8FEA-493B-B7AD-D37C67DA1608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4100;p54">
              <a:extLst>
                <a:ext uri="{FF2B5EF4-FFF2-40B4-BE49-F238E27FC236}">
                  <a16:creationId xmlns:a16="http://schemas.microsoft.com/office/drawing/2014/main" id="{329AC303-05BE-4AA3-A3B2-9CF4AD9646BC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6" name="Title 1">
            <a:extLst>
              <a:ext uri="{FF2B5EF4-FFF2-40B4-BE49-F238E27FC236}">
                <a16:creationId xmlns:a16="http://schemas.microsoft.com/office/drawing/2014/main" id="{7BFAA9F1-4D75-434A-B00A-13EACFE1E399}"/>
              </a:ext>
            </a:extLst>
          </p:cNvPr>
          <p:cNvSpPr txBox="1">
            <a:spLocks/>
          </p:cNvSpPr>
          <p:nvPr/>
        </p:nvSpPr>
        <p:spPr>
          <a:xfrm>
            <a:off x="4974755" y="3546253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นายรัฐศาสตร์ เหล่าชำนาญกิจ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System programmer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RPA</a:t>
            </a:r>
          </a:p>
        </p:txBody>
      </p:sp>
      <p:sp>
        <p:nvSpPr>
          <p:cNvPr id="1487" name="Rectangle: Rounded Corners 1486">
            <a:extLst>
              <a:ext uri="{FF2B5EF4-FFF2-40B4-BE49-F238E27FC236}">
                <a16:creationId xmlns:a16="http://schemas.microsoft.com/office/drawing/2014/main" id="{712522DA-6F35-4BAD-AE45-A63AE124BCDB}"/>
              </a:ext>
            </a:extLst>
          </p:cNvPr>
          <p:cNvSpPr/>
          <p:nvPr/>
        </p:nvSpPr>
        <p:spPr>
          <a:xfrm>
            <a:off x="1171221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8" name="Rectangle: Rounded Corners 1487">
            <a:extLst>
              <a:ext uri="{FF2B5EF4-FFF2-40B4-BE49-F238E27FC236}">
                <a16:creationId xmlns:a16="http://schemas.microsoft.com/office/drawing/2014/main" id="{9EEABDFF-ED0D-4811-8B31-8C6911EE2E83}"/>
              </a:ext>
            </a:extLst>
          </p:cNvPr>
          <p:cNvSpPr/>
          <p:nvPr/>
        </p:nvSpPr>
        <p:spPr>
          <a:xfrm>
            <a:off x="1233548" y="1695558"/>
            <a:ext cx="2255796" cy="2799859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89" name="Google Shape;4062;p54">
            <a:extLst>
              <a:ext uri="{FF2B5EF4-FFF2-40B4-BE49-F238E27FC236}">
                <a16:creationId xmlns:a16="http://schemas.microsoft.com/office/drawing/2014/main" id="{7ED30870-DA4C-4DE5-AAE0-E238E1289735}"/>
              </a:ext>
            </a:extLst>
          </p:cNvPr>
          <p:cNvGrpSpPr/>
          <p:nvPr/>
        </p:nvGrpSpPr>
        <p:grpSpPr>
          <a:xfrm>
            <a:off x="3384118" y="3346498"/>
            <a:ext cx="847620" cy="1214664"/>
            <a:chOff x="4690219" y="2818122"/>
            <a:chExt cx="1048095" cy="1501952"/>
          </a:xfrm>
        </p:grpSpPr>
        <p:sp>
          <p:nvSpPr>
            <p:cNvPr id="1490" name="Google Shape;4063;p54">
              <a:extLst>
                <a:ext uri="{FF2B5EF4-FFF2-40B4-BE49-F238E27FC236}">
                  <a16:creationId xmlns:a16="http://schemas.microsoft.com/office/drawing/2014/main" id="{CD35BF73-C825-4F2F-910E-B28A18504C80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4064;p54">
              <a:extLst>
                <a:ext uri="{FF2B5EF4-FFF2-40B4-BE49-F238E27FC236}">
                  <a16:creationId xmlns:a16="http://schemas.microsoft.com/office/drawing/2014/main" id="{160C392D-AB04-4EE2-8360-1B3799588127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4065;p54">
              <a:extLst>
                <a:ext uri="{FF2B5EF4-FFF2-40B4-BE49-F238E27FC236}">
                  <a16:creationId xmlns:a16="http://schemas.microsoft.com/office/drawing/2014/main" id="{937AA05A-6DD1-419D-8E4B-039A5D458C9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4066;p54">
              <a:extLst>
                <a:ext uri="{FF2B5EF4-FFF2-40B4-BE49-F238E27FC236}">
                  <a16:creationId xmlns:a16="http://schemas.microsoft.com/office/drawing/2014/main" id="{8D992057-BD6B-43A5-BC06-2C3671FA31C5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4067;p54">
              <a:extLst>
                <a:ext uri="{FF2B5EF4-FFF2-40B4-BE49-F238E27FC236}">
                  <a16:creationId xmlns:a16="http://schemas.microsoft.com/office/drawing/2014/main" id="{10736EFA-79B9-466E-B688-7A55A69B7D6F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4068;p54">
              <a:extLst>
                <a:ext uri="{FF2B5EF4-FFF2-40B4-BE49-F238E27FC236}">
                  <a16:creationId xmlns:a16="http://schemas.microsoft.com/office/drawing/2014/main" id="{0ADB1578-1106-4274-8569-A0518234531D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4069;p54">
              <a:extLst>
                <a:ext uri="{FF2B5EF4-FFF2-40B4-BE49-F238E27FC236}">
                  <a16:creationId xmlns:a16="http://schemas.microsoft.com/office/drawing/2014/main" id="{90F1178F-FE02-4C2F-ACC7-39C2643E6D53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4070;p54">
              <a:extLst>
                <a:ext uri="{FF2B5EF4-FFF2-40B4-BE49-F238E27FC236}">
                  <a16:creationId xmlns:a16="http://schemas.microsoft.com/office/drawing/2014/main" id="{19FAE73C-5304-46CF-A850-0E65F545B8C2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4071;p54">
              <a:extLst>
                <a:ext uri="{FF2B5EF4-FFF2-40B4-BE49-F238E27FC236}">
                  <a16:creationId xmlns:a16="http://schemas.microsoft.com/office/drawing/2014/main" id="{CE04A8F8-80E3-4F25-A2EA-53676E57CD2D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4072;p54">
              <a:extLst>
                <a:ext uri="{FF2B5EF4-FFF2-40B4-BE49-F238E27FC236}">
                  <a16:creationId xmlns:a16="http://schemas.microsoft.com/office/drawing/2014/main" id="{2FBA6543-1357-4D70-A3AB-280DEE376700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4073;p54">
              <a:extLst>
                <a:ext uri="{FF2B5EF4-FFF2-40B4-BE49-F238E27FC236}">
                  <a16:creationId xmlns:a16="http://schemas.microsoft.com/office/drawing/2014/main" id="{68785B47-04A6-4F06-BF91-79046AF0AE1C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4074;p54">
              <a:extLst>
                <a:ext uri="{FF2B5EF4-FFF2-40B4-BE49-F238E27FC236}">
                  <a16:creationId xmlns:a16="http://schemas.microsoft.com/office/drawing/2014/main" id="{75D5E566-7A7B-48F7-82D8-5357908E45CB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4075;p54">
              <a:extLst>
                <a:ext uri="{FF2B5EF4-FFF2-40B4-BE49-F238E27FC236}">
                  <a16:creationId xmlns:a16="http://schemas.microsoft.com/office/drawing/2014/main" id="{50A727B6-AFDE-4165-9953-AB638B5958BA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4076;p54">
              <a:extLst>
                <a:ext uri="{FF2B5EF4-FFF2-40B4-BE49-F238E27FC236}">
                  <a16:creationId xmlns:a16="http://schemas.microsoft.com/office/drawing/2014/main" id="{09D17307-A9BB-4F22-B268-BA2E9D9476F6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4077;p54">
              <a:extLst>
                <a:ext uri="{FF2B5EF4-FFF2-40B4-BE49-F238E27FC236}">
                  <a16:creationId xmlns:a16="http://schemas.microsoft.com/office/drawing/2014/main" id="{C8BB0A14-A365-414E-8ED1-E584CB88D9D4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4078;p54">
              <a:extLst>
                <a:ext uri="{FF2B5EF4-FFF2-40B4-BE49-F238E27FC236}">
                  <a16:creationId xmlns:a16="http://schemas.microsoft.com/office/drawing/2014/main" id="{8341136E-1207-44B4-8E1B-8D02667EC4AE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4079;p54">
              <a:extLst>
                <a:ext uri="{FF2B5EF4-FFF2-40B4-BE49-F238E27FC236}">
                  <a16:creationId xmlns:a16="http://schemas.microsoft.com/office/drawing/2014/main" id="{5BF12607-E080-48DD-BE3A-4BA4FFEEC6A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4080;p54">
              <a:extLst>
                <a:ext uri="{FF2B5EF4-FFF2-40B4-BE49-F238E27FC236}">
                  <a16:creationId xmlns:a16="http://schemas.microsoft.com/office/drawing/2014/main" id="{25E55D65-2ED3-47CE-AB22-0594989A8C2E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4081;p54">
              <a:extLst>
                <a:ext uri="{FF2B5EF4-FFF2-40B4-BE49-F238E27FC236}">
                  <a16:creationId xmlns:a16="http://schemas.microsoft.com/office/drawing/2014/main" id="{DF22A7FC-6D77-4074-BD51-FABF53EF3D8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4082;p54">
              <a:extLst>
                <a:ext uri="{FF2B5EF4-FFF2-40B4-BE49-F238E27FC236}">
                  <a16:creationId xmlns:a16="http://schemas.microsoft.com/office/drawing/2014/main" id="{9A0897F2-AAC9-497A-99B9-5FFE30601106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4083;p54">
              <a:extLst>
                <a:ext uri="{FF2B5EF4-FFF2-40B4-BE49-F238E27FC236}">
                  <a16:creationId xmlns:a16="http://schemas.microsoft.com/office/drawing/2014/main" id="{D3AD75FB-1FB0-433A-92DA-7F6539108227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4084;p54">
              <a:extLst>
                <a:ext uri="{FF2B5EF4-FFF2-40B4-BE49-F238E27FC236}">
                  <a16:creationId xmlns:a16="http://schemas.microsoft.com/office/drawing/2014/main" id="{2EC2A9F5-DE3E-45A8-8323-82696DD24013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4085;p54">
              <a:extLst>
                <a:ext uri="{FF2B5EF4-FFF2-40B4-BE49-F238E27FC236}">
                  <a16:creationId xmlns:a16="http://schemas.microsoft.com/office/drawing/2014/main" id="{00F5BDD9-5550-4392-B977-6ABC54C9E4AC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4086;p54">
              <a:extLst>
                <a:ext uri="{FF2B5EF4-FFF2-40B4-BE49-F238E27FC236}">
                  <a16:creationId xmlns:a16="http://schemas.microsoft.com/office/drawing/2014/main" id="{742C6002-2C68-4FA9-83CC-1CC95F8213D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4087;p54">
              <a:extLst>
                <a:ext uri="{FF2B5EF4-FFF2-40B4-BE49-F238E27FC236}">
                  <a16:creationId xmlns:a16="http://schemas.microsoft.com/office/drawing/2014/main" id="{5EF794C7-EFA4-4B6B-B769-A750A17378A4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4088;p54">
              <a:extLst>
                <a:ext uri="{FF2B5EF4-FFF2-40B4-BE49-F238E27FC236}">
                  <a16:creationId xmlns:a16="http://schemas.microsoft.com/office/drawing/2014/main" id="{1ED22520-2D48-4891-A16D-B7CCEE4B3C0B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4089;p54">
              <a:extLst>
                <a:ext uri="{FF2B5EF4-FFF2-40B4-BE49-F238E27FC236}">
                  <a16:creationId xmlns:a16="http://schemas.microsoft.com/office/drawing/2014/main" id="{D6628F41-0B03-4596-B348-422969E21C63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4090;p54">
              <a:extLst>
                <a:ext uri="{FF2B5EF4-FFF2-40B4-BE49-F238E27FC236}">
                  <a16:creationId xmlns:a16="http://schemas.microsoft.com/office/drawing/2014/main" id="{657BC8AD-2328-4384-B734-6A413DE6194E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4091;p54">
              <a:extLst>
                <a:ext uri="{FF2B5EF4-FFF2-40B4-BE49-F238E27FC236}">
                  <a16:creationId xmlns:a16="http://schemas.microsoft.com/office/drawing/2014/main" id="{F3CE0CC2-8263-4C0F-A1E0-75F846BE1D56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4092;p54">
              <a:extLst>
                <a:ext uri="{FF2B5EF4-FFF2-40B4-BE49-F238E27FC236}">
                  <a16:creationId xmlns:a16="http://schemas.microsoft.com/office/drawing/2014/main" id="{E47BBE84-E984-4BED-B099-B97A42BAEC5D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4093;p54">
              <a:extLst>
                <a:ext uri="{FF2B5EF4-FFF2-40B4-BE49-F238E27FC236}">
                  <a16:creationId xmlns:a16="http://schemas.microsoft.com/office/drawing/2014/main" id="{DF5A27FA-90F2-464F-867D-AB68023359A6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4094;p54">
              <a:extLst>
                <a:ext uri="{FF2B5EF4-FFF2-40B4-BE49-F238E27FC236}">
                  <a16:creationId xmlns:a16="http://schemas.microsoft.com/office/drawing/2014/main" id="{F99D7401-EFB3-4D39-AB13-EFA141758A72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4095;p54">
              <a:extLst>
                <a:ext uri="{FF2B5EF4-FFF2-40B4-BE49-F238E27FC236}">
                  <a16:creationId xmlns:a16="http://schemas.microsoft.com/office/drawing/2014/main" id="{58A6C307-ACB5-45D9-85B1-D1BCE6C28F9C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4096;p54">
              <a:extLst>
                <a:ext uri="{FF2B5EF4-FFF2-40B4-BE49-F238E27FC236}">
                  <a16:creationId xmlns:a16="http://schemas.microsoft.com/office/drawing/2014/main" id="{1A493841-3D1A-4D6E-8453-1D3AA8C7E830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4097;p54">
              <a:extLst>
                <a:ext uri="{FF2B5EF4-FFF2-40B4-BE49-F238E27FC236}">
                  <a16:creationId xmlns:a16="http://schemas.microsoft.com/office/drawing/2014/main" id="{E1249C3D-89EC-4F35-B762-37DAA97A47D6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4098;p54">
              <a:extLst>
                <a:ext uri="{FF2B5EF4-FFF2-40B4-BE49-F238E27FC236}">
                  <a16:creationId xmlns:a16="http://schemas.microsoft.com/office/drawing/2014/main" id="{58D63A5C-F3A9-418D-BCA7-12AA1AFE3413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4099;p54">
              <a:extLst>
                <a:ext uri="{FF2B5EF4-FFF2-40B4-BE49-F238E27FC236}">
                  <a16:creationId xmlns:a16="http://schemas.microsoft.com/office/drawing/2014/main" id="{32C466E8-DB65-49AF-9F5D-000C75F78CB0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4100;p54">
              <a:extLst>
                <a:ext uri="{FF2B5EF4-FFF2-40B4-BE49-F238E27FC236}">
                  <a16:creationId xmlns:a16="http://schemas.microsoft.com/office/drawing/2014/main" id="{5050F21D-90F8-4B7D-A496-A1EE96892C2D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8" name="Title 1">
            <a:extLst>
              <a:ext uri="{FF2B5EF4-FFF2-40B4-BE49-F238E27FC236}">
                <a16:creationId xmlns:a16="http://schemas.microsoft.com/office/drawing/2014/main" id="{3384806D-B282-45B5-B77D-4A126D65FE57}"/>
              </a:ext>
            </a:extLst>
          </p:cNvPr>
          <p:cNvSpPr txBox="1">
            <a:spLocks/>
          </p:cNvSpPr>
          <p:nvPr/>
        </p:nvSpPr>
        <p:spPr>
          <a:xfrm>
            <a:off x="1288520" y="3525033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นางสาวลักขณา กรงทอง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System programmer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RPA</a:t>
            </a:r>
          </a:p>
        </p:txBody>
      </p:sp>
      <p:sp>
        <p:nvSpPr>
          <p:cNvPr id="1531" name="Title 1">
            <a:extLst>
              <a:ext uri="{FF2B5EF4-FFF2-40B4-BE49-F238E27FC236}">
                <a16:creationId xmlns:a16="http://schemas.microsoft.com/office/drawing/2014/main" id="{2F43D20A-815C-41FB-8590-7AC432E9893E}"/>
              </a:ext>
            </a:extLst>
          </p:cNvPr>
          <p:cNvSpPr txBox="1">
            <a:spLocks/>
          </p:cNvSpPr>
          <p:nvPr/>
        </p:nvSpPr>
        <p:spPr>
          <a:xfrm>
            <a:off x="18025874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32" name="Group 1531">
            <a:extLst>
              <a:ext uri="{FF2B5EF4-FFF2-40B4-BE49-F238E27FC236}">
                <a16:creationId xmlns:a16="http://schemas.microsoft.com/office/drawing/2014/main" id="{F00D8442-65F5-49CD-8988-6912AE041AD4}"/>
              </a:ext>
            </a:extLst>
          </p:cNvPr>
          <p:cNvGrpSpPr/>
          <p:nvPr/>
        </p:nvGrpSpPr>
        <p:grpSpPr>
          <a:xfrm>
            <a:off x="17946504" y="1475649"/>
            <a:ext cx="2771815" cy="3089144"/>
            <a:chOff x="492017" y="1475649"/>
            <a:chExt cx="2771815" cy="3089144"/>
          </a:xfrm>
        </p:grpSpPr>
        <p:sp>
          <p:nvSpPr>
            <p:cNvPr id="1533" name="Rectangle: Rounded Corners 1532">
              <a:extLst>
                <a:ext uri="{FF2B5EF4-FFF2-40B4-BE49-F238E27FC236}">
                  <a16:creationId xmlns:a16="http://schemas.microsoft.com/office/drawing/2014/main" id="{E102639B-FF59-457A-BC32-CA533D164FC5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4" name="Rectangle: Rounded Corners 1533">
              <a:extLst>
                <a:ext uri="{FF2B5EF4-FFF2-40B4-BE49-F238E27FC236}">
                  <a16:creationId xmlns:a16="http://schemas.microsoft.com/office/drawing/2014/main" id="{3256673D-354A-4AB3-B568-087635942795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5" name="Title 1">
              <a:extLst>
                <a:ext uri="{FF2B5EF4-FFF2-40B4-BE49-F238E27FC236}">
                  <a16:creationId xmlns:a16="http://schemas.microsoft.com/office/drawing/2014/main" id="{F521790F-FD5C-4E18-A2A1-42D4DEDEFF08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1536" name="Google Shape;190;p16">
              <a:extLst>
                <a:ext uri="{FF2B5EF4-FFF2-40B4-BE49-F238E27FC236}">
                  <a16:creationId xmlns:a16="http://schemas.microsoft.com/office/drawing/2014/main" id="{6EBD0E32-809C-45D1-A1DB-5A5457509899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1537" name="Google Shape;191;p16">
                <a:extLst>
                  <a:ext uri="{FF2B5EF4-FFF2-40B4-BE49-F238E27FC236}">
                    <a16:creationId xmlns:a16="http://schemas.microsoft.com/office/drawing/2014/main" id="{3A8679C9-DB60-46D3-AADE-0B16D1BACA5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92;p16">
                <a:extLst>
                  <a:ext uri="{FF2B5EF4-FFF2-40B4-BE49-F238E27FC236}">
                    <a16:creationId xmlns:a16="http://schemas.microsoft.com/office/drawing/2014/main" id="{5D2D2235-CFF3-40F5-B8AE-2BDF30E4C23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93;p16">
                <a:extLst>
                  <a:ext uri="{FF2B5EF4-FFF2-40B4-BE49-F238E27FC236}">
                    <a16:creationId xmlns:a16="http://schemas.microsoft.com/office/drawing/2014/main" id="{FB3785E6-1251-430A-8F61-E201BDD4511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94;p16">
                <a:extLst>
                  <a:ext uri="{FF2B5EF4-FFF2-40B4-BE49-F238E27FC236}">
                    <a16:creationId xmlns:a16="http://schemas.microsoft.com/office/drawing/2014/main" id="{22CDD402-4FD6-47B4-A828-C146C6E0E83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95;p16">
                <a:extLst>
                  <a:ext uri="{FF2B5EF4-FFF2-40B4-BE49-F238E27FC236}">
                    <a16:creationId xmlns:a16="http://schemas.microsoft.com/office/drawing/2014/main" id="{2EA67B99-FAB5-4374-97BB-9F656EA61FF6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96;p16">
                <a:extLst>
                  <a:ext uri="{FF2B5EF4-FFF2-40B4-BE49-F238E27FC236}">
                    <a16:creationId xmlns:a16="http://schemas.microsoft.com/office/drawing/2014/main" id="{4F5EB449-D3BA-4C9A-BF1A-A7B9BCD8E0A8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97;p16">
                <a:extLst>
                  <a:ext uri="{FF2B5EF4-FFF2-40B4-BE49-F238E27FC236}">
                    <a16:creationId xmlns:a16="http://schemas.microsoft.com/office/drawing/2014/main" id="{6B9D0911-6E57-4F6E-A8DB-5C65B0C22FDF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4" name="Group 1543">
            <a:extLst>
              <a:ext uri="{FF2B5EF4-FFF2-40B4-BE49-F238E27FC236}">
                <a16:creationId xmlns:a16="http://schemas.microsoft.com/office/drawing/2014/main" id="{C199F0B9-A638-46DB-A8F6-B9FDA93EA403}"/>
              </a:ext>
            </a:extLst>
          </p:cNvPr>
          <p:cNvGrpSpPr/>
          <p:nvPr/>
        </p:nvGrpSpPr>
        <p:grpSpPr>
          <a:xfrm>
            <a:off x="18484061" y="1475649"/>
            <a:ext cx="2771815" cy="3089144"/>
            <a:chOff x="492017" y="1475649"/>
            <a:chExt cx="2771815" cy="3089144"/>
          </a:xfrm>
        </p:grpSpPr>
        <p:sp>
          <p:nvSpPr>
            <p:cNvPr id="1545" name="Rectangle: Rounded Corners 1544">
              <a:extLst>
                <a:ext uri="{FF2B5EF4-FFF2-40B4-BE49-F238E27FC236}">
                  <a16:creationId xmlns:a16="http://schemas.microsoft.com/office/drawing/2014/main" id="{9C9BA5FC-66E9-4BE0-891E-AEDA6401083F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6" name="Rectangle: Rounded Corners 1545">
              <a:extLst>
                <a:ext uri="{FF2B5EF4-FFF2-40B4-BE49-F238E27FC236}">
                  <a16:creationId xmlns:a16="http://schemas.microsoft.com/office/drawing/2014/main" id="{EBEBB49B-7F31-4415-B430-09E1EAB2C009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7" name="Title 1">
              <a:extLst>
                <a:ext uri="{FF2B5EF4-FFF2-40B4-BE49-F238E27FC236}">
                  <a16:creationId xmlns:a16="http://schemas.microsoft.com/office/drawing/2014/main" id="{72D10DD1-4624-4813-9E7E-D5F17DD98B8D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1548" name="Google Shape;190;p16">
              <a:extLst>
                <a:ext uri="{FF2B5EF4-FFF2-40B4-BE49-F238E27FC236}">
                  <a16:creationId xmlns:a16="http://schemas.microsoft.com/office/drawing/2014/main" id="{78EB959A-C170-44BD-A3CB-4507FB4F2DD9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1549" name="Google Shape;191;p16">
                <a:extLst>
                  <a:ext uri="{FF2B5EF4-FFF2-40B4-BE49-F238E27FC236}">
                    <a16:creationId xmlns:a16="http://schemas.microsoft.com/office/drawing/2014/main" id="{C71EC438-BE7E-4198-AFFE-F813A5B2A61B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92;p16">
                <a:extLst>
                  <a:ext uri="{FF2B5EF4-FFF2-40B4-BE49-F238E27FC236}">
                    <a16:creationId xmlns:a16="http://schemas.microsoft.com/office/drawing/2014/main" id="{4BB94644-DFFE-4088-8D19-D5FC584E4E0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93;p16">
                <a:extLst>
                  <a:ext uri="{FF2B5EF4-FFF2-40B4-BE49-F238E27FC236}">
                    <a16:creationId xmlns:a16="http://schemas.microsoft.com/office/drawing/2014/main" id="{E3D2099B-4F58-4138-BCA0-AE1EC912526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94;p16">
                <a:extLst>
                  <a:ext uri="{FF2B5EF4-FFF2-40B4-BE49-F238E27FC236}">
                    <a16:creationId xmlns:a16="http://schemas.microsoft.com/office/drawing/2014/main" id="{22E8EACB-685F-4DA2-A374-F001F548C2C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95;p16">
                <a:extLst>
                  <a:ext uri="{FF2B5EF4-FFF2-40B4-BE49-F238E27FC236}">
                    <a16:creationId xmlns:a16="http://schemas.microsoft.com/office/drawing/2014/main" id="{39D763FE-2125-4AE3-A357-9BCBA6F98841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96;p16">
                <a:extLst>
                  <a:ext uri="{FF2B5EF4-FFF2-40B4-BE49-F238E27FC236}">
                    <a16:creationId xmlns:a16="http://schemas.microsoft.com/office/drawing/2014/main" id="{09A541E3-778A-41FB-B31B-24D6799B5056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97;p16">
                <a:extLst>
                  <a:ext uri="{FF2B5EF4-FFF2-40B4-BE49-F238E27FC236}">
                    <a16:creationId xmlns:a16="http://schemas.microsoft.com/office/drawing/2014/main" id="{066B8784-26A7-454E-84BD-F263072C3E6E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6" name="Group 1555">
            <a:extLst>
              <a:ext uri="{FF2B5EF4-FFF2-40B4-BE49-F238E27FC236}">
                <a16:creationId xmlns:a16="http://schemas.microsoft.com/office/drawing/2014/main" id="{9543D0CB-C62F-4416-9D71-F6FE2F98C200}"/>
              </a:ext>
            </a:extLst>
          </p:cNvPr>
          <p:cNvGrpSpPr/>
          <p:nvPr/>
        </p:nvGrpSpPr>
        <p:grpSpPr>
          <a:xfrm>
            <a:off x="19143126" y="1475649"/>
            <a:ext cx="2771815" cy="3089144"/>
            <a:chOff x="492017" y="1475649"/>
            <a:chExt cx="2771815" cy="3089144"/>
          </a:xfrm>
        </p:grpSpPr>
        <p:sp>
          <p:nvSpPr>
            <p:cNvPr id="1557" name="Rectangle: Rounded Corners 1556">
              <a:extLst>
                <a:ext uri="{FF2B5EF4-FFF2-40B4-BE49-F238E27FC236}">
                  <a16:creationId xmlns:a16="http://schemas.microsoft.com/office/drawing/2014/main" id="{1BC54845-1C90-4D9A-9D9E-EB088D32A001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8" name="Rectangle: Rounded Corners 1557">
              <a:extLst>
                <a:ext uri="{FF2B5EF4-FFF2-40B4-BE49-F238E27FC236}">
                  <a16:creationId xmlns:a16="http://schemas.microsoft.com/office/drawing/2014/main" id="{044B1EF3-7A7D-4357-8746-947B4E9EA19F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9" name="Title 1">
              <a:extLst>
                <a:ext uri="{FF2B5EF4-FFF2-40B4-BE49-F238E27FC236}">
                  <a16:creationId xmlns:a16="http://schemas.microsoft.com/office/drawing/2014/main" id="{EDEE1332-EF64-48D1-9C62-39898ED8B813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1560" name="Google Shape;190;p16">
              <a:extLst>
                <a:ext uri="{FF2B5EF4-FFF2-40B4-BE49-F238E27FC236}">
                  <a16:creationId xmlns:a16="http://schemas.microsoft.com/office/drawing/2014/main" id="{EB1470E8-4E50-4BD2-AE04-2BA38C6BC536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1561" name="Google Shape;191;p16">
                <a:extLst>
                  <a:ext uri="{FF2B5EF4-FFF2-40B4-BE49-F238E27FC236}">
                    <a16:creationId xmlns:a16="http://schemas.microsoft.com/office/drawing/2014/main" id="{4B0387F5-C941-4CA2-80CA-817B9B1D385D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92;p16">
                <a:extLst>
                  <a:ext uri="{FF2B5EF4-FFF2-40B4-BE49-F238E27FC236}">
                    <a16:creationId xmlns:a16="http://schemas.microsoft.com/office/drawing/2014/main" id="{475F7D6B-9A12-40C6-8E5B-079EA9FCF1E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93;p16">
                <a:extLst>
                  <a:ext uri="{FF2B5EF4-FFF2-40B4-BE49-F238E27FC236}">
                    <a16:creationId xmlns:a16="http://schemas.microsoft.com/office/drawing/2014/main" id="{4A83214E-EDD6-46C7-9B43-97FE8E95E780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94;p16">
                <a:extLst>
                  <a:ext uri="{FF2B5EF4-FFF2-40B4-BE49-F238E27FC236}">
                    <a16:creationId xmlns:a16="http://schemas.microsoft.com/office/drawing/2014/main" id="{FEB55EF9-14B1-4FB9-B7E8-9B19F979CAF9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95;p16">
                <a:extLst>
                  <a:ext uri="{FF2B5EF4-FFF2-40B4-BE49-F238E27FC236}">
                    <a16:creationId xmlns:a16="http://schemas.microsoft.com/office/drawing/2014/main" id="{AF3538BA-CF7A-4BFC-A9CD-8B389979F0F7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96;p16">
                <a:extLst>
                  <a:ext uri="{FF2B5EF4-FFF2-40B4-BE49-F238E27FC236}">
                    <a16:creationId xmlns:a16="http://schemas.microsoft.com/office/drawing/2014/main" id="{2BCDDDCF-ED67-4A2B-A11A-EC069BF7F0C0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97;p16">
                <a:extLst>
                  <a:ext uri="{FF2B5EF4-FFF2-40B4-BE49-F238E27FC236}">
                    <a16:creationId xmlns:a16="http://schemas.microsoft.com/office/drawing/2014/main" id="{61D6B226-9B63-4928-A92F-B83FEBED383D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348" y="1752275"/>
            <a:ext cx="1326081" cy="17677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509" y="1743727"/>
            <a:ext cx="1317833" cy="17571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93" name="Picture 2">
            <a:extLst>
              <a:ext uri="{FF2B5EF4-FFF2-40B4-BE49-F238E27FC236}">
                <a16:creationId xmlns:a16="http://schemas.microsoft.com/office/drawing/2014/main" id="{5974CF15-0BCE-473E-8B11-DB8C6F6D7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4" name="Title 1">
            <a:extLst>
              <a:ext uri="{FF2B5EF4-FFF2-40B4-BE49-F238E27FC236}">
                <a16:creationId xmlns:a16="http://schemas.microsoft.com/office/drawing/2014/main" id="{F0CA5D53-8AA2-4ED9-9449-AE6C5BE7D28C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95" name="Straight Connector 794">
            <a:extLst>
              <a:ext uri="{FF2B5EF4-FFF2-40B4-BE49-F238E27FC236}">
                <a16:creationId xmlns:a16="http://schemas.microsoft.com/office/drawing/2014/main" id="{B63FD176-C607-4DB9-B982-C10640DCC5F6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6" name="Title 1">
            <a:extLst>
              <a:ext uri="{FF2B5EF4-FFF2-40B4-BE49-F238E27FC236}">
                <a16:creationId xmlns:a16="http://schemas.microsoft.com/office/drawing/2014/main" id="{8EF3C1A4-E5F4-4C13-9E1B-B2345DEF1D80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97" name="Picture 2" descr="C.S.I. Group – ไทย">
            <a:extLst>
              <a:ext uri="{FF2B5EF4-FFF2-40B4-BE49-F238E27FC236}">
                <a16:creationId xmlns:a16="http://schemas.microsoft.com/office/drawing/2014/main" id="{F695A1B4-515F-4BA1-BBB2-630E96D4A8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861;p51">
            <a:hlinkClick r:id="rId7" action="ppaction://hlinksldjump"/>
            <a:extLst>
              <a:ext uri="{FF2B5EF4-FFF2-40B4-BE49-F238E27FC236}">
                <a16:creationId xmlns:a16="http://schemas.microsoft.com/office/drawing/2014/main" id="{B49AFD96-2CFD-41D0-A8A6-622E324BF2EA}"/>
              </a:ext>
            </a:extLst>
          </p:cNvPr>
          <p:cNvSpPr txBox="1"/>
          <p:nvPr/>
        </p:nvSpPr>
        <p:spPr>
          <a:xfrm>
            <a:off x="485748" y="4749900"/>
            <a:ext cx="146374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340938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149403" y="4511296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70363" y="4640840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Google Shape;265;p19">
            <a:extLst>
              <a:ext uri="{FF2B5EF4-FFF2-40B4-BE49-F238E27FC236}">
                <a16:creationId xmlns:a16="http://schemas.microsoft.com/office/drawing/2014/main" id="{594C2FAD-122D-457D-A529-D0D7AA470CED}"/>
              </a:ext>
            </a:extLst>
          </p:cNvPr>
          <p:cNvSpPr/>
          <p:nvPr/>
        </p:nvSpPr>
        <p:spPr>
          <a:xfrm rot="10800000">
            <a:off x="2388005" y="-131214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266;p19">
            <a:extLst>
              <a:ext uri="{FF2B5EF4-FFF2-40B4-BE49-F238E27FC236}">
                <a16:creationId xmlns:a16="http://schemas.microsoft.com/office/drawing/2014/main" id="{0D29ED5E-AC4C-4F99-B38F-EFAF93A97981}"/>
              </a:ext>
            </a:extLst>
          </p:cNvPr>
          <p:cNvSpPr/>
          <p:nvPr/>
        </p:nvSpPr>
        <p:spPr>
          <a:xfrm rot="10800000">
            <a:off x="2191118" y="-15249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267;p19">
            <a:extLst>
              <a:ext uri="{FF2B5EF4-FFF2-40B4-BE49-F238E27FC236}">
                <a16:creationId xmlns:a16="http://schemas.microsoft.com/office/drawing/2014/main" id="{BC482755-B4EE-4F04-B7E8-84E5DB734641}"/>
              </a:ext>
            </a:extLst>
          </p:cNvPr>
          <p:cNvSpPr/>
          <p:nvPr/>
        </p:nvSpPr>
        <p:spPr>
          <a:xfrm rot="10800000">
            <a:off x="1909618" y="-131462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2643504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2064147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CD2B617B-92AC-46A0-A2B7-DF7BFE5479B5}"/>
              </a:ext>
            </a:extLst>
          </p:cNvPr>
          <p:cNvSpPr txBox="1"/>
          <p:nvPr/>
        </p:nvSpPr>
        <p:spPr>
          <a:xfrm>
            <a:off x="2545022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64245C6-B3B4-4AC9-8B87-FABD20180E74}"/>
              </a:ext>
            </a:extLst>
          </p:cNvPr>
          <p:cNvSpPr txBox="1">
            <a:spLocks/>
          </p:cNvSpPr>
          <p:nvPr/>
        </p:nvSpPr>
        <p:spPr>
          <a:xfrm>
            <a:off x="286509" y="816660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ผู้ปฏิบัติงานสหกิจศึกษา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445" name="Rectangle: Rounded Corners 1444">
            <a:extLst>
              <a:ext uri="{FF2B5EF4-FFF2-40B4-BE49-F238E27FC236}">
                <a16:creationId xmlns:a16="http://schemas.microsoft.com/office/drawing/2014/main" id="{6F34547E-549E-4C0E-8D65-ACCADBFE0D0D}"/>
              </a:ext>
            </a:extLst>
          </p:cNvPr>
          <p:cNvSpPr/>
          <p:nvPr/>
        </p:nvSpPr>
        <p:spPr>
          <a:xfrm>
            <a:off x="-5916844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6" name="Rectangle: Rounded Corners 1445">
            <a:extLst>
              <a:ext uri="{FF2B5EF4-FFF2-40B4-BE49-F238E27FC236}">
                <a16:creationId xmlns:a16="http://schemas.microsoft.com/office/drawing/2014/main" id="{9B913593-1FF7-41B2-90FB-C9DF9EF765B7}"/>
              </a:ext>
            </a:extLst>
          </p:cNvPr>
          <p:cNvSpPr/>
          <p:nvPr/>
        </p:nvSpPr>
        <p:spPr>
          <a:xfrm>
            <a:off x="-5854517" y="1695558"/>
            <a:ext cx="2255796" cy="2799859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7" name="Google Shape;4062;p54">
            <a:extLst>
              <a:ext uri="{FF2B5EF4-FFF2-40B4-BE49-F238E27FC236}">
                <a16:creationId xmlns:a16="http://schemas.microsoft.com/office/drawing/2014/main" id="{2717DC98-FF1B-407F-A96D-A1DA4763842E}"/>
              </a:ext>
            </a:extLst>
          </p:cNvPr>
          <p:cNvGrpSpPr/>
          <p:nvPr/>
        </p:nvGrpSpPr>
        <p:grpSpPr>
          <a:xfrm>
            <a:off x="-3703947" y="3346498"/>
            <a:ext cx="847620" cy="1214664"/>
            <a:chOff x="4690219" y="2818122"/>
            <a:chExt cx="1048095" cy="1501952"/>
          </a:xfrm>
        </p:grpSpPr>
        <p:sp>
          <p:nvSpPr>
            <p:cNvPr id="1448" name="Google Shape;4063;p54">
              <a:extLst>
                <a:ext uri="{FF2B5EF4-FFF2-40B4-BE49-F238E27FC236}">
                  <a16:creationId xmlns:a16="http://schemas.microsoft.com/office/drawing/2014/main" id="{09503D18-6E56-4891-AD9C-C78F2BE2B8E3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4064;p54">
              <a:extLst>
                <a:ext uri="{FF2B5EF4-FFF2-40B4-BE49-F238E27FC236}">
                  <a16:creationId xmlns:a16="http://schemas.microsoft.com/office/drawing/2014/main" id="{3DA33EE4-2CCD-462E-A9AA-6041C97A6C1C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4065;p54">
              <a:extLst>
                <a:ext uri="{FF2B5EF4-FFF2-40B4-BE49-F238E27FC236}">
                  <a16:creationId xmlns:a16="http://schemas.microsoft.com/office/drawing/2014/main" id="{A4FEFF6B-0575-4959-ACEC-653F4A15CC6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4066;p54">
              <a:extLst>
                <a:ext uri="{FF2B5EF4-FFF2-40B4-BE49-F238E27FC236}">
                  <a16:creationId xmlns:a16="http://schemas.microsoft.com/office/drawing/2014/main" id="{9F027744-D360-4EB3-8A87-95FB4BFC2DA3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4067;p54">
              <a:extLst>
                <a:ext uri="{FF2B5EF4-FFF2-40B4-BE49-F238E27FC236}">
                  <a16:creationId xmlns:a16="http://schemas.microsoft.com/office/drawing/2014/main" id="{22CDAE91-6AE4-4A1C-A905-F7D49865D15B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4068;p54">
              <a:extLst>
                <a:ext uri="{FF2B5EF4-FFF2-40B4-BE49-F238E27FC236}">
                  <a16:creationId xmlns:a16="http://schemas.microsoft.com/office/drawing/2014/main" id="{6A155E5F-ABE3-42E7-B7B1-97AE56678972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4069;p54">
              <a:extLst>
                <a:ext uri="{FF2B5EF4-FFF2-40B4-BE49-F238E27FC236}">
                  <a16:creationId xmlns:a16="http://schemas.microsoft.com/office/drawing/2014/main" id="{309C4B00-E2F7-4256-A969-BC0FA6BB4C2C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4070;p54">
              <a:extLst>
                <a:ext uri="{FF2B5EF4-FFF2-40B4-BE49-F238E27FC236}">
                  <a16:creationId xmlns:a16="http://schemas.microsoft.com/office/drawing/2014/main" id="{404E986C-4D88-4540-9F44-E7A879EC0BDA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4071;p54">
              <a:extLst>
                <a:ext uri="{FF2B5EF4-FFF2-40B4-BE49-F238E27FC236}">
                  <a16:creationId xmlns:a16="http://schemas.microsoft.com/office/drawing/2014/main" id="{7078E113-2AF1-445B-B08C-5F8E5E959504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4072;p54">
              <a:extLst>
                <a:ext uri="{FF2B5EF4-FFF2-40B4-BE49-F238E27FC236}">
                  <a16:creationId xmlns:a16="http://schemas.microsoft.com/office/drawing/2014/main" id="{65111C2C-01D2-4128-8C4A-1512710B1E5B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4073;p54">
              <a:extLst>
                <a:ext uri="{FF2B5EF4-FFF2-40B4-BE49-F238E27FC236}">
                  <a16:creationId xmlns:a16="http://schemas.microsoft.com/office/drawing/2014/main" id="{F61FE46C-361C-4972-8F3B-0BB887412779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4074;p54">
              <a:extLst>
                <a:ext uri="{FF2B5EF4-FFF2-40B4-BE49-F238E27FC236}">
                  <a16:creationId xmlns:a16="http://schemas.microsoft.com/office/drawing/2014/main" id="{A67F516E-9BBB-4041-B15B-07C1307148A3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4075;p54">
              <a:extLst>
                <a:ext uri="{FF2B5EF4-FFF2-40B4-BE49-F238E27FC236}">
                  <a16:creationId xmlns:a16="http://schemas.microsoft.com/office/drawing/2014/main" id="{6979F423-5390-4B1E-9C1E-A768A278D05F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4076;p54">
              <a:extLst>
                <a:ext uri="{FF2B5EF4-FFF2-40B4-BE49-F238E27FC236}">
                  <a16:creationId xmlns:a16="http://schemas.microsoft.com/office/drawing/2014/main" id="{6673F68F-8485-4A14-89FD-480B9E1FCB78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4077;p54">
              <a:extLst>
                <a:ext uri="{FF2B5EF4-FFF2-40B4-BE49-F238E27FC236}">
                  <a16:creationId xmlns:a16="http://schemas.microsoft.com/office/drawing/2014/main" id="{3CC68CFC-F01F-46DE-96EB-6F026DB26B12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4078;p54">
              <a:extLst>
                <a:ext uri="{FF2B5EF4-FFF2-40B4-BE49-F238E27FC236}">
                  <a16:creationId xmlns:a16="http://schemas.microsoft.com/office/drawing/2014/main" id="{2A35D8A8-A6A9-4A43-B4A7-C8455190DAEA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4079;p54">
              <a:extLst>
                <a:ext uri="{FF2B5EF4-FFF2-40B4-BE49-F238E27FC236}">
                  <a16:creationId xmlns:a16="http://schemas.microsoft.com/office/drawing/2014/main" id="{2D6B5FB7-F076-4CCC-B201-49FF272D5B2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4080;p54">
              <a:extLst>
                <a:ext uri="{FF2B5EF4-FFF2-40B4-BE49-F238E27FC236}">
                  <a16:creationId xmlns:a16="http://schemas.microsoft.com/office/drawing/2014/main" id="{050B8146-1872-4E2F-98A1-66FC0C79F520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4081;p54">
              <a:extLst>
                <a:ext uri="{FF2B5EF4-FFF2-40B4-BE49-F238E27FC236}">
                  <a16:creationId xmlns:a16="http://schemas.microsoft.com/office/drawing/2014/main" id="{95F6E3EF-6C44-4D12-BBE7-AC217675909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4082;p54">
              <a:extLst>
                <a:ext uri="{FF2B5EF4-FFF2-40B4-BE49-F238E27FC236}">
                  <a16:creationId xmlns:a16="http://schemas.microsoft.com/office/drawing/2014/main" id="{A3CC9AE0-FE74-4CFD-BE2D-9F46489732CE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4083;p54">
              <a:extLst>
                <a:ext uri="{FF2B5EF4-FFF2-40B4-BE49-F238E27FC236}">
                  <a16:creationId xmlns:a16="http://schemas.microsoft.com/office/drawing/2014/main" id="{8CB7F909-607C-42C3-930F-13192214ACE9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4084;p54">
              <a:extLst>
                <a:ext uri="{FF2B5EF4-FFF2-40B4-BE49-F238E27FC236}">
                  <a16:creationId xmlns:a16="http://schemas.microsoft.com/office/drawing/2014/main" id="{BA1430E7-1182-4BAC-9335-F2F40C95D694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4085;p54">
              <a:extLst>
                <a:ext uri="{FF2B5EF4-FFF2-40B4-BE49-F238E27FC236}">
                  <a16:creationId xmlns:a16="http://schemas.microsoft.com/office/drawing/2014/main" id="{80A3B48F-8945-4AB7-8C78-0870D7334C88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4086;p54">
              <a:extLst>
                <a:ext uri="{FF2B5EF4-FFF2-40B4-BE49-F238E27FC236}">
                  <a16:creationId xmlns:a16="http://schemas.microsoft.com/office/drawing/2014/main" id="{E5AD0AD7-DA12-49A2-A373-BCB8EC731EF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4087;p54">
              <a:extLst>
                <a:ext uri="{FF2B5EF4-FFF2-40B4-BE49-F238E27FC236}">
                  <a16:creationId xmlns:a16="http://schemas.microsoft.com/office/drawing/2014/main" id="{441DE0E5-31FA-484C-8456-D9C547E05C15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4088;p54">
              <a:extLst>
                <a:ext uri="{FF2B5EF4-FFF2-40B4-BE49-F238E27FC236}">
                  <a16:creationId xmlns:a16="http://schemas.microsoft.com/office/drawing/2014/main" id="{222A89EA-3672-4C4F-806E-C0CFFBBD1E0F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4089;p54">
              <a:extLst>
                <a:ext uri="{FF2B5EF4-FFF2-40B4-BE49-F238E27FC236}">
                  <a16:creationId xmlns:a16="http://schemas.microsoft.com/office/drawing/2014/main" id="{8B275B68-80F7-4F76-B517-B0B9482D8F24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4090;p54">
              <a:extLst>
                <a:ext uri="{FF2B5EF4-FFF2-40B4-BE49-F238E27FC236}">
                  <a16:creationId xmlns:a16="http://schemas.microsoft.com/office/drawing/2014/main" id="{C9D8734B-B5D5-4CC6-BB64-416493751D8C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4091;p54">
              <a:extLst>
                <a:ext uri="{FF2B5EF4-FFF2-40B4-BE49-F238E27FC236}">
                  <a16:creationId xmlns:a16="http://schemas.microsoft.com/office/drawing/2014/main" id="{29F030E5-B4B4-4FA1-9C40-D110600F7172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4092;p54">
              <a:extLst>
                <a:ext uri="{FF2B5EF4-FFF2-40B4-BE49-F238E27FC236}">
                  <a16:creationId xmlns:a16="http://schemas.microsoft.com/office/drawing/2014/main" id="{DFEA55B1-6273-4C4C-8624-56098823A4F0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4093;p54">
              <a:extLst>
                <a:ext uri="{FF2B5EF4-FFF2-40B4-BE49-F238E27FC236}">
                  <a16:creationId xmlns:a16="http://schemas.microsoft.com/office/drawing/2014/main" id="{1968BF4D-F0EF-4CE1-BA02-E320A80EE9A0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4094;p54">
              <a:extLst>
                <a:ext uri="{FF2B5EF4-FFF2-40B4-BE49-F238E27FC236}">
                  <a16:creationId xmlns:a16="http://schemas.microsoft.com/office/drawing/2014/main" id="{326730A0-CBC1-4312-B25C-CBB52FFF0F11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4095;p54">
              <a:extLst>
                <a:ext uri="{FF2B5EF4-FFF2-40B4-BE49-F238E27FC236}">
                  <a16:creationId xmlns:a16="http://schemas.microsoft.com/office/drawing/2014/main" id="{F98877A1-4D9E-42F6-9946-D3CBE91288B1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4096;p54">
              <a:extLst>
                <a:ext uri="{FF2B5EF4-FFF2-40B4-BE49-F238E27FC236}">
                  <a16:creationId xmlns:a16="http://schemas.microsoft.com/office/drawing/2014/main" id="{ED84CA8D-79D0-4704-94D7-CE3BC59A9E06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4097;p54">
              <a:extLst>
                <a:ext uri="{FF2B5EF4-FFF2-40B4-BE49-F238E27FC236}">
                  <a16:creationId xmlns:a16="http://schemas.microsoft.com/office/drawing/2014/main" id="{BDCA2F2F-C34A-4390-B871-94226EAD2BD5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4098;p54">
              <a:extLst>
                <a:ext uri="{FF2B5EF4-FFF2-40B4-BE49-F238E27FC236}">
                  <a16:creationId xmlns:a16="http://schemas.microsoft.com/office/drawing/2014/main" id="{4FA14427-4243-4154-81BF-A4426A5EC685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4099;p54">
              <a:extLst>
                <a:ext uri="{FF2B5EF4-FFF2-40B4-BE49-F238E27FC236}">
                  <a16:creationId xmlns:a16="http://schemas.microsoft.com/office/drawing/2014/main" id="{2B7D8662-8FEA-493B-B7AD-D37C67DA1608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4100;p54">
              <a:extLst>
                <a:ext uri="{FF2B5EF4-FFF2-40B4-BE49-F238E27FC236}">
                  <a16:creationId xmlns:a16="http://schemas.microsoft.com/office/drawing/2014/main" id="{329AC303-05BE-4AA3-A3B2-9CF4AD9646BC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6" name="Title 1">
            <a:extLst>
              <a:ext uri="{FF2B5EF4-FFF2-40B4-BE49-F238E27FC236}">
                <a16:creationId xmlns:a16="http://schemas.microsoft.com/office/drawing/2014/main" id="{7BFAA9F1-4D75-434A-B00A-13EACFE1E399}"/>
              </a:ext>
            </a:extLst>
          </p:cNvPr>
          <p:cNvSpPr txBox="1">
            <a:spLocks/>
          </p:cNvSpPr>
          <p:nvPr/>
        </p:nvSpPr>
        <p:spPr>
          <a:xfrm>
            <a:off x="-5888974" y="3484667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นายเตชินท์ ไชยสมบูรณ์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System programmer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IMFG</a:t>
            </a:r>
          </a:p>
        </p:txBody>
      </p:sp>
      <p:sp>
        <p:nvSpPr>
          <p:cNvPr id="1487" name="Rectangle: Rounded Corners 1486">
            <a:extLst>
              <a:ext uri="{FF2B5EF4-FFF2-40B4-BE49-F238E27FC236}">
                <a16:creationId xmlns:a16="http://schemas.microsoft.com/office/drawing/2014/main" id="{712522DA-6F35-4BAD-AE45-A63AE124BCDB}"/>
              </a:ext>
            </a:extLst>
          </p:cNvPr>
          <p:cNvSpPr/>
          <p:nvPr/>
        </p:nvSpPr>
        <p:spPr>
          <a:xfrm>
            <a:off x="-6884759" y="1610216"/>
            <a:ext cx="2380450" cy="2954577"/>
          </a:xfrm>
          <a:prstGeom prst="roundRect">
            <a:avLst>
              <a:gd name="adj" fmla="val 8624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8" name="Rectangle: Rounded Corners 1487">
            <a:extLst>
              <a:ext uri="{FF2B5EF4-FFF2-40B4-BE49-F238E27FC236}">
                <a16:creationId xmlns:a16="http://schemas.microsoft.com/office/drawing/2014/main" id="{9EEABDFF-ED0D-4811-8B31-8C6911EE2E83}"/>
              </a:ext>
            </a:extLst>
          </p:cNvPr>
          <p:cNvSpPr/>
          <p:nvPr/>
        </p:nvSpPr>
        <p:spPr>
          <a:xfrm>
            <a:off x="-6822432" y="1695558"/>
            <a:ext cx="2255796" cy="2799859"/>
          </a:xfrm>
          <a:prstGeom prst="roundRect">
            <a:avLst>
              <a:gd name="adj" fmla="val 862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89" name="Google Shape;4062;p54">
            <a:extLst>
              <a:ext uri="{FF2B5EF4-FFF2-40B4-BE49-F238E27FC236}">
                <a16:creationId xmlns:a16="http://schemas.microsoft.com/office/drawing/2014/main" id="{7ED30870-DA4C-4DE5-AAE0-E238E1289735}"/>
              </a:ext>
            </a:extLst>
          </p:cNvPr>
          <p:cNvGrpSpPr/>
          <p:nvPr/>
        </p:nvGrpSpPr>
        <p:grpSpPr>
          <a:xfrm>
            <a:off x="-4671862" y="3346498"/>
            <a:ext cx="847620" cy="1214664"/>
            <a:chOff x="4690219" y="2818122"/>
            <a:chExt cx="1048095" cy="1501952"/>
          </a:xfrm>
        </p:grpSpPr>
        <p:sp>
          <p:nvSpPr>
            <p:cNvPr id="1490" name="Google Shape;4063;p54">
              <a:extLst>
                <a:ext uri="{FF2B5EF4-FFF2-40B4-BE49-F238E27FC236}">
                  <a16:creationId xmlns:a16="http://schemas.microsoft.com/office/drawing/2014/main" id="{CD35BF73-C825-4F2F-910E-B28A18504C80}"/>
                </a:ext>
              </a:extLst>
            </p:cNvPr>
            <p:cNvSpPr/>
            <p:nvPr/>
          </p:nvSpPr>
          <p:spPr>
            <a:xfrm>
              <a:off x="5230633" y="3075450"/>
              <a:ext cx="318177" cy="725252"/>
            </a:xfrm>
            <a:custGeom>
              <a:avLst/>
              <a:gdLst/>
              <a:ahLst/>
              <a:cxnLst/>
              <a:rect l="l" t="t" r="r" b="b"/>
              <a:pathLst>
                <a:path w="18615" h="42431" extrusionOk="0">
                  <a:moveTo>
                    <a:pt x="11497" y="1"/>
                  </a:moveTo>
                  <a:lnTo>
                    <a:pt x="10266" y="138"/>
                  </a:lnTo>
                  <a:lnTo>
                    <a:pt x="9171" y="548"/>
                  </a:lnTo>
                  <a:lnTo>
                    <a:pt x="8212" y="1233"/>
                  </a:lnTo>
                  <a:lnTo>
                    <a:pt x="7528" y="2054"/>
                  </a:lnTo>
                  <a:lnTo>
                    <a:pt x="6844" y="3012"/>
                  </a:lnTo>
                  <a:lnTo>
                    <a:pt x="6296" y="3970"/>
                  </a:lnTo>
                  <a:lnTo>
                    <a:pt x="5886" y="5065"/>
                  </a:lnTo>
                  <a:lnTo>
                    <a:pt x="5338" y="7255"/>
                  </a:lnTo>
                  <a:lnTo>
                    <a:pt x="4380" y="12867"/>
                  </a:lnTo>
                  <a:lnTo>
                    <a:pt x="3422" y="18342"/>
                  </a:lnTo>
                  <a:lnTo>
                    <a:pt x="1780" y="29565"/>
                  </a:lnTo>
                  <a:lnTo>
                    <a:pt x="821" y="35861"/>
                  </a:lnTo>
                  <a:lnTo>
                    <a:pt x="411" y="39146"/>
                  </a:lnTo>
                  <a:lnTo>
                    <a:pt x="274" y="40652"/>
                  </a:lnTo>
                  <a:lnTo>
                    <a:pt x="0" y="42157"/>
                  </a:lnTo>
                  <a:lnTo>
                    <a:pt x="137" y="42431"/>
                  </a:lnTo>
                  <a:lnTo>
                    <a:pt x="411" y="42431"/>
                  </a:lnTo>
                  <a:lnTo>
                    <a:pt x="548" y="42294"/>
                  </a:lnTo>
                  <a:lnTo>
                    <a:pt x="1095" y="39557"/>
                  </a:lnTo>
                  <a:lnTo>
                    <a:pt x="1506" y="36819"/>
                  </a:lnTo>
                  <a:lnTo>
                    <a:pt x="2190" y="31481"/>
                  </a:lnTo>
                  <a:lnTo>
                    <a:pt x="3833" y="20805"/>
                  </a:lnTo>
                  <a:lnTo>
                    <a:pt x="5475" y="10129"/>
                  </a:lnTo>
                  <a:lnTo>
                    <a:pt x="5886" y="7666"/>
                  </a:lnTo>
                  <a:lnTo>
                    <a:pt x="6023" y="6434"/>
                  </a:lnTo>
                  <a:lnTo>
                    <a:pt x="6296" y="5339"/>
                  </a:lnTo>
                  <a:lnTo>
                    <a:pt x="6707" y="4107"/>
                  </a:lnTo>
                  <a:lnTo>
                    <a:pt x="7254" y="3149"/>
                  </a:lnTo>
                  <a:lnTo>
                    <a:pt x="7939" y="2191"/>
                  </a:lnTo>
                  <a:lnTo>
                    <a:pt x="8897" y="1370"/>
                  </a:lnTo>
                  <a:lnTo>
                    <a:pt x="9444" y="959"/>
                  </a:lnTo>
                  <a:lnTo>
                    <a:pt x="9992" y="685"/>
                  </a:lnTo>
                  <a:lnTo>
                    <a:pt x="10676" y="548"/>
                  </a:lnTo>
                  <a:lnTo>
                    <a:pt x="11360" y="412"/>
                  </a:lnTo>
                  <a:lnTo>
                    <a:pt x="12592" y="412"/>
                  </a:lnTo>
                  <a:lnTo>
                    <a:pt x="13277" y="548"/>
                  </a:lnTo>
                  <a:lnTo>
                    <a:pt x="13824" y="822"/>
                  </a:lnTo>
                  <a:lnTo>
                    <a:pt x="15193" y="1506"/>
                  </a:lnTo>
                  <a:lnTo>
                    <a:pt x="16288" y="2191"/>
                  </a:lnTo>
                  <a:lnTo>
                    <a:pt x="17383" y="3149"/>
                  </a:lnTo>
                  <a:lnTo>
                    <a:pt x="18478" y="3970"/>
                  </a:lnTo>
                  <a:lnTo>
                    <a:pt x="18615" y="3970"/>
                  </a:lnTo>
                  <a:lnTo>
                    <a:pt x="16835" y="2328"/>
                  </a:lnTo>
                  <a:lnTo>
                    <a:pt x="15877" y="1506"/>
                  </a:lnTo>
                  <a:lnTo>
                    <a:pt x="14782" y="959"/>
                  </a:lnTo>
                  <a:lnTo>
                    <a:pt x="13824" y="412"/>
                  </a:lnTo>
                  <a:lnTo>
                    <a:pt x="1259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4064;p54">
              <a:extLst>
                <a:ext uri="{FF2B5EF4-FFF2-40B4-BE49-F238E27FC236}">
                  <a16:creationId xmlns:a16="http://schemas.microsoft.com/office/drawing/2014/main" id="{160C392D-AB04-4EE2-8360-1B3799588127}"/>
                </a:ext>
              </a:extLst>
            </p:cNvPr>
            <p:cNvSpPr/>
            <p:nvPr/>
          </p:nvSpPr>
          <p:spPr>
            <a:xfrm>
              <a:off x="5373338" y="2998260"/>
              <a:ext cx="364976" cy="411758"/>
            </a:xfrm>
            <a:custGeom>
              <a:avLst/>
              <a:gdLst/>
              <a:ahLst/>
              <a:cxnLst/>
              <a:rect l="l" t="t" r="r" b="b"/>
              <a:pathLst>
                <a:path w="21353" h="24090" extrusionOk="0">
                  <a:moveTo>
                    <a:pt x="9992" y="0"/>
                  </a:moveTo>
                  <a:lnTo>
                    <a:pt x="9171" y="137"/>
                  </a:lnTo>
                  <a:lnTo>
                    <a:pt x="8349" y="411"/>
                  </a:lnTo>
                  <a:lnTo>
                    <a:pt x="7665" y="821"/>
                  </a:lnTo>
                  <a:lnTo>
                    <a:pt x="7254" y="1369"/>
                  </a:lnTo>
                  <a:lnTo>
                    <a:pt x="6844" y="2190"/>
                  </a:lnTo>
                  <a:lnTo>
                    <a:pt x="6570" y="3011"/>
                  </a:lnTo>
                  <a:lnTo>
                    <a:pt x="6570" y="4106"/>
                  </a:lnTo>
                  <a:lnTo>
                    <a:pt x="6844" y="5064"/>
                  </a:lnTo>
                  <a:lnTo>
                    <a:pt x="7254" y="6296"/>
                  </a:lnTo>
                  <a:lnTo>
                    <a:pt x="6570" y="6022"/>
                  </a:lnTo>
                  <a:lnTo>
                    <a:pt x="5749" y="5886"/>
                  </a:lnTo>
                  <a:lnTo>
                    <a:pt x="4791" y="5886"/>
                  </a:lnTo>
                  <a:lnTo>
                    <a:pt x="3696" y="6022"/>
                  </a:lnTo>
                  <a:lnTo>
                    <a:pt x="2601" y="6296"/>
                  </a:lnTo>
                  <a:lnTo>
                    <a:pt x="2053" y="6570"/>
                  </a:lnTo>
                  <a:lnTo>
                    <a:pt x="1506" y="6981"/>
                  </a:lnTo>
                  <a:lnTo>
                    <a:pt x="1095" y="7391"/>
                  </a:lnTo>
                  <a:lnTo>
                    <a:pt x="548" y="7939"/>
                  </a:lnTo>
                  <a:lnTo>
                    <a:pt x="274" y="8623"/>
                  </a:lnTo>
                  <a:lnTo>
                    <a:pt x="0" y="9307"/>
                  </a:lnTo>
                  <a:lnTo>
                    <a:pt x="0" y="10265"/>
                  </a:lnTo>
                  <a:lnTo>
                    <a:pt x="0" y="11224"/>
                  </a:lnTo>
                  <a:lnTo>
                    <a:pt x="274" y="12182"/>
                  </a:lnTo>
                  <a:lnTo>
                    <a:pt x="822" y="13277"/>
                  </a:lnTo>
                  <a:lnTo>
                    <a:pt x="1506" y="14372"/>
                  </a:lnTo>
                  <a:lnTo>
                    <a:pt x="2464" y="15467"/>
                  </a:lnTo>
                  <a:lnTo>
                    <a:pt x="3696" y="16698"/>
                  </a:lnTo>
                  <a:lnTo>
                    <a:pt x="5201" y="17793"/>
                  </a:lnTo>
                  <a:lnTo>
                    <a:pt x="7118" y="18888"/>
                  </a:lnTo>
                  <a:lnTo>
                    <a:pt x="9171" y="20120"/>
                  </a:lnTo>
                  <a:lnTo>
                    <a:pt x="11634" y="21215"/>
                  </a:lnTo>
                  <a:lnTo>
                    <a:pt x="14509" y="22173"/>
                  </a:lnTo>
                  <a:lnTo>
                    <a:pt x="17657" y="23131"/>
                  </a:lnTo>
                  <a:lnTo>
                    <a:pt x="21352" y="24090"/>
                  </a:lnTo>
                  <a:lnTo>
                    <a:pt x="21078" y="21763"/>
                  </a:lnTo>
                  <a:lnTo>
                    <a:pt x="20668" y="19436"/>
                  </a:lnTo>
                  <a:lnTo>
                    <a:pt x="20257" y="17109"/>
                  </a:lnTo>
                  <a:lnTo>
                    <a:pt x="19573" y="14782"/>
                  </a:lnTo>
                  <a:lnTo>
                    <a:pt x="19025" y="12455"/>
                  </a:lnTo>
                  <a:lnTo>
                    <a:pt x="18204" y="10129"/>
                  </a:lnTo>
                  <a:lnTo>
                    <a:pt x="17383" y="7939"/>
                  </a:lnTo>
                  <a:lnTo>
                    <a:pt x="16425" y="5749"/>
                  </a:lnTo>
                  <a:lnTo>
                    <a:pt x="15604" y="4106"/>
                  </a:lnTo>
                  <a:lnTo>
                    <a:pt x="14646" y="2874"/>
                  </a:lnTo>
                  <a:lnTo>
                    <a:pt x="13687" y="1779"/>
                  </a:lnTo>
                  <a:lnTo>
                    <a:pt x="12729" y="958"/>
                  </a:lnTo>
                  <a:lnTo>
                    <a:pt x="11771" y="411"/>
                  </a:lnTo>
                  <a:lnTo>
                    <a:pt x="10813" y="137"/>
                  </a:lnTo>
                  <a:lnTo>
                    <a:pt x="999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4065;p54">
              <a:extLst>
                <a:ext uri="{FF2B5EF4-FFF2-40B4-BE49-F238E27FC236}">
                  <a16:creationId xmlns:a16="http://schemas.microsoft.com/office/drawing/2014/main" id="{937AA05A-6DD1-419D-8E4B-039A5D458C9C}"/>
                </a:ext>
              </a:extLst>
            </p:cNvPr>
            <p:cNvSpPr/>
            <p:nvPr/>
          </p:nvSpPr>
          <p:spPr>
            <a:xfrm>
              <a:off x="5457553" y="3101191"/>
              <a:ext cx="259703" cy="287769"/>
            </a:xfrm>
            <a:custGeom>
              <a:avLst/>
              <a:gdLst/>
              <a:ahLst/>
              <a:cxnLst/>
              <a:rect l="l" t="t" r="r" b="b"/>
              <a:pathLst>
                <a:path w="15194" h="16836" extrusionOk="0">
                  <a:moveTo>
                    <a:pt x="2054" y="7665"/>
                  </a:moveTo>
                  <a:lnTo>
                    <a:pt x="1" y="7939"/>
                  </a:lnTo>
                  <a:lnTo>
                    <a:pt x="2054" y="7665"/>
                  </a:lnTo>
                  <a:close/>
                  <a:moveTo>
                    <a:pt x="8076" y="0"/>
                  </a:moveTo>
                  <a:lnTo>
                    <a:pt x="7665" y="1506"/>
                  </a:lnTo>
                  <a:lnTo>
                    <a:pt x="7529" y="3012"/>
                  </a:lnTo>
                  <a:lnTo>
                    <a:pt x="7392" y="4517"/>
                  </a:lnTo>
                  <a:lnTo>
                    <a:pt x="7255" y="6023"/>
                  </a:lnTo>
                  <a:lnTo>
                    <a:pt x="6023" y="4654"/>
                  </a:lnTo>
                  <a:lnTo>
                    <a:pt x="3012" y="1506"/>
                  </a:lnTo>
                  <a:lnTo>
                    <a:pt x="3012" y="1506"/>
                  </a:lnTo>
                  <a:lnTo>
                    <a:pt x="5476" y="4380"/>
                  </a:lnTo>
                  <a:lnTo>
                    <a:pt x="7939" y="7255"/>
                  </a:lnTo>
                  <a:lnTo>
                    <a:pt x="6023" y="7255"/>
                  </a:lnTo>
                  <a:lnTo>
                    <a:pt x="4107" y="7392"/>
                  </a:lnTo>
                  <a:lnTo>
                    <a:pt x="2054" y="7665"/>
                  </a:lnTo>
                  <a:lnTo>
                    <a:pt x="8076" y="7665"/>
                  </a:lnTo>
                  <a:lnTo>
                    <a:pt x="10677" y="10813"/>
                  </a:lnTo>
                  <a:lnTo>
                    <a:pt x="9582" y="10813"/>
                  </a:lnTo>
                  <a:lnTo>
                    <a:pt x="7665" y="10950"/>
                  </a:lnTo>
                  <a:lnTo>
                    <a:pt x="5749" y="11087"/>
                  </a:lnTo>
                  <a:lnTo>
                    <a:pt x="3970" y="11498"/>
                  </a:lnTo>
                  <a:lnTo>
                    <a:pt x="5886" y="11361"/>
                  </a:lnTo>
                  <a:lnTo>
                    <a:pt x="7665" y="11224"/>
                  </a:lnTo>
                  <a:lnTo>
                    <a:pt x="10950" y="11224"/>
                  </a:lnTo>
                  <a:lnTo>
                    <a:pt x="12593" y="13277"/>
                  </a:lnTo>
                  <a:lnTo>
                    <a:pt x="13825" y="15056"/>
                  </a:lnTo>
                  <a:lnTo>
                    <a:pt x="14509" y="16014"/>
                  </a:lnTo>
                  <a:lnTo>
                    <a:pt x="15193" y="16836"/>
                  </a:lnTo>
                  <a:lnTo>
                    <a:pt x="15193" y="16699"/>
                  </a:lnTo>
                  <a:lnTo>
                    <a:pt x="14235" y="15056"/>
                  </a:lnTo>
                  <a:lnTo>
                    <a:pt x="13140" y="13551"/>
                  </a:lnTo>
                  <a:lnTo>
                    <a:pt x="12319" y="12319"/>
                  </a:lnTo>
                  <a:lnTo>
                    <a:pt x="12456" y="12045"/>
                  </a:lnTo>
                  <a:lnTo>
                    <a:pt x="12456" y="11498"/>
                  </a:lnTo>
                  <a:lnTo>
                    <a:pt x="12593" y="10403"/>
                  </a:lnTo>
                  <a:lnTo>
                    <a:pt x="12867" y="9308"/>
                  </a:lnTo>
                  <a:lnTo>
                    <a:pt x="13140" y="8076"/>
                  </a:lnTo>
                  <a:lnTo>
                    <a:pt x="13003" y="8076"/>
                  </a:lnTo>
                  <a:lnTo>
                    <a:pt x="12867" y="8760"/>
                  </a:lnTo>
                  <a:lnTo>
                    <a:pt x="12730" y="9308"/>
                  </a:lnTo>
                  <a:lnTo>
                    <a:pt x="12456" y="10403"/>
                  </a:lnTo>
                  <a:lnTo>
                    <a:pt x="12182" y="11498"/>
                  </a:lnTo>
                  <a:lnTo>
                    <a:pt x="12045" y="12045"/>
                  </a:lnTo>
                  <a:lnTo>
                    <a:pt x="10950" y="10540"/>
                  </a:lnTo>
                  <a:lnTo>
                    <a:pt x="9308" y="8350"/>
                  </a:lnTo>
                  <a:lnTo>
                    <a:pt x="7665" y="6433"/>
                  </a:lnTo>
                  <a:lnTo>
                    <a:pt x="7665" y="6297"/>
                  </a:lnTo>
                  <a:lnTo>
                    <a:pt x="7802" y="3149"/>
                  </a:lnTo>
                  <a:lnTo>
                    <a:pt x="7939" y="1643"/>
                  </a:lnTo>
                  <a:lnTo>
                    <a:pt x="821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4066;p54">
              <a:extLst>
                <a:ext uri="{FF2B5EF4-FFF2-40B4-BE49-F238E27FC236}">
                  <a16:creationId xmlns:a16="http://schemas.microsoft.com/office/drawing/2014/main" id="{8D992057-BD6B-43A5-BC06-2C3671FA31C5}"/>
                </a:ext>
              </a:extLst>
            </p:cNvPr>
            <p:cNvSpPr/>
            <p:nvPr/>
          </p:nvSpPr>
          <p:spPr>
            <a:xfrm>
              <a:off x="5455211" y="3183064"/>
              <a:ext cx="74882" cy="2359"/>
            </a:xfrm>
            <a:custGeom>
              <a:avLst/>
              <a:gdLst/>
              <a:ahLst/>
              <a:cxnLst/>
              <a:rect l="l" t="t" r="r" b="b"/>
              <a:pathLst>
                <a:path w="4381" h="138" extrusionOk="0">
                  <a:moveTo>
                    <a:pt x="1" y="1"/>
                  </a:moveTo>
                  <a:lnTo>
                    <a:pt x="1" y="138"/>
                  </a:lnTo>
                  <a:lnTo>
                    <a:pt x="2191" y="1"/>
                  </a:lnTo>
                  <a:close/>
                  <a:moveTo>
                    <a:pt x="2191" y="1"/>
                  </a:moveTo>
                  <a:lnTo>
                    <a:pt x="4381" y="1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4067;p54">
              <a:extLst>
                <a:ext uri="{FF2B5EF4-FFF2-40B4-BE49-F238E27FC236}">
                  <a16:creationId xmlns:a16="http://schemas.microsoft.com/office/drawing/2014/main" id="{10736EFA-79B9-466E-B688-7A55A69B7D6F}"/>
                </a:ext>
              </a:extLst>
            </p:cNvPr>
            <p:cNvSpPr/>
            <p:nvPr/>
          </p:nvSpPr>
          <p:spPr>
            <a:xfrm>
              <a:off x="5633007" y="3176057"/>
              <a:ext cx="11725" cy="70199"/>
            </a:xfrm>
            <a:custGeom>
              <a:avLst/>
              <a:gdLst/>
              <a:ahLst/>
              <a:cxnLst/>
              <a:rect l="l" t="t" r="r" b="b"/>
              <a:pathLst>
                <a:path w="686" h="4107" extrusionOk="0">
                  <a:moveTo>
                    <a:pt x="548" y="0"/>
                  </a:moveTo>
                  <a:lnTo>
                    <a:pt x="275" y="2053"/>
                  </a:lnTo>
                  <a:lnTo>
                    <a:pt x="138" y="3148"/>
                  </a:lnTo>
                  <a:lnTo>
                    <a:pt x="1" y="4107"/>
                  </a:lnTo>
                  <a:lnTo>
                    <a:pt x="138" y="4107"/>
                  </a:lnTo>
                  <a:lnTo>
                    <a:pt x="275" y="3148"/>
                  </a:lnTo>
                  <a:lnTo>
                    <a:pt x="412" y="219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4068;p54">
              <a:extLst>
                <a:ext uri="{FF2B5EF4-FFF2-40B4-BE49-F238E27FC236}">
                  <a16:creationId xmlns:a16="http://schemas.microsoft.com/office/drawing/2014/main" id="{0ADB1578-1106-4274-8569-A0518234531D}"/>
                </a:ext>
              </a:extLst>
            </p:cNvPr>
            <p:cNvSpPr/>
            <p:nvPr/>
          </p:nvSpPr>
          <p:spPr>
            <a:xfrm>
              <a:off x="5604941" y="3080133"/>
              <a:ext cx="11708" cy="72541"/>
            </a:xfrm>
            <a:custGeom>
              <a:avLst/>
              <a:gdLst/>
              <a:ahLst/>
              <a:cxnLst/>
              <a:rect l="l" t="t" r="r" b="b"/>
              <a:pathLst>
                <a:path w="685" h="4244" extrusionOk="0">
                  <a:moveTo>
                    <a:pt x="685" y="1"/>
                  </a:moveTo>
                  <a:lnTo>
                    <a:pt x="137" y="2054"/>
                  </a:lnTo>
                  <a:lnTo>
                    <a:pt x="1" y="3149"/>
                  </a:lnTo>
                  <a:lnTo>
                    <a:pt x="1" y="4244"/>
                  </a:lnTo>
                  <a:lnTo>
                    <a:pt x="137" y="3149"/>
                  </a:lnTo>
                  <a:lnTo>
                    <a:pt x="274" y="2191"/>
                  </a:lnTo>
                  <a:lnTo>
                    <a:pt x="685" y="138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4069;p54">
              <a:extLst>
                <a:ext uri="{FF2B5EF4-FFF2-40B4-BE49-F238E27FC236}">
                  <a16:creationId xmlns:a16="http://schemas.microsoft.com/office/drawing/2014/main" id="{90F1178F-FE02-4C2F-ACC7-39C2643E6D53}"/>
                </a:ext>
              </a:extLst>
            </p:cNvPr>
            <p:cNvSpPr/>
            <p:nvPr/>
          </p:nvSpPr>
          <p:spPr>
            <a:xfrm>
              <a:off x="4994346" y="3363219"/>
              <a:ext cx="175472" cy="493631"/>
            </a:xfrm>
            <a:custGeom>
              <a:avLst/>
              <a:gdLst/>
              <a:ahLst/>
              <a:cxnLst/>
              <a:rect l="l" t="t" r="r" b="b"/>
              <a:pathLst>
                <a:path w="10266" h="28880" extrusionOk="0">
                  <a:moveTo>
                    <a:pt x="4106" y="0"/>
                  </a:moveTo>
                  <a:lnTo>
                    <a:pt x="3285" y="137"/>
                  </a:lnTo>
                  <a:lnTo>
                    <a:pt x="2601" y="411"/>
                  </a:lnTo>
                  <a:lnTo>
                    <a:pt x="1916" y="958"/>
                  </a:lnTo>
                  <a:lnTo>
                    <a:pt x="1369" y="1506"/>
                  </a:lnTo>
                  <a:lnTo>
                    <a:pt x="821" y="2190"/>
                  </a:lnTo>
                  <a:lnTo>
                    <a:pt x="0" y="3559"/>
                  </a:lnTo>
                  <a:lnTo>
                    <a:pt x="0" y="3696"/>
                  </a:lnTo>
                  <a:lnTo>
                    <a:pt x="137" y="3696"/>
                  </a:lnTo>
                  <a:lnTo>
                    <a:pt x="685" y="2738"/>
                  </a:lnTo>
                  <a:lnTo>
                    <a:pt x="1643" y="1779"/>
                  </a:lnTo>
                  <a:lnTo>
                    <a:pt x="2190" y="1232"/>
                  </a:lnTo>
                  <a:lnTo>
                    <a:pt x="2738" y="958"/>
                  </a:lnTo>
                  <a:lnTo>
                    <a:pt x="3422" y="684"/>
                  </a:lnTo>
                  <a:lnTo>
                    <a:pt x="4106" y="548"/>
                  </a:lnTo>
                  <a:lnTo>
                    <a:pt x="4517" y="684"/>
                  </a:lnTo>
                  <a:lnTo>
                    <a:pt x="4928" y="821"/>
                  </a:lnTo>
                  <a:lnTo>
                    <a:pt x="5338" y="1095"/>
                  </a:lnTo>
                  <a:lnTo>
                    <a:pt x="5749" y="1506"/>
                  </a:lnTo>
                  <a:lnTo>
                    <a:pt x="6023" y="2053"/>
                  </a:lnTo>
                  <a:lnTo>
                    <a:pt x="6296" y="2601"/>
                  </a:lnTo>
                  <a:lnTo>
                    <a:pt x="6570" y="3559"/>
                  </a:lnTo>
                  <a:lnTo>
                    <a:pt x="6844" y="4517"/>
                  </a:lnTo>
                  <a:lnTo>
                    <a:pt x="7391" y="7665"/>
                  </a:lnTo>
                  <a:lnTo>
                    <a:pt x="7939" y="11360"/>
                  </a:lnTo>
                  <a:lnTo>
                    <a:pt x="8760" y="19025"/>
                  </a:lnTo>
                  <a:lnTo>
                    <a:pt x="9718" y="28469"/>
                  </a:lnTo>
                  <a:lnTo>
                    <a:pt x="9855" y="28743"/>
                  </a:lnTo>
                  <a:lnTo>
                    <a:pt x="9992" y="28880"/>
                  </a:lnTo>
                  <a:lnTo>
                    <a:pt x="10129" y="28743"/>
                  </a:lnTo>
                  <a:lnTo>
                    <a:pt x="10266" y="28469"/>
                  </a:lnTo>
                  <a:lnTo>
                    <a:pt x="10129" y="26553"/>
                  </a:lnTo>
                  <a:lnTo>
                    <a:pt x="9992" y="24637"/>
                  </a:lnTo>
                  <a:lnTo>
                    <a:pt x="9581" y="20805"/>
                  </a:lnTo>
                  <a:lnTo>
                    <a:pt x="8760" y="13277"/>
                  </a:lnTo>
                  <a:lnTo>
                    <a:pt x="7665" y="5749"/>
                  </a:lnTo>
                  <a:lnTo>
                    <a:pt x="7391" y="3969"/>
                  </a:lnTo>
                  <a:lnTo>
                    <a:pt x="6844" y="2327"/>
                  </a:lnTo>
                  <a:lnTo>
                    <a:pt x="6570" y="1643"/>
                  </a:lnTo>
                  <a:lnTo>
                    <a:pt x="6159" y="1095"/>
                  </a:lnTo>
                  <a:lnTo>
                    <a:pt x="5612" y="548"/>
                  </a:lnTo>
                  <a:lnTo>
                    <a:pt x="4928" y="137"/>
                  </a:lnTo>
                  <a:lnTo>
                    <a:pt x="4106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4070;p54">
              <a:extLst>
                <a:ext uri="{FF2B5EF4-FFF2-40B4-BE49-F238E27FC236}">
                  <a16:creationId xmlns:a16="http://schemas.microsoft.com/office/drawing/2014/main" id="{19FAE73C-5304-46CF-A850-0E65F545B8C2}"/>
                </a:ext>
              </a:extLst>
            </p:cNvPr>
            <p:cNvSpPr/>
            <p:nvPr/>
          </p:nvSpPr>
          <p:spPr>
            <a:xfrm>
              <a:off x="4825899" y="3328129"/>
              <a:ext cx="271395" cy="348584"/>
            </a:xfrm>
            <a:custGeom>
              <a:avLst/>
              <a:gdLst/>
              <a:ahLst/>
              <a:cxnLst/>
              <a:rect l="l" t="t" r="r" b="b"/>
              <a:pathLst>
                <a:path w="15878" h="20394" extrusionOk="0">
                  <a:moveTo>
                    <a:pt x="9855" y="0"/>
                  </a:moveTo>
                  <a:lnTo>
                    <a:pt x="9445" y="137"/>
                  </a:lnTo>
                  <a:lnTo>
                    <a:pt x="8760" y="411"/>
                  </a:lnTo>
                  <a:lnTo>
                    <a:pt x="7939" y="958"/>
                  </a:lnTo>
                  <a:lnTo>
                    <a:pt x="6570" y="2190"/>
                  </a:lnTo>
                  <a:lnTo>
                    <a:pt x="5475" y="3559"/>
                  </a:lnTo>
                  <a:lnTo>
                    <a:pt x="4380" y="5064"/>
                  </a:lnTo>
                  <a:lnTo>
                    <a:pt x="3559" y="6570"/>
                  </a:lnTo>
                  <a:lnTo>
                    <a:pt x="2738" y="8212"/>
                  </a:lnTo>
                  <a:lnTo>
                    <a:pt x="2054" y="9855"/>
                  </a:lnTo>
                  <a:lnTo>
                    <a:pt x="1506" y="11497"/>
                  </a:lnTo>
                  <a:lnTo>
                    <a:pt x="1095" y="13003"/>
                  </a:lnTo>
                  <a:lnTo>
                    <a:pt x="548" y="15877"/>
                  </a:lnTo>
                  <a:lnTo>
                    <a:pt x="137" y="18341"/>
                  </a:lnTo>
                  <a:lnTo>
                    <a:pt x="1" y="20394"/>
                  </a:lnTo>
                  <a:lnTo>
                    <a:pt x="2190" y="19162"/>
                  </a:lnTo>
                  <a:lnTo>
                    <a:pt x="4380" y="17656"/>
                  </a:lnTo>
                  <a:lnTo>
                    <a:pt x="7118" y="15877"/>
                  </a:lnTo>
                  <a:lnTo>
                    <a:pt x="9718" y="13824"/>
                  </a:lnTo>
                  <a:lnTo>
                    <a:pt x="12319" y="11634"/>
                  </a:lnTo>
                  <a:lnTo>
                    <a:pt x="13277" y="10402"/>
                  </a:lnTo>
                  <a:lnTo>
                    <a:pt x="14235" y="9444"/>
                  </a:lnTo>
                  <a:lnTo>
                    <a:pt x="14919" y="8349"/>
                  </a:lnTo>
                  <a:lnTo>
                    <a:pt x="15330" y="7254"/>
                  </a:lnTo>
                  <a:lnTo>
                    <a:pt x="15741" y="6022"/>
                  </a:lnTo>
                  <a:lnTo>
                    <a:pt x="15878" y="4927"/>
                  </a:lnTo>
                  <a:lnTo>
                    <a:pt x="15878" y="4243"/>
                  </a:lnTo>
                  <a:lnTo>
                    <a:pt x="15604" y="3559"/>
                  </a:lnTo>
                  <a:lnTo>
                    <a:pt x="15330" y="3285"/>
                  </a:lnTo>
                  <a:lnTo>
                    <a:pt x="14919" y="3011"/>
                  </a:lnTo>
                  <a:lnTo>
                    <a:pt x="13824" y="3011"/>
                  </a:lnTo>
                  <a:lnTo>
                    <a:pt x="12730" y="3422"/>
                  </a:lnTo>
                  <a:lnTo>
                    <a:pt x="11635" y="3969"/>
                  </a:lnTo>
                  <a:lnTo>
                    <a:pt x="10540" y="4654"/>
                  </a:lnTo>
                  <a:lnTo>
                    <a:pt x="10540" y="4654"/>
                  </a:lnTo>
                  <a:lnTo>
                    <a:pt x="10813" y="3559"/>
                  </a:lnTo>
                  <a:lnTo>
                    <a:pt x="10950" y="2601"/>
                  </a:lnTo>
                  <a:lnTo>
                    <a:pt x="10950" y="1506"/>
                  </a:lnTo>
                  <a:lnTo>
                    <a:pt x="10950" y="958"/>
                  </a:lnTo>
                  <a:lnTo>
                    <a:pt x="10813" y="547"/>
                  </a:lnTo>
                  <a:lnTo>
                    <a:pt x="10540" y="274"/>
                  </a:lnTo>
                  <a:lnTo>
                    <a:pt x="1026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4071;p54">
              <a:extLst>
                <a:ext uri="{FF2B5EF4-FFF2-40B4-BE49-F238E27FC236}">
                  <a16:creationId xmlns:a16="http://schemas.microsoft.com/office/drawing/2014/main" id="{CE04A8F8-80E3-4F25-A2EA-53676E57CD2D}"/>
                </a:ext>
              </a:extLst>
            </p:cNvPr>
            <p:cNvSpPr/>
            <p:nvPr/>
          </p:nvSpPr>
          <p:spPr>
            <a:xfrm>
              <a:off x="4842274" y="3391285"/>
              <a:ext cx="208238" cy="257362"/>
            </a:xfrm>
            <a:custGeom>
              <a:avLst/>
              <a:gdLst/>
              <a:ahLst/>
              <a:cxnLst/>
              <a:rect l="l" t="t" r="r" b="b"/>
              <a:pathLst>
                <a:path w="12183" h="15057" extrusionOk="0">
                  <a:moveTo>
                    <a:pt x="5612" y="1"/>
                  </a:moveTo>
                  <a:lnTo>
                    <a:pt x="5612" y="137"/>
                  </a:lnTo>
                  <a:lnTo>
                    <a:pt x="6160" y="2190"/>
                  </a:lnTo>
                  <a:lnTo>
                    <a:pt x="6707" y="4107"/>
                  </a:lnTo>
                  <a:lnTo>
                    <a:pt x="5202" y="6023"/>
                  </a:lnTo>
                  <a:lnTo>
                    <a:pt x="4928" y="5065"/>
                  </a:lnTo>
                  <a:lnTo>
                    <a:pt x="4517" y="4107"/>
                  </a:lnTo>
                  <a:lnTo>
                    <a:pt x="4517" y="3970"/>
                  </a:lnTo>
                  <a:lnTo>
                    <a:pt x="4380" y="4107"/>
                  </a:lnTo>
                  <a:lnTo>
                    <a:pt x="5065" y="6297"/>
                  </a:lnTo>
                  <a:lnTo>
                    <a:pt x="4107" y="7665"/>
                  </a:lnTo>
                  <a:lnTo>
                    <a:pt x="2601" y="10266"/>
                  </a:lnTo>
                  <a:lnTo>
                    <a:pt x="2464" y="10540"/>
                  </a:lnTo>
                  <a:lnTo>
                    <a:pt x="1" y="15056"/>
                  </a:lnTo>
                  <a:lnTo>
                    <a:pt x="1232" y="12866"/>
                  </a:lnTo>
                  <a:lnTo>
                    <a:pt x="2601" y="10676"/>
                  </a:lnTo>
                  <a:lnTo>
                    <a:pt x="3149" y="10540"/>
                  </a:lnTo>
                  <a:lnTo>
                    <a:pt x="3559" y="10540"/>
                  </a:lnTo>
                  <a:lnTo>
                    <a:pt x="4654" y="10266"/>
                  </a:lnTo>
                  <a:lnTo>
                    <a:pt x="6707" y="9718"/>
                  </a:lnTo>
                  <a:lnTo>
                    <a:pt x="4244" y="9992"/>
                  </a:lnTo>
                  <a:lnTo>
                    <a:pt x="3012" y="10266"/>
                  </a:lnTo>
                  <a:lnTo>
                    <a:pt x="4517" y="7939"/>
                  </a:lnTo>
                  <a:lnTo>
                    <a:pt x="6023" y="5886"/>
                  </a:lnTo>
                  <a:lnTo>
                    <a:pt x="7392" y="5612"/>
                  </a:lnTo>
                  <a:lnTo>
                    <a:pt x="9034" y="5202"/>
                  </a:lnTo>
                  <a:lnTo>
                    <a:pt x="12182" y="4654"/>
                  </a:lnTo>
                  <a:lnTo>
                    <a:pt x="12182" y="4654"/>
                  </a:lnTo>
                  <a:lnTo>
                    <a:pt x="8897" y="5065"/>
                  </a:lnTo>
                  <a:lnTo>
                    <a:pt x="7392" y="5339"/>
                  </a:lnTo>
                  <a:lnTo>
                    <a:pt x="6297" y="5475"/>
                  </a:lnTo>
                  <a:lnTo>
                    <a:pt x="9308" y="1232"/>
                  </a:lnTo>
                  <a:lnTo>
                    <a:pt x="9308" y="1096"/>
                  </a:lnTo>
                  <a:lnTo>
                    <a:pt x="9171" y="1096"/>
                  </a:lnTo>
                  <a:lnTo>
                    <a:pt x="8076" y="2464"/>
                  </a:lnTo>
                  <a:lnTo>
                    <a:pt x="6981" y="3833"/>
                  </a:lnTo>
                  <a:lnTo>
                    <a:pt x="6297" y="2054"/>
                  </a:lnTo>
                  <a:lnTo>
                    <a:pt x="5749" y="137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4072;p54">
              <a:extLst>
                <a:ext uri="{FF2B5EF4-FFF2-40B4-BE49-F238E27FC236}">
                  <a16:creationId xmlns:a16="http://schemas.microsoft.com/office/drawing/2014/main" id="{2FBA6543-1357-4D70-A3AB-280DEE376700}"/>
                </a:ext>
              </a:extLst>
            </p:cNvPr>
            <p:cNvSpPr/>
            <p:nvPr/>
          </p:nvSpPr>
          <p:spPr>
            <a:xfrm>
              <a:off x="4898423" y="3449776"/>
              <a:ext cx="14050" cy="44458"/>
            </a:xfrm>
            <a:custGeom>
              <a:avLst/>
              <a:gdLst/>
              <a:ahLst/>
              <a:cxnLst/>
              <a:rect l="l" t="t" r="r" b="b"/>
              <a:pathLst>
                <a:path w="822" h="2601" extrusionOk="0">
                  <a:moveTo>
                    <a:pt x="137" y="0"/>
                  </a:moveTo>
                  <a:lnTo>
                    <a:pt x="1" y="137"/>
                  </a:lnTo>
                  <a:lnTo>
                    <a:pt x="274" y="1369"/>
                  </a:lnTo>
                  <a:lnTo>
                    <a:pt x="685" y="2601"/>
                  </a:lnTo>
                  <a:lnTo>
                    <a:pt x="822" y="2601"/>
                  </a:lnTo>
                  <a:lnTo>
                    <a:pt x="822" y="2464"/>
                  </a:lnTo>
                  <a:lnTo>
                    <a:pt x="685" y="1917"/>
                  </a:lnTo>
                  <a:lnTo>
                    <a:pt x="411" y="1369"/>
                  </a:lnTo>
                  <a:lnTo>
                    <a:pt x="137" y="137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4073;p54">
              <a:extLst>
                <a:ext uri="{FF2B5EF4-FFF2-40B4-BE49-F238E27FC236}">
                  <a16:creationId xmlns:a16="http://schemas.microsoft.com/office/drawing/2014/main" id="{68785B47-04A6-4F06-BF91-79046AF0AE1C}"/>
                </a:ext>
              </a:extLst>
            </p:cNvPr>
            <p:cNvSpPr/>
            <p:nvPr/>
          </p:nvSpPr>
          <p:spPr>
            <a:xfrm>
              <a:off x="5008379" y="3440409"/>
              <a:ext cx="65516" cy="9384"/>
            </a:xfrm>
            <a:custGeom>
              <a:avLst/>
              <a:gdLst/>
              <a:ahLst/>
              <a:cxnLst/>
              <a:rect l="l" t="t" r="r" b="b"/>
              <a:pathLst>
                <a:path w="3833" h="549" extrusionOk="0">
                  <a:moveTo>
                    <a:pt x="3833" y="1"/>
                  </a:moveTo>
                  <a:lnTo>
                    <a:pt x="1917" y="138"/>
                  </a:lnTo>
                  <a:lnTo>
                    <a:pt x="0" y="411"/>
                  </a:lnTo>
                  <a:lnTo>
                    <a:pt x="0" y="548"/>
                  </a:lnTo>
                  <a:lnTo>
                    <a:pt x="1917" y="275"/>
                  </a:lnTo>
                  <a:lnTo>
                    <a:pt x="3833" y="13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4074;p54">
              <a:extLst>
                <a:ext uri="{FF2B5EF4-FFF2-40B4-BE49-F238E27FC236}">
                  <a16:creationId xmlns:a16="http://schemas.microsoft.com/office/drawing/2014/main" id="{75D5E566-7A7B-48F7-82D8-5357908E45CB}"/>
                </a:ext>
              </a:extLst>
            </p:cNvPr>
            <p:cNvSpPr/>
            <p:nvPr/>
          </p:nvSpPr>
          <p:spPr>
            <a:xfrm>
              <a:off x="4926489" y="2944453"/>
              <a:ext cx="425808" cy="966205"/>
            </a:xfrm>
            <a:custGeom>
              <a:avLst/>
              <a:gdLst/>
              <a:ahLst/>
              <a:cxnLst/>
              <a:rect l="l" t="t" r="r" b="b"/>
              <a:pathLst>
                <a:path w="24912" h="56528" extrusionOk="0">
                  <a:moveTo>
                    <a:pt x="12456" y="0"/>
                  </a:moveTo>
                  <a:lnTo>
                    <a:pt x="11635" y="137"/>
                  </a:lnTo>
                  <a:lnTo>
                    <a:pt x="10814" y="411"/>
                  </a:lnTo>
                  <a:lnTo>
                    <a:pt x="9993" y="684"/>
                  </a:lnTo>
                  <a:lnTo>
                    <a:pt x="9308" y="1232"/>
                  </a:lnTo>
                  <a:lnTo>
                    <a:pt x="7803" y="2190"/>
                  </a:lnTo>
                  <a:lnTo>
                    <a:pt x="6571" y="3422"/>
                  </a:lnTo>
                  <a:lnTo>
                    <a:pt x="3833" y="6159"/>
                  </a:lnTo>
                  <a:lnTo>
                    <a:pt x="1370" y="9170"/>
                  </a:lnTo>
                  <a:lnTo>
                    <a:pt x="1" y="10676"/>
                  </a:lnTo>
                  <a:lnTo>
                    <a:pt x="138" y="10676"/>
                  </a:lnTo>
                  <a:lnTo>
                    <a:pt x="2602" y="7802"/>
                  </a:lnTo>
                  <a:lnTo>
                    <a:pt x="5339" y="5064"/>
                  </a:lnTo>
                  <a:lnTo>
                    <a:pt x="6571" y="3833"/>
                  </a:lnTo>
                  <a:lnTo>
                    <a:pt x="7939" y="2601"/>
                  </a:lnTo>
                  <a:lnTo>
                    <a:pt x="9445" y="1643"/>
                  </a:lnTo>
                  <a:lnTo>
                    <a:pt x="10266" y="1232"/>
                  </a:lnTo>
                  <a:lnTo>
                    <a:pt x="11088" y="958"/>
                  </a:lnTo>
                  <a:lnTo>
                    <a:pt x="11909" y="684"/>
                  </a:lnTo>
                  <a:lnTo>
                    <a:pt x="13551" y="684"/>
                  </a:lnTo>
                  <a:lnTo>
                    <a:pt x="14372" y="821"/>
                  </a:lnTo>
                  <a:lnTo>
                    <a:pt x="15057" y="1095"/>
                  </a:lnTo>
                  <a:lnTo>
                    <a:pt x="15604" y="1506"/>
                  </a:lnTo>
                  <a:lnTo>
                    <a:pt x="16289" y="1779"/>
                  </a:lnTo>
                  <a:lnTo>
                    <a:pt x="16699" y="2327"/>
                  </a:lnTo>
                  <a:lnTo>
                    <a:pt x="17657" y="3422"/>
                  </a:lnTo>
                  <a:lnTo>
                    <a:pt x="18342" y="4654"/>
                  </a:lnTo>
                  <a:lnTo>
                    <a:pt x="18889" y="6022"/>
                  </a:lnTo>
                  <a:lnTo>
                    <a:pt x="19300" y="7391"/>
                  </a:lnTo>
                  <a:lnTo>
                    <a:pt x="19847" y="9170"/>
                  </a:lnTo>
                  <a:lnTo>
                    <a:pt x="20258" y="11087"/>
                  </a:lnTo>
                  <a:lnTo>
                    <a:pt x="20942" y="14919"/>
                  </a:lnTo>
                  <a:lnTo>
                    <a:pt x="21353" y="18751"/>
                  </a:lnTo>
                  <a:lnTo>
                    <a:pt x="21763" y="22721"/>
                  </a:lnTo>
                  <a:lnTo>
                    <a:pt x="22585" y="30522"/>
                  </a:lnTo>
                  <a:lnTo>
                    <a:pt x="22995" y="38461"/>
                  </a:lnTo>
                  <a:lnTo>
                    <a:pt x="23406" y="46263"/>
                  </a:lnTo>
                  <a:lnTo>
                    <a:pt x="23680" y="50232"/>
                  </a:lnTo>
                  <a:lnTo>
                    <a:pt x="23953" y="54201"/>
                  </a:lnTo>
                  <a:lnTo>
                    <a:pt x="24227" y="56117"/>
                  </a:lnTo>
                  <a:lnTo>
                    <a:pt x="24364" y="56391"/>
                  </a:lnTo>
                  <a:lnTo>
                    <a:pt x="24638" y="56528"/>
                  </a:lnTo>
                  <a:lnTo>
                    <a:pt x="24775" y="56391"/>
                  </a:lnTo>
                  <a:lnTo>
                    <a:pt x="24911" y="56117"/>
                  </a:lnTo>
                  <a:lnTo>
                    <a:pt x="24364" y="48042"/>
                  </a:lnTo>
                  <a:lnTo>
                    <a:pt x="23953" y="39830"/>
                  </a:lnTo>
                  <a:lnTo>
                    <a:pt x="23543" y="31754"/>
                  </a:lnTo>
                  <a:lnTo>
                    <a:pt x="22858" y="23542"/>
                  </a:lnTo>
                  <a:lnTo>
                    <a:pt x="22448" y="19573"/>
                  </a:lnTo>
                  <a:lnTo>
                    <a:pt x="21900" y="15467"/>
                  </a:lnTo>
                  <a:lnTo>
                    <a:pt x="21216" y="11634"/>
                  </a:lnTo>
                  <a:lnTo>
                    <a:pt x="20395" y="7665"/>
                  </a:lnTo>
                  <a:lnTo>
                    <a:pt x="19847" y="6296"/>
                  </a:lnTo>
                  <a:lnTo>
                    <a:pt x="19300" y="4791"/>
                  </a:lnTo>
                  <a:lnTo>
                    <a:pt x="18615" y="3559"/>
                  </a:lnTo>
                  <a:lnTo>
                    <a:pt x="17794" y="2190"/>
                  </a:lnTo>
                  <a:lnTo>
                    <a:pt x="17247" y="1643"/>
                  </a:lnTo>
                  <a:lnTo>
                    <a:pt x="16699" y="1232"/>
                  </a:lnTo>
                  <a:lnTo>
                    <a:pt x="16152" y="821"/>
                  </a:lnTo>
                  <a:lnTo>
                    <a:pt x="15467" y="411"/>
                  </a:lnTo>
                  <a:lnTo>
                    <a:pt x="14783" y="137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4075;p54">
              <a:extLst>
                <a:ext uri="{FF2B5EF4-FFF2-40B4-BE49-F238E27FC236}">
                  <a16:creationId xmlns:a16="http://schemas.microsoft.com/office/drawing/2014/main" id="{50A727B6-AFDE-4165-9953-AB638B5958BA}"/>
                </a:ext>
              </a:extLst>
            </p:cNvPr>
            <p:cNvSpPr/>
            <p:nvPr/>
          </p:nvSpPr>
          <p:spPr>
            <a:xfrm>
              <a:off x="4690219" y="2878938"/>
              <a:ext cx="498315" cy="547456"/>
            </a:xfrm>
            <a:custGeom>
              <a:avLst/>
              <a:gdLst/>
              <a:ahLst/>
              <a:cxnLst/>
              <a:rect l="l" t="t" r="r" b="b"/>
              <a:pathLst>
                <a:path w="29154" h="32029" extrusionOk="0">
                  <a:moveTo>
                    <a:pt x="18751" y="1"/>
                  </a:moveTo>
                  <a:lnTo>
                    <a:pt x="17793" y="274"/>
                  </a:lnTo>
                  <a:lnTo>
                    <a:pt x="16698" y="685"/>
                  </a:lnTo>
                  <a:lnTo>
                    <a:pt x="15466" y="1643"/>
                  </a:lnTo>
                  <a:lnTo>
                    <a:pt x="14098" y="2738"/>
                  </a:lnTo>
                  <a:lnTo>
                    <a:pt x="12729" y="4244"/>
                  </a:lnTo>
                  <a:lnTo>
                    <a:pt x="11223" y="5886"/>
                  </a:lnTo>
                  <a:lnTo>
                    <a:pt x="9855" y="7939"/>
                  </a:lnTo>
                  <a:lnTo>
                    <a:pt x="8349" y="10129"/>
                  </a:lnTo>
                  <a:lnTo>
                    <a:pt x="6844" y="12730"/>
                  </a:lnTo>
                  <a:lnTo>
                    <a:pt x="5475" y="15467"/>
                  </a:lnTo>
                  <a:lnTo>
                    <a:pt x="4106" y="18341"/>
                  </a:lnTo>
                  <a:lnTo>
                    <a:pt x="2874" y="21490"/>
                  </a:lnTo>
                  <a:lnTo>
                    <a:pt x="1779" y="24911"/>
                  </a:lnTo>
                  <a:lnTo>
                    <a:pt x="821" y="28333"/>
                  </a:lnTo>
                  <a:lnTo>
                    <a:pt x="0" y="32029"/>
                  </a:lnTo>
                  <a:lnTo>
                    <a:pt x="3285" y="30523"/>
                  </a:lnTo>
                  <a:lnTo>
                    <a:pt x="6707" y="28744"/>
                  </a:lnTo>
                  <a:lnTo>
                    <a:pt x="10813" y="26554"/>
                  </a:lnTo>
                  <a:lnTo>
                    <a:pt x="15193" y="23953"/>
                  </a:lnTo>
                  <a:lnTo>
                    <a:pt x="17383" y="22448"/>
                  </a:lnTo>
                  <a:lnTo>
                    <a:pt x="19573" y="20942"/>
                  </a:lnTo>
                  <a:lnTo>
                    <a:pt x="21626" y="19436"/>
                  </a:lnTo>
                  <a:lnTo>
                    <a:pt x="23542" y="17794"/>
                  </a:lnTo>
                  <a:lnTo>
                    <a:pt x="25184" y="16152"/>
                  </a:lnTo>
                  <a:lnTo>
                    <a:pt x="26553" y="14509"/>
                  </a:lnTo>
                  <a:lnTo>
                    <a:pt x="27648" y="13003"/>
                  </a:lnTo>
                  <a:lnTo>
                    <a:pt x="28469" y="11635"/>
                  </a:lnTo>
                  <a:lnTo>
                    <a:pt x="28880" y="10403"/>
                  </a:lnTo>
                  <a:lnTo>
                    <a:pt x="29154" y="9308"/>
                  </a:lnTo>
                  <a:lnTo>
                    <a:pt x="29154" y="8350"/>
                  </a:lnTo>
                  <a:lnTo>
                    <a:pt x="28880" y="7529"/>
                  </a:lnTo>
                  <a:lnTo>
                    <a:pt x="28469" y="6981"/>
                  </a:lnTo>
                  <a:lnTo>
                    <a:pt x="27922" y="6434"/>
                  </a:lnTo>
                  <a:lnTo>
                    <a:pt x="27237" y="6160"/>
                  </a:lnTo>
                  <a:lnTo>
                    <a:pt x="26416" y="5886"/>
                  </a:lnTo>
                  <a:lnTo>
                    <a:pt x="25458" y="5886"/>
                  </a:lnTo>
                  <a:lnTo>
                    <a:pt x="24363" y="6023"/>
                  </a:lnTo>
                  <a:lnTo>
                    <a:pt x="23405" y="6160"/>
                  </a:lnTo>
                  <a:lnTo>
                    <a:pt x="22310" y="6571"/>
                  </a:lnTo>
                  <a:lnTo>
                    <a:pt x="21215" y="7118"/>
                  </a:lnTo>
                  <a:lnTo>
                    <a:pt x="20120" y="7802"/>
                  </a:lnTo>
                  <a:lnTo>
                    <a:pt x="20531" y="6844"/>
                  </a:lnTo>
                  <a:lnTo>
                    <a:pt x="20941" y="5886"/>
                  </a:lnTo>
                  <a:lnTo>
                    <a:pt x="21215" y="4654"/>
                  </a:lnTo>
                  <a:lnTo>
                    <a:pt x="21352" y="3422"/>
                  </a:lnTo>
                  <a:lnTo>
                    <a:pt x="21352" y="2738"/>
                  </a:lnTo>
                  <a:lnTo>
                    <a:pt x="21215" y="2191"/>
                  </a:lnTo>
                  <a:lnTo>
                    <a:pt x="20941" y="1643"/>
                  </a:lnTo>
                  <a:lnTo>
                    <a:pt x="20668" y="1096"/>
                  </a:lnTo>
                  <a:lnTo>
                    <a:pt x="20120" y="548"/>
                  </a:lnTo>
                  <a:lnTo>
                    <a:pt x="19573" y="138"/>
                  </a:lnTo>
                  <a:lnTo>
                    <a:pt x="19162" y="138"/>
                  </a:lnTo>
                  <a:lnTo>
                    <a:pt x="18751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4076;p54">
              <a:extLst>
                <a:ext uri="{FF2B5EF4-FFF2-40B4-BE49-F238E27FC236}">
                  <a16:creationId xmlns:a16="http://schemas.microsoft.com/office/drawing/2014/main" id="{09D17307-A9BB-4F22-B268-BA2E9D9476F6}"/>
                </a:ext>
              </a:extLst>
            </p:cNvPr>
            <p:cNvSpPr/>
            <p:nvPr/>
          </p:nvSpPr>
          <p:spPr>
            <a:xfrm>
              <a:off x="4744026" y="2993577"/>
              <a:ext cx="341577" cy="364976"/>
            </a:xfrm>
            <a:custGeom>
              <a:avLst/>
              <a:gdLst/>
              <a:ahLst/>
              <a:cxnLst/>
              <a:rect l="l" t="t" r="r" b="b"/>
              <a:pathLst>
                <a:path w="19984" h="21353" extrusionOk="0">
                  <a:moveTo>
                    <a:pt x="10265" y="0"/>
                  </a:moveTo>
                  <a:lnTo>
                    <a:pt x="9992" y="4654"/>
                  </a:lnTo>
                  <a:lnTo>
                    <a:pt x="9855" y="6844"/>
                  </a:lnTo>
                  <a:lnTo>
                    <a:pt x="9855" y="8076"/>
                  </a:lnTo>
                  <a:lnTo>
                    <a:pt x="9855" y="8760"/>
                  </a:lnTo>
                  <a:lnTo>
                    <a:pt x="9581" y="9171"/>
                  </a:lnTo>
                  <a:lnTo>
                    <a:pt x="6980" y="12182"/>
                  </a:lnTo>
                  <a:lnTo>
                    <a:pt x="4380" y="15330"/>
                  </a:lnTo>
                  <a:lnTo>
                    <a:pt x="4380" y="15056"/>
                  </a:lnTo>
                  <a:lnTo>
                    <a:pt x="4243" y="14372"/>
                  </a:lnTo>
                  <a:lnTo>
                    <a:pt x="4106" y="12866"/>
                  </a:lnTo>
                  <a:lnTo>
                    <a:pt x="3832" y="11361"/>
                  </a:lnTo>
                  <a:lnTo>
                    <a:pt x="3559" y="9718"/>
                  </a:lnTo>
                  <a:lnTo>
                    <a:pt x="3696" y="11361"/>
                  </a:lnTo>
                  <a:lnTo>
                    <a:pt x="3832" y="12866"/>
                  </a:lnTo>
                  <a:lnTo>
                    <a:pt x="3969" y="14372"/>
                  </a:lnTo>
                  <a:lnTo>
                    <a:pt x="4106" y="15056"/>
                  </a:lnTo>
                  <a:lnTo>
                    <a:pt x="4106" y="15330"/>
                  </a:lnTo>
                  <a:lnTo>
                    <a:pt x="4243" y="15604"/>
                  </a:lnTo>
                  <a:lnTo>
                    <a:pt x="3285" y="16699"/>
                  </a:lnTo>
                  <a:lnTo>
                    <a:pt x="0" y="21215"/>
                  </a:lnTo>
                  <a:lnTo>
                    <a:pt x="0" y="21352"/>
                  </a:lnTo>
                  <a:lnTo>
                    <a:pt x="137" y="21352"/>
                  </a:lnTo>
                  <a:lnTo>
                    <a:pt x="3285" y="17383"/>
                  </a:lnTo>
                  <a:lnTo>
                    <a:pt x="5749" y="17246"/>
                  </a:lnTo>
                  <a:lnTo>
                    <a:pt x="3422" y="17246"/>
                  </a:lnTo>
                  <a:lnTo>
                    <a:pt x="6296" y="13688"/>
                  </a:lnTo>
                  <a:lnTo>
                    <a:pt x="7391" y="12456"/>
                  </a:lnTo>
                  <a:lnTo>
                    <a:pt x="16151" y="12456"/>
                  </a:lnTo>
                  <a:lnTo>
                    <a:pt x="16288" y="12319"/>
                  </a:lnTo>
                  <a:lnTo>
                    <a:pt x="16151" y="12319"/>
                  </a:lnTo>
                  <a:lnTo>
                    <a:pt x="11634" y="12182"/>
                  </a:lnTo>
                  <a:lnTo>
                    <a:pt x="7665" y="12182"/>
                  </a:lnTo>
                  <a:lnTo>
                    <a:pt x="10128" y="9171"/>
                  </a:lnTo>
                  <a:lnTo>
                    <a:pt x="12592" y="6296"/>
                  </a:lnTo>
                  <a:lnTo>
                    <a:pt x="13003" y="5886"/>
                  </a:lnTo>
                  <a:lnTo>
                    <a:pt x="19846" y="5886"/>
                  </a:lnTo>
                  <a:lnTo>
                    <a:pt x="19983" y="5749"/>
                  </a:lnTo>
                  <a:lnTo>
                    <a:pt x="19846" y="5749"/>
                  </a:lnTo>
                  <a:lnTo>
                    <a:pt x="16561" y="5612"/>
                  </a:lnTo>
                  <a:lnTo>
                    <a:pt x="13140" y="5612"/>
                  </a:lnTo>
                  <a:lnTo>
                    <a:pt x="14508" y="4107"/>
                  </a:lnTo>
                  <a:lnTo>
                    <a:pt x="15330" y="3148"/>
                  </a:lnTo>
                  <a:lnTo>
                    <a:pt x="16151" y="2190"/>
                  </a:lnTo>
                  <a:lnTo>
                    <a:pt x="16151" y="2053"/>
                  </a:lnTo>
                  <a:lnTo>
                    <a:pt x="15193" y="2875"/>
                  </a:lnTo>
                  <a:lnTo>
                    <a:pt x="14371" y="3696"/>
                  </a:lnTo>
                  <a:lnTo>
                    <a:pt x="12729" y="5475"/>
                  </a:lnTo>
                  <a:lnTo>
                    <a:pt x="10265" y="8350"/>
                  </a:lnTo>
                  <a:lnTo>
                    <a:pt x="10265" y="6844"/>
                  </a:lnTo>
                  <a:lnTo>
                    <a:pt x="10265" y="4654"/>
                  </a:lnTo>
                  <a:lnTo>
                    <a:pt x="10265" y="2327"/>
                  </a:lnTo>
                  <a:lnTo>
                    <a:pt x="1040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4077;p54">
              <a:extLst>
                <a:ext uri="{FF2B5EF4-FFF2-40B4-BE49-F238E27FC236}">
                  <a16:creationId xmlns:a16="http://schemas.microsoft.com/office/drawing/2014/main" id="{C8BB0A14-A365-414E-8ED1-E584CB88D9D4}"/>
                </a:ext>
              </a:extLst>
            </p:cNvPr>
            <p:cNvSpPr/>
            <p:nvPr/>
          </p:nvSpPr>
          <p:spPr>
            <a:xfrm>
              <a:off x="5052819" y="3159682"/>
              <a:ext cx="11725" cy="17"/>
            </a:xfrm>
            <a:custGeom>
              <a:avLst/>
              <a:gdLst/>
              <a:ahLst/>
              <a:cxnLst/>
              <a:rect l="l" t="t" r="r" b="b"/>
              <a:pathLst>
                <a:path w="686" h="1" extrusionOk="0">
                  <a:moveTo>
                    <a:pt x="685" y="0"/>
                  </a:moveTo>
                  <a:lnTo>
                    <a:pt x="138" y="0"/>
                  </a:lnTo>
                  <a:lnTo>
                    <a:pt x="138" y="0"/>
                  </a:lnTo>
                  <a:lnTo>
                    <a:pt x="1" y="0"/>
                  </a:lnTo>
                  <a:lnTo>
                    <a:pt x="138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4078;p54">
              <a:extLst>
                <a:ext uri="{FF2B5EF4-FFF2-40B4-BE49-F238E27FC236}">
                  <a16:creationId xmlns:a16="http://schemas.microsoft.com/office/drawing/2014/main" id="{8341136E-1207-44B4-8E1B-8D02667EC4AE}"/>
                </a:ext>
              </a:extLst>
            </p:cNvPr>
            <p:cNvSpPr/>
            <p:nvPr/>
          </p:nvSpPr>
          <p:spPr>
            <a:xfrm>
              <a:off x="4970946" y="3157340"/>
              <a:ext cx="72541" cy="2359"/>
            </a:xfrm>
            <a:custGeom>
              <a:avLst/>
              <a:gdLst/>
              <a:ahLst/>
              <a:cxnLst/>
              <a:rect l="l" t="t" r="r" b="b"/>
              <a:pathLst>
                <a:path w="4244" h="138" extrusionOk="0">
                  <a:moveTo>
                    <a:pt x="1" y="0"/>
                  </a:moveTo>
                  <a:lnTo>
                    <a:pt x="1" y="137"/>
                  </a:lnTo>
                  <a:lnTo>
                    <a:pt x="4244" y="137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4079;p54">
              <a:extLst>
                <a:ext uri="{FF2B5EF4-FFF2-40B4-BE49-F238E27FC236}">
                  <a16:creationId xmlns:a16="http://schemas.microsoft.com/office/drawing/2014/main" id="{5BF12607-E080-48DD-BE3A-4BA4FFEEC6AA}"/>
                </a:ext>
              </a:extLst>
            </p:cNvPr>
            <p:cNvSpPr/>
            <p:nvPr/>
          </p:nvSpPr>
          <p:spPr>
            <a:xfrm>
              <a:off x="4863332" y="3264955"/>
              <a:ext cx="74882" cy="9367"/>
            </a:xfrm>
            <a:custGeom>
              <a:avLst/>
              <a:gdLst/>
              <a:ahLst/>
              <a:cxnLst/>
              <a:rect l="l" t="t" r="r" b="b"/>
              <a:pathLst>
                <a:path w="4381" h="548" extrusionOk="0">
                  <a:moveTo>
                    <a:pt x="0" y="0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  <a:close/>
                  <a:moveTo>
                    <a:pt x="0" y="137"/>
                  </a:moveTo>
                  <a:lnTo>
                    <a:pt x="2190" y="274"/>
                  </a:lnTo>
                  <a:lnTo>
                    <a:pt x="4380" y="548"/>
                  </a:lnTo>
                  <a:lnTo>
                    <a:pt x="4380" y="411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4080;p54">
              <a:extLst>
                <a:ext uri="{FF2B5EF4-FFF2-40B4-BE49-F238E27FC236}">
                  <a16:creationId xmlns:a16="http://schemas.microsoft.com/office/drawing/2014/main" id="{25E55D65-2ED3-47CE-AB22-0594989A8C2E}"/>
                </a:ext>
              </a:extLst>
            </p:cNvPr>
            <p:cNvSpPr/>
            <p:nvPr/>
          </p:nvSpPr>
          <p:spPr>
            <a:xfrm>
              <a:off x="4863332" y="3264955"/>
              <a:ext cx="74882" cy="7042"/>
            </a:xfrm>
            <a:custGeom>
              <a:avLst/>
              <a:gdLst/>
              <a:ahLst/>
              <a:cxnLst/>
              <a:rect l="l" t="t" r="r" b="b"/>
              <a:pathLst>
                <a:path w="4381" h="412" fill="none" extrusionOk="0">
                  <a:moveTo>
                    <a:pt x="4380" y="411"/>
                  </a:moveTo>
                  <a:lnTo>
                    <a:pt x="4380" y="411"/>
                  </a:lnTo>
                  <a:lnTo>
                    <a:pt x="2190" y="1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4081;p54">
              <a:extLst>
                <a:ext uri="{FF2B5EF4-FFF2-40B4-BE49-F238E27FC236}">
                  <a16:creationId xmlns:a16="http://schemas.microsoft.com/office/drawing/2014/main" id="{DF22A7FC-6D77-4074-BD51-FABF53EF3D81}"/>
                </a:ext>
              </a:extLst>
            </p:cNvPr>
            <p:cNvSpPr/>
            <p:nvPr/>
          </p:nvSpPr>
          <p:spPr>
            <a:xfrm>
              <a:off x="4863332" y="3267296"/>
              <a:ext cx="74882" cy="7025"/>
            </a:xfrm>
            <a:custGeom>
              <a:avLst/>
              <a:gdLst/>
              <a:ahLst/>
              <a:cxnLst/>
              <a:rect l="l" t="t" r="r" b="b"/>
              <a:pathLst>
                <a:path w="4381" h="41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0" y="137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411"/>
                  </a:lnTo>
                  <a:lnTo>
                    <a:pt x="4380" y="2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4082;p54">
              <a:extLst>
                <a:ext uri="{FF2B5EF4-FFF2-40B4-BE49-F238E27FC236}">
                  <a16:creationId xmlns:a16="http://schemas.microsoft.com/office/drawing/2014/main" id="{9A0897F2-AAC9-497A-99B9-5FFE30601106}"/>
                </a:ext>
              </a:extLst>
            </p:cNvPr>
            <p:cNvSpPr/>
            <p:nvPr/>
          </p:nvSpPr>
          <p:spPr>
            <a:xfrm>
              <a:off x="4825899" y="3115224"/>
              <a:ext cx="9367" cy="56166"/>
            </a:xfrm>
            <a:custGeom>
              <a:avLst/>
              <a:gdLst/>
              <a:ahLst/>
              <a:cxnLst/>
              <a:rect l="l" t="t" r="r" b="b"/>
              <a:pathLst>
                <a:path w="548" h="3286" extrusionOk="0">
                  <a:moveTo>
                    <a:pt x="1" y="1"/>
                  </a:moveTo>
                  <a:lnTo>
                    <a:pt x="137" y="1643"/>
                  </a:lnTo>
                  <a:lnTo>
                    <a:pt x="274" y="2464"/>
                  </a:lnTo>
                  <a:lnTo>
                    <a:pt x="411" y="3286"/>
                  </a:lnTo>
                  <a:lnTo>
                    <a:pt x="548" y="3286"/>
                  </a:lnTo>
                  <a:lnTo>
                    <a:pt x="548" y="2875"/>
                  </a:lnTo>
                  <a:lnTo>
                    <a:pt x="548" y="2464"/>
                  </a:lnTo>
                  <a:lnTo>
                    <a:pt x="411" y="164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4083;p54">
              <a:extLst>
                <a:ext uri="{FF2B5EF4-FFF2-40B4-BE49-F238E27FC236}">
                  <a16:creationId xmlns:a16="http://schemas.microsoft.com/office/drawing/2014/main" id="{D3AD75FB-1FB0-433A-92DA-7F6539108227}"/>
                </a:ext>
              </a:extLst>
            </p:cNvPr>
            <p:cNvSpPr/>
            <p:nvPr/>
          </p:nvSpPr>
          <p:spPr>
            <a:xfrm>
              <a:off x="5200208" y="2834497"/>
              <a:ext cx="133373" cy="912398"/>
            </a:xfrm>
            <a:custGeom>
              <a:avLst/>
              <a:gdLst/>
              <a:ahLst/>
              <a:cxnLst/>
              <a:rect l="l" t="t" r="r" b="b"/>
              <a:pathLst>
                <a:path w="7803" h="53380" extrusionOk="0">
                  <a:moveTo>
                    <a:pt x="4381" y="0"/>
                  </a:moveTo>
                  <a:lnTo>
                    <a:pt x="3970" y="137"/>
                  </a:lnTo>
                  <a:lnTo>
                    <a:pt x="3423" y="411"/>
                  </a:lnTo>
                  <a:lnTo>
                    <a:pt x="3149" y="685"/>
                  </a:lnTo>
                  <a:lnTo>
                    <a:pt x="2738" y="1095"/>
                  </a:lnTo>
                  <a:lnTo>
                    <a:pt x="2328" y="1916"/>
                  </a:lnTo>
                  <a:lnTo>
                    <a:pt x="2054" y="2874"/>
                  </a:lnTo>
                  <a:lnTo>
                    <a:pt x="1370" y="5749"/>
                  </a:lnTo>
                  <a:lnTo>
                    <a:pt x="1096" y="8760"/>
                  </a:lnTo>
                  <a:lnTo>
                    <a:pt x="822" y="14645"/>
                  </a:lnTo>
                  <a:lnTo>
                    <a:pt x="275" y="26964"/>
                  </a:lnTo>
                  <a:lnTo>
                    <a:pt x="1" y="33123"/>
                  </a:lnTo>
                  <a:lnTo>
                    <a:pt x="1" y="39282"/>
                  </a:lnTo>
                  <a:lnTo>
                    <a:pt x="1" y="46263"/>
                  </a:lnTo>
                  <a:lnTo>
                    <a:pt x="1" y="49684"/>
                  </a:lnTo>
                  <a:lnTo>
                    <a:pt x="138" y="53243"/>
                  </a:lnTo>
                  <a:lnTo>
                    <a:pt x="275" y="53380"/>
                  </a:lnTo>
                  <a:lnTo>
                    <a:pt x="411" y="53380"/>
                  </a:lnTo>
                  <a:lnTo>
                    <a:pt x="548" y="53243"/>
                  </a:lnTo>
                  <a:lnTo>
                    <a:pt x="411" y="47221"/>
                  </a:lnTo>
                  <a:lnTo>
                    <a:pt x="411" y="41335"/>
                  </a:lnTo>
                  <a:lnTo>
                    <a:pt x="822" y="29564"/>
                  </a:lnTo>
                  <a:lnTo>
                    <a:pt x="1233" y="17793"/>
                  </a:lnTo>
                  <a:lnTo>
                    <a:pt x="1506" y="11908"/>
                  </a:lnTo>
                  <a:lnTo>
                    <a:pt x="1643" y="9034"/>
                  </a:lnTo>
                  <a:lnTo>
                    <a:pt x="1917" y="6296"/>
                  </a:lnTo>
                  <a:lnTo>
                    <a:pt x="2054" y="4654"/>
                  </a:lnTo>
                  <a:lnTo>
                    <a:pt x="2465" y="3148"/>
                  </a:lnTo>
                  <a:lnTo>
                    <a:pt x="2738" y="1916"/>
                  </a:lnTo>
                  <a:lnTo>
                    <a:pt x="3286" y="958"/>
                  </a:lnTo>
                  <a:lnTo>
                    <a:pt x="3833" y="548"/>
                  </a:lnTo>
                  <a:lnTo>
                    <a:pt x="4518" y="411"/>
                  </a:lnTo>
                  <a:lnTo>
                    <a:pt x="5202" y="411"/>
                  </a:lnTo>
                  <a:lnTo>
                    <a:pt x="5886" y="821"/>
                  </a:lnTo>
                  <a:lnTo>
                    <a:pt x="6434" y="1232"/>
                  </a:lnTo>
                  <a:lnTo>
                    <a:pt x="6981" y="1779"/>
                  </a:lnTo>
                  <a:lnTo>
                    <a:pt x="7392" y="2464"/>
                  </a:lnTo>
                  <a:lnTo>
                    <a:pt x="7666" y="3011"/>
                  </a:lnTo>
                  <a:lnTo>
                    <a:pt x="7803" y="3011"/>
                  </a:lnTo>
                  <a:lnTo>
                    <a:pt x="7255" y="1916"/>
                  </a:lnTo>
                  <a:lnTo>
                    <a:pt x="6571" y="958"/>
                  </a:lnTo>
                  <a:lnTo>
                    <a:pt x="6023" y="548"/>
                  </a:lnTo>
                  <a:lnTo>
                    <a:pt x="5613" y="274"/>
                  </a:lnTo>
                  <a:lnTo>
                    <a:pt x="5065" y="137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4084;p54">
              <a:extLst>
                <a:ext uri="{FF2B5EF4-FFF2-40B4-BE49-F238E27FC236}">
                  <a16:creationId xmlns:a16="http://schemas.microsoft.com/office/drawing/2014/main" id="{2EC2A9F5-DE3E-45A8-8323-82696DD24013}"/>
                </a:ext>
              </a:extLst>
            </p:cNvPr>
            <p:cNvSpPr/>
            <p:nvPr/>
          </p:nvSpPr>
          <p:spPr>
            <a:xfrm>
              <a:off x="5261040" y="2818122"/>
              <a:ext cx="189522" cy="245653"/>
            </a:xfrm>
            <a:custGeom>
              <a:avLst/>
              <a:gdLst/>
              <a:ahLst/>
              <a:cxnLst/>
              <a:rect l="l" t="t" r="r" b="b"/>
              <a:pathLst>
                <a:path w="11088" h="14372" extrusionOk="0">
                  <a:moveTo>
                    <a:pt x="4107" y="0"/>
                  </a:moveTo>
                  <a:lnTo>
                    <a:pt x="3833" y="137"/>
                  </a:lnTo>
                  <a:lnTo>
                    <a:pt x="3696" y="274"/>
                  </a:lnTo>
                  <a:lnTo>
                    <a:pt x="3559" y="411"/>
                  </a:lnTo>
                  <a:lnTo>
                    <a:pt x="3422" y="1095"/>
                  </a:lnTo>
                  <a:lnTo>
                    <a:pt x="3422" y="1916"/>
                  </a:lnTo>
                  <a:lnTo>
                    <a:pt x="3559" y="2601"/>
                  </a:lnTo>
                  <a:lnTo>
                    <a:pt x="3696" y="3285"/>
                  </a:lnTo>
                  <a:lnTo>
                    <a:pt x="3012" y="2874"/>
                  </a:lnTo>
                  <a:lnTo>
                    <a:pt x="2190" y="2464"/>
                  </a:lnTo>
                  <a:lnTo>
                    <a:pt x="1369" y="2190"/>
                  </a:lnTo>
                  <a:lnTo>
                    <a:pt x="685" y="2190"/>
                  </a:lnTo>
                  <a:lnTo>
                    <a:pt x="411" y="2327"/>
                  </a:lnTo>
                  <a:lnTo>
                    <a:pt x="137" y="2601"/>
                  </a:lnTo>
                  <a:lnTo>
                    <a:pt x="1" y="3011"/>
                  </a:lnTo>
                  <a:lnTo>
                    <a:pt x="1" y="3559"/>
                  </a:lnTo>
                  <a:lnTo>
                    <a:pt x="137" y="4243"/>
                  </a:lnTo>
                  <a:lnTo>
                    <a:pt x="411" y="5201"/>
                  </a:lnTo>
                  <a:lnTo>
                    <a:pt x="685" y="5886"/>
                  </a:lnTo>
                  <a:lnTo>
                    <a:pt x="1095" y="6570"/>
                  </a:lnTo>
                  <a:lnTo>
                    <a:pt x="1780" y="7391"/>
                  </a:lnTo>
                  <a:lnTo>
                    <a:pt x="2464" y="8212"/>
                  </a:lnTo>
                  <a:lnTo>
                    <a:pt x="4244" y="9718"/>
                  </a:lnTo>
                  <a:lnTo>
                    <a:pt x="6160" y="11087"/>
                  </a:lnTo>
                  <a:lnTo>
                    <a:pt x="9581" y="13413"/>
                  </a:lnTo>
                  <a:lnTo>
                    <a:pt x="11087" y="14372"/>
                  </a:lnTo>
                  <a:lnTo>
                    <a:pt x="10950" y="12866"/>
                  </a:lnTo>
                  <a:lnTo>
                    <a:pt x="10676" y="11224"/>
                  </a:lnTo>
                  <a:lnTo>
                    <a:pt x="10266" y="9170"/>
                  </a:lnTo>
                  <a:lnTo>
                    <a:pt x="9581" y="6980"/>
                  </a:lnTo>
                  <a:lnTo>
                    <a:pt x="9171" y="5749"/>
                  </a:lnTo>
                  <a:lnTo>
                    <a:pt x="8623" y="4654"/>
                  </a:lnTo>
                  <a:lnTo>
                    <a:pt x="7939" y="3559"/>
                  </a:lnTo>
                  <a:lnTo>
                    <a:pt x="7255" y="2601"/>
                  </a:lnTo>
                  <a:lnTo>
                    <a:pt x="6433" y="1643"/>
                  </a:lnTo>
                  <a:lnTo>
                    <a:pt x="5475" y="821"/>
                  </a:lnTo>
                  <a:lnTo>
                    <a:pt x="4928" y="411"/>
                  </a:lnTo>
                  <a:lnTo>
                    <a:pt x="4517" y="137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4085;p54">
              <a:extLst>
                <a:ext uri="{FF2B5EF4-FFF2-40B4-BE49-F238E27FC236}">
                  <a16:creationId xmlns:a16="http://schemas.microsoft.com/office/drawing/2014/main" id="{00F5BDD9-5550-4392-B977-6ABC54C9E4AC}"/>
                </a:ext>
              </a:extLst>
            </p:cNvPr>
            <p:cNvSpPr/>
            <p:nvPr/>
          </p:nvSpPr>
          <p:spPr>
            <a:xfrm>
              <a:off x="5300814" y="2883621"/>
              <a:ext cx="140381" cy="156755"/>
            </a:xfrm>
            <a:custGeom>
              <a:avLst/>
              <a:gdLst/>
              <a:ahLst/>
              <a:cxnLst/>
              <a:rect l="l" t="t" r="r" b="b"/>
              <a:pathLst>
                <a:path w="8213" h="9171" extrusionOk="0">
                  <a:moveTo>
                    <a:pt x="1780" y="0"/>
                  </a:moveTo>
                  <a:lnTo>
                    <a:pt x="3422" y="2327"/>
                  </a:lnTo>
                  <a:lnTo>
                    <a:pt x="1780" y="2054"/>
                  </a:lnTo>
                  <a:lnTo>
                    <a:pt x="137" y="1780"/>
                  </a:lnTo>
                  <a:lnTo>
                    <a:pt x="0" y="1780"/>
                  </a:lnTo>
                  <a:lnTo>
                    <a:pt x="137" y="1917"/>
                  </a:lnTo>
                  <a:lnTo>
                    <a:pt x="1917" y="2190"/>
                  </a:lnTo>
                  <a:lnTo>
                    <a:pt x="3696" y="2601"/>
                  </a:lnTo>
                  <a:lnTo>
                    <a:pt x="5065" y="4517"/>
                  </a:lnTo>
                  <a:lnTo>
                    <a:pt x="5612" y="5338"/>
                  </a:lnTo>
                  <a:lnTo>
                    <a:pt x="5201" y="5338"/>
                  </a:lnTo>
                  <a:lnTo>
                    <a:pt x="4380" y="5202"/>
                  </a:lnTo>
                  <a:lnTo>
                    <a:pt x="2738" y="5065"/>
                  </a:lnTo>
                  <a:lnTo>
                    <a:pt x="2738" y="5202"/>
                  </a:lnTo>
                  <a:lnTo>
                    <a:pt x="4380" y="5338"/>
                  </a:lnTo>
                  <a:lnTo>
                    <a:pt x="5201" y="5475"/>
                  </a:lnTo>
                  <a:lnTo>
                    <a:pt x="5749" y="5475"/>
                  </a:lnTo>
                  <a:lnTo>
                    <a:pt x="6570" y="6844"/>
                  </a:lnTo>
                  <a:lnTo>
                    <a:pt x="7391" y="8076"/>
                  </a:lnTo>
                  <a:lnTo>
                    <a:pt x="8213" y="9171"/>
                  </a:lnTo>
                  <a:lnTo>
                    <a:pt x="7528" y="7939"/>
                  </a:lnTo>
                  <a:lnTo>
                    <a:pt x="6707" y="6707"/>
                  </a:lnTo>
                  <a:lnTo>
                    <a:pt x="6433" y="6297"/>
                  </a:lnTo>
                  <a:lnTo>
                    <a:pt x="6433" y="5886"/>
                  </a:lnTo>
                  <a:lnTo>
                    <a:pt x="6433" y="5202"/>
                  </a:lnTo>
                  <a:lnTo>
                    <a:pt x="6433" y="3833"/>
                  </a:lnTo>
                  <a:lnTo>
                    <a:pt x="6296" y="5202"/>
                  </a:lnTo>
                  <a:lnTo>
                    <a:pt x="6296" y="5749"/>
                  </a:lnTo>
                  <a:lnTo>
                    <a:pt x="6296" y="6023"/>
                  </a:lnTo>
                  <a:lnTo>
                    <a:pt x="5201" y="4380"/>
                  </a:lnTo>
                  <a:lnTo>
                    <a:pt x="4791" y="3833"/>
                  </a:lnTo>
                  <a:lnTo>
                    <a:pt x="4791" y="2190"/>
                  </a:lnTo>
                  <a:lnTo>
                    <a:pt x="4928" y="411"/>
                  </a:lnTo>
                  <a:lnTo>
                    <a:pt x="4791" y="411"/>
                  </a:lnTo>
                  <a:lnTo>
                    <a:pt x="4654" y="2327"/>
                  </a:lnTo>
                  <a:lnTo>
                    <a:pt x="4654" y="355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4086;p54">
              <a:extLst>
                <a:ext uri="{FF2B5EF4-FFF2-40B4-BE49-F238E27FC236}">
                  <a16:creationId xmlns:a16="http://schemas.microsoft.com/office/drawing/2014/main" id="{742C6002-2C68-4FA9-83CC-1CC95F8213DF}"/>
                </a:ext>
              </a:extLst>
            </p:cNvPr>
            <p:cNvSpPr/>
            <p:nvPr/>
          </p:nvSpPr>
          <p:spPr>
            <a:xfrm>
              <a:off x="5373338" y="2867246"/>
              <a:ext cx="2359" cy="42133"/>
            </a:xfrm>
            <a:custGeom>
              <a:avLst/>
              <a:gdLst/>
              <a:ahLst/>
              <a:cxnLst/>
              <a:rect l="l" t="t" r="r" b="b"/>
              <a:pathLst>
                <a:path w="138" h="2465" extrusionOk="0">
                  <a:moveTo>
                    <a:pt x="0" y="0"/>
                  </a:moveTo>
                  <a:lnTo>
                    <a:pt x="0" y="1232"/>
                  </a:lnTo>
                  <a:lnTo>
                    <a:pt x="0" y="1917"/>
                  </a:lnTo>
                  <a:lnTo>
                    <a:pt x="0" y="2190"/>
                  </a:lnTo>
                  <a:lnTo>
                    <a:pt x="0" y="2464"/>
                  </a:lnTo>
                  <a:lnTo>
                    <a:pt x="137" y="2464"/>
                  </a:lnTo>
                  <a:lnTo>
                    <a:pt x="137" y="2190"/>
                  </a:lnTo>
                  <a:lnTo>
                    <a:pt x="137" y="1917"/>
                  </a:lnTo>
                  <a:lnTo>
                    <a:pt x="137" y="12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4087;p54">
              <a:extLst>
                <a:ext uri="{FF2B5EF4-FFF2-40B4-BE49-F238E27FC236}">
                  <a16:creationId xmlns:a16="http://schemas.microsoft.com/office/drawing/2014/main" id="{5EF794C7-EFA4-4B6B-B769-A750A17378A4}"/>
                </a:ext>
              </a:extLst>
            </p:cNvPr>
            <p:cNvSpPr/>
            <p:nvPr/>
          </p:nvSpPr>
          <p:spPr>
            <a:xfrm>
              <a:off x="5314847" y="2930403"/>
              <a:ext cx="39791" cy="7042"/>
            </a:xfrm>
            <a:custGeom>
              <a:avLst/>
              <a:gdLst/>
              <a:ahLst/>
              <a:cxnLst/>
              <a:rect l="l" t="t" r="r" b="b"/>
              <a:pathLst>
                <a:path w="2328" h="412" extrusionOk="0">
                  <a:moveTo>
                    <a:pt x="137" y="1"/>
                  </a:moveTo>
                  <a:lnTo>
                    <a:pt x="1" y="138"/>
                  </a:lnTo>
                  <a:lnTo>
                    <a:pt x="137" y="138"/>
                  </a:lnTo>
                  <a:lnTo>
                    <a:pt x="2327" y="411"/>
                  </a:lnTo>
                  <a:lnTo>
                    <a:pt x="2327" y="275"/>
                  </a:lnTo>
                  <a:lnTo>
                    <a:pt x="1232" y="13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4088;p54">
              <a:extLst>
                <a:ext uri="{FF2B5EF4-FFF2-40B4-BE49-F238E27FC236}">
                  <a16:creationId xmlns:a16="http://schemas.microsoft.com/office/drawing/2014/main" id="{1ED22520-2D48-4891-A16D-B7CCEE4B3C0B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  <a:close/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4089;p54">
              <a:extLst>
                <a:ext uri="{FF2B5EF4-FFF2-40B4-BE49-F238E27FC236}">
                  <a16:creationId xmlns:a16="http://schemas.microsoft.com/office/drawing/2014/main" id="{D6628F41-0B03-4596-B348-422969E21C63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"/>
                  </a:moveTo>
                  <a:lnTo>
                    <a:pt x="1" y="274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" y="822"/>
                  </a:lnTo>
                  <a:lnTo>
                    <a:pt x="1" y="1096"/>
                  </a:lnTo>
                  <a:lnTo>
                    <a:pt x="1" y="1096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4090;p54">
              <a:extLst>
                <a:ext uri="{FF2B5EF4-FFF2-40B4-BE49-F238E27FC236}">
                  <a16:creationId xmlns:a16="http://schemas.microsoft.com/office/drawing/2014/main" id="{657BC8AD-2328-4384-B734-6A413DE6194E}"/>
                </a:ext>
              </a:extLst>
            </p:cNvPr>
            <p:cNvSpPr/>
            <p:nvPr/>
          </p:nvSpPr>
          <p:spPr>
            <a:xfrm>
              <a:off x="5406087" y="2935086"/>
              <a:ext cx="17" cy="25758"/>
            </a:xfrm>
            <a:custGeom>
              <a:avLst/>
              <a:gdLst/>
              <a:ahLst/>
              <a:cxnLst/>
              <a:rect l="l" t="t" r="r" b="b"/>
              <a:pathLst>
                <a:path w="1" h="1507" fill="none" extrusionOk="0">
                  <a:moveTo>
                    <a:pt x="1" y="1506"/>
                  </a:moveTo>
                  <a:lnTo>
                    <a:pt x="1" y="1232"/>
                  </a:lnTo>
                  <a:lnTo>
                    <a:pt x="1" y="1232"/>
                  </a:lnTo>
                  <a:lnTo>
                    <a:pt x="1" y="1096"/>
                  </a:lnTo>
                  <a:lnTo>
                    <a:pt x="1" y="822"/>
                  </a:lnTo>
                  <a:lnTo>
                    <a:pt x="1" y="822"/>
                  </a:lnTo>
                  <a:lnTo>
                    <a:pt x="1" y="411"/>
                  </a:lnTo>
                  <a:lnTo>
                    <a:pt x="1" y="274"/>
                  </a:lnTo>
                  <a:lnTo>
                    <a:pt x="1" y="27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5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4091;p54">
              <a:extLst>
                <a:ext uri="{FF2B5EF4-FFF2-40B4-BE49-F238E27FC236}">
                  <a16:creationId xmlns:a16="http://schemas.microsoft.com/office/drawing/2014/main" id="{F3CE0CC2-8263-4C0F-A1E0-75F846BE1D56}"/>
                </a:ext>
              </a:extLst>
            </p:cNvPr>
            <p:cNvSpPr/>
            <p:nvPr/>
          </p:nvSpPr>
          <p:spPr>
            <a:xfrm>
              <a:off x="5057503" y="3290696"/>
              <a:ext cx="278420" cy="495973"/>
            </a:xfrm>
            <a:custGeom>
              <a:avLst/>
              <a:gdLst/>
              <a:ahLst/>
              <a:cxnLst/>
              <a:rect l="l" t="t" r="r" b="b"/>
              <a:pathLst>
                <a:path w="16289" h="29017" extrusionOk="0">
                  <a:moveTo>
                    <a:pt x="9034" y="0"/>
                  </a:moveTo>
                  <a:lnTo>
                    <a:pt x="8350" y="137"/>
                  </a:lnTo>
                  <a:lnTo>
                    <a:pt x="7666" y="548"/>
                  </a:lnTo>
                  <a:lnTo>
                    <a:pt x="6981" y="958"/>
                  </a:lnTo>
                  <a:lnTo>
                    <a:pt x="6434" y="1506"/>
                  </a:lnTo>
                  <a:lnTo>
                    <a:pt x="6023" y="2053"/>
                  </a:lnTo>
                  <a:lnTo>
                    <a:pt x="5202" y="3422"/>
                  </a:lnTo>
                  <a:lnTo>
                    <a:pt x="4654" y="4927"/>
                  </a:lnTo>
                  <a:lnTo>
                    <a:pt x="4107" y="6433"/>
                  </a:lnTo>
                  <a:lnTo>
                    <a:pt x="3012" y="10676"/>
                  </a:lnTo>
                  <a:lnTo>
                    <a:pt x="2054" y="14919"/>
                  </a:lnTo>
                  <a:lnTo>
                    <a:pt x="1233" y="19162"/>
                  </a:lnTo>
                  <a:lnTo>
                    <a:pt x="822" y="21489"/>
                  </a:lnTo>
                  <a:lnTo>
                    <a:pt x="411" y="23816"/>
                  </a:lnTo>
                  <a:lnTo>
                    <a:pt x="138" y="26279"/>
                  </a:lnTo>
                  <a:lnTo>
                    <a:pt x="1" y="28743"/>
                  </a:lnTo>
                  <a:lnTo>
                    <a:pt x="138" y="28880"/>
                  </a:lnTo>
                  <a:lnTo>
                    <a:pt x="274" y="29017"/>
                  </a:lnTo>
                  <a:lnTo>
                    <a:pt x="411" y="28880"/>
                  </a:lnTo>
                  <a:lnTo>
                    <a:pt x="548" y="28743"/>
                  </a:lnTo>
                  <a:lnTo>
                    <a:pt x="822" y="26827"/>
                  </a:lnTo>
                  <a:lnTo>
                    <a:pt x="1096" y="24774"/>
                  </a:lnTo>
                  <a:lnTo>
                    <a:pt x="1780" y="20668"/>
                  </a:lnTo>
                  <a:lnTo>
                    <a:pt x="2464" y="16698"/>
                  </a:lnTo>
                  <a:lnTo>
                    <a:pt x="3286" y="12592"/>
                  </a:lnTo>
                  <a:lnTo>
                    <a:pt x="4244" y="8897"/>
                  </a:lnTo>
                  <a:lnTo>
                    <a:pt x="5202" y="5201"/>
                  </a:lnTo>
                  <a:lnTo>
                    <a:pt x="5749" y="3832"/>
                  </a:lnTo>
                  <a:lnTo>
                    <a:pt x="6434" y="2464"/>
                  </a:lnTo>
                  <a:lnTo>
                    <a:pt x="6844" y="1916"/>
                  </a:lnTo>
                  <a:lnTo>
                    <a:pt x="7392" y="1369"/>
                  </a:lnTo>
                  <a:lnTo>
                    <a:pt x="7939" y="958"/>
                  </a:lnTo>
                  <a:lnTo>
                    <a:pt x="8624" y="684"/>
                  </a:lnTo>
                  <a:lnTo>
                    <a:pt x="9719" y="548"/>
                  </a:lnTo>
                  <a:lnTo>
                    <a:pt x="10814" y="548"/>
                  </a:lnTo>
                  <a:lnTo>
                    <a:pt x="11772" y="821"/>
                  </a:lnTo>
                  <a:lnTo>
                    <a:pt x="12730" y="1232"/>
                  </a:lnTo>
                  <a:lnTo>
                    <a:pt x="13688" y="1779"/>
                  </a:lnTo>
                  <a:lnTo>
                    <a:pt x="14646" y="2464"/>
                  </a:lnTo>
                  <a:lnTo>
                    <a:pt x="16288" y="3832"/>
                  </a:lnTo>
                  <a:lnTo>
                    <a:pt x="16288" y="3696"/>
                  </a:lnTo>
                  <a:lnTo>
                    <a:pt x="14920" y="2464"/>
                  </a:lnTo>
                  <a:lnTo>
                    <a:pt x="13414" y="1232"/>
                  </a:lnTo>
                  <a:lnTo>
                    <a:pt x="12593" y="821"/>
                  </a:lnTo>
                  <a:lnTo>
                    <a:pt x="11772" y="411"/>
                  </a:lnTo>
                  <a:lnTo>
                    <a:pt x="1081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4092;p54">
              <a:extLst>
                <a:ext uri="{FF2B5EF4-FFF2-40B4-BE49-F238E27FC236}">
                  <a16:creationId xmlns:a16="http://schemas.microsoft.com/office/drawing/2014/main" id="{E47BBE84-E984-4BED-B099-B97A42BAEC5D}"/>
                </a:ext>
              </a:extLst>
            </p:cNvPr>
            <p:cNvSpPr/>
            <p:nvPr/>
          </p:nvSpPr>
          <p:spPr>
            <a:xfrm>
              <a:off x="5183833" y="3220497"/>
              <a:ext cx="348602" cy="484299"/>
            </a:xfrm>
            <a:custGeom>
              <a:avLst/>
              <a:gdLst/>
              <a:ahLst/>
              <a:cxnLst/>
              <a:rect l="l" t="t" r="r" b="b"/>
              <a:pathLst>
                <a:path w="20395" h="28334" extrusionOk="0">
                  <a:moveTo>
                    <a:pt x="8487" y="1"/>
                  </a:moveTo>
                  <a:lnTo>
                    <a:pt x="7666" y="138"/>
                  </a:lnTo>
                  <a:lnTo>
                    <a:pt x="7255" y="275"/>
                  </a:lnTo>
                  <a:lnTo>
                    <a:pt x="6844" y="685"/>
                  </a:lnTo>
                  <a:lnTo>
                    <a:pt x="6707" y="1096"/>
                  </a:lnTo>
                  <a:lnTo>
                    <a:pt x="6434" y="1507"/>
                  </a:lnTo>
                  <a:lnTo>
                    <a:pt x="6297" y="2465"/>
                  </a:lnTo>
                  <a:lnTo>
                    <a:pt x="6297" y="3560"/>
                  </a:lnTo>
                  <a:lnTo>
                    <a:pt x="6434" y="4655"/>
                  </a:lnTo>
                  <a:lnTo>
                    <a:pt x="6707" y="5476"/>
                  </a:lnTo>
                  <a:lnTo>
                    <a:pt x="6844" y="6434"/>
                  </a:lnTo>
                  <a:lnTo>
                    <a:pt x="6844" y="6434"/>
                  </a:lnTo>
                  <a:lnTo>
                    <a:pt x="6434" y="6023"/>
                  </a:lnTo>
                  <a:lnTo>
                    <a:pt x="5749" y="5750"/>
                  </a:lnTo>
                  <a:lnTo>
                    <a:pt x="5065" y="5339"/>
                  </a:lnTo>
                  <a:lnTo>
                    <a:pt x="4107" y="5202"/>
                  </a:lnTo>
                  <a:lnTo>
                    <a:pt x="3149" y="5065"/>
                  </a:lnTo>
                  <a:lnTo>
                    <a:pt x="2191" y="5202"/>
                  </a:lnTo>
                  <a:lnTo>
                    <a:pt x="1643" y="5339"/>
                  </a:lnTo>
                  <a:lnTo>
                    <a:pt x="1233" y="5613"/>
                  </a:lnTo>
                  <a:lnTo>
                    <a:pt x="822" y="6023"/>
                  </a:lnTo>
                  <a:lnTo>
                    <a:pt x="411" y="6571"/>
                  </a:lnTo>
                  <a:lnTo>
                    <a:pt x="138" y="7118"/>
                  </a:lnTo>
                  <a:lnTo>
                    <a:pt x="1" y="7666"/>
                  </a:lnTo>
                  <a:lnTo>
                    <a:pt x="1" y="8487"/>
                  </a:lnTo>
                  <a:lnTo>
                    <a:pt x="1" y="9308"/>
                  </a:lnTo>
                  <a:lnTo>
                    <a:pt x="138" y="10129"/>
                  </a:lnTo>
                  <a:lnTo>
                    <a:pt x="411" y="11088"/>
                  </a:lnTo>
                  <a:lnTo>
                    <a:pt x="822" y="11909"/>
                  </a:lnTo>
                  <a:lnTo>
                    <a:pt x="1233" y="13004"/>
                  </a:lnTo>
                  <a:lnTo>
                    <a:pt x="1780" y="13962"/>
                  </a:lnTo>
                  <a:lnTo>
                    <a:pt x="2464" y="14920"/>
                  </a:lnTo>
                  <a:lnTo>
                    <a:pt x="3149" y="16015"/>
                  </a:lnTo>
                  <a:lnTo>
                    <a:pt x="4107" y="16973"/>
                  </a:lnTo>
                  <a:lnTo>
                    <a:pt x="5065" y="17931"/>
                  </a:lnTo>
                  <a:lnTo>
                    <a:pt x="6023" y="18889"/>
                  </a:lnTo>
                  <a:lnTo>
                    <a:pt x="8350" y="20668"/>
                  </a:lnTo>
                  <a:lnTo>
                    <a:pt x="10814" y="22448"/>
                  </a:lnTo>
                  <a:lnTo>
                    <a:pt x="15330" y="25459"/>
                  </a:lnTo>
                  <a:lnTo>
                    <a:pt x="18752" y="27512"/>
                  </a:lnTo>
                  <a:lnTo>
                    <a:pt x="20121" y="28333"/>
                  </a:lnTo>
                  <a:lnTo>
                    <a:pt x="20395" y="25048"/>
                  </a:lnTo>
                  <a:lnTo>
                    <a:pt x="20395" y="21900"/>
                  </a:lnTo>
                  <a:lnTo>
                    <a:pt x="20121" y="18889"/>
                  </a:lnTo>
                  <a:lnTo>
                    <a:pt x="19573" y="16152"/>
                  </a:lnTo>
                  <a:lnTo>
                    <a:pt x="18889" y="13551"/>
                  </a:lnTo>
                  <a:lnTo>
                    <a:pt x="18205" y="11088"/>
                  </a:lnTo>
                  <a:lnTo>
                    <a:pt x="17247" y="8898"/>
                  </a:lnTo>
                  <a:lnTo>
                    <a:pt x="16152" y="6844"/>
                  </a:lnTo>
                  <a:lnTo>
                    <a:pt x="15057" y="5065"/>
                  </a:lnTo>
                  <a:lnTo>
                    <a:pt x="13962" y="3560"/>
                  </a:lnTo>
                  <a:lnTo>
                    <a:pt x="12730" y="2328"/>
                  </a:lnTo>
                  <a:lnTo>
                    <a:pt x="11635" y="1370"/>
                  </a:lnTo>
                  <a:lnTo>
                    <a:pt x="10540" y="548"/>
                  </a:lnTo>
                  <a:lnTo>
                    <a:pt x="9445" y="138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4093;p54">
              <a:extLst>
                <a:ext uri="{FF2B5EF4-FFF2-40B4-BE49-F238E27FC236}">
                  <a16:creationId xmlns:a16="http://schemas.microsoft.com/office/drawing/2014/main" id="{DF5A27FA-90F2-464F-867D-AB68023359A6}"/>
                </a:ext>
              </a:extLst>
            </p:cNvPr>
            <p:cNvSpPr/>
            <p:nvPr/>
          </p:nvSpPr>
          <p:spPr>
            <a:xfrm>
              <a:off x="5275073" y="3314078"/>
              <a:ext cx="231620" cy="325202"/>
            </a:xfrm>
            <a:custGeom>
              <a:avLst/>
              <a:gdLst/>
              <a:ahLst/>
              <a:cxnLst/>
              <a:rect l="l" t="t" r="r" b="b"/>
              <a:pathLst>
                <a:path w="13551" h="19026" extrusionOk="0">
                  <a:moveTo>
                    <a:pt x="7118" y="1"/>
                  </a:moveTo>
                  <a:lnTo>
                    <a:pt x="6297" y="3423"/>
                  </a:lnTo>
                  <a:lnTo>
                    <a:pt x="6023" y="5065"/>
                  </a:lnTo>
                  <a:lnTo>
                    <a:pt x="5886" y="6023"/>
                  </a:lnTo>
                  <a:lnTo>
                    <a:pt x="5886" y="6160"/>
                  </a:lnTo>
                  <a:lnTo>
                    <a:pt x="5065" y="5065"/>
                  </a:lnTo>
                  <a:lnTo>
                    <a:pt x="2191" y="1369"/>
                  </a:lnTo>
                  <a:lnTo>
                    <a:pt x="2054" y="1506"/>
                  </a:lnTo>
                  <a:lnTo>
                    <a:pt x="4517" y="4791"/>
                  </a:lnTo>
                  <a:lnTo>
                    <a:pt x="6571" y="8076"/>
                  </a:lnTo>
                  <a:lnTo>
                    <a:pt x="7392" y="9445"/>
                  </a:lnTo>
                  <a:lnTo>
                    <a:pt x="7118" y="9308"/>
                  </a:lnTo>
                  <a:lnTo>
                    <a:pt x="6160" y="9308"/>
                  </a:lnTo>
                  <a:lnTo>
                    <a:pt x="4107" y="9034"/>
                  </a:lnTo>
                  <a:lnTo>
                    <a:pt x="1" y="8761"/>
                  </a:lnTo>
                  <a:lnTo>
                    <a:pt x="1" y="8897"/>
                  </a:lnTo>
                  <a:lnTo>
                    <a:pt x="4107" y="9445"/>
                  </a:lnTo>
                  <a:lnTo>
                    <a:pt x="6160" y="9719"/>
                  </a:lnTo>
                  <a:lnTo>
                    <a:pt x="7666" y="9856"/>
                  </a:lnTo>
                  <a:lnTo>
                    <a:pt x="9308" y="12456"/>
                  </a:lnTo>
                  <a:lnTo>
                    <a:pt x="4381" y="12456"/>
                  </a:lnTo>
                  <a:lnTo>
                    <a:pt x="4381" y="12593"/>
                  </a:lnTo>
                  <a:lnTo>
                    <a:pt x="6981" y="12593"/>
                  </a:lnTo>
                  <a:lnTo>
                    <a:pt x="8350" y="12730"/>
                  </a:lnTo>
                  <a:lnTo>
                    <a:pt x="9445" y="12730"/>
                  </a:lnTo>
                  <a:lnTo>
                    <a:pt x="10814" y="14920"/>
                  </a:lnTo>
                  <a:lnTo>
                    <a:pt x="12182" y="16973"/>
                  </a:lnTo>
                  <a:lnTo>
                    <a:pt x="12730" y="18068"/>
                  </a:lnTo>
                  <a:lnTo>
                    <a:pt x="13551" y="19026"/>
                  </a:lnTo>
                  <a:lnTo>
                    <a:pt x="13551" y="19026"/>
                  </a:lnTo>
                  <a:lnTo>
                    <a:pt x="12593" y="17247"/>
                  </a:lnTo>
                  <a:lnTo>
                    <a:pt x="11498" y="15330"/>
                  </a:lnTo>
                  <a:lnTo>
                    <a:pt x="9445" y="11772"/>
                  </a:lnTo>
                  <a:lnTo>
                    <a:pt x="9171" y="11224"/>
                  </a:lnTo>
                  <a:lnTo>
                    <a:pt x="9171" y="11087"/>
                  </a:lnTo>
                  <a:lnTo>
                    <a:pt x="9308" y="10540"/>
                  </a:lnTo>
                  <a:lnTo>
                    <a:pt x="9445" y="9308"/>
                  </a:lnTo>
                  <a:lnTo>
                    <a:pt x="9992" y="6981"/>
                  </a:lnTo>
                  <a:lnTo>
                    <a:pt x="9855" y="6981"/>
                  </a:lnTo>
                  <a:lnTo>
                    <a:pt x="9308" y="9308"/>
                  </a:lnTo>
                  <a:lnTo>
                    <a:pt x="8897" y="10403"/>
                  </a:lnTo>
                  <a:lnTo>
                    <a:pt x="8897" y="10814"/>
                  </a:lnTo>
                  <a:lnTo>
                    <a:pt x="7529" y="8624"/>
                  </a:lnTo>
                  <a:lnTo>
                    <a:pt x="6160" y="6571"/>
                  </a:lnTo>
                  <a:lnTo>
                    <a:pt x="6297" y="6023"/>
                  </a:lnTo>
                  <a:lnTo>
                    <a:pt x="6297" y="5202"/>
                  </a:lnTo>
                  <a:lnTo>
                    <a:pt x="6571" y="3423"/>
                  </a:lnTo>
                  <a:lnTo>
                    <a:pt x="6844" y="1643"/>
                  </a:lnTo>
                  <a:lnTo>
                    <a:pt x="7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4094;p54">
              <a:extLst>
                <a:ext uri="{FF2B5EF4-FFF2-40B4-BE49-F238E27FC236}">
                  <a16:creationId xmlns:a16="http://schemas.microsoft.com/office/drawing/2014/main" id="{F99D7401-EFB3-4D39-AB13-EFA141758A72}"/>
                </a:ext>
              </a:extLst>
            </p:cNvPr>
            <p:cNvSpPr/>
            <p:nvPr/>
          </p:nvSpPr>
          <p:spPr>
            <a:xfrm>
              <a:off x="5427145" y="3388944"/>
              <a:ext cx="16392" cy="60849"/>
            </a:xfrm>
            <a:custGeom>
              <a:avLst/>
              <a:gdLst/>
              <a:ahLst/>
              <a:cxnLst/>
              <a:rect l="l" t="t" r="r" b="b"/>
              <a:pathLst>
                <a:path w="959" h="3560" extrusionOk="0">
                  <a:moveTo>
                    <a:pt x="822" y="1"/>
                  </a:moveTo>
                  <a:lnTo>
                    <a:pt x="411" y="1780"/>
                  </a:lnTo>
                  <a:lnTo>
                    <a:pt x="0" y="3559"/>
                  </a:lnTo>
                  <a:lnTo>
                    <a:pt x="0" y="3559"/>
                  </a:lnTo>
                  <a:lnTo>
                    <a:pt x="548" y="178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4095;p54">
              <a:extLst>
                <a:ext uri="{FF2B5EF4-FFF2-40B4-BE49-F238E27FC236}">
                  <a16:creationId xmlns:a16="http://schemas.microsoft.com/office/drawing/2014/main" id="{58A6C307-ACB5-45D9-85B1-D1BCE6C28F9C}"/>
                </a:ext>
              </a:extLst>
            </p:cNvPr>
            <p:cNvSpPr/>
            <p:nvPr/>
          </p:nvSpPr>
          <p:spPr>
            <a:xfrm>
              <a:off x="5244666" y="3435743"/>
              <a:ext cx="95940" cy="16392"/>
            </a:xfrm>
            <a:custGeom>
              <a:avLst/>
              <a:gdLst/>
              <a:ahLst/>
              <a:cxnLst/>
              <a:rect l="l" t="t" r="r" b="b"/>
              <a:pathLst>
                <a:path w="5613" h="959" extrusionOk="0">
                  <a:moveTo>
                    <a:pt x="0" y="0"/>
                  </a:moveTo>
                  <a:lnTo>
                    <a:pt x="0" y="137"/>
                  </a:lnTo>
                  <a:lnTo>
                    <a:pt x="2738" y="548"/>
                  </a:lnTo>
                  <a:lnTo>
                    <a:pt x="4107" y="684"/>
                  </a:lnTo>
                  <a:lnTo>
                    <a:pt x="4791" y="821"/>
                  </a:lnTo>
                  <a:lnTo>
                    <a:pt x="5475" y="958"/>
                  </a:lnTo>
                  <a:lnTo>
                    <a:pt x="5612" y="821"/>
                  </a:lnTo>
                  <a:lnTo>
                    <a:pt x="5065" y="684"/>
                  </a:lnTo>
                  <a:lnTo>
                    <a:pt x="4380" y="548"/>
                  </a:lnTo>
                  <a:lnTo>
                    <a:pt x="287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4096;p54">
              <a:extLst>
                <a:ext uri="{FF2B5EF4-FFF2-40B4-BE49-F238E27FC236}">
                  <a16:creationId xmlns:a16="http://schemas.microsoft.com/office/drawing/2014/main" id="{1A493841-3D1A-4D6E-8453-1D3AA8C7E830}"/>
                </a:ext>
              </a:extLst>
            </p:cNvPr>
            <p:cNvSpPr/>
            <p:nvPr/>
          </p:nvSpPr>
          <p:spPr>
            <a:xfrm>
              <a:off x="5389712" y="3583114"/>
              <a:ext cx="51483" cy="4700"/>
            </a:xfrm>
            <a:custGeom>
              <a:avLst/>
              <a:gdLst/>
              <a:ahLst/>
              <a:cxnLst/>
              <a:rect l="l" t="t" r="r" b="b"/>
              <a:pathLst>
                <a:path w="3012" h="275" extrusionOk="0">
                  <a:moveTo>
                    <a:pt x="137" y="1"/>
                  </a:moveTo>
                  <a:lnTo>
                    <a:pt x="0" y="138"/>
                  </a:lnTo>
                  <a:lnTo>
                    <a:pt x="548" y="138"/>
                  </a:lnTo>
                  <a:lnTo>
                    <a:pt x="137" y="1"/>
                  </a:lnTo>
                  <a:close/>
                  <a:moveTo>
                    <a:pt x="1643" y="138"/>
                  </a:moveTo>
                  <a:lnTo>
                    <a:pt x="3012" y="275"/>
                  </a:lnTo>
                  <a:lnTo>
                    <a:pt x="3012" y="138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4097;p54">
              <a:extLst>
                <a:ext uri="{FF2B5EF4-FFF2-40B4-BE49-F238E27FC236}">
                  <a16:creationId xmlns:a16="http://schemas.microsoft.com/office/drawing/2014/main" id="{E1249C3D-89EC-4F35-B762-37DAA97A47D6}"/>
                </a:ext>
              </a:extLst>
            </p:cNvPr>
            <p:cNvSpPr/>
            <p:nvPr/>
          </p:nvSpPr>
          <p:spPr>
            <a:xfrm>
              <a:off x="5485636" y="3510591"/>
              <a:ext cx="11708" cy="51500"/>
            </a:xfrm>
            <a:custGeom>
              <a:avLst/>
              <a:gdLst/>
              <a:ahLst/>
              <a:cxnLst/>
              <a:rect l="l" t="t" r="r" b="b"/>
              <a:pathLst>
                <a:path w="685" h="3013" extrusionOk="0">
                  <a:moveTo>
                    <a:pt x="548" y="1"/>
                  </a:moveTo>
                  <a:lnTo>
                    <a:pt x="274" y="1507"/>
                  </a:lnTo>
                  <a:lnTo>
                    <a:pt x="137" y="2328"/>
                  </a:lnTo>
                  <a:lnTo>
                    <a:pt x="0" y="2602"/>
                  </a:lnTo>
                  <a:lnTo>
                    <a:pt x="0" y="3012"/>
                  </a:lnTo>
                  <a:lnTo>
                    <a:pt x="274" y="2328"/>
                  </a:lnTo>
                  <a:lnTo>
                    <a:pt x="411" y="1507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4098;p54">
              <a:extLst>
                <a:ext uri="{FF2B5EF4-FFF2-40B4-BE49-F238E27FC236}">
                  <a16:creationId xmlns:a16="http://schemas.microsoft.com/office/drawing/2014/main" id="{58D63A5C-F3A9-418D-BCA7-12AA1AFE3413}"/>
                </a:ext>
              </a:extLst>
            </p:cNvPr>
            <p:cNvSpPr/>
            <p:nvPr/>
          </p:nvSpPr>
          <p:spPr>
            <a:xfrm>
              <a:off x="4956913" y="3817077"/>
              <a:ext cx="453874" cy="502998"/>
            </a:xfrm>
            <a:custGeom>
              <a:avLst/>
              <a:gdLst/>
              <a:ahLst/>
              <a:cxnLst/>
              <a:rect l="l" t="t" r="r" b="b"/>
              <a:pathLst>
                <a:path w="26554" h="29428" extrusionOk="0">
                  <a:moveTo>
                    <a:pt x="0" y="0"/>
                  </a:moveTo>
                  <a:lnTo>
                    <a:pt x="274" y="7391"/>
                  </a:lnTo>
                  <a:lnTo>
                    <a:pt x="1506" y="29427"/>
                  </a:lnTo>
                  <a:lnTo>
                    <a:pt x="25048" y="29427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4099;p54">
              <a:extLst>
                <a:ext uri="{FF2B5EF4-FFF2-40B4-BE49-F238E27FC236}">
                  <a16:creationId xmlns:a16="http://schemas.microsoft.com/office/drawing/2014/main" id="{32C466E8-DB65-49AF-9F5D-000C75F78CB0}"/>
                </a:ext>
              </a:extLst>
            </p:cNvPr>
            <p:cNvSpPr/>
            <p:nvPr/>
          </p:nvSpPr>
          <p:spPr>
            <a:xfrm>
              <a:off x="4956913" y="3817077"/>
              <a:ext cx="453874" cy="126348"/>
            </a:xfrm>
            <a:custGeom>
              <a:avLst/>
              <a:gdLst/>
              <a:ahLst/>
              <a:cxnLst/>
              <a:rect l="l" t="t" r="r" b="b"/>
              <a:pathLst>
                <a:path w="26554" h="7392" extrusionOk="0">
                  <a:moveTo>
                    <a:pt x="0" y="0"/>
                  </a:moveTo>
                  <a:lnTo>
                    <a:pt x="274" y="7391"/>
                  </a:lnTo>
                  <a:lnTo>
                    <a:pt x="26143" y="7391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4100;p54">
              <a:extLst>
                <a:ext uri="{FF2B5EF4-FFF2-40B4-BE49-F238E27FC236}">
                  <a16:creationId xmlns:a16="http://schemas.microsoft.com/office/drawing/2014/main" id="{5050F21D-90F8-4B7D-A496-A1EE96892C2D}"/>
                </a:ext>
              </a:extLst>
            </p:cNvPr>
            <p:cNvSpPr/>
            <p:nvPr/>
          </p:nvSpPr>
          <p:spPr>
            <a:xfrm>
              <a:off x="4924164" y="3725837"/>
              <a:ext cx="517031" cy="128689"/>
            </a:xfrm>
            <a:custGeom>
              <a:avLst/>
              <a:gdLst/>
              <a:ahLst/>
              <a:cxnLst/>
              <a:rect l="l" t="t" r="r" b="b"/>
              <a:pathLst>
                <a:path w="30249" h="7529" extrusionOk="0">
                  <a:moveTo>
                    <a:pt x="0" y="0"/>
                  </a:moveTo>
                  <a:lnTo>
                    <a:pt x="0" y="7528"/>
                  </a:lnTo>
                  <a:lnTo>
                    <a:pt x="30249" y="7528"/>
                  </a:lnTo>
                  <a:lnTo>
                    <a:pt x="30249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8" name="Title 1">
            <a:extLst>
              <a:ext uri="{FF2B5EF4-FFF2-40B4-BE49-F238E27FC236}">
                <a16:creationId xmlns:a16="http://schemas.microsoft.com/office/drawing/2014/main" id="{3384806D-B282-45B5-B77D-4A126D65FE57}"/>
              </a:ext>
            </a:extLst>
          </p:cNvPr>
          <p:cNvSpPr txBox="1">
            <a:spLocks/>
          </p:cNvSpPr>
          <p:nvPr/>
        </p:nvSpPr>
        <p:spPr>
          <a:xfrm>
            <a:off x="-6856889" y="3484667"/>
            <a:ext cx="2364108" cy="97477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นายณชาศิลป์ ศิริบรรเจิดศักดิ์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ตําแหน่ง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Project Manager</a:t>
            </a:r>
          </a:p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แผนก </a:t>
            </a:r>
            <a:r>
              <a: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: IMFG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B3BD31-0D05-432C-9C16-FD47EBD6FE8D}"/>
              </a:ext>
            </a:extLst>
          </p:cNvPr>
          <p:cNvSpPr txBox="1">
            <a:spLocks/>
          </p:cNvSpPr>
          <p:nvPr/>
        </p:nvSpPr>
        <p:spPr>
          <a:xfrm>
            <a:off x="-4899910" y="892108"/>
            <a:ext cx="4662862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44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พนักงานที่ปรึกษาสหกิจศึกษา</a:t>
            </a:r>
            <a:endParaRPr lang="en-US" sz="44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445077-AB7F-409B-A656-E01803139010}"/>
              </a:ext>
            </a:extLst>
          </p:cNvPr>
          <p:cNvGrpSpPr/>
          <p:nvPr/>
        </p:nvGrpSpPr>
        <p:grpSpPr>
          <a:xfrm>
            <a:off x="3283847" y="1466867"/>
            <a:ext cx="2771815" cy="3089144"/>
            <a:chOff x="492017" y="1475649"/>
            <a:chExt cx="2771815" cy="3089144"/>
          </a:xfrm>
        </p:grpSpPr>
        <p:sp>
          <p:nvSpPr>
            <p:cNvPr id="793" name="Rectangle: Rounded Corners 792">
              <a:extLst>
                <a:ext uri="{FF2B5EF4-FFF2-40B4-BE49-F238E27FC236}">
                  <a16:creationId xmlns:a16="http://schemas.microsoft.com/office/drawing/2014/main" id="{52700B15-67DF-4AF0-9BA3-5D0DD856A41B}"/>
                </a:ext>
              </a:extLst>
            </p:cNvPr>
            <p:cNvSpPr/>
            <p:nvPr/>
          </p:nvSpPr>
          <p:spPr>
            <a:xfrm>
              <a:off x="492017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Rectangle: Rounded Corners 793">
              <a:extLst>
                <a:ext uri="{FF2B5EF4-FFF2-40B4-BE49-F238E27FC236}">
                  <a16:creationId xmlns:a16="http://schemas.microsoft.com/office/drawing/2014/main" id="{7227184B-4DE8-4C7D-A472-E0A462AA2FF0}"/>
                </a:ext>
              </a:extLst>
            </p:cNvPr>
            <p:cNvSpPr/>
            <p:nvPr/>
          </p:nvSpPr>
          <p:spPr>
            <a:xfrm>
              <a:off x="554344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4" name="Title 1">
              <a:extLst>
                <a:ext uri="{FF2B5EF4-FFF2-40B4-BE49-F238E27FC236}">
                  <a16:creationId xmlns:a16="http://schemas.microsoft.com/office/drawing/2014/main" id="{CAE01932-D6B3-43BA-B7AB-BE87A3E75A87}"/>
                </a:ext>
              </a:extLst>
            </p:cNvPr>
            <p:cNvSpPr txBox="1">
              <a:spLocks/>
            </p:cNvSpPr>
            <p:nvPr/>
          </p:nvSpPr>
          <p:spPr>
            <a:xfrm>
              <a:off x="519887" y="3484667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นางสาวเยาพา ป้องปัดชา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RPA</a:t>
              </a:r>
              <a:endParaRPr lang="en-US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grpSp>
          <p:nvGrpSpPr>
            <p:cNvPr id="920" name="Google Shape;190;p16">
              <a:extLst>
                <a:ext uri="{FF2B5EF4-FFF2-40B4-BE49-F238E27FC236}">
                  <a16:creationId xmlns:a16="http://schemas.microsoft.com/office/drawing/2014/main" id="{3CD5E888-6774-4C13-A502-EACA836295EB}"/>
                </a:ext>
              </a:extLst>
            </p:cNvPr>
            <p:cNvGrpSpPr/>
            <p:nvPr/>
          </p:nvGrpSpPr>
          <p:grpSpPr>
            <a:xfrm>
              <a:off x="2299378" y="1475649"/>
              <a:ext cx="964454" cy="523350"/>
              <a:chOff x="1266150" y="1619250"/>
              <a:chExt cx="1047750" cy="568550"/>
            </a:xfrm>
          </p:grpSpPr>
          <p:sp>
            <p:nvSpPr>
              <p:cNvPr id="921" name="Google Shape;191;p16">
                <a:extLst>
                  <a:ext uri="{FF2B5EF4-FFF2-40B4-BE49-F238E27FC236}">
                    <a16:creationId xmlns:a16="http://schemas.microsoft.com/office/drawing/2014/main" id="{B4C230F5-EE90-449A-BBF8-A32AD8BBFD6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192;p16">
                <a:extLst>
                  <a:ext uri="{FF2B5EF4-FFF2-40B4-BE49-F238E27FC236}">
                    <a16:creationId xmlns:a16="http://schemas.microsoft.com/office/drawing/2014/main" id="{5FC02013-B371-4105-B885-51EA9C6A08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193;p16">
                <a:extLst>
                  <a:ext uri="{FF2B5EF4-FFF2-40B4-BE49-F238E27FC236}">
                    <a16:creationId xmlns:a16="http://schemas.microsoft.com/office/drawing/2014/main" id="{FA056406-A8C3-4203-ABB6-3D1F41F5383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194;p16">
                <a:extLst>
                  <a:ext uri="{FF2B5EF4-FFF2-40B4-BE49-F238E27FC236}">
                    <a16:creationId xmlns:a16="http://schemas.microsoft.com/office/drawing/2014/main" id="{B35ECB2C-2822-49ED-A6E3-5EAADF49754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195;p16">
                <a:extLst>
                  <a:ext uri="{FF2B5EF4-FFF2-40B4-BE49-F238E27FC236}">
                    <a16:creationId xmlns:a16="http://schemas.microsoft.com/office/drawing/2014/main" id="{FB76CE2A-0F8B-4E1D-AEF9-6A8DEE599300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196;p16">
                <a:extLst>
                  <a:ext uri="{FF2B5EF4-FFF2-40B4-BE49-F238E27FC236}">
                    <a16:creationId xmlns:a16="http://schemas.microsoft.com/office/drawing/2014/main" id="{2D6645EF-D328-4CA4-8360-4B1B16CFA95E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197;p16">
                <a:extLst>
                  <a:ext uri="{FF2B5EF4-FFF2-40B4-BE49-F238E27FC236}">
                    <a16:creationId xmlns:a16="http://schemas.microsoft.com/office/drawing/2014/main" id="{E370A11B-CC7A-425D-8C97-97AF01D5C678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16"/>
          <a:stretch/>
        </p:blipFill>
        <p:spPr>
          <a:xfrm>
            <a:off x="3695248" y="1794035"/>
            <a:ext cx="1574533" cy="16981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8" name="Picture 2">
            <a:extLst>
              <a:ext uri="{FF2B5EF4-FFF2-40B4-BE49-F238E27FC236}">
                <a16:creationId xmlns:a16="http://schemas.microsoft.com/office/drawing/2014/main" id="{3A66AE79-3AAB-442C-A36E-576320AA2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9" name="Title 1">
            <a:extLst>
              <a:ext uri="{FF2B5EF4-FFF2-40B4-BE49-F238E27FC236}">
                <a16:creationId xmlns:a16="http://schemas.microsoft.com/office/drawing/2014/main" id="{C81AC289-D6DE-4016-B4FD-EAB8AEF4130E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4E84C0E6-A553-41B9-AF3D-3A26CD9876A0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itle 1">
            <a:extLst>
              <a:ext uri="{FF2B5EF4-FFF2-40B4-BE49-F238E27FC236}">
                <a16:creationId xmlns:a16="http://schemas.microsoft.com/office/drawing/2014/main" id="{DF99D308-63DC-4B7D-8889-9E58027CF625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22" name="Picture 2" descr="C.S.I. Group – ไทย">
            <a:extLst>
              <a:ext uri="{FF2B5EF4-FFF2-40B4-BE49-F238E27FC236}">
                <a16:creationId xmlns:a16="http://schemas.microsoft.com/office/drawing/2014/main" id="{BDCEE31C-3566-4D2A-A571-B39D238CAC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1861;p51">
            <a:hlinkClick r:id="rId6" action="ppaction://hlinksldjump"/>
            <a:extLst>
              <a:ext uri="{FF2B5EF4-FFF2-40B4-BE49-F238E27FC236}">
                <a16:creationId xmlns:a16="http://schemas.microsoft.com/office/drawing/2014/main" id="{2FE10685-79C5-49CF-A04D-0F6E72DC4BD3}"/>
              </a:ext>
            </a:extLst>
          </p:cNvPr>
          <p:cNvSpPr txBox="1"/>
          <p:nvPr/>
        </p:nvSpPr>
        <p:spPr>
          <a:xfrm>
            <a:off x="485748" y="4749900"/>
            <a:ext cx="146374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984621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6598;p66">
            <a:extLst>
              <a:ext uri="{FF2B5EF4-FFF2-40B4-BE49-F238E27FC236}">
                <a16:creationId xmlns:a16="http://schemas.microsoft.com/office/drawing/2014/main" id="{457DE97F-2E5A-4BDB-92EF-A86459883B44}"/>
              </a:ext>
            </a:extLst>
          </p:cNvPr>
          <p:cNvSpPr/>
          <p:nvPr/>
        </p:nvSpPr>
        <p:spPr>
          <a:xfrm flipH="1">
            <a:off x="1938235" y="1401323"/>
            <a:ext cx="2079189" cy="2487602"/>
          </a:xfrm>
          <a:custGeom>
            <a:avLst/>
            <a:gdLst/>
            <a:ahLst/>
            <a:cxnLst/>
            <a:rect l="l" t="t" r="r" b="b"/>
            <a:pathLst>
              <a:path w="87697" h="104598" extrusionOk="0">
                <a:moveTo>
                  <a:pt x="1" y="1"/>
                </a:moveTo>
                <a:lnTo>
                  <a:pt x="4285" y="104597"/>
                </a:lnTo>
                <a:lnTo>
                  <a:pt x="87697" y="104597"/>
                </a:lnTo>
                <a:lnTo>
                  <a:pt x="83364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6599;p66">
            <a:extLst>
              <a:ext uri="{FF2B5EF4-FFF2-40B4-BE49-F238E27FC236}">
                <a16:creationId xmlns:a16="http://schemas.microsoft.com/office/drawing/2014/main" id="{5B6697E3-C931-4A62-BDFD-BD1A3E21264E}"/>
              </a:ext>
            </a:extLst>
          </p:cNvPr>
          <p:cNvSpPr/>
          <p:nvPr/>
        </p:nvSpPr>
        <p:spPr>
          <a:xfrm flipH="1">
            <a:off x="2040942" y="1150621"/>
            <a:ext cx="5432222" cy="258159"/>
          </a:xfrm>
          <a:custGeom>
            <a:avLst/>
            <a:gdLst/>
            <a:ahLst/>
            <a:cxnLst/>
            <a:rect l="l" t="t" r="r" b="b"/>
            <a:pathLst>
              <a:path w="213004" h="10855" extrusionOk="0">
                <a:moveTo>
                  <a:pt x="4618" y="0"/>
                </a:moveTo>
                <a:lnTo>
                  <a:pt x="4094" y="95"/>
                </a:lnTo>
                <a:lnTo>
                  <a:pt x="3618" y="238"/>
                </a:lnTo>
                <a:lnTo>
                  <a:pt x="3142" y="381"/>
                </a:lnTo>
                <a:lnTo>
                  <a:pt x="2714" y="619"/>
                </a:lnTo>
                <a:lnTo>
                  <a:pt x="2285" y="857"/>
                </a:lnTo>
                <a:lnTo>
                  <a:pt x="1857" y="1190"/>
                </a:lnTo>
                <a:lnTo>
                  <a:pt x="1523" y="1523"/>
                </a:lnTo>
                <a:lnTo>
                  <a:pt x="1190" y="1857"/>
                </a:lnTo>
                <a:lnTo>
                  <a:pt x="905" y="2238"/>
                </a:lnTo>
                <a:lnTo>
                  <a:pt x="619" y="2666"/>
                </a:lnTo>
                <a:lnTo>
                  <a:pt x="428" y="3142"/>
                </a:lnTo>
                <a:lnTo>
                  <a:pt x="238" y="3618"/>
                </a:lnTo>
                <a:lnTo>
                  <a:pt x="95" y="4094"/>
                </a:lnTo>
                <a:lnTo>
                  <a:pt x="48" y="4618"/>
                </a:lnTo>
                <a:lnTo>
                  <a:pt x="0" y="5142"/>
                </a:lnTo>
                <a:lnTo>
                  <a:pt x="0" y="5713"/>
                </a:lnTo>
                <a:lnTo>
                  <a:pt x="48" y="6237"/>
                </a:lnTo>
                <a:lnTo>
                  <a:pt x="95" y="6760"/>
                </a:lnTo>
                <a:lnTo>
                  <a:pt x="238" y="7237"/>
                </a:lnTo>
                <a:lnTo>
                  <a:pt x="428" y="7713"/>
                </a:lnTo>
                <a:lnTo>
                  <a:pt x="619" y="8141"/>
                </a:lnTo>
                <a:lnTo>
                  <a:pt x="905" y="8570"/>
                </a:lnTo>
                <a:lnTo>
                  <a:pt x="1190" y="8950"/>
                </a:lnTo>
                <a:lnTo>
                  <a:pt x="1523" y="9331"/>
                </a:lnTo>
                <a:lnTo>
                  <a:pt x="1857" y="9665"/>
                </a:lnTo>
                <a:lnTo>
                  <a:pt x="2285" y="9950"/>
                </a:lnTo>
                <a:lnTo>
                  <a:pt x="2714" y="10236"/>
                </a:lnTo>
                <a:lnTo>
                  <a:pt x="3142" y="10426"/>
                </a:lnTo>
                <a:lnTo>
                  <a:pt x="3618" y="10617"/>
                </a:lnTo>
                <a:lnTo>
                  <a:pt x="4094" y="10760"/>
                </a:lnTo>
                <a:lnTo>
                  <a:pt x="4618" y="10807"/>
                </a:lnTo>
                <a:lnTo>
                  <a:pt x="5142" y="10855"/>
                </a:lnTo>
                <a:lnTo>
                  <a:pt x="213003" y="10855"/>
                </a:lnTo>
                <a:lnTo>
                  <a:pt x="213003" y="10284"/>
                </a:lnTo>
                <a:lnTo>
                  <a:pt x="212956" y="9236"/>
                </a:lnTo>
                <a:lnTo>
                  <a:pt x="212813" y="8189"/>
                </a:lnTo>
                <a:lnTo>
                  <a:pt x="212575" y="7237"/>
                </a:lnTo>
                <a:lnTo>
                  <a:pt x="212194" y="6284"/>
                </a:lnTo>
                <a:lnTo>
                  <a:pt x="211765" y="5380"/>
                </a:lnTo>
                <a:lnTo>
                  <a:pt x="211242" y="4523"/>
                </a:lnTo>
                <a:lnTo>
                  <a:pt x="210670" y="3713"/>
                </a:lnTo>
                <a:lnTo>
                  <a:pt x="210004" y="2999"/>
                </a:lnTo>
                <a:lnTo>
                  <a:pt x="209290" y="2333"/>
                </a:lnTo>
                <a:lnTo>
                  <a:pt x="208480" y="1762"/>
                </a:lnTo>
                <a:lnTo>
                  <a:pt x="207623" y="1238"/>
                </a:lnTo>
                <a:lnTo>
                  <a:pt x="206719" y="809"/>
                </a:lnTo>
                <a:lnTo>
                  <a:pt x="205814" y="476"/>
                </a:lnTo>
                <a:lnTo>
                  <a:pt x="204814" y="190"/>
                </a:lnTo>
                <a:lnTo>
                  <a:pt x="203815" y="48"/>
                </a:lnTo>
                <a:lnTo>
                  <a:pt x="202720" y="0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6600;p66">
            <a:extLst>
              <a:ext uri="{FF2B5EF4-FFF2-40B4-BE49-F238E27FC236}">
                <a16:creationId xmlns:a16="http://schemas.microsoft.com/office/drawing/2014/main" id="{EFC6DA75-E6F5-4D58-801A-74FAB5D948F4}"/>
              </a:ext>
            </a:extLst>
          </p:cNvPr>
          <p:cNvSpPr/>
          <p:nvPr/>
        </p:nvSpPr>
        <p:spPr>
          <a:xfrm flipH="1">
            <a:off x="2105288" y="1284718"/>
            <a:ext cx="142253" cy="116629"/>
          </a:xfrm>
          <a:custGeom>
            <a:avLst/>
            <a:gdLst/>
            <a:ahLst/>
            <a:cxnLst/>
            <a:rect l="l" t="t" r="r" b="b"/>
            <a:pathLst>
              <a:path w="6000" h="4904" extrusionOk="0">
                <a:moveTo>
                  <a:pt x="3000" y="0"/>
                </a:moveTo>
                <a:lnTo>
                  <a:pt x="2667" y="48"/>
                </a:lnTo>
                <a:lnTo>
                  <a:pt x="2381" y="48"/>
                </a:lnTo>
                <a:lnTo>
                  <a:pt x="2096" y="143"/>
                </a:lnTo>
                <a:lnTo>
                  <a:pt x="1810" y="238"/>
                </a:lnTo>
                <a:lnTo>
                  <a:pt x="1334" y="524"/>
                </a:lnTo>
                <a:lnTo>
                  <a:pt x="858" y="905"/>
                </a:lnTo>
                <a:lnTo>
                  <a:pt x="477" y="1333"/>
                </a:lnTo>
                <a:lnTo>
                  <a:pt x="239" y="1857"/>
                </a:lnTo>
                <a:lnTo>
                  <a:pt x="96" y="2143"/>
                </a:lnTo>
                <a:lnTo>
                  <a:pt x="48" y="2428"/>
                </a:lnTo>
                <a:lnTo>
                  <a:pt x="1" y="2714"/>
                </a:lnTo>
                <a:lnTo>
                  <a:pt x="1" y="3047"/>
                </a:lnTo>
                <a:lnTo>
                  <a:pt x="1" y="4904"/>
                </a:lnTo>
                <a:lnTo>
                  <a:pt x="6000" y="4904"/>
                </a:lnTo>
                <a:lnTo>
                  <a:pt x="6000" y="3047"/>
                </a:lnTo>
                <a:lnTo>
                  <a:pt x="6000" y="2999"/>
                </a:lnTo>
                <a:lnTo>
                  <a:pt x="6000" y="2714"/>
                </a:lnTo>
                <a:lnTo>
                  <a:pt x="5952" y="2428"/>
                </a:lnTo>
                <a:lnTo>
                  <a:pt x="5857" y="2143"/>
                </a:lnTo>
                <a:lnTo>
                  <a:pt x="5761" y="1857"/>
                </a:lnTo>
                <a:lnTo>
                  <a:pt x="5476" y="1333"/>
                </a:lnTo>
                <a:lnTo>
                  <a:pt x="5143" y="905"/>
                </a:lnTo>
                <a:lnTo>
                  <a:pt x="4666" y="524"/>
                </a:lnTo>
                <a:lnTo>
                  <a:pt x="4190" y="238"/>
                </a:lnTo>
                <a:lnTo>
                  <a:pt x="3905" y="143"/>
                </a:lnTo>
                <a:lnTo>
                  <a:pt x="3619" y="48"/>
                </a:lnTo>
                <a:lnTo>
                  <a:pt x="3286" y="48"/>
                </a:lnTo>
                <a:lnTo>
                  <a:pt x="3000" y="0"/>
                </a:lnTo>
                <a:close/>
              </a:path>
            </a:pathLst>
          </a:custGeom>
          <a:solidFill>
            <a:srgbClr val="193D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9" name="Google Shape;6601;p66">
            <a:extLst>
              <a:ext uri="{FF2B5EF4-FFF2-40B4-BE49-F238E27FC236}">
                <a16:creationId xmlns:a16="http://schemas.microsoft.com/office/drawing/2014/main" id="{7F4DA0C9-9248-4C56-8867-5727F7B1C4B4}"/>
              </a:ext>
            </a:extLst>
          </p:cNvPr>
          <p:cNvSpPr/>
          <p:nvPr/>
        </p:nvSpPr>
        <p:spPr>
          <a:xfrm flipH="1">
            <a:off x="2018371" y="1401323"/>
            <a:ext cx="2063399" cy="2804623"/>
          </a:xfrm>
          <a:custGeom>
            <a:avLst/>
            <a:gdLst/>
            <a:ahLst/>
            <a:cxnLst/>
            <a:rect l="l" t="t" r="r" b="b"/>
            <a:pathLst>
              <a:path w="87031" h="117928" extrusionOk="0">
                <a:moveTo>
                  <a:pt x="1" y="1"/>
                </a:moveTo>
                <a:lnTo>
                  <a:pt x="3667" y="117928"/>
                </a:lnTo>
                <a:lnTo>
                  <a:pt x="87030" y="117928"/>
                </a:lnTo>
                <a:lnTo>
                  <a:pt x="83365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6602;p66">
            <a:extLst>
              <a:ext uri="{FF2B5EF4-FFF2-40B4-BE49-F238E27FC236}">
                <a16:creationId xmlns:a16="http://schemas.microsoft.com/office/drawing/2014/main" id="{64016DA6-DEFF-4DE2-997F-B4DD0F69F7C5}"/>
              </a:ext>
            </a:extLst>
          </p:cNvPr>
          <p:cNvSpPr/>
          <p:nvPr/>
        </p:nvSpPr>
        <p:spPr>
          <a:xfrm flipH="1">
            <a:off x="2018372" y="1408783"/>
            <a:ext cx="2063399" cy="2797252"/>
          </a:xfrm>
          <a:custGeom>
            <a:avLst/>
            <a:gdLst/>
            <a:ahLst/>
            <a:cxnLst/>
            <a:rect l="l" t="t" r="r" b="b"/>
            <a:pathLst>
              <a:path w="87031" h="117928" fill="none" extrusionOk="0">
                <a:moveTo>
                  <a:pt x="3667" y="117928"/>
                </a:moveTo>
                <a:lnTo>
                  <a:pt x="87030" y="117928"/>
                </a:lnTo>
                <a:lnTo>
                  <a:pt x="83365" y="1"/>
                </a:lnTo>
                <a:lnTo>
                  <a:pt x="1" y="1"/>
                </a:lnTo>
                <a:lnTo>
                  <a:pt x="3667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1" name="Google Shape;6603;p66">
            <a:extLst>
              <a:ext uri="{FF2B5EF4-FFF2-40B4-BE49-F238E27FC236}">
                <a16:creationId xmlns:a16="http://schemas.microsoft.com/office/drawing/2014/main" id="{2F44C4EE-3106-461A-A4B7-8B8E8085A4F3}"/>
              </a:ext>
            </a:extLst>
          </p:cNvPr>
          <p:cNvSpPr/>
          <p:nvPr/>
        </p:nvSpPr>
        <p:spPr>
          <a:xfrm flipH="1">
            <a:off x="2105288" y="1401323"/>
            <a:ext cx="240454" cy="2804623"/>
          </a:xfrm>
          <a:custGeom>
            <a:avLst/>
            <a:gdLst/>
            <a:ahLst/>
            <a:cxnLst/>
            <a:rect l="l" t="t" r="r" b="b"/>
            <a:pathLst>
              <a:path w="10142" h="117928" extrusionOk="0">
                <a:moveTo>
                  <a:pt x="4095" y="1"/>
                </a:moveTo>
                <a:lnTo>
                  <a:pt x="1" y="117928"/>
                </a:lnTo>
                <a:lnTo>
                  <a:pt x="6047" y="117928"/>
                </a:lnTo>
                <a:lnTo>
                  <a:pt x="10142" y="1"/>
                </a:lnTo>
                <a:close/>
              </a:path>
            </a:pathLst>
          </a:custGeom>
          <a:solidFill>
            <a:srgbClr val="DBC2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6604;p66">
            <a:extLst>
              <a:ext uri="{FF2B5EF4-FFF2-40B4-BE49-F238E27FC236}">
                <a16:creationId xmlns:a16="http://schemas.microsoft.com/office/drawing/2014/main" id="{72D50987-40B1-4207-B455-87E773423216}"/>
              </a:ext>
            </a:extLst>
          </p:cNvPr>
          <p:cNvSpPr/>
          <p:nvPr/>
        </p:nvSpPr>
        <p:spPr>
          <a:xfrm flipH="1">
            <a:off x="2241220" y="1401323"/>
            <a:ext cx="5289332" cy="2804623"/>
          </a:xfrm>
          <a:custGeom>
            <a:avLst/>
            <a:gdLst/>
            <a:ahLst/>
            <a:cxnLst/>
            <a:rect l="l" t="t" r="r" b="b"/>
            <a:pathLst>
              <a:path w="203530" h="117928" extrusionOk="0">
                <a:moveTo>
                  <a:pt x="4142" y="1"/>
                </a:moveTo>
                <a:lnTo>
                  <a:pt x="0" y="117928"/>
                </a:lnTo>
                <a:lnTo>
                  <a:pt x="199435" y="117928"/>
                </a:lnTo>
                <a:lnTo>
                  <a:pt x="203529" y="1"/>
                </a:lnTo>
                <a:close/>
              </a:path>
            </a:pathLst>
          </a:custGeom>
          <a:solidFill>
            <a:srgbClr val="F9D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6605;p66">
            <a:extLst>
              <a:ext uri="{FF2B5EF4-FFF2-40B4-BE49-F238E27FC236}">
                <a16:creationId xmlns:a16="http://schemas.microsoft.com/office/drawing/2014/main" id="{AFB95247-08AE-4D5D-83E1-91F4E0320F6A}"/>
              </a:ext>
            </a:extLst>
          </p:cNvPr>
          <p:cNvSpPr/>
          <p:nvPr/>
        </p:nvSpPr>
        <p:spPr>
          <a:xfrm flipH="1">
            <a:off x="2248631" y="1401323"/>
            <a:ext cx="4825447" cy="2804623"/>
          </a:xfrm>
          <a:custGeom>
            <a:avLst/>
            <a:gdLst/>
            <a:ahLst/>
            <a:cxnLst/>
            <a:rect l="l" t="t" r="r" b="b"/>
            <a:pathLst>
              <a:path w="203530" h="117928" fill="none" extrusionOk="0">
                <a:moveTo>
                  <a:pt x="0" y="117928"/>
                </a:moveTo>
                <a:lnTo>
                  <a:pt x="199435" y="117928"/>
                </a:lnTo>
                <a:lnTo>
                  <a:pt x="203529" y="1"/>
                </a:lnTo>
                <a:lnTo>
                  <a:pt x="4142" y="1"/>
                </a:lnTo>
                <a:lnTo>
                  <a:pt x="0" y="1179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6623;p66">
            <a:extLst>
              <a:ext uri="{FF2B5EF4-FFF2-40B4-BE49-F238E27FC236}">
                <a16:creationId xmlns:a16="http://schemas.microsoft.com/office/drawing/2014/main" id="{1D3B2073-3F5C-4B15-A87A-65490FF0BC67}"/>
              </a:ext>
            </a:extLst>
          </p:cNvPr>
          <p:cNvSpPr/>
          <p:nvPr/>
        </p:nvSpPr>
        <p:spPr>
          <a:xfrm flipH="1">
            <a:off x="2212521" y="1401323"/>
            <a:ext cx="71127" cy="2019967"/>
          </a:xfrm>
          <a:custGeom>
            <a:avLst/>
            <a:gdLst/>
            <a:ahLst/>
            <a:cxnLst/>
            <a:rect l="l" t="t" r="r" b="b"/>
            <a:pathLst>
              <a:path w="3000" h="84935" extrusionOk="0">
                <a:moveTo>
                  <a:pt x="3000" y="1"/>
                </a:moveTo>
                <a:lnTo>
                  <a:pt x="2524" y="10618"/>
                </a:lnTo>
                <a:lnTo>
                  <a:pt x="2143" y="21234"/>
                </a:lnTo>
                <a:lnTo>
                  <a:pt x="1333" y="42468"/>
                </a:lnTo>
                <a:lnTo>
                  <a:pt x="667" y="63701"/>
                </a:lnTo>
                <a:lnTo>
                  <a:pt x="334" y="74318"/>
                </a:lnTo>
                <a:lnTo>
                  <a:pt x="0" y="84935"/>
                </a:lnTo>
                <a:lnTo>
                  <a:pt x="476" y="74318"/>
                </a:lnTo>
                <a:lnTo>
                  <a:pt x="857" y="63701"/>
                </a:lnTo>
                <a:lnTo>
                  <a:pt x="1667" y="42468"/>
                </a:lnTo>
                <a:lnTo>
                  <a:pt x="2333" y="21234"/>
                </a:lnTo>
                <a:lnTo>
                  <a:pt x="2666" y="10618"/>
                </a:lnTo>
                <a:lnTo>
                  <a:pt x="3000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6624;p66">
            <a:extLst>
              <a:ext uri="{FF2B5EF4-FFF2-40B4-BE49-F238E27FC236}">
                <a16:creationId xmlns:a16="http://schemas.microsoft.com/office/drawing/2014/main" id="{C2CFA064-7281-4469-9E16-98010CF1B17A}"/>
              </a:ext>
            </a:extLst>
          </p:cNvPr>
          <p:cNvSpPr/>
          <p:nvPr/>
        </p:nvSpPr>
        <p:spPr>
          <a:xfrm flipH="1">
            <a:off x="2186561" y="1401323"/>
            <a:ext cx="91445" cy="2625731"/>
          </a:xfrm>
          <a:custGeom>
            <a:avLst/>
            <a:gdLst/>
            <a:ahLst/>
            <a:cxnLst/>
            <a:rect l="l" t="t" r="r" b="b"/>
            <a:pathLst>
              <a:path w="3857" h="110406" extrusionOk="0">
                <a:moveTo>
                  <a:pt x="3857" y="1"/>
                </a:moveTo>
                <a:lnTo>
                  <a:pt x="3285" y="13807"/>
                </a:lnTo>
                <a:lnTo>
                  <a:pt x="2809" y="27566"/>
                </a:lnTo>
                <a:lnTo>
                  <a:pt x="1762" y="55179"/>
                </a:lnTo>
                <a:lnTo>
                  <a:pt x="857" y="82793"/>
                </a:lnTo>
                <a:lnTo>
                  <a:pt x="429" y="96599"/>
                </a:lnTo>
                <a:lnTo>
                  <a:pt x="0" y="110406"/>
                </a:lnTo>
                <a:lnTo>
                  <a:pt x="572" y="96599"/>
                </a:lnTo>
                <a:lnTo>
                  <a:pt x="1048" y="82793"/>
                </a:lnTo>
                <a:lnTo>
                  <a:pt x="2048" y="55179"/>
                </a:lnTo>
                <a:lnTo>
                  <a:pt x="3000" y="27614"/>
                </a:lnTo>
                <a:lnTo>
                  <a:pt x="3428" y="13807"/>
                </a:lnTo>
                <a:lnTo>
                  <a:pt x="3857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6625;p66">
            <a:extLst>
              <a:ext uri="{FF2B5EF4-FFF2-40B4-BE49-F238E27FC236}">
                <a16:creationId xmlns:a16="http://schemas.microsoft.com/office/drawing/2014/main" id="{BE0350EE-5210-4CAE-B5DB-90F6FA976DF6}"/>
              </a:ext>
            </a:extLst>
          </p:cNvPr>
          <p:cNvSpPr/>
          <p:nvPr/>
        </p:nvSpPr>
        <p:spPr>
          <a:xfrm flipH="1">
            <a:off x="2160600" y="1401323"/>
            <a:ext cx="80160" cy="2308710"/>
          </a:xfrm>
          <a:custGeom>
            <a:avLst/>
            <a:gdLst/>
            <a:ahLst/>
            <a:cxnLst/>
            <a:rect l="l" t="t" r="r" b="b"/>
            <a:pathLst>
              <a:path w="3381" h="97076" extrusionOk="0">
                <a:moveTo>
                  <a:pt x="3381" y="1"/>
                </a:moveTo>
                <a:lnTo>
                  <a:pt x="2905" y="12141"/>
                </a:lnTo>
                <a:lnTo>
                  <a:pt x="2429" y="24281"/>
                </a:lnTo>
                <a:lnTo>
                  <a:pt x="1572" y="48562"/>
                </a:lnTo>
                <a:lnTo>
                  <a:pt x="762" y="72795"/>
                </a:lnTo>
                <a:lnTo>
                  <a:pt x="334" y="84935"/>
                </a:lnTo>
                <a:lnTo>
                  <a:pt x="0" y="97075"/>
                </a:lnTo>
                <a:lnTo>
                  <a:pt x="477" y="84983"/>
                </a:lnTo>
                <a:lnTo>
                  <a:pt x="953" y="72842"/>
                </a:lnTo>
                <a:lnTo>
                  <a:pt x="1857" y="48562"/>
                </a:lnTo>
                <a:lnTo>
                  <a:pt x="2619" y="24281"/>
                </a:lnTo>
                <a:lnTo>
                  <a:pt x="3047" y="12141"/>
                </a:lnTo>
                <a:lnTo>
                  <a:pt x="3381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6626;p66">
            <a:extLst>
              <a:ext uri="{FF2B5EF4-FFF2-40B4-BE49-F238E27FC236}">
                <a16:creationId xmlns:a16="http://schemas.microsoft.com/office/drawing/2014/main" id="{094E026A-53E4-488D-BFF1-F2C9A7D61576}"/>
              </a:ext>
            </a:extLst>
          </p:cNvPr>
          <p:cNvSpPr/>
          <p:nvPr/>
        </p:nvSpPr>
        <p:spPr>
          <a:xfrm flipH="1">
            <a:off x="2134639" y="1401323"/>
            <a:ext cx="74516" cy="2138855"/>
          </a:xfrm>
          <a:custGeom>
            <a:avLst/>
            <a:gdLst/>
            <a:ahLst/>
            <a:cxnLst/>
            <a:rect l="l" t="t" r="r" b="b"/>
            <a:pathLst>
              <a:path w="3143" h="89934" extrusionOk="0">
                <a:moveTo>
                  <a:pt x="3143" y="1"/>
                </a:moveTo>
                <a:lnTo>
                  <a:pt x="2714" y="11237"/>
                </a:lnTo>
                <a:lnTo>
                  <a:pt x="2286" y="22472"/>
                </a:lnTo>
                <a:lnTo>
                  <a:pt x="1429" y="44944"/>
                </a:lnTo>
                <a:lnTo>
                  <a:pt x="715" y="67463"/>
                </a:lnTo>
                <a:lnTo>
                  <a:pt x="334" y="78698"/>
                </a:lnTo>
                <a:lnTo>
                  <a:pt x="0" y="89934"/>
                </a:lnTo>
                <a:lnTo>
                  <a:pt x="477" y="78698"/>
                </a:lnTo>
                <a:lnTo>
                  <a:pt x="905" y="67463"/>
                </a:lnTo>
                <a:lnTo>
                  <a:pt x="1762" y="44991"/>
                </a:lnTo>
                <a:lnTo>
                  <a:pt x="2476" y="22472"/>
                </a:lnTo>
                <a:lnTo>
                  <a:pt x="2857" y="11237"/>
                </a:lnTo>
                <a:lnTo>
                  <a:pt x="3143" y="1"/>
                </a:lnTo>
                <a:close/>
              </a:path>
            </a:pathLst>
          </a:custGeom>
          <a:solidFill>
            <a:srgbClr val="225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5" name="Google Shape;6627;p66">
            <a:extLst>
              <a:ext uri="{FF2B5EF4-FFF2-40B4-BE49-F238E27FC236}">
                <a16:creationId xmlns:a16="http://schemas.microsoft.com/office/drawing/2014/main" id="{D3A45108-CBB1-452B-BF79-79BE636A679D}"/>
              </a:ext>
            </a:extLst>
          </p:cNvPr>
          <p:cNvGrpSpPr/>
          <p:nvPr/>
        </p:nvGrpSpPr>
        <p:grpSpPr>
          <a:xfrm>
            <a:off x="619623" y="1585689"/>
            <a:ext cx="3594071" cy="2880387"/>
            <a:chOff x="1462951" y="1747790"/>
            <a:chExt cx="3594071" cy="2880387"/>
          </a:xfrm>
        </p:grpSpPr>
        <p:sp>
          <p:nvSpPr>
            <p:cNvPr id="4146" name="Google Shape;6628;p66">
              <a:extLst>
                <a:ext uri="{FF2B5EF4-FFF2-40B4-BE49-F238E27FC236}">
                  <a16:creationId xmlns:a16="http://schemas.microsoft.com/office/drawing/2014/main" id="{A91803A4-B43A-4F71-A475-A0F0E3523489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extrusionOk="0">
                  <a:moveTo>
                    <a:pt x="79079" y="1"/>
                  </a:moveTo>
                  <a:lnTo>
                    <a:pt x="70985" y="48"/>
                  </a:lnTo>
                  <a:lnTo>
                    <a:pt x="63130" y="191"/>
                  </a:lnTo>
                  <a:lnTo>
                    <a:pt x="55560" y="429"/>
                  </a:lnTo>
                  <a:lnTo>
                    <a:pt x="48323" y="763"/>
                  </a:lnTo>
                  <a:lnTo>
                    <a:pt x="41373" y="1143"/>
                  </a:lnTo>
                  <a:lnTo>
                    <a:pt x="34850" y="1667"/>
                  </a:lnTo>
                  <a:lnTo>
                    <a:pt x="28804" y="2191"/>
                  </a:lnTo>
                  <a:lnTo>
                    <a:pt x="25900" y="2477"/>
                  </a:lnTo>
                  <a:lnTo>
                    <a:pt x="23186" y="2810"/>
                  </a:lnTo>
                  <a:lnTo>
                    <a:pt x="20567" y="3143"/>
                  </a:lnTo>
                  <a:lnTo>
                    <a:pt x="18092" y="3476"/>
                  </a:lnTo>
                  <a:lnTo>
                    <a:pt x="15711" y="3857"/>
                  </a:lnTo>
                  <a:lnTo>
                    <a:pt x="13521" y="4238"/>
                  </a:lnTo>
                  <a:lnTo>
                    <a:pt x="11474" y="4619"/>
                  </a:lnTo>
                  <a:lnTo>
                    <a:pt x="9570" y="5000"/>
                  </a:lnTo>
                  <a:lnTo>
                    <a:pt x="7808" y="5428"/>
                  </a:lnTo>
                  <a:lnTo>
                    <a:pt x="6237" y="5857"/>
                  </a:lnTo>
                  <a:lnTo>
                    <a:pt x="4809" y="6285"/>
                  </a:lnTo>
                  <a:lnTo>
                    <a:pt x="3571" y="6714"/>
                  </a:lnTo>
                  <a:lnTo>
                    <a:pt x="2524" y="7190"/>
                  </a:lnTo>
                  <a:lnTo>
                    <a:pt x="1619" y="7618"/>
                  </a:lnTo>
                  <a:lnTo>
                    <a:pt x="905" y="8094"/>
                  </a:lnTo>
                  <a:lnTo>
                    <a:pt x="667" y="8332"/>
                  </a:lnTo>
                  <a:lnTo>
                    <a:pt x="429" y="8570"/>
                  </a:lnTo>
                  <a:lnTo>
                    <a:pt x="238" y="8808"/>
                  </a:lnTo>
                  <a:lnTo>
                    <a:pt x="95" y="9047"/>
                  </a:lnTo>
                  <a:lnTo>
                    <a:pt x="48" y="9332"/>
                  </a:lnTo>
                  <a:lnTo>
                    <a:pt x="0" y="9570"/>
                  </a:lnTo>
                  <a:lnTo>
                    <a:pt x="48" y="9808"/>
                  </a:lnTo>
                  <a:lnTo>
                    <a:pt x="95" y="10046"/>
                  </a:lnTo>
                  <a:lnTo>
                    <a:pt x="238" y="10284"/>
                  </a:lnTo>
                  <a:lnTo>
                    <a:pt x="429" y="10522"/>
                  </a:lnTo>
                  <a:lnTo>
                    <a:pt x="667" y="10760"/>
                  </a:lnTo>
                  <a:lnTo>
                    <a:pt x="905" y="10999"/>
                  </a:lnTo>
                  <a:lnTo>
                    <a:pt x="1619" y="11475"/>
                  </a:lnTo>
                  <a:lnTo>
                    <a:pt x="2524" y="11951"/>
                  </a:lnTo>
                  <a:lnTo>
                    <a:pt x="3571" y="12379"/>
                  </a:lnTo>
                  <a:lnTo>
                    <a:pt x="4809" y="12855"/>
                  </a:lnTo>
                  <a:lnTo>
                    <a:pt x="6237" y="13284"/>
                  </a:lnTo>
                  <a:lnTo>
                    <a:pt x="7808" y="13712"/>
                  </a:lnTo>
                  <a:lnTo>
                    <a:pt x="9570" y="14093"/>
                  </a:lnTo>
                  <a:lnTo>
                    <a:pt x="11474" y="14522"/>
                  </a:lnTo>
                  <a:lnTo>
                    <a:pt x="13521" y="14902"/>
                  </a:lnTo>
                  <a:lnTo>
                    <a:pt x="15711" y="15283"/>
                  </a:lnTo>
                  <a:lnTo>
                    <a:pt x="18092" y="15617"/>
                  </a:lnTo>
                  <a:lnTo>
                    <a:pt x="20567" y="15997"/>
                  </a:lnTo>
                  <a:lnTo>
                    <a:pt x="23186" y="16331"/>
                  </a:lnTo>
                  <a:lnTo>
                    <a:pt x="25900" y="16616"/>
                  </a:lnTo>
                  <a:lnTo>
                    <a:pt x="28804" y="16902"/>
                  </a:lnTo>
                  <a:lnTo>
                    <a:pt x="34850" y="17473"/>
                  </a:lnTo>
                  <a:lnTo>
                    <a:pt x="41373" y="17949"/>
                  </a:lnTo>
                  <a:lnTo>
                    <a:pt x="48323" y="18330"/>
                  </a:lnTo>
                  <a:lnTo>
                    <a:pt x="55560" y="18664"/>
                  </a:lnTo>
                  <a:lnTo>
                    <a:pt x="63130" y="18902"/>
                  </a:lnTo>
                  <a:lnTo>
                    <a:pt x="70985" y="19044"/>
                  </a:lnTo>
                  <a:lnTo>
                    <a:pt x="79079" y="19092"/>
                  </a:lnTo>
                  <a:lnTo>
                    <a:pt x="87173" y="19044"/>
                  </a:lnTo>
                  <a:lnTo>
                    <a:pt x="95028" y="18902"/>
                  </a:lnTo>
                  <a:lnTo>
                    <a:pt x="102598" y="18664"/>
                  </a:lnTo>
                  <a:lnTo>
                    <a:pt x="109834" y="18330"/>
                  </a:lnTo>
                  <a:lnTo>
                    <a:pt x="116738" y="17949"/>
                  </a:lnTo>
                  <a:lnTo>
                    <a:pt x="123260" y="17473"/>
                  </a:lnTo>
                  <a:lnTo>
                    <a:pt x="129354" y="16902"/>
                  </a:lnTo>
                  <a:lnTo>
                    <a:pt x="132211" y="16616"/>
                  </a:lnTo>
                  <a:lnTo>
                    <a:pt x="134972" y="16331"/>
                  </a:lnTo>
                  <a:lnTo>
                    <a:pt x="137591" y="15997"/>
                  </a:lnTo>
                  <a:lnTo>
                    <a:pt x="140066" y="15617"/>
                  </a:lnTo>
                  <a:lnTo>
                    <a:pt x="142447" y="15283"/>
                  </a:lnTo>
                  <a:lnTo>
                    <a:pt x="144637" y="14902"/>
                  </a:lnTo>
                  <a:lnTo>
                    <a:pt x="146684" y="14522"/>
                  </a:lnTo>
                  <a:lnTo>
                    <a:pt x="148588" y="14093"/>
                  </a:lnTo>
                  <a:lnTo>
                    <a:pt x="150350" y="13712"/>
                  </a:lnTo>
                  <a:lnTo>
                    <a:pt x="151921" y="13284"/>
                  </a:lnTo>
                  <a:lnTo>
                    <a:pt x="153349" y="12855"/>
                  </a:lnTo>
                  <a:lnTo>
                    <a:pt x="154587" y="12379"/>
                  </a:lnTo>
                  <a:lnTo>
                    <a:pt x="155634" y="11951"/>
                  </a:lnTo>
                  <a:lnTo>
                    <a:pt x="156539" y="11475"/>
                  </a:lnTo>
                  <a:lnTo>
                    <a:pt x="157206" y="10999"/>
                  </a:lnTo>
                  <a:lnTo>
                    <a:pt x="157491" y="10760"/>
                  </a:lnTo>
                  <a:lnTo>
                    <a:pt x="157729" y="10522"/>
                  </a:lnTo>
                  <a:lnTo>
                    <a:pt x="157920" y="10284"/>
                  </a:lnTo>
                  <a:lnTo>
                    <a:pt x="158015" y="10046"/>
                  </a:lnTo>
                  <a:lnTo>
                    <a:pt x="158110" y="9808"/>
                  </a:lnTo>
                  <a:lnTo>
                    <a:pt x="158110" y="9570"/>
                  </a:lnTo>
                  <a:lnTo>
                    <a:pt x="158110" y="9332"/>
                  </a:lnTo>
                  <a:lnTo>
                    <a:pt x="158015" y="9047"/>
                  </a:lnTo>
                  <a:lnTo>
                    <a:pt x="157920" y="8808"/>
                  </a:lnTo>
                  <a:lnTo>
                    <a:pt x="157729" y="8570"/>
                  </a:lnTo>
                  <a:lnTo>
                    <a:pt x="157491" y="8332"/>
                  </a:lnTo>
                  <a:lnTo>
                    <a:pt x="157206" y="8094"/>
                  </a:lnTo>
                  <a:lnTo>
                    <a:pt x="156539" y="7618"/>
                  </a:lnTo>
                  <a:lnTo>
                    <a:pt x="155634" y="7190"/>
                  </a:lnTo>
                  <a:lnTo>
                    <a:pt x="154587" y="6714"/>
                  </a:lnTo>
                  <a:lnTo>
                    <a:pt x="153349" y="6285"/>
                  </a:lnTo>
                  <a:lnTo>
                    <a:pt x="151921" y="5857"/>
                  </a:lnTo>
                  <a:lnTo>
                    <a:pt x="150350" y="5428"/>
                  </a:lnTo>
                  <a:lnTo>
                    <a:pt x="148588" y="5000"/>
                  </a:lnTo>
                  <a:lnTo>
                    <a:pt x="146684" y="4619"/>
                  </a:lnTo>
                  <a:lnTo>
                    <a:pt x="144637" y="4238"/>
                  </a:lnTo>
                  <a:lnTo>
                    <a:pt x="142447" y="3857"/>
                  </a:lnTo>
                  <a:lnTo>
                    <a:pt x="140066" y="3476"/>
                  </a:lnTo>
                  <a:lnTo>
                    <a:pt x="137591" y="3143"/>
                  </a:lnTo>
                  <a:lnTo>
                    <a:pt x="134972" y="2810"/>
                  </a:lnTo>
                  <a:lnTo>
                    <a:pt x="132211" y="2477"/>
                  </a:lnTo>
                  <a:lnTo>
                    <a:pt x="129354" y="2191"/>
                  </a:lnTo>
                  <a:lnTo>
                    <a:pt x="123260" y="1667"/>
                  </a:lnTo>
                  <a:lnTo>
                    <a:pt x="116738" y="1143"/>
                  </a:lnTo>
                  <a:lnTo>
                    <a:pt x="109834" y="763"/>
                  </a:lnTo>
                  <a:lnTo>
                    <a:pt x="102598" y="429"/>
                  </a:lnTo>
                  <a:lnTo>
                    <a:pt x="95028" y="191"/>
                  </a:lnTo>
                  <a:lnTo>
                    <a:pt x="87173" y="48"/>
                  </a:lnTo>
                  <a:lnTo>
                    <a:pt x="79079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6629;p66">
              <a:extLst>
                <a:ext uri="{FF2B5EF4-FFF2-40B4-BE49-F238E27FC236}">
                  <a16:creationId xmlns:a16="http://schemas.microsoft.com/office/drawing/2014/main" id="{EAD046FE-12C2-4A21-A7DC-E2BEF8DAF2F8}"/>
                </a:ext>
              </a:extLst>
            </p:cNvPr>
            <p:cNvSpPr/>
            <p:nvPr/>
          </p:nvSpPr>
          <p:spPr>
            <a:xfrm flipH="1">
              <a:off x="1462951" y="4194100"/>
              <a:ext cx="3594071" cy="434077"/>
            </a:xfrm>
            <a:custGeom>
              <a:avLst/>
              <a:gdLst/>
              <a:ahLst/>
              <a:cxnLst/>
              <a:rect l="l" t="t" r="r" b="b"/>
              <a:pathLst>
                <a:path w="158111" h="19092" fill="none" extrusionOk="0">
                  <a:moveTo>
                    <a:pt x="79079" y="1"/>
                  </a:moveTo>
                  <a:lnTo>
                    <a:pt x="79079" y="1"/>
                  </a:lnTo>
                  <a:lnTo>
                    <a:pt x="87173" y="48"/>
                  </a:lnTo>
                  <a:lnTo>
                    <a:pt x="95028" y="191"/>
                  </a:lnTo>
                  <a:lnTo>
                    <a:pt x="102598" y="429"/>
                  </a:lnTo>
                  <a:lnTo>
                    <a:pt x="109834" y="763"/>
                  </a:lnTo>
                  <a:lnTo>
                    <a:pt x="116738" y="1143"/>
                  </a:lnTo>
                  <a:lnTo>
                    <a:pt x="123260" y="1667"/>
                  </a:lnTo>
                  <a:lnTo>
                    <a:pt x="129354" y="2191"/>
                  </a:lnTo>
                  <a:lnTo>
                    <a:pt x="132211" y="2477"/>
                  </a:lnTo>
                  <a:lnTo>
                    <a:pt x="134972" y="2810"/>
                  </a:lnTo>
                  <a:lnTo>
                    <a:pt x="137591" y="3143"/>
                  </a:lnTo>
                  <a:lnTo>
                    <a:pt x="140066" y="3476"/>
                  </a:lnTo>
                  <a:lnTo>
                    <a:pt x="142447" y="3857"/>
                  </a:lnTo>
                  <a:lnTo>
                    <a:pt x="144637" y="4238"/>
                  </a:lnTo>
                  <a:lnTo>
                    <a:pt x="146684" y="4619"/>
                  </a:lnTo>
                  <a:lnTo>
                    <a:pt x="148588" y="5000"/>
                  </a:lnTo>
                  <a:lnTo>
                    <a:pt x="150350" y="5428"/>
                  </a:lnTo>
                  <a:lnTo>
                    <a:pt x="151921" y="5857"/>
                  </a:lnTo>
                  <a:lnTo>
                    <a:pt x="153349" y="6285"/>
                  </a:lnTo>
                  <a:lnTo>
                    <a:pt x="154587" y="6714"/>
                  </a:lnTo>
                  <a:lnTo>
                    <a:pt x="155634" y="7190"/>
                  </a:lnTo>
                  <a:lnTo>
                    <a:pt x="156539" y="7618"/>
                  </a:lnTo>
                  <a:lnTo>
                    <a:pt x="157206" y="8094"/>
                  </a:lnTo>
                  <a:lnTo>
                    <a:pt x="157491" y="8332"/>
                  </a:lnTo>
                  <a:lnTo>
                    <a:pt x="157729" y="8570"/>
                  </a:lnTo>
                  <a:lnTo>
                    <a:pt x="157920" y="8808"/>
                  </a:lnTo>
                  <a:lnTo>
                    <a:pt x="158015" y="9047"/>
                  </a:lnTo>
                  <a:lnTo>
                    <a:pt x="158110" y="9332"/>
                  </a:lnTo>
                  <a:lnTo>
                    <a:pt x="158110" y="9570"/>
                  </a:lnTo>
                  <a:lnTo>
                    <a:pt x="158110" y="9570"/>
                  </a:lnTo>
                  <a:lnTo>
                    <a:pt x="158110" y="9808"/>
                  </a:lnTo>
                  <a:lnTo>
                    <a:pt x="158015" y="10046"/>
                  </a:lnTo>
                  <a:lnTo>
                    <a:pt x="157920" y="10284"/>
                  </a:lnTo>
                  <a:lnTo>
                    <a:pt x="157729" y="10522"/>
                  </a:lnTo>
                  <a:lnTo>
                    <a:pt x="157491" y="10760"/>
                  </a:lnTo>
                  <a:lnTo>
                    <a:pt x="157206" y="10999"/>
                  </a:lnTo>
                  <a:lnTo>
                    <a:pt x="156539" y="11475"/>
                  </a:lnTo>
                  <a:lnTo>
                    <a:pt x="155634" y="11951"/>
                  </a:lnTo>
                  <a:lnTo>
                    <a:pt x="154587" y="12379"/>
                  </a:lnTo>
                  <a:lnTo>
                    <a:pt x="153349" y="12855"/>
                  </a:lnTo>
                  <a:lnTo>
                    <a:pt x="151921" y="13284"/>
                  </a:lnTo>
                  <a:lnTo>
                    <a:pt x="150350" y="13712"/>
                  </a:lnTo>
                  <a:lnTo>
                    <a:pt x="148588" y="14093"/>
                  </a:lnTo>
                  <a:lnTo>
                    <a:pt x="146684" y="14522"/>
                  </a:lnTo>
                  <a:lnTo>
                    <a:pt x="144637" y="14902"/>
                  </a:lnTo>
                  <a:lnTo>
                    <a:pt x="142447" y="15283"/>
                  </a:lnTo>
                  <a:lnTo>
                    <a:pt x="140066" y="15617"/>
                  </a:lnTo>
                  <a:lnTo>
                    <a:pt x="137591" y="15997"/>
                  </a:lnTo>
                  <a:lnTo>
                    <a:pt x="134972" y="16331"/>
                  </a:lnTo>
                  <a:lnTo>
                    <a:pt x="132211" y="16616"/>
                  </a:lnTo>
                  <a:lnTo>
                    <a:pt x="129354" y="16902"/>
                  </a:lnTo>
                  <a:lnTo>
                    <a:pt x="123260" y="17473"/>
                  </a:lnTo>
                  <a:lnTo>
                    <a:pt x="116738" y="17949"/>
                  </a:lnTo>
                  <a:lnTo>
                    <a:pt x="109834" y="18330"/>
                  </a:lnTo>
                  <a:lnTo>
                    <a:pt x="102598" y="18664"/>
                  </a:lnTo>
                  <a:lnTo>
                    <a:pt x="95028" y="18902"/>
                  </a:lnTo>
                  <a:lnTo>
                    <a:pt x="87173" y="19044"/>
                  </a:lnTo>
                  <a:lnTo>
                    <a:pt x="79079" y="19092"/>
                  </a:lnTo>
                  <a:lnTo>
                    <a:pt x="79079" y="19092"/>
                  </a:lnTo>
                  <a:lnTo>
                    <a:pt x="70985" y="19044"/>
                  </a:lnTo>
                  <a:lnTo>
                    <a:pt x="63130" y="18902"/>
                  </a:lnTo>
                  <a:lnTo>
                    <a:pt x="55560" y="18664"/>
                  </a:lnTo>
                  <a:lnTo>
                    <a:pt x="48323" y="18330"/>
                  </a:lnTo>
                  <a:lnTo>
                    <a:pt x="41373" y="17949"/>
                  </a:lnTo>
                  <a:lnTo>
                    <a:pt x="34850" y="17473"/>
                  </a:lnTo>
                  <a:lnTo>
                    <a:pt x="28804" y="16902"/>
                  </a:lnTo>
                  <a:lnTo>
                    <a:pt x="25900" y="16616"/>
                  </a:lnTo>
                  <a:lnTo>
                    <a:pt x="23186" y="16331"/>
                  </a:lnTo>
                  <a:lnTo>
                    <a:pt x="20567" y="15997"/>
                  </a:lnTo>
                  <a:lnTo>
                    <a:pt x="18092" y="15617"/>
                  </a:lnTo>
                  <a:lnTo>
                    <a:pt x="15711" y="15283"/>
                  </a:lnTo>
                  <a:lnTo>
                    <a:pt x="13521" y="14902"/>
                  </a:lnTo>
                  <a:lnTo>
                    <a:pt x="11474" y="14522"/>
                  </a:lnTo>
                  <a:lnTo>
                    <a:pt x="9570" y="14093"/>
                  </a:lnTo>
                  <a:lnTo>
                    <a:pt x="7808" y="13712"/>
                  </a:lnTo>
                  <a:lnTo>
                    <a:pt x="6237" y="13284"/>
                  </a:lnTo>
                  <a:lnTo>
                    <a:pt x="4809" y="12855"/>
                  </a:lnTo>
                  <a:lnTo>
                    <a:pt x="3571" y="12379"/>
                  </a:lnTo>
                  <a:lnTo>
                    <a:pt x="2524" y="11951"/>
                  </a:lnTo>
                  <a:lnTo>
                    <a:pt x="1619" y="11475"/>
                  </a:lnTo>
                  <a:lnTo>
                    <a:pt x="905" y="10999"/>
                  </a:lnTo>
                  <a:lnTo>
                    <a:pt x="667" y="10760"/>
                  </a:lnTo>
                  <a:lnTo>
                    <a:pt x="429" y="10522"/>
                  </a:lnTo>
                  <a:lnTo>
                    <a:pt x="238" y="10284"/>
                  </a:lnTo>
                  <a:lnTo>
                    <a:pt x="95" y="10046"/>
                  </a:lnTo>
                  <a:lnTo>
                    <a:pt x="48" y="9808"/>
                  </a:lnTo>
                  <a:lnTo>
                    <a:pt x="0" y="9570"/>
                  </a:lnTo>
                  <a:lnTo>
                    <a:pt x="0" y="9570"/>
                  </a:lnTo>
                  <a:lnTo>
                    <a:pt x="48" y="9332"/>
                  </a:lnTo>
                  <a:lnTo>
                    <a:pt x="95" y="9047"/>
                  </a:lnTo>
                  <a:lnTo>
                    <a:pt x="238" y="8808"/>
                  </a:lnTo>
                  <a:lnTo>
                    <a:pt x="429" y="8570"/>
                  </a:lnTo>
                  <a:lnTo>
                    <a:pt x="667" y="8332"/>
                  </a:lnTo>
                  <a:lnTo>
                    <a:pt x="905" y="8094"/>
                  </a:lnTo>
                  <a:lnTo>
                    <a:pt x="1619" y="7618"/>
                  </a:lnTo>
                  <a:lnTo>
                    <a:pt x="2524" y="7190"/>
                  </a:lnTo>
                  <a:lnTo>
                    <a:pt x="3571" y="6714"/>
                  </a:lnTo>
                  <a:lnTo>
                    <a:pt x="4809" y="6285"/>
                  </a:lnTo>
                  <a:lnTo>
                    <a:pt x="6237" y="5857"/>
                  </a:lnTo>
                  <a:lnTo>
                    <a:pt x="7808" y="5428"/>
                  </a:lnTo>
                  <a:lnTo>
                    <a:pt x="9570" y="5000"/>
                  </a:lnTo>
                  <a:lnTo>
                    <a:pt x="11474" y="4619"/>
                  </a:lnTo>
                  <a:lnTo>
                    <a:pt x="13521" y="4238"/>
                  </a:lnTo>
                  <a:lnTo>
                    <a:pt x="15711" y="3857"/>
                  </a:lnTo>
                  <a:lnTo>
                    <a:pt x="18092" y="3476"/>
                  </a:lnTo>
                  <a:lnTo>
                    <a:pt x="20567" y="3143"/>
                  </a:lnTo>
                  <a:lnTo>
                    <a:pt x="23186" y="2810"/>
                  </a:lnTo>
                  <a:lnTo>
                    <a:pt x="25900" y="2477"/>
                  </a:lnTo>
                  <a:lnTo>
                    <a:pt x="28804" y="2191"/>
                  </a:lnTo>
                  <a:lnTo>
                    <a:pt x="34850" y="1667"/>
                  </a:lnTo>
                  <a:lnTo>
                    <a:pt x="41373" y="1143"/>
                  </a:lnTo>
                  <a:lnTo>
                    <a:pt x="48323" y="763"/>
                  </a:lnTo>
                  <a:lnTo>
                    <a:pt x="55560" y="429"/>
                  </a:lnTo>
                  <a:lnTo>
                    <a:pt x="63130" y="191"/>
                  </a:lnTo>
                  <a:lnTo>
                    <a:pt x="70985" y="48"/>
                  </a:lnTo>
                  <a:lnTo>
                    <a:pt x="79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6630;p66">
              <a:extLst>
                <a:ext uri="{FF2B5EF4-FFF2-40B4-BE49-F238E27FC236}">
                  <a16:creationId xmlns:a16="http://schemas.microsoft.com/office/drawing/2014/main" id="{0B087008-1374-4652-8816-5F329BB385DD}"/>
                </a:ext>
              </a:extLst>
            </p:cNvPr>
            <p:cNvSpPr/>
            <p:nvPr/>
          </p:nvSpPr>
          <p:spPr>
            <a:xfrm flipH="1">
              <a:off x="2404482" y="3928906"/>
              <a:ext cx="536800" cy="482800"/>
            </a:xfrm>
            <a:custGeom>
              <a:avLst/>
              <a:gdLst/>
              <a:ahLst/>
              <a:cxnLst/>
              <a:rect l="l" t="t" r="r" b="b"/>
              <a:pathLst>
                <a:path w="23615" h="21235" extrusionOk="0">
                  <a:moveTo>
                    <a:pt x="9855" y="1"/>
                  </a:moveTo>
                  <a:lnTo>
                    <a:pt x="9855" y="8285"/>
                  </a:lnTo>
                  <a:lnTo>
                    <a:pt x="9855" y="11284"/>
                  </a:lnTo>
                  <a:lnTo>
                    <a:pt x="9950" y="13760"/>
                  </a:lnTo>
                  <a:lnTo>
                    <a:pt x="5808" y="15664"/>
                  </a:lnTo>
                  <a:lnTo>
                    <a:pt x="2761" y="17140"/>
                  </a:lnTo>
                  <a:lnTo>
                    <a:pt x="1666" y="17711"/>
                  </a:lnTo>
                  <a:lnTo>
                    <a:pt x="1047" y="18044"/>
                  </a:lnTo>
                  <a:lnTo>
                    <a:pt x="762" y="18378"/>
                  </a:lnTo>
                  <a:lnTo>
                    <a:pt x="476" y="18759"/>
                  </a:lnTo>
                  <a:lnTo>
                    <a:pt x="238" y="19235"/>
                  </a:lnTo>
                  <a:lnTo>
                    <a:pt x="95" y="19711"/>
                  </a:lnTo>
                  <a:lnTo>
                    <a:pt x="0" y="20187"/>
                  </a:lnTo>
                  <a:lnTo>
                    <a:pt x="0" y="20615"/>
                  </a:lnTo>
                  <a:lnTo>
                    <a:pt x="48" y="20758"/>
                  </a:lnTo>
                  <a:lnTo>
                    <a:pt x="95" y="20901"/>
                  </a:lnTo>
                  <a:lnTo>
                    <a:pt x="191" y="20996"/>
                  </a:lnTo>
                  <a:lnTo>
                    <a:pt x="333" y="21091"/>
                  </a:lnTo>
                  <a:lnTo>
                    <a:pt x="714" y="21139"/>
                  </a:lnTo>
                  <a:lnTo>
                    <a:pt x="1476" y="21139"/>
                  </a:lnTo>
                  <a:lnTo>
                    <a:pt x="4047" y="21187"/>
                  </a:lnTo>
                  <a:lnTo>
                    <a:pt x="7618" y="21234"/>
                  </a:lnTo>
                  <a:lnTo>
                    <a:pt x="11617" y="21187"/>
                  </a:lnTo>
                  <a:lnTo>
                    <a:pt x="15663" y="21139"/>
                  </a:lnTo>
                  <a:lnTo>
                    <a:pt x="19187" y="21044"/>
                  </a:lnTo>
                  <a:lnTo>
                    <a:pt x="21805" y="20949"/>
                  </a:lnTo>
                  <a:lnTo>
                    <a:pt x="22614" y="20853"/>
                  </a:lnTo>
                  <a:lnTo>
                    <a:pt x="22852" y="20806"/>
                  </a:lnTo>
                  <a:lnTo>
                    <a:pt x="22995" y="20758"/>
                  </a:lnTo>
                  <a:lnTo>
                    <a:pt x="23043" y="20711"/>
                  </a:lnTo>
                  <a:lnTo>
                    <a:pt x="23091" y="20568"/>
                  </a:lnTo>
                  <a:lnTo>
                    <a:pt x="23186" y="20092"/>
                  </a:lnTo>
                  <a:lnTo>
                    <a:pt x="23281" y="19425"/>
                  </a:lnTo>
                  <a:lnTo>
                    <a:pt x="23329" y="18568"/>
                  </a:lnTo>
                  <a:lnTo>
                    <a:pt x="23471" y="16426"/>
                  </a:lnTo>
                  <a:lnTo>
                    <a:pt x="23567" y="13760"/>
                  </a:lnTo>
                  <a:lnTo>
                    <a:pt x="23614" y="11284"/>
                  </a:lnTo>
                  <a:lnTo>
                    <a:pt x="23614" y="8285"/>
                  </a:lnTo>
                  <a:lnTo>
                    <a:pt x="23614" y="2524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6631;p66">
              <a:extLst>
                <a:ext uri="{FF2B5EF4-FFF2-40B4-BE49-F238E27FC236}">
                  <a16:creationId xmlns:a16="http://schemas.microsoft.com/office/drawing/2014/main" id="{65C306B6-C482-4D44-BEBA-AF4D3295205E}"/>
                </a:ext>
              </a:extLst>
            </p:cNvPr>
            <p:cNvSpPr/>
            <p:nvPr/>
          </p:nvSpPr>
          <p:spPr>
            <a:xfrm flipH="1">
              <a:off x="2404482" y="4117252"/>
              <a:ext cx="536800" cy="294455"/>
            </a:xfrm>
            <a:custGeom>
              <a:avLst/>
              <a:gdLst/>
              <a:ahLst/>
              <a:cxnLst/>
              <a:rect l="l" t="t" r="r" b="b"/>
              <a:pathLst>
                <a:path w="23615" h="12951" extrusionOk="0">
                  <a:moveTo>
                    <a:pt x="9855" y="1"/>
                  </a:moveTo>
                  <a:lnTo>
                    <a:pt x="9855" y="3000"/>
                  </a:lnTo>
                  <a:lnTo>
                    <a:pt x="9950" y="5476"/>
                  </a:lnTo>
                  <a:lnTo>
                    <a:pt x="5808" y="7380"/>
                  </a:lnTo>
                  <a:lnTo>
                    <a:pt x="2761" y="8856"/>
                  </a:lnTo>
                  <a:lnTo>
                    <a:pt x="1666" y="9427"/>
                  </a:lnTo>
                  <a:lnTo>
                    <a:pt x="1047" y="9760"/>
                  </a:lnTo>
                  <a:lnTo>
                    <a:pt x="762" y="10094"/>
                  </a:lnTo>
                  <a:lnTo>
                    <a:pt x="476" y="10475"/>
                  </a:lnTo>
                  <a:lnTo>
                    <a:pt x="286" y="10951"/>
                  </a:lnTo>
                  <a:lnTo>
                    <a:pt x="95" y="11427"/>
                  </a:lnTo>
                  <a:lnTo>
                    <a:pt x="0" y="11903"/>
                  </a:lnTo>
                  <a:lnTo>
                    <a:pt x="0" y="12331"/>
                  </a:lnTo>
                  <a:lnTo>
                    <a:pt x="48" y="12474"/>
                  </a:lnTo>
                  <a:lnTo>
                    <a:pt x="95" y="12617"/>
                  </a:lnTo>
                  <a:lnTo>
                    <a:pt x="191" y="12712"/>
                  </a:lnTo>
                  <a:lnTo>
                    <a:pt x="333" y="12807"/>
                  </a:lnTo>
                  <a:lnTo>
                    <a:pt x="714" y="12855"/>
                  </a:lnTo>
                  <a:lnTo>
                    <a:pt x="1476" y="12855"/>
                  </a:lnTo>
                  <a:lnTo>
                    <a:pt x="4047" y="12903"/>
                  </a:lnTo>
                  <a:lnTo>
                    <a:pt x="7618" y="12950"/>
                  </a:lnTo>
                  <a:lnTo>
                    <a:pt x="11617" y="12903"/>
                  </a:lnTo>
                  <a:lnTo>
                    <a:pt x="15663" y="12855"/>
                  </a:lnTo>
                  <a:lnTo>
                    <a:pt x="19187" y="12760"/>
                  </a:lnTo>
                  <a:lnTo>
                    <a:pt x="21805" y="12665"/>
                  </a:lnTo>
                  <a:lnTo>
                    <a:pt x="22614" y="12569"/>
                  </a:lnTo>
                  <a:lnTo>
                    <a:pt x="22852" y="12522"/>
                  </a:lnTo>
                  <a:lnTo>
                    <a:pt x="22995" y="12474"/>
                  </a:lnTo>
                  <a:lnTo>
                    <a:pt x="23043" y="12427"/>
                  </a:lnTo>
                  <a:lnTo>
                    <a:pt x="23091" y="12284"/>
                  </a:lnTo>
                  <a:lnTo>
                    <a:pt x="23186" y="11808"/>
                  </a:lnTo>
                  <a:lnTo>
                    <a:pt x="23281" y="11141"/>
                  </a:lnTo>
                  <a:lnTo>
                    <a:pt x="23329" y="10284"/>
                  </a:lnTo>
                  <a:lnTo>
                    <a:pt x="23471" y="8142"/>
                  </a:lnTo>
                  <a:lnTo>
                    <a:pt x="23567" y="5476"/>
                  </a:lnTo>
                  <a:lnTo>
                    <a:pt x="23614" y="3000"/>
                  </a:lnTo>
                  <a:lnTo>
                    <a:pt x="23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6632;p66">
              <a:extLst>
                <a:ext uri="{FF2B5EF4-FFF2-40B4-BE49-F238E27FC236}">
                  <a16:creationId xmlns:a16="http://schemas.microsoft.com/office/drawing/2014/main" id="{97ED9E34-0D87-4B5B-B6FD-7A3DC2919C5F}"/>
                </a:ext>
              </a:extLst>
            </p:cNvPr>
            <p:cNvSpPr/>
            <p:nvPr/>
          </p:nvSpPr>
          <p:spPr>
            <a:xfrm flipH="1">
              <a:off x="2403413" y="4185438"/>
              <a:ext cx="538959" cy="226269"/>
            </a:xfrm>
            <a:custGeom>
              <a:avLst/>
              <a:gdLst/>
              <a:ahLst/>
              <a:cxnLst/>
              <a:rect l="l" t="t" r="r" b="b"/>
              <a:pathLst>
                <a:path w="23710" h="9952" extrusionOk="0">
                  <a:moveTo>
                    <a:pt x="9903" y="1"/>
                  </a:moveTo>
                  <a:lnTo>
                    <a:pt x="9998" y="2477"/>
                  </a:lnTo>
                  <a:lnTo>
                    <a:pt x="5809" y="4381"/>
                  </a:lnTo>
                  <a:lnTo>
                    <a:pt x="2762" y="5857"/>
                  </a:lnTo>
                  <a:lnTo>
                    <a:pt x="1667" y="6428"/>
                  </a:lnTo>
                  <a:lnTo>
                    <a:pt x="1048" y="6809"/>
                  </a:lnTo>
                  <a:lnTo>
                    <a:pt x="762" y="7095"/>
                  </a:lnTo>
                  <a:lnTo>
                    <a:pt x="477" y="7523"/>
                  </a:lnTo>
                  <a:lnTo>
                    <a:pt x="239" y="7999"/>
                  </a:lnTo>
                  <a:lnTo>
                    <a:pt x="96" y="8475"/>
                  </a:lnTo>
                  <a:lnTo>
                    <a:pt x="0" y="8951"/>
                  </a:lnTo>
                  <a:lnTo>
                    <a:pt x="0" y="9332"/>
                  </a:lnTo>
                  <a:lnTo>
                    <a:pt x="48" y="9523"/>
                  </a:lnTo>
                  <a:lnTo>
                    <a:pt x="96" y="9666"/>
                  </a:lnTo>
                  <a:lnTo>
                    <a:pt x="191" y="9761"/>
                  </a:lnTo>
                  <a:lnTo>
                    <a:pt x="286" y="9856"/>
                  </a:lnTo>
                  <a:lnTo>
                    <a:pt x="857" y="9904"/>
                  </a:lnTo>
                  <a:lnTo>
                    <a:pt x="2095" y="9904"/>
                  </a:lnTo>
                  <a:lnTo>
                    <a:pt x="6047" y="9951"/>
                  </a:lnTo>
                  <a:lnTo>
                    <a:pt x="11141" y="9951"/>
                  </a:lnTo>
                  <a:lnTo>
                    <a:pt x="16330" y="9904"/>
                  </a:lnTo>
                  <a:lnTo>
                    <a:pt x="20330" y="9761"/>
                  </a:lnTo>
                  <a:lnTo>
                    <a:pt x="22234" y="9666"/>
                  </a:lnTo>
                  <a:lnTo>
                    <a:pt x="22805" y="9570"/>
                  </a:lnTo>
                  <a:lnTo>
                    <a:pt x="23091" y="9523"/>
                  </a:lnTo>
                  <a:lnTo>
                    <a:pt x="23139" y="9428"/>
                  </a:lnTo>
                  <a:lnTo>
                    <a:pt x="23234" y="9237"/>
                  </a:lnTo>
                  <a:lnTo>
                    <a:pt x="23329" y="8571"/>
                  </a:lnTo>
                  <a:lnTo>
                    <a:pt x="23424" y="7666"/>
                  </a:lnTo>
                  <a:lnTo>
                    <a:pt x="23519" y="6428"/>
                  </a:lnTo>
                  <a:lnTo>
                    <a:pt x="23662" y="3429"/>
                  </a:lnTo>
                  <a:lnTo>
                    <a:pt x="2371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6633;p66">
              <a:extLst>
                <a:ext uri="{FF2B5EF4-FFF2-40B4-BE49-F238E27FC236}">
                  <a16:creationId xmlns:a16="http://schemas.microsoft.com/office/drawing/2014/main" id="{A6A64573-B7EA-4C41-BEC4-78CE896AD1EC}"/>
                </a:ext>
              </a:extLst>
            </p:cNvPr>
            <p:cNvSpPr/>
            <p:nvPr/>
          </p:nvSpPr>
          <p:spPr>
            <a:xfrm flipH="1">
              <a:off x="2441284" y="4387857"/>
              <a:ext cx="488109" cy="5434"/>
            </a:xfrm>
            <a:custGeom>
              <a:avLst/>
              <a:gdLst/>
              <a:ahLst/>
              <a:cxnLst/>
              <a:rect l="l" t="t" r="r" b="b"/>
              <a:pathLst>
                <a:path w="21473" h="239" extrusionOk="0">
                  <a:moveTo>
                    <a:pt x="4381" y="1"/>
                  </a:moveTo>
                  <a:lnTo>
                    <a:pt x="48" y="96"/>
                  </a:lnTo>
                  <a:lnTo>
                    <a:pt x="1" y="96"/>
                  </a:lnTo>
                  <a:lnTo>
                    <a:pt x="48" y="144"/>
                  </a:lnTo>
                  <a:lnTo>
                    <a:pt x="4381" y="191"/>
                  </a:lnTo>
                  <a:lnTo>
                    <a:pt x="10760" y="239"/>
                  </a:lnTo>
                  <a:lnTo>
                    <a:pt x="17140" y="191"/>
                  </a:lnTo>
                  <a:lnTo>
                    <a:pt x="19711" y="191"/>
                  </a:lnTo>
                  <a:lnTo>
                    <a:pt x="21472" y="96"/>
                  </a:lnTo>
                  <a:lnTo>
                    <a:pt x="19711" y="48"/>
                  </a:lnTo>
                  <a:lnTo>
                    <a:pt x="171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6634;p66">
              <a:extLst>
                <a:ext uri="{FF2B5EF4-FFF2-40B4-BE49-F238E27FC236}">
                  <a16:creationId xmlns:a16="http://schemas.microsoft.com/office/drawing/2014/main" id="{C12F0A0C-DF04-4855-9E14-B8DF5C749214}"/>
                </a:ext>
              </a:extLst>
            </p:cNvPr>
            <p:cNvSpPr/>
            <p:nvPr/>
          </p:nvSpPr>
          <p:spPr>
            <a:xfrm flipH="1">
              <a:off x="2631749" y="4221179"/>
              <a:ext cx="96335" cy="25987"/>
            </a:xfrm>
            <a:custGeom>
              <a:avLst/>
              <a:gdLst/>
              <a:ahLst/>
              <a:cxnLst/>
              <a:rect l="l" t="t" r="r" b="b"/>
              <a:pathLst>
                <a:path w="4238" h="1143" extrusionOk="0">
                  <a:moveTo>
                    <a:pt x="1143" y="0"/>
                  </a:moveTo>
                  <a:lnTo>
                    <a:pt x="571" y="48"/>
                  </a:lnTo>
                  <a:lnTo>
                    <a:pt x="48" y="95"/>
                  </a:lnTo>
                  <a:lnTo>
                    <a:pt x="0" y="143"/>
                  </a:lnTo>
                  <a:lnTo>
                    <a:pt x="0" y="191"/>
                  </a:lnTo>
                  <a:lnTo>
                    <a:pt x="0" y="238"/>
                  </a:lnTo>
                  <a:lnTo>
                    <a:pt x="48" y="286"/>
                  </a:lnTo>
                  <a:lnTo>
                    <a:pt x="1095" y="429"/>
                  </a:lnTo>
                  <a:lnTo>
                    <a:pt x="2142" y="619"/>
                  </a:lnTo>
                  <a:lnTo>
                    <a:pt x="3142" y="857"/>
                  </a:lnTo>
                  <a:lnTo>
                    <a:pt x="4190" y="1143"/>
                  </a:lnTo>
                  <a:lnTo>
                    <a:pt x="4237" y="1095"/>
                  </a:lnTo>
                  <a:lnTo>
                    <a:pt x="4237" y="1047"/>
                  </a:lnTo>
                  <a:lnTo>
                    <a:pt x="3809" y="714"/>
                  </a:lnTo>
                  <a:lnTo>
                    <a:pt x="3333" y="429"/>
                  </a:lnTo>
                  <a:lnTo>
                    <a:pt x="2809" y="238"/>
                  </a:lnTo>
                  <a:lnTo>
                    <a:pt x="2285" y="95"/>
                  </a:lnTo>
                  <a:lnTo>
                    <a:pt x="1714" y="48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6635;p66">
              <a:extLst>
                <a:ext uri="{FF2B5EF4-FFF2-40B4-BE49-F238E27FC236}">
                  <a16:creationId xmlns:a16="http://schemas.microsoft.com/office/drawing/2014/main" id="{2BA97607-7819-4340-8031-A50E4AAFB676}"/>
                </a:ext>
              </a:extLst>
            </p:cNvPr>
            <p:cNvSpPr/>
            <p:nvPr/>
          </p:nvSpPr>
          <p:spPr>
            <a:xfrm flipH="1">
              <a:off x="2654481" y="4235230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91" y="620"/>
                  </a:lnTo>
                  <a:lnTo>
                    <a:pt x="3190" y="858"/>
                  </a:lnTo>
                  <a:lnTo>
                    <a:pt x="4190" y="1144"/>
                  </a:lnTo>
                  <a:lnTo>
                    <a:pt x="4285" y="1096"/>
                  </a:lnTo>
                  <a:lnTo>
                    <a:pt x="4285" y="1048"/>
                  </a:lnTo>
                  <a:lnTo>
                    <a:pt x="3857" y="715"/>
                  </a:lnTo>
                  <a:lnTo>
                    <a:pt x="3381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62" y="49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6636;p66">
              <a:extLst>
                <a:ext uri="{FF2B5EF4-FFF2-40B4-BE49-F238E27FC236}">
                  <a16:creationId xmlns:a16="http://schemas.microsoft.com/office/drawing/2014/main" id="{94B009B2-D702-4786-9546-09C035351E4B}"/>
                </a:ext>
              </a:extLst>
            </p:cNvPr>
            <p:cNvSpPr/>
            <p:nvPr/>
          </p:nvSpPr>
          <p:spPr>
            <a:xfrm flipH="1">
              <a:off x="2677212" y="4249303"/>
              <a:ext cx="97426" cy="26010"/>
            </a:xfrm>
            <a:custGeom>
              <a:avLst/>
              <a:gdLst/>
              <a:ahLst/>
              <a:cxnLst/>
              <a:rect l="l" t="t" r="r" b="b"/>
              <a:pathLst>
                <a:path w="4286" h="1144" extrusionOk="0">
                  <a:moveTo>
                    <a:pt x="1191" y="1"/>
                  </a:moveTo>
                  <a:lnTo>
                    <a:pt x="620" y="49"/>
                  </a:lnTo>
                  <a:lnTo>
                    <a:pt x="96" y="96"/>
                  </a:lnTo>
                  <a:lnTo>
                    <a:pt x="48" y="144"/>
                  </a:lnTo>
                  <a:lnTo>
                    <a:pt x="1" y="191"/>
                  </a:lnTo>
                  <a:lnTo>
                    <a:pt x="48" y="239"/>
                  </a:lnTo>
                  <a:lnTo>
                    <a:pt x="96" y="287"/>
                  </a:lnTo>
                  <a:lnTo>
                    <a:pt x="1143" y="429"/>
                  </a:lnTo>
                  <a:lnTo>
                    <a:pt x="2143" y="572"/>
                  </a:lnTo>
                  <a:lnTo>
                    <a:pt x="3191" y="810"/>
                  </a:lnTo>
                  <a:lnTo>
                    <a:pt x="4190" y="1144"/>
                  </a:lnTo>
                  <a:lnTo>
                    <a:pt x="4286" y="1096"/>
                  </a:lnTo>
                  <a:lnTo>
                    <a:pt x="4286" y="1048"/>
                  </a:lnTo>
                  <a:lnTo>
                    <a:pt x="3810" y="715"/>
                  </a:lnTo>
                  <a:lnTo>
                    <a:pt x="3334" y="429"/>
                  </a:lnTo>
                  <a:lnTo>
                    <a:pt x="2857" y="239"/>
                  </a:lnTo>
                  <a:lnTo>
                    <a:pt x="2286" y="96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6637;p66">
              <a:extLst>
                <a:ext uri="{FF2B5EF4-FFF2-40B4-BE49-F238E27FC236}">
                  <a16:creationId xmlns:a16="http://schemas.microsoft.com/office/drawing/2014/main" id="{546B32FC-519F-47F3-BC6E-6F54145B256E}"/>
                </a:ext>
              </a:extLst>
            </p:cNvPr>
            <p:cNvSpPr/>
            <p:nvPr/>
          </p:nvSpPr>
          <p:spPr>
            <a:xfrm flipH="1">
              <a:off x="2701012" y="4263377"/>
              <a:ext cx="96335" cy="24919"/>
            </a:xfrm>
            <a:custGeom>
              <a:avLst/>
              <a:gdLst/>
              <a:ahLst/>
              <a:cxnLst/>
              <a:rect l="l" t="t" r="r" b="b"/>
              <a:pathLst>
                <a:path w="4238" h="1096" extrusionOk="0">
                  <a:moveTo>
                    <a:pt x="619" y="1"/>
                  </a:moveTo>
                  <a:lnTo>
                    <a:pt x="48" y="96"/>
                  </a:lnTo>
                  <a:lnTo>
                    <a:pt x="0" y="144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143" y="382"/>
                  </a:lnTo>
                  <a:lnTo>
                    <a:pt x="2142" y="572"/>
                  </a:lnTo>
                  <a:lnTo>
                    <a:pt x="3190" y="810"/>
                  </a:lnTo>
                  <a:lnTo>
                    <a:pt x="4190" y="1096"/>
                  </a:lnTo>
                  <a:lnTo>
                    <a:pt x="4237" y="1096"/>
                  </a:lnTo>
                  <a:lnTo>
                    <a:pt x="4237" y="1048"/>
                  </a:lnTo>
                  <a:lnTo>
                    <a:pt x="3809" y="715"/>
                  </a:lnTo>
                  <a:lnTo>
                    <a:pt x="3333" y="429"/>
                  </a:lnTo>
                  <a:lnTo>
                    <a:pt x="2809" y="239"/>
                  </a:lnTo>
                  <a:lnTo>
                    <a:pt x="2285" y="96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6638;p66">
              <a:extLst>
                <a:ext uri="{FF2B5EF4-FFF2-40B4-BE49-F238E27FC236}">
                  <a16:creationId xmlns:a16="http://schemas.microsoft.com/office/drawing/2014/main" id="{C149477F-13FC-4033-9EC0-5B9205E3EEAD}"/>
                </a:ext>
              </a:extLst>
            </p:cNvPr>
            <p:cNvSpPr/>
            <p:nvPr/>
          </p:nvSpPr>
          <p:spPr>
            <a:xfrm flipH="1">
              <a:off x="2688032" y="4139988"/>
              <a:ext cx="102836" cy="89853"/>
            </a:xfrm>
            <a:custGeom>
              <a:avLst/>
              <a:gdLst/>
              <a:ahLst/>
              <a:cxnLst/>
              <a:rect l="l" t="t" r="r" b="b"/>
              <a:pathLst>
                <a:path w="4524" h="3952" extrusionOk="0">
                  <a:moveTo>
                    <a:pt x="1143" y="429"/>
                  </a:moveTo>
                  <a:lnTo>
                    <a:pt x="1477" y="524"/>
                  </a:lnTo>
                  <a:lnTo>
                    <a:pt x="1810" y="667"/>
                  </a:lnTo>
                  <a:lnTo>
                    <a:pt x="2096" y="810"/>
                  </a:lnTo>
                  <a:lnTo>
                    <a:pt x="2286" y="953"/>
                  </a:lnTo>
                  <a:lnTo>
                    <a:pt x="2667" y="1333"/>
                  </a:lnTo>
                  <a:lnTo>
                    <a:pt x="3048" y="1762"/>
                  </a:lnTo>
                  <a:lnTo>
                    <a:pt x="3714" y="2667"/>
                  </a:lnTo>
                  <a:lnTo>
                    <a:pt x="4333" y="3619"/>
                  </a:lnTo>
                  <a:lnTo>
                    <a:pt x="4333" y="3619"/>
                  </a:lnTo>
                  <a:lnTo>
                    <a:pt x="3524" y="3238"/>
                  </a:lnTo>
                  <a:lnTo>
                    <a:pt x="2667" y="2952"/>
                  </a:lnTo>
                  <a:lnTo>
                    <a:pt x="2048" y="2714"/>
                  </a:lnTo>
                  <a:lnTo>
                    <a:pt x="1715" y="2524"/>
                  </a:lnTo>
                  <a:lnTo>
                    <a:pt x="1381" y="2333"/>
                  </a:lnTo>
                  <a:lnTo>
                    <a:pt x="1048" y="2143"/>
                  </a:lnTo>
                  <a:lnTo>
                    <a:pt x="810" y="1905"/>
                  </a:lnTo>
                  <a:lnTo>
                    <a:pt x="572" y="1619"/>
                  </a:lnTo>
                  <a:lnTo>
                    <a:pt x="477" y="1333"/>
                  </a:lnTo>
                  <a:lnTo>
                    <a:pt x="477" y="1048"/>
                  </a:lnTo>
                  <a:lnTo>
                    <a:pt x="477" y="857"/>
                  </a:lnTo>
                  <a:lnTo>
                    <a:pt x="524" y="667"/>
                  </a:lnTo>
                  <a:lnTo>
                    <a:pt x="620" y="572"/>
                  </a:lnTo>
                  <a:lnTo>
                    <a:pt x="715" y="477"/>
                  </a:lnTo>
                  <a:lnTo>
                    <a:pt x="858" y="429"/>
                  </a:lnTo>
                  <a:close/>
                  <a:moveTo>
                    <a:pt x="1001" y="0"/>
                  </a:moveTo>
                  <a:lnTo>
                    <a:pt x="715" y="96"/>
                  </a:lnTo>
                  <a:lnTo>
                    <a:pt x="429" y="238"/>
                  </a:lnTo>
                  <a:lnTo>
                    <a:pt x="191" y="477"/>
                  </a:lnTo>
                  <a:lnTo>
                    <a:pt x="48" y="762"/>
                  </a:lnTo>
                  <a:lnTo>
                    <a:pt x="1" y="1048"/>
                  </a:lnTo>
                  <a:lnTo>
                    <a:pt x="1" y="1286"/>
                  </a:lnTo>
                  <a:lnTo>
                    <a:pt x="96" y="1572"/>
                  </a:lnTo>
                  <a:lnTo>
                    <a:pt x="239" y="1810"/>
                  </a:lnTo>
                  <a:lnTo>
                    <a:pt x="429" y="2048"/>
                  </a:lnTo>
                  <a:lnTo>
                    <a:pt x="620" y="2286"/>
                  </a:lnTo>
                  <a:lnTo>
                    <a:pt x="858" y="2428"/>
                  </a:lnTo>
                  <a:lnTo>
                    <a:pt x="1239" y="2714"/>
                  </a:lnTo>
                  <a:lnTo>
                    <a:pt x="1619" y="2952"/>
                  </a:lnTo>
                  <a:lnTo>
                    <a:pt x="2048" y="3143"/>
                  </a:lnTo>
                  <a:lnTo>
                    <a:pt x="2524" y="3333"/>
                  </a:lnTo>
                  <a:lnTo>
                    <a:pt x="4286" y="3952"/>
                  </a:lnTo>
                  <a:lnTo>
                    <a:pt x="4428" y="3952"/>
                  </a:lnTo>
                  <a:lnTo>
                    <a:pt x="4476" y="3809"/>
                  </a:lnTo>
                  <a:lnTo>
                    <a:pt x="4524" y="3762"/>
                  </a:lnTo>
                  <a:lnTo>
                    <a:pt x="4524" y="3714"/>
                  </a:lnTo>
                  <a:lnTo>
                    <a:pt x="4381" y="3285"/>
                  </a:lnTo>
                  <a:lnTo>
                    <a:pt x="4143" y="2809"/>
                  </a:lnTo>
                  <a:lnTo>
                    <a:pt x="3905" y="2381"/>
                  </a:lnTo>
                  <a:lnTo>
                    <a:pt x="3667" y="2000"/>
                  </a:lnTo>
                  <a:lnTo>
                    <a:pt x="3381" y="1572"/>
                  </a:lnTo>
                  <a:lnTo>
                    <a:pt x="3048" y="1191"/>
                  </a:lnTo>
                  <a:lnTo>
                    <a:pt x="2714" y="857"/>
                  </a:lnTo>
                  <a:lnTo>
                    <a:pt x="2381" y="524"/>
                  </a:lnTo>
                  <a:lnTo>
                    <a:pt x="2143" y="334"/>
                  </a:lnTo>
                  <a:lnTo>
                    <a:pt x="1857" y="191"/>
                  </a:lnTo>
                  <a:lnTo>
                    <a:pt x="1572" y="9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6639;p66">
              <a:extLst>
                <a:ext uri="{FF2B5EF4-FFF2-40B4-BE49-F238E27FC236}">
                  <a16:creationId xmlns:a16="http://schemas.microsoft.com/office/drawing/2014/main" id="{527486B0-3794-4E78-9929-572345AAD44B}"/>
                </a:ext>
              </a:extLst>
            </p:cNvPr>
            <p:cNvSpPr/>
            <p:nvPr/>
          </p:nvSpPr>
          <p:spPr>
            <a:xfrm flipH="1">
              <a:off x="2579808" y="4160542"/>
              <a:ext cx="115816" cy="69300"/>
            </a:xfrm>
            <a:custGeom>
              <a:avLst/>
              <a:gdLst/>
              <a:ahLst/>
              <a:cxnLst/>
              <a:rect l="l" t="t" r="r" b="b"/>
              <a:pathLst>
                <a:path w="5095" h="3048" extrusionOk="0">
                  <a:moveTo>
                    <a:pt x="4142" y="429"/>
                  </a:moveTo>
                  <a:lnTo>
                    <a:pt x="4428" y="477"/>
                  </a:lnTo>
                  <a:lnTo>
                    <a:pt x="4523" y="572"/>
                  </a:lnTo>
                  <a:lnTo>
                    <a:pt x="4618" y="668"/>
                  </a:lnTo>
                  <a:lnTo>
                    <a:pt x="4666" y="810"/>
                  </a:lnTo>
                  <a:lnTo>
                    <a:pt x="4666" y="1001"/>
                  </a:lnTo>
                  <a:lnTo>
                    <a:pt x="4618" y="1191"/>
                  </a:lnTo>
                  <a:lnTo>
                    <a:pt x="4523" y="1429"/>
                  </a:lnTo>
                  <a:lnTo>
                    <a:pt x="4380" y="1715"/>
                  </a:lnTo>
                  <a:lnTo>
                    <a:pt x="4095" y="1905"/>
                  </a:lnTo>
                  <a:lnTo>
                    <a:pt x="3761" y="2096"/>
                  </a:lnTo>
                  <a:lnTo>
                    <a:pt x="3428" y="2239"/>
                  </a:lnTo>
                  <a:lnTo>
                    <a:pt x="3047" y="2334"/>
                  </a:lnTo>
                  <a:lnTo>
                    <a:pt x="2666" y="2381"/>
                  </a:lnTo>
                  <a:lnTo>
                    <a:pt x="2000" y="2477"/>
                  </a:lnTo>
                  <a:lnTo>
                    <a:pt x="1095" y="2572"/>
                  </a:lnTo>
                  <a:lnTo>
                    <a:pt x="238" y="2715"/>
                  </a:lnTo>
                  <a:lnTo>
                    <a:pt x="1048" y="1953"/>
                  </a:lnTo>
                  <a:lnTo>
                    <a:pt x="1476" y="1572"/>
                  </a:lnTo>
                  <a:lnTo>
                    <a:pt x="1952" y="1239"/>
                  </a:lnTo>
                  <a:lnTo>
                    <a:pt x="2381" y="906"/>
                  </a:lnTo>
                  <a:lnTo>
                    <a:pt x="2857" y="668"/>
                  </a:lnTo>
                  <a:lnTo>
                    <a:pt x="3095" y="572"/>
                  </a:lnTo>
                  <a:lnTo>
                    <a:pt x="3428" y="477"/>
                  </a:lnTo>
                  <a:lnTo>
                    <a:pt x="3761" y="429"/>
                  </a:lnTo>
                  <a:close/>
                  <a:moveTo>
                    <a:pt x="3476" y="1"/>
                  </a:moveTo>
                  <a:lnTo>
                    <a:pt x="3190" y="96"/>
                  </a:lnTo>
                  <a:lnTo>
                    <a:pt x="2905" y="191"/>
                  </a:lnTo>
                  <a:lnTo>
                    <a:pt x="2476" y="429"/>
                  </a:lnTo>
                  <a:lnTo>
                    <a:pt x="2048" y="715"/>
                  </a:lnTo>
                  <a:lnTo>
                    <a:pt x="1667" y="1001"/>
                  </a:lnTo>
                  <a:lnTo>
                    <a:pt x="1286" y="1286"/>
                  </a:lnTo>
                  <a:lnTo>
                    <a:pt x="953" y="1620"/>
                  </a:lnTo>
                  <a:lnTo>
                    <a:pt x="619" y="2001"/>
                  </a:lnTo>
                  <a:lnTo>
                    <a:pt x="286" y="2381"/>
                  </a:lnTo>
                  <a:lnTo>
                    <a:pt x="0" y="2762"/>
                  </a:lnTo>
                  <a:lnTo>
                    <a:pt x="0" y="2810"/>
                  </a:lnTo>
                  <a:lnTo>
                    <a:pt x="48" y="2810"/>
                  </a:lnTo>
                  <a:lnTo>
                    <a:pt x="48" y="2953"/>
                  </a:lnTo>
                  <a:lnTo>
                    <a:pt x="143" y="3048"/>
                  </a:lnTo>
                  <a:lnTo>
                    <a:pt x="191" y="3048"/>
                  </a:lnTo>
                  <a:lnTo>
                    <a:pt x="2095" y="2905"/>
                  </a:lnTo>
                  <a:lnTo>
                    <a:pt x="2571" y="2810"/>
                  </a:lnTo>
                  <a:lnTo>
                    <a:pt x="3000" y="2715"/>
                  </a:lnTo>
                  <a:lnTo>
                    <a:pt x="3476" y="2619"/>
                  </a:lnTo>
                  <a:lnTo>
                    <a:pt x="3904" y="2429"/>
                  </a:lnTo>
                  <a:lnTo>
                    <a:pt x="4142" y="2334"/>
                  </a:lnTo>
                  <a:lnTo>
                    <a:pt x="4428" y="2143"/>
                  </a:lnTo>
                  <a:lnTo>
                    <a:pt x="4618" y="1953"/>
                  </a:lnTo>
                  <a:lnTo>
                    <a:pt x="4856" y="1763"/>
                  </a:lnTo>
                  <a:lnTo>
                    <a:pt x="4999" y="1524"/>
                  </a:lnTo>
                  <a:lnTo>
                    <a:pt x="5095" y="1239"/>
                  </a:lnTo>
                  <a:lnTo>
                    <a:pt x="5095" y="1001"/>
                  </a:lnTo>
                  <a:lnTo>
                    <a:pt x="4999" y="668"/>
                  </a:lnTo>
                  <a:lnTo>
                    <a:pt x="4856" y="382"/>
                  </a:lnTo>
                  <a:lnTo>
                    <a:pt x="4618" y="191"/>
                  </a:lnTo>
                  <a:lnTo>
                    <a:pt x="4380" y="49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6640;p66">
              <a:extLst>
                <a:ext uri="{FF2B5EF4-FFF2-40B4-BE49-F238E27FC236}">
                  <a16:creationId xmlns:a16="http://schemas.microsoft.com/office/drawing/2014/main" id="{748F7F75-B389-4A99-84B9-67E8CB09CE82}"/>
                </a:ext>
              </a:extLst>
            </p:cNvPr>
            <p:cNvSpPr/>
            <p:nvPr/>
          </p:nvSpPr>
          <p:spPr>
            <a:xfrm flipH="1">
              <a:off x="2300600" y="2597505"/>
              <a:ext cx="448057" cy="1481892"/>
            </a:xfrm>
            <a:custGeom>
              <a:avLst/>
              <a:gdLst/>
              <a:ahLst/>
              <a:cxnLst/>
              <a:rect l="l" t="t" r="r" b="b"/>
              <a:pathLst>
                <a:path w="19711" h="65178" extrusionOk="0">
                  <a:moveTo>
                    <a:pt x="6856" y="1"/>
                  </a:moveTo>
                  <a:lnTo>
                    <a:pt x="6094" y="4714"/>
                  </a:lnTo>
                  <a:lnTo>
                    <a:pt x="4476" y="15569"/>
                  </a:lnTo>
                  <a:lnTo>
                    <a:pt x="2667" y="27757"/>
                  </a:lnTo>
                  <a:lnTo>
                    <a:pt x="2000" y="32803"/>
                  </a:lnTo>
                  <a:lnTo>
                    <a:pt x="1572" y="36374"/>
                  </a:lnTo>
                  <a:lnTo>
                    <a:pt x="1334" y="39183"/>
                  </a:lnTo>
                  <a:lnTo>
                    <a:pt x="1048" y="43182"/>
                  </a:lnTo>
                  <a:lnTo>
                    <a:pt x="572" y="52799"/>
                  </a:lnTo>
                  <a:lnTo>
                    <a:pt x="143" y="61416"/>
                  </a:lnTo>
                  <a:lnTo>
                    <a:pt x="0" y="65177"/>
                  </a:lnTo>
                  <a:lnTo>
                    <a:pt x="15140" y="65177"/>
                  </a:lnTo>
                  <a:lnTo>
                    <a:pt x="15426" y="54513"/>
                  </a:lnTo>
                  <a:lnTo>
                    <a:pt x="15854" y="39135"/>
                  </a:lnTo>
                  <a:lnTo>
                    <a:pt x="15902" y="37231"/>
                  </a:lnTo>
                  <a:lnTo>
                    <a:pt x="17854" y="18425"/>
                  </a:lnTo>
                  <a:lnTo>
                    <a:pt x="1971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6641;p66">
              <a:extLst>
                <a:ext uri="{FF2B5EF4-FFF2-40B4-BE49-F238E27FC236}">
                  <a16:creationId xmlns:a16="http://schemas.microsoft.com/office/drawing/2014/main" id="{DBED518B-00FB-458F-B240-BDAF6DA5D5C6}"/>
                </a:ext>
              </a:extLst>
            </p:cNvPr>
            <p:cNvSpPr/>
            <p:nvPr/>
          </p:nvSpPr>
          <p:spPr>
            <a:xfrm flipH="1">
              <a:off x="2337402" y="2627812"/>
              <a:ext cx="111474" cy="1397450"/>
            </a:xfrm>
            <a:custGeom>
              <a:avLst/>
              <a:gdLst/>
              <a:ahLst/>
              <a:cxnLst/>
              <a:rect l="l" t="t" r="r" b="b"/>
              <a:pathLst>
                <a:path w="4904" h="61464" extrusionOk="0">
                  <a:moveTo>
                    <a:pt x="4809" y="1"/>
                  </a:moveTo>
                  <a:lnTo>
                    <a:pt x="3904" y="6666"/>
                  </a:lnTo>
                  <a:lnTo>
                    <a:pt x="3428" y="9999"/>
                  </a:lnTo>
                  <a:lnTo>
                    <a:pt x="3000" y="13379"/>
                  </a:lnTo>
                  <a:lnTo>
                    <a:pt x="2381" y="19282"/>
                  </a:lnTo>
                  <a:lnTo>
                    <a:pt x="1809" y="25234"/>
                  </a:lnTo>
                  <a:lnTo>
                    <a:pt x="1286" y="31232"/>
                  </a:lnTo>
                  <a:lnTo>
                    <a:pt x="905" y="37183"/>
                  </a:lnTo>
                  <a:lnTo>
                    <a:pt x="619" y="43230"/>
                  </a:lnTo>
                  <a:lnTo>
                    <a:pt x="333" y="49276"/>
                  </a:lnTo>
                  <a:lnTo>
                    <a:pt x="143" y="55322"/>
                  </a:lnTo>
                  <a:lnTo>
                    <a:pt x="0" y="61369"/>
                  </a:lnTo>
                  <a:lnTo>
                    <a:pt x="0" y="61416"/>
                  </a:lnTo>
                  <a:lnTo>
                    <a:pt x="95" y="61464"/>
                  </a:lnTo>
                  <a:lnTo>
                    <a:pt x="143" y="61416"/>
                  </a:lnTo>
                  <a:lnTo>
                    <a:pt x="143" y="61369"/>
                  </a:lnTo>
                  <a:lnTo>
                    <a:pt x="381" y="54608"/>
                  </a:lnTo>
                  <a:lnTo>
                    <a:pt x="619" y="47800"/>
                  </a:lnTo>
                  <a:lnTo>
                    <a:pt x="905" y="41801"/>
                  </a:lnTo>
                  <a:lnTo>
                    <a:pt x="1238" y="35850"/>
                  </a:lnTo>
                  <a:lnTo>
                    <a:pt x="1667" y="29852"/>
                  </a:lnTo>
                  <a:lnTo>
                    <a:pt x="2190" y="23853"/>
                  </a:lnTo>
                  <a:lnTo>
                    <a:pt x="2714" y="17902"/>
                  </a:lnTo>
                  <a:lnTo>
                    <a:pt x="3380" y="11903"/>
                  </a:lnTo>
                  <a:lnTo>
                    <a:pt x="4047" y="5952"/>
                  </a:lnTo>
                  <a:lnTo>
                    <a:pt x="4475" y="3000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642;p66">
              <a:extLst>
                <a:ext uri="{FF2B5EF4-FFF2-40B4-BE49-F238E27FC236}">
                  <a16:creationId xmlns:a16="http://schemas.microsoft.com/office/drawing/2014/main" id="{5732A83B-311E-4EB3-8A13-063BB4320BA5}"/>
                </a:ext>
              </a:extLst>
            </p:cNvPr>
            <p:cNvSpPr/>
            <p:nvPr/>
          </p:nvSpPr>
          <p:spPr>
            <a:xfrm flipH="1">
              <a:off x="2418552" y="4019828"/>
              <a:ext cx="309532" cy="8685"/>
            </a:xfrm>
            <a:custGeom>
              <a:avLst/>
              <a:gdLst/>
              <a:ahLst/>
              <a:cxnLst/>
              <a:rect l="l" t="t" r="r" b="b"/>
              <a:pathLst>
                <a:path w="13617" h="382" extrusionOk="0">
                  <a:moveTo>
                    <a:pt x="5285" y="1"/>
                  </a:moveTo>
                  <a:lnTo>
                    <a:pt x="2619" y="96"/>
                  </a:lnTo>
                  <a:lnTo>
                    <a:pt x="1286" y="144"/>
                  </a:lnTo>
                  <a:lnTo>
                    <a:pt x="667" y="144"/>
                  </a:lnTo>
                  <a:lnTo>
                    <a:pt x="48" y="191"/>
                  </a:lnTo>
                  <a:lnTo>
                    <a:pt x="0" y="191"/>
                  </a:lnTo>
                  <a:lnTo>
                    <a:pt x="0" y="239"/>
                  </a:lnTo>
                  <a:lnTo>
                    <a:pt x="714" y="239"/>
                  </a:lnTo>
                  <a:lnTo>
                    <a:pt x="1524" y="286"/>
                  </a:lnTo>
                  <a:lnTo>
                    <a:pt x="2999" y="334"/>
                  </a:lnTo>
                  <a:lnTo>
                    <a:pt x="5618" y="382"/>
                  </a:lnTo>
                  <a:lnTo>
                    <a:pt x="8284" y="382"/>
                  </a:lnTo>
                  <a:lnTo>
                    <a:pt x="10903" y="334"/>
                  </a:lnTo>
                  <a:lnTo>
                    <a:pt x="12283" y="239"/>
                  </a:lnTo>
                  <a:lnTo>
                    <a:pt x="13616" y="191"/>
                  </a:lnTo>
                  <a:lnTo>
                    <a:pt x="13616" y="144"/>
                  </a:lnTo>
                  <a:lnTo>
                    <a:pt x="12807" y="144"/>
                  </a:lnTo>
                  <a:lnTo>
                    <a:pt x="12045" y="96"/>
                  </a:lnTo>
                  <a:lnTo>
                    <a:pt x="10569" y="48"/>
                  </a:lnTo>
                  <a:lnTo>
                    <a:pt x="790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643;p66">
              <a:extLst>
                <a:ext uri="{FF2B5EF4-FFF2-40B4-BE49-F238E27FC236}">
                  <a16:creationId xmlns:a16="http://schemas.microsoft.com/office/drawing/2014/main" id="{3EB868E3-F6D6-41B4-A9FA-66695D94357F}"/>
                </a:ext>
              </a:extLst>
            </p:cNvPr>
            <p:cNvSpPr/>
            <p:nvPr/>
          </p:nvSpPr>
          <p:spPr>
            <a:xfrm flipH="1">
              <a:off x="2300600" y="2597505"/>
              <a:ext cx="250022" cy="889799"/>
            </a:xfrm>
            <a:custGeom>
              <a:avLst/>
              <a:gdLst/>
              <a:ahLst/>
              <a:cxnLst/>
              <a:rect l="l" t="t" r="r" b="b"/>
              <a:pathLst>
                <a:path w="10999" h="39136" extrusionOk="0">
                  <a:moveTo>
                    <a:pt x="1" y="1"/>
                  </a:moveTo>
                  <a:lnTo>
                    <a:pt x="7142" y="39135"/>
                  </a:lnTo>
                  <a:lnTo>
                    <a:pt x="7190" y="37231"/>
                  </a:lnTo>
                  <a:lnTo>
                    <a:pt x="9142" y="18425"/>
                  </a:lnTo>
                  <a:lnTo>
                    <a:pt x="1099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644;p66">
              <a:extLst>
                <a:ext uri="{FF2B5EF4-FFF2-40B4-BE49-F238E27FC236}">
                  <a16:creationId xmlns:a16="http://schemas.microsoft.com/office/drawing/2014/main" id="{0A77A414-F4F0-4B4B-8E14-D01F06F9F353}"/>
                </a:ext>
              </a:extLst>
            </p:cNvPr>
            <p:cNvSpPr/>
            <p:nvPr/>
          </p:nvSpPr>
          <p:spPr>
            <a:xfrm flipH="1">
              <a:off x="1573357" y="3744903"/>
              <a:ext cx="484836" cy="648387"/>
            </a:xfrm>
            <a:custGeom>
              <a:avLst/>
              <a:gdLst/>
              <a:ahLst/>
              <a:cxnLst/>
              <a:rect l="l" t="t" r="r" b="b"/>
              <a:pathLst>
                <a:path w="21329" h="28518" extrusionOk="0">
                  <a:moveTo>
                    <a:pt x="12664" y="0"/>
                  </a:moveTo>
                  <a:lnTo>
                    <a:pt x="476" y="5523"/>
                  </a:lnTo>
                  <a:lnTo>
                    <a:pt x="3999" y="12712"/>
                  </a:lnTo>
                  <a:lnTo>
                    <a:pt x="5475" y="15664"/>
                  </a:lnTo>
                  <a:lnTo>
                    <a:pt x="6570" y="17901"/>
                  </a:lnTo>
                  <a:lnTo>
                    <a:pt x="3571" y="21329"/>
                  </a:lnTo>
                  <a:lnTo>
                    <a:pt x="1428" y="23900"/>
                  </a:lnTo>
                  <a:lnTo>
                    <a:pt x="619" y="24852"/>
                  </a:lnTo>
                  <a:lnTo>
                    <a:pt x="238" y="25471"/>
                  </a:lnTo>
                  <a:lnTo>
                    <a:pt x="95" y="25852"/>
                  </a:lnTo>
                  <a:lnTo>
                    <a:pt x="0" y="26328"/>
                  </a:lnTo>
                  <a:lnTo>
                    <a:pt x="0" y="26852"/>
                  </a:lnTo>
                  <a:lnTo>
                    <a:pt x="48" y="27375"/>
                  </a:lnTo>
                  <a:lnTo>
                    <a:pt x="143" y="27851"/>
                  </a:lnTo>
                  <a:lnTo>
                    <a:pt x="333" y="28232"/>
                  </a:lnTo>
                  <a:lnTo>
                    <a:pt x="429" y="28327"/>
                  </a:lnTo>
                  <a:lnTo>
                    <a:pt x="524" y="28470"/>
                  </a:lnTo>
                  <a:lnTo>
                    <a:pt x="667" y="28518"/>
                  </a:lnTo>
                  <a:lnTo>
                    <a:pt x="809" y="28518"/>
                  </a:lnTo>
                  <a:lnTo>
                    <a:pt x="1143" y="28423"/>
                  </a:lnTo>
                  <a:lnTo>
                    <a:pt x="1904" y="28137"/>
                  </a:lnTo>
                  <a:lnTo>
                    <a:pt x="4237" y="27090"/>
                  </a:lnTo>
                  <a:lnTo>
                    <a:pt x="7475" y="25661"/>
                  </a:lnTo>
                  <a:lnTo>
                    <a:pt x="11141" y="23947"/>
                  </a:lnTo>
                  <a:lnTo>
                    <a:pt x="14807" y="22281"/>
                  </a:lnTo>
                  <a:lnTo>
                    <a:pt x="17996" y="20710"/>
                  </a:lnTo>
                  <a:lnTo>
                    <a:pt x="20282" y="19520"/>
                  </a:lnTo>
                  <a:lnTo>
                    <a:pt x="20996" y="19139"/>
                  </a:lnTo>
                  <a:lnTo>
                    <a:pt x="21186" y="18996"/>
                  </a:lnTo>
                  <a:lnTo>
                    <a:pt x="21281" y="18901"/>
                  </a:lnTo>
                  <a:lnTo>
                    <a:pt x="21329" y="18806"/>
                  </a:lnTo>
                  <a:lnTo>
                    <a:pt x="21329" y="18663"/>
                  </a:lnTo>
                  <a:lnTo>
                    <a:pt x="21234" y="18187"/>
                  </a:lnTo>
                  <a:lnTo>
                    <a:pt x="20996" y="17568"/>
                  </a:lnTo>
                  <a:lnTo>
                    <a:pt x="20710" y="16759"/>
                  </a:lnTo>
                  <a:lnTo>
                    <a:pt x="19948" y="14711"/>
                  </a:lnTo>
                  <a:lnTo>
                    <a:pt x="18949" y="12283"/>
                  </a:lnTo>
                  <a:lnTo>
                    <a:pt x="18472" y="11141"/>
                  </a:lnTo>
                  <a:lnTo>
                    <a:pt x="17949" y="9998"/>
                  </a:lnTo>
                  <a:lnTo>
                    <a:pt x="16568" y="7189"/>
                  </a:lnTo>
                  <a:lnTo>
                    <a:pt x="15092" y="4428"/>
                  </a:lnTo>
                  <a:lnTo>
                    <a:pt x="13854" y="2143"/>
                  </a:lnTo>
                  <a:lnTo>
                    <a:pt x="12664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645;p66">
              <a:extLst>
                <a:ext uri="{FF2B5EF4-FFF2-40B4-BE49-F238E27FC236}">
                  <a16:creationId xmlns:a16="http://schemas.microsoft.com/office/drawing/2014/main" id="{2581E697-AED8-4ED8-BA44-21EAE6F55D94}"/>
                </a:ext>
              </a:extLst>
            </p:cNvPr>
            <p:cNvSpPr/>
            <p:nvPr/>
          </p:nvSpPr>
          <p:spPr>
            <a:xfrm flipH="1">
              <a:off x="1573357" y="3908353"/>
              <a:ext cx="484836" cy="484938"/>
            </a:xfrm>
            <a:custGeom>
              <a:avLst/>
              <a:gdLst/>
              <a:ahLst/>
              <a:cxnLst/>
              <a:rect l="l" t="t" r="r" b="b"/>
              <a:pathLst>
                <a:path w="21329" h="21329" extrusionOk="0">
                  <a:moveTo>
                    <a:pt x="16568" y="0"/>
                  </a:moveTo>
                  <a:lnTo>
                    <a:pt x="10141" y="2857"/>
                  </a:lnTo>
                  <a:lnTo>
                    <a:pt x="3999" y="5523"/>
                  </a:lnTo>
                  <a:lnTo>
                    <a:pt x="5475" y="8475"/>
                  </a:lnTo>
                  <a:lnTo>
                    <a:pt x="6523" y="10712"/>
                  </a:lnTo>
                  <a:lnTo>
                    <a:pt x="3571" y="14140"/>
                  </a:lnTo>
                  <a:lnTo>
                    <a:pt x="1428" y="16711"/>
                  </a:lnTo>
                  <a:lnTo>
                    <a:pt x="619" y="17663"/>
                  </a:lnTo>
                  <a:lnTo>
                    <a:pt x="238" y="18282"/>
                  </a:lnTo>
                  <a:lnTo>
                    <a:pt x="95" y="18663"/>
                  </a:lnTo>
                  <a:lnTo>
                    <a:pt x="0" y="19139"/>
                  </a:lnTo>
                  <a:lnTo>
                    <a:pt x="0" y="19663"/>
                  </a:lnTo>
                  <a:lnTo>
                    <a:pt x="48" y="20186"/>
                  </a:lnTo>
                  <a:lnTo>
                    <a:pt x="143" y="20662"/>
                  </a:lnTo>
                  <a:lnTo>
                    <a:pt x="333" y="21043"/>
                  </a:lnTo>
                  <a:lnTo>
                    <a:pt x="429" y="21138"/>
                  </a:lnTo>
                  <a:lnTo>
                    <a:pt x="524" y="21281"/>
                  </a:lnTo>
                  <a:lnTo>
                    <a:pt x="667" y="21329"/>
                  </a:lnTo>
                  <a:lnTo>
                    <a:pt x="809" y="21329"/>
                  </a:lnTo>
                  <a:lnTo>
                    <a:pt x="1143" y="21234"/>
                  </a:lnTo>
                  <a:lnTo>
                    <a:pt x="1904" y="20948"/>
                  </a:lnTo>
                  <a:lnTo>
                    <a:pt x="4237" y="19901"/>
                  </a:lnTo>
                  <a:lnTo>
                    <a:pt x="7475" y="18472"/>
                  </a:lnTo>
                  <a:lnTo>
                    <a:pt x="11141" y="16758"/>
                  </a:lnTo>
                  <a:lnTo>
                    <a:pt x="14807" y="15092"/>
                  </a:lnTo>
                  <a:lnTo>
                    <a:pt x="17996" y="13521"/>
                  </a:lnTo>
                  <a:lnTo>
                    <a:pt x="20282" y="12331"/>
                  </a:lnTo>
                  <a:lnTo>
                    <a:pt x="20996" y="11950"/>
                  </a:lnTo>
                  <a:lnTo>
                    <a:pt x="21186" y="11807"/>
                  </a:lnTo>
                  <a:lnTo>
                    <a:pt x="21281" y="11712"/>
                  </a:lnTo>
                  <a:lnTo>
                    <a:pt x="21329" y="11617"/>
                  </a:lnTo>
                  <a:lnTo>
                    <a:pt x="21329" y="11474"/>
                  </a:lnTo>
                  <a:lnTo>
                    <a:pt x="21234" y="10998"/>
                  </a:lnTo>
                  <a:lnTo>
                    <a:pt x="20996" y="10379"/>
                  </a:lnTo>
                  <a:lnTo>
                    <a:pt x="20710" y="9570"/>
                  </a:lnTo>
                  <a:lnTo>
                    <a:pt x="19948" y="7522"/>
                  </a:lnTo>
                  <a:lnTo>
                    <a:pt x="18949" y="5094"/>
                  </a:lnTo>
                  <a:lnTo>
                    <a:pt x="18472" y="3952"/>
                  </a:lnTo>
                  <a:lnTo>
                    <a:pt x="17949" y="2809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646;p66">
              <a:extLst>
                <a:ext uri="{FF2B5EF4-FFF2-40B4-BE49-F238E27FC236}">
                  <a16:creationId xmlns:a16="http://schemas.microsoft.com/office/drawing/2014/main" id="{48596DC9-6135-4F21-8D0E-370FBAABFB45}"/>
                </a:ext>
              </a:extLst>
            </p:cNvPr>
            <p:cNvSpPr/>
            <p:nvPr/>
          </p:nvSpPr>
          <p:spPr>
            <a:xfrm flipH="1">
              <a:off x="1572266" y="3971127"/>
              <a:ext cx="487018" cy="423255"/>
            </a:xfrm>
            <a:custGeom>
              <a:avLst/>
              <a:gdLst/>
              <a:ahLst/>
              <a:cxnLst/>
              <a:rect l="l" t="t" r="r" b="b"/>
              <a:pathLst>
                <a:path w="21425" h="18616" extrusionOk="0">
                  <a:moveTo>
                    <a:pt x="18044" y="0"/>
                  </a:moveTo>
                  <a:lnTo>
                    <a:pt x="5476" y="5714"/>
                  </a:lnTo>
                  <a:lnTo>
                    <a:pt x="6571" y="7951"/>
                  </a:lnTo>
                  <a:lnTo>
                    <a:pt x="3571" y="11379"/>
                  </a:lnTo>
                  <a:lnTo>
                    <a:pt x="1429" y="13950"/>
                  </a:lnTo>
                  <a:lnTo>
                    <a:pt x="619" y="14950"/>
                  </a:lnTo>
                  <a:lnTo>
                    <a:pt x="239" y="15569"/>
                  </a:lnTo>
                  <a:lnTo>
                    <a:pt x="96" y="15949"/>
                  </a:lnTo>
                  <a:lnTo>
                    <a:pt x="1" y="16473"/>
                  </a:lnTo>
                  <a:lnTo>
                    <a:pt x="1" y="16949"/>
                  </a:lnTo>
                  <a:lnTo>
                    <a:pt x="48" y="17473"/>
                  </a:lnTo>
                  <a:lnTo>
                    <a:pt x="143" y="17949"/>
                  </a:lnTo>
                  <a:lnTo>
                    <a:pt x="334" y="18330"/>
                  </a:lnTo>
                  <a:lnTo>
                    <a:pt x="429" y="18473"/>
                  </a:lnTo>
                  <a:lnTo>
                    <a:pt x="524" y="18568"/>
                  </a:lnTo>
                  <a:lnTo>
                    <a:pt x="667" y="18615"/>
                  </a:lnTo>
                  <a:lnTo>
                    <a:pt x="810" y="18615"/>
                  </a:lnTo>
                  <a:lnTo>
                    <a:pt x="1143" y="18520"/>
                  </a:lnTo>
                  <a:lnTo>
                    <a:pt x="1905" y="18235"/>
                  </a:lnTo>
                  <a:lnTo>
                    <a:pt x="4285" y="17187"/>
                  </a:lnTo>
                  <a:lnTo>
                    <a:pt x="7523" y="15711"/>
                  </a:lnTo>
                  <a:lnTo>
                    <a:pt x="11189" y="14045"/>
                  </a:lnTo>
                  <a:lnTo>
                    <a:pt x="14855" y="12331"/>
                  </a:lnTo>
                  <a:lnTo>
                    <a:pt x="18092" y="10760"/>
                  </a:lnTo>
                  <a:lnTo>
                    <a:pt x="20425" y="9570"/>
                  </a:lnTo>
                  <a:lnTo>
                    <a:pt x="21091" y="9189"/>
                  </a:lnTo>
                  <a:lnTo>
                    <a:pt x="21329" y="9046"/>
                  </a:lnTo>
                  <a:lnTo>
                    <a:pt x="21425" y="8951"/>
                  </a:lnTo>
                  <a:lnTo>
                    <a:pt x="21425" y="8808"/>
                  </a:lnTo>
                  <a:lnTo>
                    <a:pt x="21425" y="8618"/>
                  </a:lnTo>
                  <a:lnTo>
                    <a:pt x="21234" y="7999"/>
                  </a:lnTo>
                  <a:lnTo>
                    <a:pt x="20949" y="7094"/>
                  </a:lnTo>
                  <a:lnTo>
                    <a:pt x="20520" y="5952"/>
                  </a:lnTo>
                  <a:lnTo>
                    <a:pt x="19425" y="3190"/>
                  </a:lnTo>
                  <a:lnTo>
                    <a:pt x="18044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647;p66">
              <a:extLst>
                <a:ext uri="{FF2B5EF4-FFF2-40B4-BE49-F238E27FC236}">
                  <a16:creationId xmlns:a16="http://schemas.microsoft.com/office/drawing/2014/main" id="{BDD06FA3-38AE-430D-957E-8DDF544F9821}"/>
                </a:ext>
              </a:extLst>
            </p:cNvPr>
            <p:cNvSpPr/>
            <p:nvPr/>
          </p:nvSpPr>
          <p:spPr>
            <a:xfrm flipH="1">
              <a:off x="1598248" y="4173547"/>
              <a:ext cx="445875" cy="201351"/>
            </a:xfrm>
            <a:custGeom>
              <a:avLst/>
              <a:gdLst/>
              <a:ahLst/>
              <a:cxnLst/>
              <a:rect l="l" t="t" r="r" b="b"/>
              <a:pathLst>
                <a:path w="19615" h="8856" extrusionOk="0">
                  <a:moveTo>
                    <a:pt x="19615" y="0"/>
                  </a:moveTo>
                  <a:lnTo>
                    <a:pt x="17949" y="667"/>
                  </a:lnTo>
                  <a:lnTo>
                    <a:pt x="15616" y="1714"/>
                  </a:lnTo>
                  <a:lnTo>
                    <a:pt x="9808" y="4285"/>
                  </a:lnTo>
                  <a:lnTo>
                    <a:pt x="3999" y="6951"/>
                  </a:lnTo>
                  <a:lnTo>
                    <a:pt x="48" y="8808"/>
                  </a:lnTo>
                  <a:lnTo>
                    <a:pt x="0" y="8856"/>
                  </a:lnTo>
                  <a:lnTo>
                    <a:pt x="95" y="8856"/>
                  </a:lnTo>
                  <a:lnTo>
                    <a:pt x="4047" y="7094"/>
                  </a:lnTo>
                  <a:lnTo>
                    <a:pt x="9903" y="4523"/>
                  </a:lnTo>
                  <a:lnTo>
                    <a:pt x="15663" y="1857"/>
                  </a:lnTo>
                  <a:lnTo>
                    <a:pt x="17996" y="762"/>
                  </a:lnTo>
                  <a:lnTo>
                    <a:pt x="196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648;p66">
              <a:extLst>
                <a:ext uri="{FF2B5EF4-FFF2-40B4-BE49-F238E27FC236}">
                  <a16:creationId xmlns:a16="http://schemas.microsoft.com/office/drawing/2014/main" id="{D7DF8348-BB2F-4797-BAB7-2602097BB178}"/>
                </a:ext>
              </a:extLst>
            </p:cNvPr>
            <p:cNvSpPr/>
            <p:nvPr/>
          </p:nvSpPr>
          <p:spPr>
            <a:xfrm flipH="1">
              <a:off x="1831994" y="4116183"/>
              <a:ext cx="96335" cy="27079"/>
            </a:xfrm>
            <a:custGeom>
              <a:avLst/>
              <a:gdLst/>
              <a:ahLst/>
              <a:cxnLst/>
              <a:rect l="l" t="t" r="r" b="b"/>
              <a:pathLst>
                <a:path w="4238" h="1191" extrusionOk="0">
                  <a:moveTo>
                    <a:pt x="3142" y="0"/>
                  </a:moveTo>
                  <a:lnTo>
                    <a:pt x="2619" y="48"/>
                  </a:lnTo>
                  <a:lnTo>
                    <a:pt x="2047" y="143"/>
                  </a:lnTo>
                  <a:lnTo>
                    <a:pt x="1524" y="286"/>
                  </a:lnTo>
                  <a:lnTo>
                    <a:pt x="1000" y="476"/>
                  </a:lnTo>
                  <a:lnTo>
                    <a:pt x="476" y="762"/>
                  </a:lnTo>
                  <a:lnTo>
                    <a:pt x="48" y="1047"/>
                  </a:lnTo>
                  <a:lnTo>
                    <a:pt x="0" y="1143"/>
                  </a:lnTo>
                  <a:lnTo>
                    <a:pt x="48" y="1190"/>
                  </a:lnTo>
                  <a:lnTo>
                    <a:pt x="95" y="1190"/>
                  </a:lnTo>
                  <a:lnTo>
                    <a:pt x="1095" y="905"/>
                  </a:lnTo>
                  <a:lnTo>
                    <a:pt x="2143" y="619"/>
                  </a:lnTo>
                  <a:lnTo>
                    <a:pt x="3142" y="429"/>
                  </a:lnTo>
                  <a:lnTo>
                    <a:pt x="4190" y="286"/>
                  </a:lnTo>
                  <a:lnTo>
                    <a:pt x="4237" y="238"/>
                  </a:lnTo>
                  <a:lnTo>
                    <a:pt x="4237" y="190"/>
                  </a:lnTo>
                  <a:lnTo>
                    <a:pt x="3714" y="48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649;p66">
              <a:extLst>
                <a:ext uri="{FF2B5EF4-FFF2-40B4-BE49-F238E27FC236}">
                  <a16:creationId xmlns:a16="http://schemas.microsoft.com/office/drawing/2014/main" id="{396088BF-C36B-4F1F-A954-FC2E28E26BD6}"/>
                </a:ext>
              </a:extLst>
            </p:cNvPr>
            <p:cNvSpPr/>
            <p:nvPr/>
          </p:nvSpPr>
          <p:spPr>
            <a:xfrm flipH="1">
              <a:off x="1847155" y="4137828"/>
              <a:ext cx="96335" cy="28170"/>
            </a:xfrm>
            <a:custGeom>
              <a:avLst/>
              <a:gdLst/>
              <a:ahLst/>
              <a:cxnLst/>
              <a:rect l="l" t="t" r="r" b="b"/>
              <a:pathLst>
                <a:path w="4238" h="1239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91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650;p66">
              <a:extLst>
                <a:ext uri="{FF2B5EF4-FFF2-40B4-BE49-F238E27FC236}">
                  <a16:creationId xmlns:a16="http://schemas.microsoft.com/office/drawing/2014/main" id="{9048C530-D6B8-42F4-88EE-6E06B3076B80}"/>
                </a:ext>
              </a:extLst>
            </p:cNvPr>
            <p:cNvSpPr/>
            <p:nvPr/>
          </p:nvSpPr>
          <p:spPr>
            <a:xfrm flipH="1">
              <a:off x="1861226" y="4160542"/>
              <a:ext cx="97404" cy="27101"/>
            </a:xfrm>
            <a:custGeom>
              <a:avLst/>
              <a:gdLst/>
              <a:ahLst/>
              <a:cxnLst/>
              <a:rect l="l" t="t" r="r" b="b"/>
              <a:pathLst>
                <a:path w="4285" h="1192" extrusionOk="0">
                  <a:moveTo>
                    <a:pt x="3142" y="1"/>
                  </a:moveTo>
                  <a:lnTo>
                    <a:pt x="2619" y="49"/>
                  </a:lnTo>
                  <a:lnTo>
                    <a:pt x="2047" y="144"/>
                  </a:lnTo>
                  <a:lnTo>
                    <a:pt x="1524" y="287"/>
                  </a:lnTo>
                  <a:lnTo>
                    <a:pt x="1000" y="477"/>
                  </a:lnTo>
                  <a:lnTo>
                    <a:pt x="476" y="763"/>
                  </a:lnTo>
                  <a:lnTo>
                    <a:pt x="48" y="1048"/>
                  </a:lnTo>
                  <a:lnTo>
                    <a:pt x="0" y="1144"/>
                  </a:lnTo>
                  <a:lnTo>
                    <a:pt x="48" y="1191"/>
                  </a:lnTo>
                  <a:lnTo>
                    <a:pt x="95" y="1191"/>
                  </a:lnTo>
                  <a:lnTo>
                    <a:pt x="1143" y="906"/>
                  </a:lnTo>
                  <a:lnTo>
                    <a:pt x="2143" y="620"/>
                  </a:lnTo>
                  <a:lnTo>
                    <a:pt x="3190" y="429"/>
                  </a:lnTo>
                  <a:lnTo>
                    <a:pt x="4190" y="287"/>
                  </a:lnTo>
                  <a:lnTo>
                    <a:pt x="4285" y="239"/>
                  </a:lnTo>
                  <a:lnTo>
                    <a:pt x="4237" y="191"/>
                  </a:lnTo>
                  <a:lnTo>
                    <a:pt x="3714" y="49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651;p66">
              <a:extLst>
                <a:ext uri="{FF2B5EF4-FFF2-40B4-BE49-F238E27FC236}">
                  <a16:creationId xmlns:a16="http://schemas.microsoft.com/office/drawing/2014/main" id="{6002B301-854C-45A3-AD3F-3C7E07CC79AE}"/>
                </a:ext>
              </a:extLst>
            </p:cNvPr>
            <p:cNvSpPr/>
            <p:nvPr/>
          </p:nvSpPr>
          <p:spPr>
            <a:xfrm flipH="1">
              <a:off x="1877456" y="4182209"/>
              <a:ext cx="96335" cy="28147"/>
            </a:xfrm>
            <a:custGeom>
              <a:avLst/>
              <a:gdLst/>
              <a:ahLst/>
              <a:cxnLst/>
              <a:rect l="l" t="t" r="r" b="b"/>
              <a:pathLst>
                <a:path w="4238" h="1238" extrusionOk="0">
                  <a:moveTo>
                    <a:pt x="3143" y="0"/>
                  </a:moveTo>
                  <a:lnTo>
                    <a:pt x="2619" y="48"/>
                  </a:lnTo>
                  <a:lnTo>
                    <a:pt x="2048" y="143"/>
                  </a:lnTo>
                  <a:lnTo>
                    <a:pt x="1524" y="286"/>
                  </a:lnTo>
                  <a:lnTo>
                    <a:pt x="1000" y="524"/>
                  </a:lnTo>
                  <a:lnTo>
                    <a:pt x="477" y="762"/>
                  </a:lnTo>
                  <a:lnTo>
                    <a:pt x="48" y="1048"/>
                  </a:lnTo>
                  <a:lnTo>
                    <a:pt x="1" y="1143"/>
                  </a:lnTo>
                  <a:lnTo>
                    <a:pt x="48" y="1190"/>
                  </a:lnTo>
                  <a:lnTo>
                    <a:pt x="96" y="1238"/>
                  </a:lnTo>
                  <a:lnTo>
                    <a:pt x="1096" y="905"/>
                  </a:lnTo>
                  <a:lnTo>
                    <a:pt x="2143" y="667"/>
                  </a:lnTo>
                  <a:lnTo>
                    <a:pt x="3143" y="429"/>
                  </a:lnTo>
                  <a:lnTo>
                    <a:pt x="4190" y="286"/>
                  </a:lnTo>
                  <a:lnTo>
                    <a:pt x="4238" y="238"/>
                  </a:lnTo>
                  <a:lnTo>
                    <a:pt x="4238" y="191"/>
                  </a:lnTo>
                  <a:lnTo>
                    <a:pt x="3714" y="48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652;p66">
              <a:extLst>
                <a:ext uri="{FF2B5EF4-FFF2-40B4-BE49-F238E27FC236}">
                  <a16:creationId xmlns:a16="http://schemas.microsoft.com/office/drawing/2014/main" id="{A96C5726-A474-4ECD-B1E8-BB897CEB0F2B}"/>
                </a:ext>
              </a:extLst>
            </p:cNvPr>
            <p:cNvSpPr/>
            <p:nvPr/>
          </p:nvSpPr>
          <p:spPr>
            <a:xfrm flipH="1">
              <a:off x="1891527" y="4076123"/>
              <a:ext cx="121226" cy="59546"/>
            </a:xfrm>
            <a:custGeom>
              <a:avLst/>
              <a:gdLst/>
              <a:ahLst/>
              <a:cxnLst/>
              <a:rect l="l" t="t" r="r" b="b"/>
              <a:pathLst>
                <a:path w="5333" h="2619" extrusionOk="0">
                  <a:moveTo>
                    <a:pt x="1572" y="429"/>
                  </a:moveTo>
                  <a:lnTo>
                    <a:pt x="1905" y="477"/>
                  </a:lnTo>
                  <a:lnTo>
                    <a:pt x="2191" y="524"/>
                  </a:lnTo>
                  <a:lnTo>
                    <a:pt x="2667" y="715"/>
                  </a:lnTo>
                  <a:lnTo>
                    <a:pt x="3191" y="953"/>
                  </a:lnTo>
                  <a:lnTo>
                    <a:pt x="3667" y="1238"/>
                  </a:lnTo>
                  <a:lnTo>
                    <a:pt x="4190" y="1524"/>
                  </a:lnTo>
                  <a:lnTo>
                    <a:pt x="5143" y="2095"/>
                  </a:lnTo>
                  <a:lnTo>
                    <a:pt x="4238" y="2143"/>
                  </a:lnTo>
                  <a:lnTo>
                    <a:pt x="3333" y="2191"/>
                  </a:lnTo>
                  <a:lnTo>
                    <a:pt x="2667" y="2238"/>
                  </a:lnTo>
                  <a:lnTo>
                    <a:pt x="1905" y="2191"/>
                  </a:lnTo>
                  <a:lnTo>
                    <a:pt x="1524" y="2143"/>
                  </a:lnTo>
                  <a:lnTo>
                    <a:pt x="1191" y="2000"/>
                  </a:lnTo>
                  <a:lnTo>
                    <a:pt x="858" y="1857"/>
                  </a:lnTo>
                  <a:lnTo>
                    <a:pt x="667" y="1619"/>
                  </a:lnTo>
                  <a:lnTo>
                    <a:pt x="524" y="1381"/>
                  </a:lnTo>
                  <a:lnTo>
                    <a:pt x="477" y="1191"/>
                  </a:lnTo>
                  <a:lnTo>
                    <a:pt x="429" y="1000"/>
                  </a:lnTo>
                  <a:lnTo>
                    <a:pt x="477" y="857"/>
                  </a:lnTo>
                  <a:lnTo>
                    <a:pt x="524" y="762"/>
                  </a:lnTo>
                  <a:lnTo>
                    <a:pt x="620" y="667"/>
                  </a:lnTo>
                  <a:lnTo>
                    <a:pt x="905" y="524"/>
                  </a:lnTo>
                  <a:lnTo>
                    <a:pt x="1239" y="477"/>
                  </a:lnTo>
                  <a:lnTo>
                    <a:pt x="1572" y="429"/>
                  </a:lnTo>
                  <a:close/>
                  <a:moveTo>
                    <a:pt x="1429" y="0"/>
                  </a:moveTo>
                  <a:lnTo>
                    <a:pt x="1143" y="48"/>
                  </a:lnTo>
                  <a:lnTo>
                    <a:pt x="810" y="96"/>
                  </a:lnTo>
                  <a:lnTo>
                    <a:pt x="572" y="239"/>
                  </a:lnTo>
                  <a:lnTo>
                    <a:pt x="334" y="381"/>
                  </a:lnTo>
                  <a:lnTo>
                    <a:pt x="144" y="619"/>
                  </a:lnTo>
                  <a:lnTo>
                    <a:pt x="48" y="953"/>
                  </a:lnTo>
                  <a:lnTo>
                    <a:pt x="1" y="1238"/>
                  </a:lnTo>
                  <a:lnTo>
                    <a:pt x="96" y="1524"/>
                  </a:lnTo>
                  <a:lnTo>
                    <a:pt x="239" y="1762"/>
                  </a:lnTo>
                  <a:lnTo>
                    <a:pt x="429" y="2000"/>
                  </a:lnTo>
                  <a:lnTo>
                    <a:pt x="620" y="2143"/>
                  </a:lnTo>
                  <a:lnTo>
                    <a:pt x="905" y="2286"/>
                  </a:lnTo>
                  <a:lnTo>
                    <a:pt x="1191" y="2429"/>
                  </a:lnTo>
                  <a:lnTo>
                    <a:pt x="1429" y="2476"/>
                  </a:lnTo>
                  <a:lnTo>
                    <a:pt x="1905" y="2571"/>
                  </a:lnTo>
                  <a:lnTo>
                    <a:pt x="2381" y="2619"/>
                  </a:lnTo>
                  <a:lnTo>
                    <a:pt x="3333" y="2619"/>
                  </a:lnTo>
                  <a:lnTo>
                    <a:pt x="5190" y="2429"/>
                  </a:lnTo>
                  <a:lnTo>
                    <a:pt x="5285" y="2429"/>
                  </a:lnTo>
                  <a:lnTo>
                    <a:pt x="5333" y="2333"/>
                  </a:lnTo>
                  <a:lnTo>
                    <a:pt x="5333" y="2286"/>
                  </a:lnTo>
                  <a:lnTo>
                    <a:pt x="5333" y="2191"/>
                  </a:lnTo>
                  <a:lnTo>
                    <a:pt x="5333" y="2143"/>
                  </a:lnTo>
                  <a:lnTo>
                    <a:pt x="5000" y="1762"/>
                  </a:lnTo>
                  <a:lnTo>
                    <a:pt x="4619" y="1476"/>
                  </a:lnTo>
                  <a:lnTo>
                    <a:pt x="4238" y="1191"/>
                  </a:lnTo>
                  <a:lnTo>
                    <a:pt x="3809" y="905"/>
                  </a:lnTo>
                  <a:lnTo>
                    <a:pt x="3381" y="667"/>
                  </a:lnTo>
                  <a:lnTo>
                    <a:pt x="2952" y="429"/>
                  </a:lnTo>
                  <a:lnTo>
                    <a:pt x="2524" y="239"/>
                  </a:lnTo>
                  <a:lnTo>
                    <a:pt x="2048" y="96"/>
                  </a:lnTo>
                  <a:lnTo>
                    <a:pt x="1762" y="4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653;p66">
              <a:extLst>
                <a:ext uri="{FF2B5EF4-FFF2-40B4-BE49-F238E27FC236}">
                  <a16:creationId xmlns:a16="http://schemas.microsoft.com/office/drawing/2014/main" id="{12989BC8-2739-415E-BA9E-2214F258ACBA}"/>
                </a:ext>
              </a:extLst>
            </p:cNvPr>
            <p:cNvSpPr/>
            <p:nvPr/>
          </p:nvSpPr>
          <p:spPr>
            <a:xfrm flipH="1">
              <a:off x="1808194" y="4029582"/>
              <a:ext cx="90925" cy="101767"/>
            </a:xfrm>
            <a:custGeom>
              <a:avLst/>
              <a:gdLst/>
              <a:ahLst/>
              <a:cxnLst/>
              <a:rect l="l" t="t" r="r" b="b"/>
              <a:pathLst>
                <a:path w="4000" h="4476" extrusionOk="0">
                  <a:moveTo>
                    <a:pt x="3095" y="381"/>
                  </a:moveTo>
                  <a:lnTo>
                    <a:pt x="3238" y="429"/>
                  </a:lnTo>
                  <a:lnTo>
                    <a:pt x="3333" y="476"/>
                  </a:lnTo>
                  <a:lnTo>
                    <a:pt x="3476" y="572"/>
                  </a:lnTo>
                  <a:lnTo>
                    <a:pt x="3524" y="714"/>
                  </a:lnTo>
                  <a:lnTo>
                    <a:pt x="3571" y="952"/>
                  </a:lnTo>
                  <a:lnTo>
                    <a:pt x="3619" y="1191"/>
                  </a:lnTo>
                  <a:lnTo>
                    <a:pt x="3524" y="1524"/>
                  </a:lnTo>
                  <a:lnTo>
                    <a:pt x="3381" y="1809"/>
                  </a:lnTo>
                  <a:lnTo>
                    <a:pt x="3143" y="2095"/>
                  </a:lnTo>
                  <a:lnTo>
                    <a:pt x="2905" y="2381"/>
                  </a:lnTo>
                  <a:lnTo>
                    <a:pt x="2286" y="2809"/>
                  </a:lnTo>
                  <a:lnTo>
                    <a:pt x="1715" y="3190"/>
                  </a:lnTo>
                  <a:lnTo>
                    <a:pt x="953" y="3619"/>
                  </a:lnTo>
                  <a:lnTo>
                    <a:pt x="191" y="4095"/>
                  </a:lnTo>
                  <a:lnTo>
                    <a:pt x="667" y="3095"/>
                  </a:lnTo>
                  <a:lnTo>
                    <a:pt x="1143" y="2095"/>
                  </a:lnTo>
                  <a:lnTo>
                    <a:pt x="1429" y="1619"/>
                  </a:lnTo>
                  <a:lnTo>
                    <a:pt x="1762" y="1143"/>
                  </a:lnTo>
                  <a:lnTo>
                    <a:pt x="1905" y="952"/>
                  </a:lnTo>
                  <a:lnTo>
                    <a:pt x="2191" y="762"/>
                  </a:lnTo>
                  <a:lnTo>
                    <a:pt x="2476" y="572"/>
                  </a:lnTo>
                  <a:lnTo>
                    <a:pt x="2810" y="429"/>
                  </a:lnTo>
                  <a:lnTo>
                    <a:pt x="3095" y="381"/>
                  </a:lnTo>
                  <a:close/>
                  <a:moveTo>
                    <a:pt x="2857" y="0"/>
                  </a:moveTo>
                  <a:lnTo>
                    <a:pt x="2572" y="48"/>
                  </a:lnTo>
                  <a:lnTo>
                    <a:pt x="2286" y="143"/>
                  </a:lnTo>
                  <a:lnTo>
                    <a:pt x="2048" y="334"/>
                  </a:lnTo>
                  <a:lnTo>
                    <a:pt x="1810" y="524"/>
                  </a:lnTo>
                  <a:lnTo>
                    <a:pt x="1572" y="714"/>
                  </a:lnTo>
                  <a:lnTo>
                    <a:pt x="1286" y="1143"/>
                  </a:lnTo>
                  <a:lnTo>
                    <a:pt x="1000" y="1524"/>
                  </a:lnTo>
                  <a:lnTo>
                    <a:pt x="762" y="1952"/>
                  </a:lnTo>
                  <a:lnTo>
                    <a:pt x="572" y="2381"/>
                  </a:lnTo>
                  <a:lnTo>
                    <a:pt x="382" y="2857"/>
                  </a:lnTo>
                  <a:lnTo>
                    <a:pt x="239" y="3333"/>
                  </a:lnTo>
                  <a:lnTo>
                    <a:pt x="96" y="3761"/>
                  </a:lnTo>
                  <a:lnTo>
                    <a:pt x="1" y="4285"/>
                  </a:lnTo>
                  <a:lnTo>
                    <a:pt x="48" y="4333"/>
                  </a:lnTo>
                  <a:lnTo>
                    <a:pt x="144" y="4428"/>
                  </a:lnTo>
                  <a:lnTo>
                    <a:pt x="239" y="4476"/>
                  </a:lnTo>
                  <a:lnTo>
                    <a:pt x="286" y="4428"/>
                  </a:lnTo>
                  <a:lnTo>
                    <a:pt x="1953" y="3523"/>
                  </a:lnTo>
                  <a:lnTo>
                    <a:pt x="2762" y="3000"/>
                  </a:lnTo>
                  <a:lnTo>
                    <a:pt x="3095" y="2714"/>
                  </a:lnTo>
                  <a:lnTo>
                    <a:pt x="3429" y="2381"/>
                  </a:lnTo>
                  <a:lnTo>
                    <a:pt x="3619" y="2143"/>
                  </a:lnTo>
                  <a:lnTo>
                    <a:pt x="3762" y="1905"/>
                  </a:lnTo>
                  <a:lnTo>
                    <a:pt x="3905" y="1619"/>
                  </a:lnTo>
                  <a:lnTo>
                    <a:pt x="4000" y="1381"/>
                  </a:lnTo>
                  <a:lnTo>
                    <a:pt x="4000" y="1095"/>
                  </a:lnTo>
                  <a:lnTo>
                    <a:pt x="4000" y="810"/>
                  </a:lnTo>
                  <a:lnTo>
                    <a:pt x="3905" y="524"/>
                  </a:lnTo>
                  <a:lnTo>
                    <a:pt x="3714" y="286"/>
                  </a:lnTo>
                  <a:lnTo>
                    <a:pt x="3429" y="96"/>
                  </a:lnTo>
                  <a:lnTo>
                    <a:pt x="314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654;p66">
              <a:extLst>
                <a:ext uri="{FF2B5EF4-FFF2-40B4-BE49-F238E27FC236}">
                  <a16:creationId xmlns:a16="http://schemas.microsoft.com/office/drawing/2014/main" id="{0195D310-DAB7-4708-9DB4-4F5FC2958614}"/>
                </a:ext>
              </a:extLst>
            </p:cNvPr>
            <p:cNvSpPr/>
            <p:nvPr/>
          </p:nvSpPr>
          <p:spPr>
            <a:xfrm flipH="1">
              <a:off x="1667510" y="2597505"/>
              <a:ext cx="926392" cy="1412615"/>
            </a:xfrm>
            <a:custGeom>
              <a:avLst/>
              <a:gdLst/>
              <a:ahLst/>
              <a:cxnLst/>
              <a:rect l="l" t="t" r="r" b="b"/>
              <a:pathLst>
                <a:path w="40754" h="62131" extrusionOk="0">
                  <a:moveTo>
                    <a:pt x="1" y="1"/>
                  </a:moveTo>
                  <a:lnTo>
                    <a:pt x="239" y="905"/>
                  </a:lnTo>
                  <a:lnTo>
                    <a:pt x="524" y="1858"/>
                  </a:lnTo>
                  <a:lnTo>
                    <a:pt x="1000" y="3000"/>
                  </a:lnTo>
                  <a:lnTo>
                    <a:pt x="1286" y="3667"/>
                  </a:lnTo>
                  <a:lnTo>
                    <a:pt x="1619" y="4286"/>
                  </a:lnTo>
                  <a:lnTo>
                    <a:pt x="2000" y="4952"/>
                  </a:lnTo>
                  <a:lnTo>
                    <a:pt x="2429" y="5619"/>
                  </a:lnTo>
                  <a:lnTo>
                    <a:pt x="2905" y="6285"/>
                  </a:lnTo>
                  <a:lnTo>
                    <a:pt x="3476" y="6904"/>
                  </a:lnTo>
                  <a:lnTo>
                    <a:pt x="4047" y="7475"/>
                  </a:lnTo>
                  <a:lnTo>
                    <a:pt x="4714" y="8047"/>
                  </a:lnTo>
                  <a:lnTo>
                    <a:pt x="8951" y="22091"/>
                  </a:lnTo>
                  <a:lnTo>
                    <a:pt x="12046" y="32375"/>
                  </a:lnTo>
                  <a:lnTo>
                    <a:pt x="13236" y="36279"/>
                  </a:lnTo>
                  <a:lnTo>
                    <a:pt x="13950" y="38469"/>
                  </a:lnTo>
                  <a:lnTo>
                    <a:pt x="14379" y="39611"/>
                  </a:lnTo>
                  <a:lnTo>
                    <a:pt x="14997" y="41040"/>
                  </a:lnTo>
                  <a:lnTo>
                    <a:pt x="15712" y="42658"/>
                  </a:lnTo>
                  <a:lnTo>
                    <a:pt x="16521" y="44420"/>
                  </a:lnTo>
                  <a:lnTo>
                    <a:pt x="18425" y="48324"/>
                  </a:lnTo>
                  <a:lnTo>
                    <a:pt x="20473" y="52323"/>
                  </a:lnTo>
                  <a:lnTo>
                    <a:pt x="22377" y="56084"/>
                  </a:lnTo>
                  <a:lnTo>
                    <a:pt x="24043" y="59226"/>
                  </a:lnTo>
                  <a:lnTo>
                    <a:pt x="25614" y="62130"/>
                  </a:lnTo>
                  <a:lnTo>
                    <a:pt x="40754" y="55656"/>
                  </a:lnTo>
                  <a:lnTo>
                    <a:pt x="34803" y="45277"/>
                  </a:lnTo>
                  <a:lnTo>
                    <a:pt x="30470" y="37802"/>
                  </a:lnTo>
                  <a:lnTo>
                    <a:pt x="28852" y="35089"/>
                  </a:lnTo>
                  <a:lnTo>
                    <a:pt x="28280" y="34184"/>
                  </a:lnTo>
                  <a:lnTo>
                    <a:pt x="27947" y="33708"/>
                  </a:lnTo>
                  <a:lnTo>
                    <a:pt x="27757" y="33279"/>
                  </a:lnTo>
                  <a:lnTo>
                    <a:pt x="27423" y="32422"/>
                  </a:lnTo>
                  <a:lnTo>
                    <a:pt x="26519" y="29614"/>
                  </a:lnTo>
                  <a:lnTo>
                    <a:pt x="25376" y="25900"/>
                  </a:lnTo>
                  <a:lnTo>
                    <a:pt x="24138" y="21663"/>
                  </a:lnTo>
                  <a:lnTo>
                    <a:pt x="22901" y="17426"/>
                  </a:lnTo>
                  <a:lnTo>
                    <a:pt x="21901" y="13760"/>
                  </a:lnTo>
                  <a:lnTo>
                    <a:pt x="21234" y="11094"/>
                  </a:lnTo>
                  <a:lnTo>
                    <a:pt x="21044" y="10284"/>
                  </a:lnTo>
                  <a:lnTo>
                    <a:pt x="20949" y="9951"/>
                  </a:lnTo>
                  <a:lnTo>
                    <a:pt x="21091" y="8713"/>
                  </a:lnTo>
                  <a:lnTo>
                    <a:pt x="21139" y="7571"/>
                  </a:lnTo>
                  <a:lnTo>
                    <a:pt x="21091" y="6523"/>
                  </a:lnTo>
                  <a:lnTo>
                    <a:pt x="20996" y="5523"/>
                  </a:lnTo>
                  <a:lnTo>
                    <a:pt x="20853" y="4619"/>
                  </a:lnTo>
                  <a:lnTo>
                    <a:pt x="20663" y="3810"/>
                  </a:lnTo>
                  <a:lnTo>
                    <a:pt x="20425" y="3095"/>
                  </a:lnTo>
                  <a:lnTo>
                    <a:pt x="20139" y="2429"/>
                  </a:lnTo>
                  <a:lnTo>
                    <a:pt x="19901" y="1858"/>
                  </a:lnTo>
                  <a:lnTo>
                    <a:pt x="19616" y="1334"/>
                  </a:lnTo>
                  <a:lnTo>
                    <a:pt x="19139" y="572"/>
                  </a:lnTo>
                  <a:lnTo>
                    <a:pt x="18806" y="144"/>
                  </a:lnTo>
                  <a:lnTo>
                    <a:pt x="18663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655;p66">
              <a:extLst>
                <a:ext uri="{FF2B5EF4-FFF2-40B4-BE49-F238E27FC236}">
                  <a16:creationId xmlns:a16="http://schemas.microsoft.com/office/drawing/2014/main" id="{3A8E5882-20F8-4041-9826-D153E49E970A}"/>
                </a:ext>
              </a:extLst>
            </p:cNvPr>
            <p:cNvSpPr/>
            <p:nvPr/>
          </p:nvSpPr>
          <p:spPr>
            <a:xfrm flipH="1">
              <a:off x="2193467" y="2640817"/>
              <a:ext cx="123386" cy="95264"/>
            </a:xfrm>
            <a:custGeom>
              <a:avLst/>
              <a:gdLst/>
              <a:ahLst/>
              <a:cxnLst/>
              <a:rect l="l" t="t" r="r" b="b"/>
              <a:pathLst>
                <a:path w="5428" h="4190" extrusionOk="0">
                  <a:moveTo>
                    <a:pt x="1" y="0"/>
                  </a:moveTo>
                  <a:lnTo>
                    <a:pt x="1" y="48"/>
                  </a:lnTo>
                  <a:lnTo>
                    <a:pt x="96" y="524"/>
                  </a:lnTo>
                  <a:lnTo>
                    <a:pt x="239" y="952"/>
                  </a:lnTo>
                  <a:lnTo>
                    <a:pt x="381" y="1381"/>
                  </a:lnTo>
                  <a:lnTo>
                    <a:pt x="619" y="1762"/>
                  </a:lnTo>
                  <a:lnTo>
                    <a:pt x="905" y="2143"/>
                  </a:lnTo>
                  <a:lnTo>
                    <a:pt x="1191" y="2476"/>
                  </a:lnTo>
                  <a:lnTo>
                    <a:pt x="1524" y="2809"/>
                  </a:lnTo>
                  <a:lnTo>
                    <a:pt x="1857" y="3095"/>
                  </a:lnTo>
                  <a:lnTo>
                    <a:pt x="2238" y="3333"/>
                  </a:lnTo>
                  <a:lnTo>
                    <a:pt x="2619" y="3571"/>
                  </a:lnTo>
                  <a:lnTo>
                    <a:pt x="3048" y="3761"/>
                  </a:lnTo>
                  <a:lnTo>
                    <a:pt x="3476" y="3904"/>
                  </a:lnTo>
                  <a:lnTo>
                    <a:pt x="3952" y="3999"/>
                  </a:lnTo>
                  <a:lnTo>
                    <a:pt x="4381" y="4095"/>
                  </a:lnTo>
                  <a:lnTo>
                    <a:pt x="4857" y="4142"/>
                  </a:lnTo>
                  <a:lnTo>
                    <a:pt x="5333" y="4190"/>
                  </a:lnTo>
                  <a:lnTo>
                    <a:pt x="5380" y="4142"/>
                  </a:lnTo>
                  <a:lnTo>
                    <a:pt x="5428" y="4047"/>
                  </a:lnTo>
                  <a:lnTo>
                    <a:pt x="5428" y="3904"/>
                  </a:lnTo>
                  <a:lnTo>
                    <a:pt x="5333" y="3856"/>
                  </a:lnTo>
                  <a:lnTo>
                    <a:pt x="4857" y="3809"/>
                  </a:lnTo>
                  <a:lnTo>
                    <a:pt x="4428" y="3761"/>
                  </a:lnTo>
                  <a:lnTo>
                    <a:pt x="3952" y="3666"/>
                  </a:lnTo>
                  <a:lnTo>
                    <a:pt x="3524" y="3523"/>
                  </a:lnTo>
                  <a:lnTo>
                    <a:pt x="3143" y="3380"/>
                  </a:lnTo>
                  <a:lnTo>
                    <a:pt x="2714" y="3190"/>
                  </a:lnTo>
                  <a:lnTo>
                    <a:pt x="2333" y="2952"/>
                  </a:lnTo>
                  <a:lnTo>
                    <a:pt x="1953" y="2714"/>
                  </a:lnTo>
                  <a:lnTo>
                    <a:pt x="1619" y="2428"/>
                  </a:lnTo>
                  <a:lnTo>
                    <a:pt x="1334" y="2143"/>
                  </a:lnTo>
                  <a:lnTo>
                    <a:pt x="1048" y="1857"/>
                  </a:lnTo>
                  <a:lnTo>
                    <a:pt x="810" y="1524"/>
                  </a:lnTo>
                  <a:lnTo>
                    <a:pt x="572" y="1190"/>
                  </a:lnTo>
                  <a:lnTo>
                    <a:pt x="381" y="810"/>
                  </a:lnTo>
                  <a:lnTo>
                    <a:pt x="239" y="429"/>
                  </a:lnTo>
                  <a:lnTo>
                    <a:pt x="96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656;p66">
              <a:extLst>
                <a:ext uri="{FF2B5EF4-FFF2-40B4-BE49-F238E27FC236}">
                  <a16:creationId xmlns:a16="http://schemas.microsoft.com/office/drawing/2014/main" id="{B8A0CA9E-78E8-4F79-BC72-1BC29C8B8BD6}"/>
                </a:ext>
              </a:extLst>
            </p:cNvPr>
            <p:cNvSpPr/>
            <p:nvPr/>
          </p:nvSpPr>
          <p:spPr>
            <a:xfrm flipH="1">
              <a:off x="2426122" y="2741470"/>
              <a:ext cx="115839" cy="71459"/>
            </a:xfrm>
            <a:custGeom>
              <a:avLst/>
              <a:gdLst/>
              <a:ahLst/>
              <a:cxnLst/>
              <a:rect l="l" t="t" r="r" b="b"/>
              <a:pathLst>
                <a:path w="5096" h="3143" extrusionOk="0">
                  <a:moveTo>
                    <a:pt x="48" y="1"/>
                  </a:moveTo>
                  <a:lnTo>
                    <a:pt x="1" y="48"/>
                  </a:lnTo>
                  <a:lnTo>
                    <a:pt x="48" y="96"/>
                  </a:lnTo>
                  <a:lnTo>
                    <a:pt x="620" y="524"/>
                  </a:lnTo>
                  <a:lnTo>
                    <a:pt x="1191" y="953"/>
                  </a:lnTo>
                  <a:lnTo>
                    <a:pt x="1810" y="1334"/>
                  </a:lnTo>
                  <a:lnTo>
                    <a:pt x="2429" y="1715"/>
                  </a:lnTo>
                  <a:lnTo>
                    <a:pt x="3714" y="2429"/>
                  </a:lnTo>
                  <a:lnTo>
                    <a:pt x="5047" y="3143"/>
                  </a:lnTo>
                  <a:lnTo>
                    <a:pt x="5095" y="3095"/>
                  </a:lnTo>
                  <a:lnTo>
                    <a:pt x="5047" y="3048"/>
                  </a:lnTo>
                  <a:lnTo>
                    <a:pt x="3857" y="2191"/>
                  </a:lnTo>
                  <a:lnTo>
                    <a:pt x="3238" y="1762"/>
                  </a:lnTo>
                  <a:lnTo>
                    <a:pt x="2619" y="1381"/>
                  </a:lnTo>
                  <a:lnTo>
                    <a:pt x="2000" y="1001"/>
                  </a:lnTo>
                  <a:lnTo>
                    <a:pt x="1382" y="620"/>
                  </a:lnTo>
                  <a:lnTo>
                    <a:pt x="715" y="28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657;p66">
              <a:extLst>
                <a:ext uri="{FF2B5EF4-FFF2-40B4-BE49-F238E27FC236}">
                  <a16:creationId xmlns:a16="http://schemas.microsoft.com/office/drawing/2014/main" id="{FDE6EBAE-FD96-40D7-8BF7-F0262449D8C8}"/>
                </a:ext>
              </a:extLst>
            </p:cNvPr>
            <p:cNvSpPr/>
            <p:nvPr/>
          </p:nvSpPr>
          <p:spPr>
            <a:xfrm flipH="1">
              <a:off x="2474835" y="2624584"/>
              <a:ext cx="74695" cy="155878"/>
            </a:xfrm>
            <a:custGeom>
              <a:avLst/>
              <a:gdLst/>
              <a:ahLst/>
              <a:cxnLst/>
              <a:rect l="l" t="t" r="r" b="b"/>
              <a:pathLst>
                <a:path w="3286" h="6856" extrusionOk="0">
                  <a:moveTo>
                    <a:pt x="1" y="0"/>
                  </a:moveTo>
                  <a:lnTo>
                    <a:pt x="286" y="1952"/>
                  </a:lnTo>
                  <a:lnTo>
                    <a:pt x="429" y="2761"/>
                  </a:lnTo>
                  <a:lnTo>
                    <a:pt x="619" y="3571"/>
                  </a:lnTo>
                  <a:lnTo>
                    <a:pt x="762" y="3904"/>
                  </a:lnTo>
                  <a:lnTo>
                    <a:pt x="1000" y="4237"/>
                  </a:lnTo>
                  <a:lnTo>
                    <a:pt x="1238" y="4523"/>
                  </a:lnTo>
                  <a:lnTo>
                    <a:pt x="1524" y="4809"/>
                  </a:lnTo>
                  <a:lnTo>
                    <a:pt x="2191" y="5285"/>
                  </a:lnTo>
                  <a:lnTo>
                    <a:pt x="2524" y="5475"/>
                  </a:lnTo>
                  <a:lnTo>
                    <a:pt x="2857" y="5713"/>
                  </a:lnTo>
                  <a:lnTo>
                    <a:pt x="2905" y="5856"/>
                  </a:lnTo>
                  <a:lnTo>
                    <a:pt x="3048" y="6380"/>
                  </a:lnTo>
                  <a:lnTo>
                    <a:pt x="3095" y="6618"/>
                  </a:lnTo>
                  <a:lnTo>
                    <a:pt x="3190" y="6856"/>
                  </a:lnTo>
                  <a:lnTo>
                    <a:pt x="3286" y="6856"/>
                  </a:lnTo>
                  <a:lnTo>
                    <a:pt x="3286" y="6570"/>
                  </a:lnTo>
                  <a:lnTo>
                    <a:pt x="3238" y="6332"/>
                  </a:lnTo>
                  <a:lnTo>
                    <a:pt x="3190" y="5856"/>
                  </a:lnTo>
                  <a:lnTo>
                    <a:pt x="2905" y="4523"/>
                  </a:lnTo>
                  <a:lnTo>
                    <a:pt x="2571" y="2952"/>
                  </a:lnTo>
                  <a:lnTo>
                    <a:pt x="2191" y="1619"/>
                  </a:lnTo>
                  <a:lnTo>
                    <a:pt x="1762" y="238"/>
                  </a:lnTo>
                  <a:lnTo>
                    <a:pt x="1715" y="190"/>
                  </a:lnTo>
                  <a:lnTo>
                    <a:pt x="1715" y="238"/>
                  </a:lnTo>
                  <a:lnTo>
                    <a:pt x="2000" y="1619"/>
                  </a:lnTo>
                  <a:lnTo>
                    <a:pt x="2286" y="3047"/>
                  </a:lnTo>
                  <a:lnTo>
                    <a:pt x="2619" y="4475"/>
                  </a:lnTo>
                  <a:lnTo>
                    <a:pt x="2762" y="5142"/>
                  </a:lnTo>
                  <a:lnTo>
                    <a:pt x="2810" y="5332"/>
                  </a:lnTo>
                  <a:lnTo>
                    <a:pt x="2381" y="5094"/>
                  </a:lnTo>
                  <a:lnTo>
                    <a:pt x="1715" y="4570"/>
                  </a:lnTo>
                  <a:lnTo>
                    <a:pt x="1429" y="4285"/>
                  </a:lnTo>
                  <a:lnTo>
                    <a:pt x="1238" y="3952"/>
                  </a:lnTo>
                  <a:lnTo>
                    <a:pt x="1048" y="3618"/>
                  </a:lnTo>
                  <a:lnTo>
                    <a:pt x="905" y="3237"/>
                  </a:lnTo>
                  <a:lnTo>
                    <a:pt x="715" y="2476"/>
                  </a:lnTo>
                  <a:lnTo>
                    <a:pt x="477" y="17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658;p66">
              <a:extLst>
                <a:ext uri="{FF2B5EF4-FFF2-40B4-BE49-F238E27FC236}">
                  <a16:creationId xmlns:a16="http://schemas.microsoft.com/office/drawing/2014/main" id="{A7AD08F5-FB89-4A29-8330-5EEE4C28FD86}"/>
                </a:ext>
              </a:extLst>
            </p:cNvPr>
            <p:cNvSpPr/>
            <p:nvPr/>
          </p:nvSpPr>
          <p:spPr>
            <a:xfrm flipH="1">
              <a:off x="1728112" y="3816340"/>
              <a:ext cx="285710" cy="125571"/>
            </a:xfrm>
            <a:custGeom>
              <a:avLst/>
              <a:gdLst/>
              <a:ahLst/>
              <a:cxnLst/>
              <a:rect l="l" t="t" r="r" b="b"/>
              <a:pathLst>
                <a:path w="12569" h="5523" extrusionOk="0">
                  <a:moveTo>
                    <a:pt x="12521" y="0"/>
                  </a:moveTo>
                  <a:lnTo>
                    <a:pt x="12426" y="48"/>
                  </a:lnTo>
                  <a:lnTo>
                    <a:pt x="8998" y="1429"/>
                  </a:lnTo>
                  <a:lnTo>
                    <a:pt x="6523" y="2428"/>
                  </a:lnTo>
                  <a:lnTo>
                    <a:pt x="4761" y="3238"/>
                  </a:lnTo>
                  <a:lnTo>
                    <a:pt x="2238" y="4428"/>
                  </a:lnTo>
                  <a:lnTo>
                    <a:pt x="48" y="5475"/>
                  </a:lnTo>
                  <a:lnTo>
                    <a:pt x="0" y="5523"/>
                  </a:lnTo>
                  <a:lnTo>
                    <a:pt x="48" y="5523"/>
                  </a:lnTo>
                  <a:lnTo>
                    <a:pt x="3333" y="4190"/>
                  </a:lnTo>
                  <a:lnTo>
                    <a:pt x="5808" y="3143"/>
                  </a:lnTo>
                  <a:lnTo>
                    <a:pt x="7665" y="2381"/>
                  </a:lnTo>
                  <a:lnTo>
                    <a:pt x="12474" y="143"/>
                  </a:lnTo>
                  <a:lnTo>
                    <a:pt x="12569" y="96"/>
                  </a:lnTo>
                  <a:lnTo>
                    <a:pt x="12569" y="48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659;p66">
              <a:extLst>
                <a:ext uri="{FF2B5EF4-FFF2-40B4-BE49-F238E27FC236}">
                  <a16:creationId xmlns:a16="http://schemas.microsoft.com/office/drawing/2014/main" id="{513668A8-C661-41FD-A084-0DADE62D5451}"/>
                </a:ext>
              </a:extLst>
            </p:cNvPr>
            <p:cNvSpPr/>
            <p:nvPr/>
          </p:nvSpPr>
          <p:spPr>
            <a:xfrm flipH="1">
              <a:off x="1746501" y="2611579"/>
              <a:ext cx="445897" cy="1203693"/>
            </a:xfrm>
            <a:custGeom>
              <a:avLst/>
              <a:gdLst/>
              <a:ahLst/>
              <a:cxnLst/>
              <a:rect l="l" t="t" r="r" b="b"/>
              <a:pathLst>
                <a:path w="19616" h="52942" extrusionOk="0">
                  <a:moveTo>
                    <a:pt x="1" y="1"/>
                  </a:moveTo>
                  <a:lnTo>
                    <a:pt x="429" y="810"/>
                  </a:lnTo>
                  <a:lnTo>
                    <a:pt x="858" y="1619"/>
                  </a:lnTo>
                  <a:lnTo>
                    <a:pt x="1191" y="2429"/>
                  </a:lnTo>
                  <a:lnTo>
                    <a:pt x="1429" y="3286"/>
                  </a:lnTo>
                  <a:lnTo>
                    <a:pt x="1667" y="4143"/>
                  </a:lnTo>
                  <a:lnTo>
                    <a:pt x="1810" y="5000"/>
                  </a:lnTo>
                  <a:lnTo>
                    <a:pt x="1905" y="5904"/>
                  </a:lnTo>
                  <a:lnTo>
                    <a:pt x="1905" y="6761"/>
                  </a:lnTo>
                  <a:lnTo>
                    <a:pt x="1857" y="7666"/>
                  </a:lnTo>
                  <a:lnTo>
                    <a:pt x="1762" y="8523"/>
                  </a:lnTo>
                  <a:lnTo>
                    <a:pt x="1667" y="8951"/>
                  </a:lnTo>
                  <a:lnTo>
                    <a:pt x="1619" y="9189"/>
                  </a:lnTo>
                  <a:lnTo>
                    <a:pt x="1619" y="9427"/>
                  </a:lnTo>
                  <a:lnTo>
                    <a:pt x="1762" y="10332"/>
                  </a:lnTo>
                  <a:lnTo>
                    <a:pt x="2143" y="12093"/>
                  </a:lnTo>
                  <a:lnTo>
                    <a:pt x="2571" y="13807"/>
                  </a:lnTo>
                  <a:lnTo>
                    <a:pt x="3476" y="17283"/>
                  </a:lnTo>
                  <a:lnTo>
                    <a:pt x="4381" y="20711"/>
                  </a:lnTo>
                  <a:lnTo>
                    <a:pt x="6285" y="27614"/>
                  </a:lnTo>
                  <a:lnTo>
                    <a:pt x="7285" y="31042"/>
                  </a:lnTo>
                  <a:lnTo>
                    <a:pt x="7856" y="32756"/>
                  </a:lnTo>
                  <a:lnTo>
                    <a:pt x="7951" y="33184"/>
                  </a:lnTo>
                  <a:lnTo>
                    <a:pt x="8142" y="33613"/>
                  </a:lnTo>
                  <a:lnTo>
                    <a:pt x="8570" y="34422"/>
                  </a:lnTo>
                  <a:lnTo>
                    <a:pt x="10284" y="37517"/>
                  </a:lnTo>
                  <a:lnTo>
                    <a:pt x="12093" y="40611"/>
                  </a:lnTo>
                  <a:lnTo>
                    <a:pt x="16331" y="47752"/>
                  </a:lnTo>
                  <a:lnTo>
                    <a:pt x="18235" y="50942"/>
                  </a:lnTo>
                  <a:lnTo>
                    <a:pt x="18997" y="52085"/>
                  </a:lnTo>
                  <a:lnTo>
                    <a:pt x="19520" y="52847"/>
                  </a:lnTo>
                  <a:lnTo>
                    <a:pt x="19568" y="52942"/>
                  </a:lnTo>
                  <a:lnTo>
                    <a:pt x="19616" y="52942"/>
                  </a:lnTo>
                  <a:lnTo>
                    <a:pt x="19568" y="52799"/>
                  </a:lnTo>
                  <a:lnTo>
                    <a:pt x="17949" y="49895"/>
                  </a:lnTo>
                  <a:lnTo>
                    <a:pt x="15521" y="45753"/>
                  </a:lnTo>
                  <a:lnTo>
                    <a:pt x="12379" y="40468"/>
                  </a:lnTo>
                  <a:lnTo>
                    <a:pt x="10617" y="37374"/>
                  </a:lnTo>
                  <a:lnTo>
                    <a:pt x="9713" y="35803"/>
                  </a:lnTo>
                  <a:lnTo>
                    <a:pt x="8856" y="34231"/>
                  </a:lnTo>
                  <a:lnTo>
                    <a:pt x="8665" y="33851"/>
                  </a:lnTo>
                  <a:lnTo>
                    <a:pt x="8475" y="33470"/>
                  </a:lnTo>
                  <a:lnTo>
                    <a:pt x="8189" y="32660"/>
                  </a:lnTo>
                  <a:lnTo>
                    <a:pt x="7666" y="30946"/>
                  </a:lnTo>
                  <a:lnTo>
                    <a:pt x="6666" y="27519"/>
                  </a:lnTo>
                  <a:lnTo>
                    <a:pt x="4762" y="20615"/>
                  </a:lnTo>
                  <a:lnTo>
                    <a:pt x="2857" y="13760"/>
                  </a:lnTo>
                  <a:lnTo>
                    <a:pt x="2429" y="11998"/>
                  </a:lnTo>
                  <a:lnTo>
                    <a:pt x="2000" y="10284"/>
                  </a:lnTo>
                  <a:lnTo>
                    <a:pt x="1905" y="9856"/>
                  </a:lnTo>
                  <a:lnTo>
                    <a:pt x="1810" y="9427"/>
                  </a:lnTo>
                  <a:lnTo>
                    <a:pt x="1857" y="9237"/>
                  </a:lnTo>
                  <a:lnTo>
                    <a:pt x="1905" y="8999"/>
                  </a:lnTo>
                  <a:lnTo>
                    <a:pt x="1953" y="8570"/>
                  </a:lnTo>
                  <a:lnTo>
                    <a:pt x="2095" y="7666"/>
                  </a:lnTo>
                  <a:lnTo>
                    <a:pt x="2095" y="6761"/>
                  </a:lnTo>
                  <a:lnTo>
                    <a:pt x="2048" y="5857"/>
                  </a:lnTo>
                  <a:lnTo>
                    <a:pt x="1953" y="5000"/>
                  </a:lnTo>
                  <a:lnTo>
                    <a:pt x="1762" y="4095"/>
                  </a:lnTo>
                  <a:lnTo>
                    <a:pt x="1524" y="3238"/>
                  </a:lnTo>
                  <a:lnTo>
                    <a:pt x="1238" y="2429"/>
                  </a:lnTo>
                  <a:lnTo>
                    <a:pt x="905" y="1572"/>
                  </a:lnTo>
                  <a:lnTo>
                    <a:pt x="477" y="8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660;p66">
              <a:extLst>
                <a:ext uri="{FF2B5EF4-FFF2-40B4-BE49-F238E27FC236}">
                  <a16:creationId xmlns:a16="http://schemas.microsoft.com/office/drawing/2014/main" id="{B47D7A2B-42FF-490B-B5CF-84256286A87E}"/>
                </a:ext>
              </a:extLst>
            </p:cNvPr>
            <p:cNvSpPr/>
            <p:nvPr/>
          </p:nvSpPr>
          <p:spPr>
            <a:xfrm flipH="1">
              <a:off x="2219426" y="1747790"/>
              <a:ext cx="445897" cy="667895"/>
            </a:xfrm>
            <a:custGeom>
              <a:avLst/>
              <a:gdLst/>
              <a:ahLst/>
              <a:cxnLst/>
              <a:rect l="l" t="t" r="r" b="b"/>
              <a:pathLst>
                <a:path w="19616" h="29376" extrusionOk="0">
                  <a:moveTo>
                    <a:pt x="10474" y="1"/>
                  </a:moveTo>
                  <a:lnTo>
                    <a:pt x="9665" y="48"/>
                  </a:lnTo>
                  <a:lnTo>
                    <a:pt x="8856" y="144"/>
                  </a:lnTo>
                  <a:lnTo>
                    <a:pt x="8094" y="287"/>
                  </a:lnTo>
                  <a:lnTo>
                    <a:pt x="7380" y="525"/>
                  </a:lnTo>
                  <a:lnTo>
                    <a:pt x="6713" y="858"/>
                  </a:lnTo>
                  <a:lnTo>
                    <a:pt x="6094" y="1286"/>
                  </a:lnTo>
                  <a:lnTo>
                    <a:pt x="5809" y="1524"/>
                  </a:lnTo>
                  <a:lnTo>
                    <a:pt x="5571" y="1762"/>
                  </a:lnTo>
                  <a:lnTo>
                    <a:pt x="5333" y="2048"/>
                  </a:lnTo>
                  <a:lnTo>
                    <a:pt x="5142" y="2334"/>
                  </a:lnTo>
                  <a:lnTo>
                    <a:pt x="4952" y="2667"/>
                  </a:lnTo>
                  <a:lnTo>
                    <a:pt x="4809" y="3095"/>
                  </a:lnTo>
                  <a:lnTo>
                    <a:pt x="4761" y="3476"/>
                  </a:lnTo>
                  <a:lnTo>
                    <a:pt x="4714" y="3952"/>
                  </a:lnTo>
                  <a:lnTo>
                    <a:pt x="4666" y="4429"/>
                  </a:lnTo>
                  <a:lnTo>
                    <a:pt x="4666" y="4905"/>
                  </a:lnTo>
                  <a:lnTo>
                    <a:pt x="4761" y="5904"/>
                  </a:lnTo>
                  <a:lnTo>
                    <a:pt x="4999" y="7904"/>
                  </a:lnTo>
                  <a:lnTo>
                    <a:pt x="5047" y="8904"/>
                  </a:lnTo>
                  <a:lnTo>
                    <a:pt x="5047" y="9332"/>
                  </a:lnTo>
                  <a:lnTo>
                    <a:pt x="4999" y="9761"/>
                  </a:lnTo>
                  <a:lnTo>
                    <a:pt x="4857" y="10237"/>
                  </a:lnTo>
                  <a:lnTo>
                    <a:pt x="4618" y="10760"/>
                  </a:lnTo>
                  <a:lnTo>
                    <a:pt x="4333" y="11379"/>
                  </a:lnTo>
                  <a:lnTo>
                    <a:pt x="3904" y="12094"/>
                  </a:lnTo>
                  <a:lnTo>
                    <a:pt x="3000" y="13617"/>
                  </a:lnTo>
                  <a:lnTo>
                    <a:pt x="2000" y="15379"/>
                  </a:lnTo>
                  <a:lnTo>
                    <a:pt x="1524" y="16331"/>
                  </a:lnTo>
                  <a:lnTo>
                    <a:pt x="1048" y="17283"/>
                  </a:lnTo>
                  <a:lnTo>
                    <a:pt x="667" y="18283"/>
                  </a:lnTo>
                  <a:lnTo>
                    <a:pt x="334" y="19282"/>
                  </a:lnTo>
                  <a:lnTo>
                    <a:pt x="143" y="20282"/>
                  </a:lnTo>
                  <a:lnTo>
                    <a:pt x="48" y="20758"/>
                  </a:lnTo>
                  <a:lnTo>
                    <a:pt x="0" y="21282"/>
                  </a:lnTo>
                  <a:lnTo>
                    <a:pt x="0" y="21806"/>
                  </a:lnTo>
                  <a:lnTo>
                    <a:pt x="0" y="22282"/>
                  </a:lnTo>
                  <a:lnTo>
                    <a:pt x="48" y="22806"/>
                  </a:lnTo>
                  <a:lnTo>
                    <a:pt x="143" y="23282"/>
                  </a:lnTo>
                  <a:lnTo>
                    <a:pt x="286" y="23901"/>
                  </a:lnTo>
                  <a:lnTo>
                    <a:pt x="524" y="24472"/>
                  </a:lnTo>
                  <a:lnTo>
                    <a:pt x="810" y="24996"/>
                  </a:lnTo>
                  <a:lnTo>
                    <a:pt x="1143" y="25519"/>
                  </a:lnTo>
                  <a:lnTo>
                    <a:pt x="1476" y="25995"/>
                  </a:lnTo>
                  <a:lnTo>
                    <a:pt x="1905" y="26424"/>
                  </a:lnTo>
                  <a:lnTo>
                    <a:pt x="2333" y="26852"/>
                  </a:lnTo>
                  <a:lnTo>
                    <a:pt x="2809" y="27233"/>
                  </a:lnTo>
                  <a:lnTo>
                    <a:pt x="3333" y="27566"/>
                  </a:lnTo>
                  <a:lnTo>
                    <a:pt x="3857" y="27900"/>
                  </a:lnTo>
                  <a:lnTo>
                    <a:pt x="4428" y="28185"/>
                  </a:lnTo>
                  <a:lnTo>
                    <a:pt x="4999" y="28471"/>
                  </a:lnTo>
                  <a:lnTo>
                    <a:pt x="5618" y="28661"/>
                  </a:lnTo>
                  <a:lnTo>
                    <a:pt x="6285" y="28852"/>
                  </a:lnTo>
                  <a:lnTo>
                    <a:pt x="6904" y="29042"/>
                  </a:lnTo>
                  <a:lnTo>
                    <a:pt x="7570" y="29137"/>
                  </a:lnTo>
                  <a:lnTo>
                    <a:pt x="8237" y="29233"/>
                  </a:lnTo>
                  <a:lnTo>
                    <a:pt x="8903" y="29328"/>
                  </a:lnTo>
                  <a:lnTo>
                    <a:pt x="9570" y="29376"/>
                  </a:lnTo>
                  <a:lnTo>
                    <a:pt x="10236" y="29376"/>
                  </a:lnTo>
                  <a:lnTo>
                    <a:pt x="10903" y="29328"/>
                  </a:lnTo>
                  <a:lnTo>
                    <a:pt x="11569" y="29280"/>
                  </a:lnTo>
                  <a:lnTo>
                    <a:pt x="12236" y="29185"/>
                  </a:lnTo>
                  <a:lnTo>
                    <a:pt x="12902" y="29042"/>
                  </a:lnTo>
                  <a:lnTo>
                    <a:pt x="13521" y="28899"/>
                  </a:lnTo>
                  <a:lnTo>
                    <a:pt x="14140" y="28709"/>
                  </a:lnTo>
                  <a:lnTo>
                    <a:pt x="14759" y="28519"/>
                  </a:lnTo>
                  <a:lnTo>
                    <a:pt x="15331" y="28233"/>
                  </a:lnTo>
                  <a:lnTo>
                    <a:pt x="15854" y="27995"/>
                  </a:lnTo>
                  <a:lnTo>
                    <a:pt x="16378" y="27662"/>
                  </a:lnTo>
                  <a:lnTo>
                    <a:pt x="16854" y="27328"/>
                  </a:lnTo>
                  <a:lnTo>
                    <a:pt x="17330" y="26947"/>
                  </a:lnTo>
                  <a:lnTo>
                    <a:pt x="17759" y="26519"/>
                  </a:lnTo>
                  <a:lnTo>
                    <a:pt x="18139" y="26043"/>
                  </a:lnTo>
                  <a:lnTo>
                    <a:pt x="18520" y="25614"/>
                  </a:lnTo>
                  <a:lnTo>
                    <a:pt x="18806" y="25138"/>
                  </a:lnTo>
                  <a:lnTo>
                    <a:pt x="19044" y="24662"/>
                  </a:lnTo>
                  <a:lnTo>
                    <a:pt x="19234" y="24186"/>
                  </a:lnTo>
                  <a:lnTo>
                    <a:pt x="19377" y="23662"/>
                  </a:lnTo>
                  <a:lnTo>
                    <a:pt x="19520" y="23186"/>
                  </a:lnTo>
                  <a:lnTo>
                    <a:pt x="19568" y="22663"/>
                  </a:lnTo>
                  <a:lnTo>
                    <a:pt x="19615" y="22187"/>
                  </a:lnTo>
                  <a:lnTo>
                    <a:pt x="19615" y="21663"/>
                  </a:lnTo>
                  <a:lnTo>
                    <a:pt x="19615" y="21139"/>
                  </a:lnTo>
                  <a:lnTo>
                    <a:pt x="19473" y="20139"/>
                  </a:lnTo>
                  <a:lnTo>
                    <a:pt x="19282" y="19140"/>
                  </a:lnTo>
                  <a:lnTo>
                    <a:pt x="18996" y="18140"/>
                  </a:lnTo>
                  <a:lnTo>
                    <a:pt x="18663" y="17188"/>
                  </a:lnTo>
                  <a:lnTo>
                    <a:pt x="17997" y="15426"/>
                  </a:lnTo>
                  <a:lnTo>
                    <a:pt x="17378" y="13807"/>
                  </a:lnTo>
                  <a:lnTo>
                    <a:pt x="17140" y="13141"/>
                  </a:lnTo>
                  <a:lnTo>
                    <a:pt x="16997" y="12522"/>
                  </a:lnTo>
                  <a:lnTo>
                    <a:pt x="16806" y="11379"/>
                  </a:lnTo>
                  <a:lnTo>
                    <a:pt x="16711" y="10284"/>
                  </a:lnTo>
                  <a:lnTo>
                    <a:pt x="16616" y="8094"/>
                  </a:lnTo>
                  <a:lnTo>
                    <a:pt x="16568" y="7047"/>
                  </a:lnTo>
                  <a:lnTo>
                    <a:pt x="16473" y="6000"/>
                  </a:lnTo>
                  <a:lnTo>
                    <a:pt x="16378" y="5000"/>
                  </a:lnTo>
                  <a:lnTo>
                    <a:pt x="16140" y="3952"/>
                  </a:lnTo>
                  <a:lnTo>
                    <a:pt x="15997" y="3381"/>
                  </a:lnTo>
                  <a:lnTo>
                    <a:pt x="15759" y="2857"/>
                  </a:lnTo>
                  <a:lnTo>
                    <a:pt x="15521" y="2381"/>
                  </a:lnTo>
                  <a:lnTo>
                    <a:pt x="15235" y="1953"/>
                  </a:lnTo>
                  <a:lnTo>
                    <a:pt x="14902" y="1572"/>
                  </a:lnTo>
                  <a:lnTo>
                    <a:pt x="14569" y="1286"/>
                  </a:lnTo>
                  <a:lnTo>
                    <a:pt x="14188" y="1001"/>
                  </a:lnTo>
                  <a:lnTo>
                    <a:pt x="13807" y="763"/>
                  </a:lnTo>
                  <a:lnTo>
                    <a:pt x="13426" y="572"/>
                  </a:lnTo>
                  <a:lnTo>
                    <a:pt x="12998" y="429"/>
                  </a:lnTo>
                  <a:lnTo>
                    <a:pt x="12569" y="287"/>
                  </a:lnTo>
                  <a:lnTo>
                    <a:pt x="12141" y="191"/>
                  </a:lnTo>
                  <a:lnTo>
                    <a:pt x="11284" y="48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661;p66">
              <a:extLst>
                <a:ext uri="{FF2B5EF4-FFF2-40B4-BE49-F238E27FC236}">
                  <a16:creationId xmlns:a16="http://schemas.microsoft.com/office/drawing/2014/main" id="{762B7D6C-E30A-4D9D-9519-EDD5547DB2D5}"/>
                </a:ext>
              </a:extLst>
            </p:cNvPr>
            <p:cNvSpPr/>
            <p:nvPr/>
          </p:nvSpPr>
          <p:spPr>
            <a:xfrm flipH="1">
              <a:off x="2553827" y="1872270"/>
              <a:ext cx="116907" cy="399450"/>
            </a:xfrm>
            <a:custGeom>
              <a:avLst/>
              <a:gdLst/>
              <a:ahLst/>
              <a:cxnLst/>
              <a:rect l="l" t="t" r="r" b="b"/>
              <a:pathLst>
                <a:path w="5143" h="17569" extrusionOk="0">
                  <a:moveTo>
                    <a:pt x="4952" y="1"/>
                  </a:moveTo>
                  <a:lnTo>
                    <a:pt x="4952" y="1144"/>
                  </a:lnTo>
                  <a:lnTo>
                    <a:pt x="4904" y="2286"/>
                  </a:lnTo>
                  <a:lnTo>
                    <a:pt x="4856" y="2857"/>
                  </a:lnTo>
                  <a:lnTo>
                    <a:pt x="4761" y="3429"/>
                  </a:lnTo>
                  <a:lnTo>
                    <a:pt x="4666" y="4000"/>
                  </a:lnTo>
                  <a:lnTo>
                    <a:pt x="4476" y="4571"/>
                  </a:lnTo>
                  <a:lnTo>
                    <a:pt x="4285" y="5095"/>
                  </a:lnTo>
                  <a:lnTo>
                    <a:pt x="4000" y="5619"/>
                  </a:lnTo>
                  <a:lnTo>
                    <a:pt x="3714" y="6095"/>
                  </a:lnTo>
                  <a:lnTo>
                    <a:pt x="3333" y="6571"/>
                  </a:lnTo>
                  <a:lnTo>
                    <a:pt x="2666" y="7571"/>
                  </a:lnTo>
                  <a:lnTo>
                    <a:pt x="2048" y="8570"/>
                  </a:lnTo>
                  <a:lnTo>
                    <a:pt x="1429" y="9618"/>
                  </a:lnTo>
                  <a:lnTo>
                    <a:pt x="953" y="10665"/>
                  </a:lnTo>
                  <a:lnTo>
                    <a:pt x="524" y="11808"/>
                  </a:lnTo>
                  <a:lnTo>
                    <a:pt x="238" y="12951"/>
                  </a:lnTo>
                  <a:lnTo>
                    <a:pt x="143" y="13522"/>
                  </a:lnTo>
                  <a:lnTo>
                    <a:pt x="48" y="14093"/>
                  </a:lnTo>
                  <a:lnTo>
                    <a:pt x="0" y="14712"/>
                  </a:lnTo>
                  <a:lnTo>
                    <a:pt x="0" y="15283"/>
                  </a:lnTo>
                  <a:lnTo>
                    <a:pt x="48" y="15855"/>
                  </a:lnTo>
                  <a:lnTo>
                    <a:pt x="96" y="16426"/>
                  </a:lnTo>
                  <a:lnTo>
                    <a:pt x="191" y="16997"/>
                  </a:lnTo>
                  <a:lnTo>
                    <a:pt x="334" y="17569"/>
                  </a:lnTo>
                  <a:lnTo>
                    <a:pt x="238" y="16426"/>
                  </a:lnTo>
                  <a:lnTo>
                    <a:pt x="238" y="15283"/>
                  </a:lnTo>
                  <a:lnTo>
                    <a:pt x="334" y="14141"/>
                  </a:lnTo>
                  <a:lnTo>
                    <a:pt x="572" y="13046"/>
                  </a:lnTo>
                  <a:lnTo>
                    <a:pt x="905" y="11903"/>
                  </a:lnTo>
                  <a:lnTo>
                    <a:pt x="1333" y="10856"/>
                  </a:lnTo>
                  <a:lnTo>
                    <a:pt x="1857" y="9808"/>
                  </a:lnTo>
                  <a:lnTo>
                    <a:pt x="2428" y="8809"/>
                  </a:lnTo>
                  <a:lnTo>
                    <a:pt x="3047" y="7809"/>
                  </a:lnTo>
                  <a:lnTo>
                    <a:pt x="3714" y="6809"/>
                  </a:lnTo>
                  <a:lnTo>
                    <a:pt x="4333" y="5762"/>
                  </a:lnTo>
                  <a:lnTo>
                    <a:pt x="4618" y="5238"/>
                  </a:lnTo>
                  <a:lnTo>
                    <a:pt x="4809" y="4667"/>
                  </a:lnTo>
                  <a:lnTo>
                    <a:pt x="4952" y="4095"/>
                  </a:lnTo>
                  <a:lnTo>
                    <a:pt x="5047" y="3524"/>
                  </a:lnTo>
                  <a:lnTo>
                    <a:pt x="5095" y="2905"/>
                  </a:lnTo>
                  <a:lnTo>
                    <a:pt x="5142" y="2334"/>
                  </a:lnTo>
                  <a:lnTo>
                    <a:pt x="5142" y="1762"/>
                  </a:lnTo>
                  <a:lnTo>
                    <a:pt x="5095" y="1191"/>
                  </a:lnTo>
                  <a:lnTo>
                    <a:pt x="5047" y="572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662;p66">
              <a:extLst>
                <a:ext uri="{FF2B5EF4-FFF2-40B4-BE49-F238E27FC236}">
                  <a16:creationId xmlns:a16="http://schemas.microsoft.com/office/drawing/2014/main" id="{A0642757-DDCC-4A4D-BA07-ADB4FB45E772}"/>
                </a:ext>
              </a:extLst>
            </p:cNvPr>
            <p:cNvSpPr/>
            <p:nvPr/>
          </p:nvSpPr>
          <p:spPr>
            <a:xfrm flipH="1">
              <a:off x="2205355" y="1890686"/>
              <a:ext cx="86606" cy="412432"/>
            </a:xfrm>
            <a:custGeom>
              <a:avLst/>
              <a:gdLst/>
              <a:ahLst/>
              <a:cxnLst/>
              <a:rect l="l" t="t" r="r" b="b"/>
              <a:pathLst>
                <a:path w="3810" h="18140" extrusionOk="0">
                  <a:moveTo>
                    <a:pt x="1" y="0"/>
                  </a:moveTo>
                  <a:lnTo>
                    <a:pt x="48" y="1190"/>
                  </a:lnTo>
                  <a:lnTo>
                    <a:pt x="96" y="2333"/>
                  </a:lnTo>
                  <a:lnTo>
                    <a:pt x="239" y="3523"/>
                  </a:lnTo>
                  <a:lnTo>
                    <a:pt x="381" y="4714"/>
                  </a:lnTo>
                  <a:lnTo>
                    <a:pt x="619" y="5856"/>
                  </a:lnTo>
                  <a:lnTo>
                    <a:pt x="905" y="6999"/>
                  </a:lnTo>
                  <a:lnTo>
                    <a:pt x="1334" y="8141"/>
                  </a:lnTo>
                  <a:lnTo>
                    <a:pt x="1857" y="9236"/>
                  </a:lnTo>
                  <a:lnTo>
                    <a:pt x="2333" y="10284"/>
                  </a:lnTo>
                  <a:lnTo>
                    <a:pt x="2762" y="11379"/>
                  </a:lnTo>
                  <a:lnTo>
                    <a:pt x="3095" y="12474"/>
                  </a:lnTo>
                  <a:lnTo>
                    <a:pt x="3381" y="13616"/>
                  </a:lnTo>
                  <a:lnTo>
                    <a:pt x="3476" y="14188"/>
                  </a:lnTo>
                  <a:lnTo>
                    <a:pt x="3524" y="14759"/>
                  </a:lnTo>
                  <a:lnTo>
                    <a:pt x="3524" y="15330"/>
                  </a:lnTo>
                  <a:lnTo>
                    <a:pt x="3476" y="15949"/>
                  </a:lnTo>
                  <a:lnTo>
                    <a:pt x="3381" y="16521"/>
                  </a:lnTo>
                  <a:lnTo>
                    <a:pt x="3190" y="17092"/>
                  </a:lnTo>
                  <a:lnTo>
                    <a:pt x="3000" y="17616"/>
                  </a:lnTo>
                  <a:lnTo>
                    <a:pt x="2714" y="18139"/>
                  </a:lnTo>
                  <a:lnTo>
                    <a:pt x="3048" y="17663"/>
                  </a:lnTo>
                  <a:lnTo>
                    <a:pt x="3333" y="17092"/>
                  </a:lnTo>
                  <a:lnTo>
                    <a:pt x="3524" y="16521"/>
                  </a:lnTo>
                  <a:lnTo>
                    <a:pt x="3714" y="15949"/>
                  </a:lnTo>
                  <a:lnTo>
                    <a:pt x="3762" y="15378"/>
                  </a:lnTo>
                  <a:lnTo>
                    <a:pt x="3809" y="14759"/>
                  </a:lnTo>
                  <a:lnTo>
                    <a:pt x="3809" y="14188"/>
                  </a:lnTo>
                  <a:lnTo>
                    <a:pt x="3762" y="13569"/>
                  </a:lnTo>
                  <a:lnTo>
                    <a:pt x="3524" y="12379"/>
                  </a:lnTo>
                  <a:lnTo>
                    <a:pt x="3190" y="11236"/>
                  </a:lnTo>
                  <a:lnTo>
                    <a:pt x="2762" y="10141"/>
                  </a:lnTo>
                  <a:lnTo>
                    <a:pt x="2286" y="9046"/>
                  </a:lnTo>
                  <a:lnTo>
                    <a:pt x="1762" y="7951"/>
                  </a:lnTo>
                  <a:lnTo>
                    <a:pt x="1524" y="7427"/>
                  </a:lnTo>
                  <a:lnTo>
                    <a:pt x="1334" y="6904"/>
                  </a:lnTo>
                  <a:lnTo>
                    <a:pt x="1000" y="5761"/>
                  </a:lnTo>
                  <a:lnTo>
                    <a:pt x="715" y="4666"/>
                  </a:lnTo>
                  <a:lnTo>
                    <a:pt x="477" y="3476"/>
                  </a:lnTo>
                  <a:lnTo>
                    <a:pt x="334" y="23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663;p66">
              <a:extLst>
                <a:ext uri="{FF2B5EF4-FFF2-40B4-BE49-F238E27FC236}">
                  <a16:creationId xmlns:a16="http://schemas.microsoft.com/office/drawing/2014/main" id="{664E4789-A311-48BE-81ED-AC6287D4942C}"/>
                </a:ext>
              </a:extLst>
            </p:cNvPr>
            <p:cNvSpPr/>
            <p:nvPr/>
          </p:nvSpPr>
          <p:spPr>
            <a:xfrm flipH="1">
              <a:off x="2436965" y="1790011"/>
              <a:ext cx="554098" cy="587796"/>
            </a:xfrm>
            <a:custGeom>
              <a:avLst/>
              <a:gdLst/>
              <a:ahLst/>
              <a:cxnLst/>
              <a:rect l="l" t="t" r="r" b="b"/>
              <a:pathLst>
                <a:path w="24376" h="25853" extrusionOk="0">
                  <a:moveTo>
                    <a:pt x="571" y="1"/>
                  </a:moveTo>
                  <a:lnTo>
                    <a:pt x="0" y="16188"/>
                  </a:lnTo>
                  <a:lnTo>
                    <a:pt x="333" y="17235"/>
                  </a:lnTo>
                  <a:lnTo>
                    <a:pt x="762" y="18616"/>
                  </a:lnTo>
                  <a:lnTo>
                    <a:pt x="1333" y="20139"/>
                  </a:lnTo>
                  <a:lnTo>
                    <a:pt x="1666" y="20901"/>
                  </a:lnTo>
                  <a:lnTo>
                    <a:pt x="2000" y="21710"/>
                  </a:lnTo>
                  <a:lnTo>
                    <a:pt x="2428" y="22472"/>
                  </a:lnTo>
                  <a:lnTo>
                    <a:pt x="2809" y="23186"/>
                  </a:lnTo>
                  <a:lnTo>
                    <a:pt x="3285" y="23853"/>
                  </a:lnTo>
                  <a:lnTo>
                    <a:pt x="3761" y="24424"/>
                  </a:lnTo>
                  <a:lnTo>
                    <a:pt x="4237" y="24948"/>
                  </a:lnTo>
                  <a:lnTo>
                    <a:pt x="4809" y="25329"/>
                  </a:lnTo>
                  <a:lnTo>
                    <a:pt x="5094" y="25519"/>
                  </a:lnTo>
                  <a:lnTo>
                    <a:pt x="5380" y="25614"/>
                  </a:lnTo>
                  <a:lnTo>
                    <a:pt x="5666" y="25709"/>
                  </a:lnTo>
                  <a:lnTo>
                    <a:pt x="5951" y="25805"/>
                  </a:lnTo>
                  <a:lnTo>
                    <a:pt x="6523" y="25852"/>
                  </a:lnTo>
                  <a:lnTo>
                    <a:pt x="7141" y="25852"/>
                  </a:lnTo>
                  <a:lnTo>
                    <a:pt x="7713" y="25805"/>
                  </a:lnTo>
                  <a:lnTo>
                    <a:pt x="8379" y="25709"/>
                  </a:lnTo>
                  <a:lnTo>
                    <a:pt x="8998" y="25567"/>
                  </a:lnTo>
                  <a:lnTo>
                    <a:pt x="9665" y="25424"/>
                  </a:lnTo>
                  <a:lnTo>
                    <a:pt x="10331" y="25186"/>
                  </a:lnTo>
                  <a:lnTo>
                    <a:pt x="10998" y="24948"/>
                  </a:lnTo>
                  <a:lnTo>
                    <a:pt x="12378" y="24376"/>
                  </a:lnTo>
                  <a:lnTo>
                    <a:pt x="13759" y="23710"/>
                  </a:lnTo>
                  <a:lnTo>
                    <a:pt x="15092" y="22948"/>
                  </a:lnTo>
                  <a:lnTo>
                    <a:pt x="16425" y="22139"/>
                  </a:lnTo>
                  <a:lnTo>
                    <a:pt x="17711" y="21282"/>
                  </a:lnTo>
                  <a:lnTo>
                    <a:pt x="18901" y="20425"/>
                  </a:lnTo>
                  <a:lnTo>
                    <a:pt x="20043" y="19568"/>
                  </a:lnTo>
                  <a:lnTo>
                    <a:pt x="21043" y="18759"/>
                  </a:lnTo>
                  <a:lnTo>
                    <a:pt x="21948" y="17949"/>
                  </a:lnTo>
                  <a:lnTo>
                    <a:pt x="22662" y="17235"/>
                  </a:lnTo>
                  <a:lnTo>
                    <a:pt x="23233" y="16664"/>
                  </a:lnTo>
                  <a:lnTo>
                    <a:pt x="23662" y="16140"/>
                  </a:lnTo>
                  <a:lnTo>
                    <a:pt x="23852" y="15854"/>
                  </a:lnTo>
                  <a:lnTo>
                    <a:pt x="24043" y="15521"/>
                  </a:lnTo>
                  <a:lnTo>
                    <a:pt x="24185" y="15188"/>
                  </a:lnTo>
                  <a:lnTo>
                    <a:pt x="24281" y="14902"/>
                  </a:lnTo>
                  <a:lnTo>
                    <a:pt x="24376" y="14617"/>
                  </a:lnTo>
                  <a:lnTo>
                    <a:pt x="24376" y="14378"/>
                  </a:lnTo>
                  <a:lnTo>
                    <a:pt x="24328" y="14093"/>
                  </a:lnTo>
                  <a:lnTo>
                    <a:pt x="24281" y="13902"/>
                  </a:lnTo>
                  <a:lnTo>
                    <a:pt x="24138" y="13712"/>
                  </a:lnTo>
                  <a:lnTo>
                    <a:pt x="23947" y="13522"/>
                  </a:lnTo>
                  <a:lnTo>
                    <a:pt x="23709" y="13379"/>
                  </a:lnTo>
                  <a:lnTo>
                    <a:pt x="23424" y="13283"/>
                  </a:lnTo>
                  <a:lnTo>
                    <a:pt x="23090" y="13236"/>
                  </a:lnTo>
                  <a:lnTo>
                    <a:pt x="22281" y="13236"/>
                  </a:lnTo>
                  <a:lnTo>
                    <a:pt x="21757" y="13331"/>
                  </a:lnTo>
                  <a:lnTo>
                    <a:pt x="19710" y="13760"/>
                  </a:lnTo>
                  <a:lnTo>
                    <a:pt x="17853" y="14236"/>
                  </a:lnTo>
                  <a:lnTo>
                    <a:pt x="16092" y="14759"/>
                  </a:lnTo>
                  <a:lnTo>
                    <a:pt x="14521" y="15235"/>
                  </a:lnTo>
                  <a:lnTo>
                    <a:pt x="13045" y="15664"/>
                  </a:lnTo>
                  <a:lnTo>
                    <a:pt x="11712" y="15997"/>
                  </a:lnTo>
                  <a:lnTo>
                    <a:pt x="10522" y="16235"/>
                  </a:lnTo>
                  <a:lnTo>
                    <a:pt x="9950" y="16283"/>
                  </a:lnTo>
                  <a:lnTo>
                    <a:pt x="9427" y="16330"/>
                  </a:lnTo>
                  <a:lnTo>
                    <a:pt x="9331" y="16283"/>
                  </a:lnTo>
                  <a:lnTo>
                    <a:pt x="9236" y="16140"/>
                  </a:lnTo>
                  <a:lnTo>
                    <a:pt x="8903" y="15712"/>
                  </a:lnTo>
                  <a:lnTo>
                    <a:pt x="8522" y="15045"/>
                  </a:lnTo>
                  <a:lnTo>
                    <a:pt x="7998" y="14140"/>
                  </a:lnTo>
                  <a:lnTo>
                    <a:pt x="6903" y="11855"/>
                  </a:lnTo>
                  <a:lnTo>
                    <a:pt x="5570" y="9189"/>
                  </a:lnTo>
                  <a:lnTo>
                    <a:pt x="4237" y="6333"/>
                  </a:lnTo>
                  <a:lnTo>
                    <a:pt x="2857" y="3714"/>
                  </a:lnTo>
                  <a:lnTo>
                    <a:pt x="2238" y="2524"/>
                  </a:lnTo>
                  <a:lnTo>
                    <a:pt x="1619" y="1476"/>
                  </a:lnTo>
                  <a:lnTo>
                    <a:pt x="1047" y="620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664;p66">
              <a:extLst>
                <a:ext uri="{FF2B5EF4-FFF2-40B4-BE49-F238E27FC236}">
                  <a16:creationId xmlns:a16="http://schemas.microsoft.com/office/drawing/2014/main" id="{47891C86-44DC-4DB8-BE75-041259C106CE}"/>
                </a:ext>
              </a:extLst>
            </p:cNvPr>
            <p:cNvSpPr/>
            <p:nvPr/>
          </p:nvSpPr>
          <p:spPr>
            <a:xfrm flipH="1">
              <a:off x="2422894" y="2084443"/>
              <a:ext cx="310601" cy="264125"/>
            </a:xfrm>
            <a:custGeom>
              <a:avLst/>
              <a:gdLst/>
              <a:ahLst/>
              <a:cxnLst/>
              <a:rect l="l" t="t" r="r" b="b"/>
              <a:pathLst>
                <a:path w="13664" h="11617" extrusionOk="0">
                  <a:moveTo>
                    <a:pt x="11521" y="0"/>
                  </a:moveTo>
                  <a:lnTo>
                    <a:pt x="10807" y="48"/>
                  </a:lnTo>
                  <a:lnTo>
                    <a:pt x="10093" y="191"/>
                  </a:lnTo>
                  <a:lnTo>
                    <a:pt x="8522" y="524"/>
                  </a:lnTo>
                  <a:lnTo>
                    <a:pt x="6856" y="905"/>
                  </a:lnTo>
                  <a:lnTo>
                    <a:pt x="3571" y="1809"/>
                  </a:lnTo>
                  <a:lnTo>
                    <a:pt x="1047" y="2524"/>
                  </a:lnTo>
                  <a:lnTo>
                    <a:pt x="0" y="2809"/>
                  </a:lnTo>
                  <a:lnTo>
                    <a:pt x="2952" y="9570"/>
                  </a:lnTo>
                  <a:lnTo>
                    <a:pt x="3856" y="11617"/>
                  </a:lnTo>
                  <a:lnTo>
                    <a:pt x="4904" y="10807"/>
                  </a:lnTo>
                  <a:lnTo>
                    <a:pt x="6046" y="9950"/>
                  </a:lnTo>
                  <a:lnTo>
                    <a:pt x="7427" y="8855"/>
                  </a:lnTo>
                  <a:lnTo>
                    <a:pt x="8903" y="7665"/>
                  </a:lnTo>
                  <a:lnTo>
                    <a:pt x="10331" y="6380"/>
                  </a:lnTo>
                  <a:lnTo>
                    <a:pt x="10998" y="5761"/>
                  </a:lnTo>
                  <a:lnTo>
                    <a:pt x="11569" y="5142"/>
                  </a:lnTo>
                  <a:lnTo>
                    <a:pt x="12093" y="4523"/>
                  </a:lnTo>
                  <a:lnTo>
                    <a:pt x="12521" y="3952"/>
                  </a:lnTo>
                  <a:lnTo>
                    <a:pt x="13093" y="3047"/>
                  </a:lnTo>
                  <a:lnTo>
                    <a:pt x="13283" y="2666"/>
                  </a:lnTo>
                  <a:lnTo>
                    <a:pt x="13473" y="2285"/>
                  </a:lnTo>
                  <a:lnTo>
                    <a:pt x="13569" y="1905"/>
                  </a:lnTo>
                  <a:lnTo>
                    <a:pt x="13664" y="1571"/>
                  </a:lnTo>
                  <a:lnTo>
                    <a:pt x="13664" y="1286"/>
                  </a:lnTo>
                  <a:lnTo>
                    <a:pt x="13664" y="1000"/>
                  </a:lnTo>
                  <a:lnTo>
                    <a:pt x="13569" y="762"/>
                  </a:lnTo>
                  <a:lnTo>
                    <a:pt x="13426" y="524"/>
                  </a:lnTo>
                  <a:lnTo>
                    <a:pt x="13235" y="381"/>
                  </a:lnTo>
                  <a:lnTo>
                    <a:pt x="12997" y="191"/>
                  </a:lnTo>
                  <a:lnTo>
                    <a:pt x="12712" y="95"/>
                  </a:lnTo>
                  <a:lnTo>
                    <a:pt x="12378" y="48"/>
                  </a:lnTo>
                  <a:lnTo>
                    <a:pt x="1199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665;p66">
              <a:extLst>
                <a:ext uri="{FF2B5EF4-FFF2-40B4-BE49-F238E27FC236}">
                  <a16:creationId xmlns:a16="http://schemas.microsoft.com/office/drawing/2014/main" id="{AD3569DF-C365-47BE-AEC7-AC2DBB28F197}"/>
                </a:ext>
              </a:extLst>
            </p:cNvPr>
            <p:cNvSpPr/>
            <p:nvPr/>
          </p:nvSpPr>
          <p:spPr>
            <a:xfrm flipH="1">
              <a:off x="2729153" y="2148308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1" y="0"/>
                  </a:moveTo>
                  <a:lnTo>
                    <a:pt x="96" y="238"/>
                  </a:lnTo>
                  <a:lnTo>
                    <a:pt x="143" y="191"/>
                  </a:lnTo>
                  <a:lnTo>
                    <a:pt x="143" y="143"/>
                  </a:lnTo>
                  <a:lnTo>
                    <a:pt x="96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666;p66">
              <a:extLst>
                <a:ext uri="{FF2B5EF4-FFF2-40B4-BE49-F238E27FC236}">
                  <a16:creationId xmlns:a16="http://schemas.microsoft.com/office/drawing/2014/main" id="{C1ABE1DD-56E8-4E9C-B85A-82F656B69677}"/>
                </a:ext>
              </a:extLst>
            </p:cNvPr>
            <p:cNvSpPr/>
            <p:nvPr/>
          </p:nvSpPr>
          <p:spPr>
            <a:xfrm flipH="1">
              <a:off x="2673961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6667;p66">
              <a:extLst>
                <a:ext uri="{FF2B5EF4-FFF2-40B4-BE49-F238E27FC236}">
                  <a16:creationId xmlns:a16="http://schemas.microsoft.com/office/drawing/2014/main" id="{5E2C1627-4894-4F0B-934A-D302FDE259E3}"/>
                </a:ext>
              </a:extLst>
            </p:cNvPr>
            <p:cNvSpPr/>
            <p:nvPr/>
          </p:nvSpPr>
          <p:spPr>
            <a:xfrm flipH="1">
              <a:off x="2619861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6668;p66">
              <a:extLst>
                <a:ext uri="{FF2B5EF4-FFF2-40B4-BE49-F238E27FC236}">
                  <a16:creationId xmlns:a16="http://schemas.microsoft.com/office/drawing/2014/main" id="{4603470E-6B15-4DFA-82C4-342DDA7DC3C7}"/>
                </a:ext>
              </a:extLst>
            </p:cNvPr>
            <p:cNvSpPr/>
            <p:nvPr/>
          </p:nvSpPr>
          <p:spPr>
            <a:xfrm flipH="1">
              <a:off x="2564647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6669;p66">
              <a:extLst>
                <a:ext uri="{FF2B5EF4-FFF2-40B4-BE49-F238E27FC236}">
                  <a16:creationId xmlns:a16="http://schemas.microsoft.com/office/drawing/2014/main" id="{4B8168F3-FB40-45A2-A0F4-FC7CD3249D92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6670;p66">
              <a:extLst>
                <a:ext uri="{FF2B5EF4-FFF2-40B4-BE49-F238E27FC236}">
                  <a16:creationId xmlns:a16="http://schemas.microsoft.com/office/drawing/2014/main" id="{56391C0A-DA37-45A5-85B7-7AF321DD69DE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6671;p66">
              <a:extLst>
                <a:ext uri="{FF2B5EF4-FFF2-40B4-BE49-F238E27FC236}">
                  <a16:creationId xmlns:a16="http://schemas.microsoft.com/office/drawing/2014/main" id="{8C662770-8260-49C5-84C4-74DF6FED916C}"/>
                </a:ext>
              </a:extLst>
            </p:cNvPr>
            <p:cNvSpPr/>
            <p:nvPr/>
          </p:nvSpPr>
          <p:spPr>
            <a:xfrm flipH="1">
              <a:off x="2591720" y="2109339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238" y="0"/>
                  </a:moveTo>
                  <a:lnTo>
                    <a:pt x="0" y="48"/>
                  </a:lnTo>
                  <a:lnTo>
                    <a:pt x="0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191"/>
                  </a:lnTo>
                  <a:lnTo>
                    <a:pt x="286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6672;p66">
              <a:extLst>
                <a:ext uri="{FF2B5EF4-FFF2-40B4-BE49-F238E27FC236}">
                  <a16:creationId xmlns:a16="http://schemas.microsoft.com/office/drawing/2014/main" id="{BAE379B9-ED67-4DDF-83F3-72BA606B28CF}"/>
                </a:ext>
              </a:extLst>
            </p:cNvPr>
            <p:cNvSpPr/>
            <p:nvPr/>
          </p:nvSpPr>
          <p:spPr>
            <a:xfrm flipH="1">
              <a:off x="2537596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6673;p66">
              <a:extLst>
                <a:ext uri="{FF2B5EF4-FFF2-40B4-BE49-F238E27FC236}">
                  <a16:creationId xmlns:a16="http://schemas.microsoft.com/office/drawing/2014/main" id="{E38E20F9-0545-4358-B113-1B4616FEBE73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6674;p66">
              <a:extLst>
                <a:ext uri="{FF2B5EF4-FFF2-40B4-BE49-F238E27FC236}">
                  <a16:creationId xmlns:a16="http://schemas.microsoft.com/office/drawing/2014/main" id="{B2C0B9A9-5C06-499F-B118-5D325639227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6675;p66">
              <a:extLst>
                <a:ext uri="{FF2B5EF4-FFF2-40B4-BE49-F238E27FC236}">
                  <a16:creationId xmlns:a16="http://schemas.microsoft.com/office/drawing/2014/main" id="{262805FF-0EAE-4F4D-A5A3-F400DC819EAF}"/>
                </a:ext>
              </a:extLst>
            </p:cNvPr>
            <p:cNvSpPr/>
            <p:nvPr/>
          </p:nvSpPr>
          <p:spPr>
            <a:xfrm flipH="1">
              <a:off x="2673961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6676;p66">
              <a:extLst>
                <a:ext uri="{FF2B5EF4-FFF2-40B4-BE49-F238E27FC236}">
                  <a16:creationId xmlns:a16="http://schemas.microsoft.com/office/drawing/2014/main" id="{5750F7C5-59A4-46BE-9C6A-734AB072D889}"/>
                </a:ext>
              </a:extLst>
            </p:cNvPr>
            <p:cNvSpPr/>
            <p:nvPr/>
          </p:nvSpPr>
          <p:spPr>
            <a:xfrm flipH="1">
              <a:off x="2619861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6677;p66">
              <a:extLst>
                <a:ext uri="{FF2B5EF4-FFF2-40B4-BE49-F238E27FC236}">
                  <a16:creationId xmlns:a16="http://schemas.microsoft.com/office/drawing/2014/main" id="{2D01C062-F964-4FA3-8161-C6C764C0014C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6678;p66">
              <a:extLst>
                <a:ext uri="{FF2B5EF4-FFF2-40B4-BE49-F238E27FC236}">
                  <a16:creationId xmlns:a16="http://schemas.microsoft.com/office/drawing/2014/main" id="{03AE4713-E9BB-45B8-8AB1-E66482789E6B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6679;p66">
              <a:extLst>
                <a:ext uri="{FF2B5EF4-FFF2-40B4-BE49-F238E27FC236}">
                  <a16:creationId xmlns:a16="http://schemas.microsoft.com/office/drawing/2014/main" id="{8730BFD8-F30B-4059-94CB-3BC4FAE1E9DB}"/>
                </a:ext>
              </a:extLst>
            </p:cNvPr>
            <p:cNvSpPr/>
            <p:nvPr/>
          </p:nvSpPr>
          <p:spPr>
            <a:xfrm flipH="1">
              <a:off x="270210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39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6680;p66">
              <a:extLst>
                <a:ext uri="{FF2B5EF4-FFF2-40B4-BE49-F238E27FC236}">
                  <a16:creationId xmlns:a16="http://schemas.microsoft.com/office/drawing/2014/main" id="{C33EEFE3-C7B9-4A34-85F0-575794479F66}"/>
                </a:ext>
              </a:extLst>
            </p:cNvPr>
            <p:cNvSpPr/>
            <p:nvPr/>
          </p:nvSpPr>
          <p:spPr>
            <a:xfrm flipH="1">
              <a:off x="264691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6681;p66">
              <a:extLst>
                <a:ext uri="{FF2B5EF4-FFF2-40B4-BE49-F238E27FC236}">
                  <a16:creationId xmlns:a16="http://schemas.microsoft.com/office/drawing/2014/main" id="{00CC26FA-6811-4162-AE45-B545B8A6EBC5}"/>
                </a:ext>
              </a:extLst>
            </p:cNvPr>
            <p:cNvSpPr/>
            <p:nvPr/>
          </p:nvSpPr>
          <p:spPr>
            <a:xfrm flipH="1">
              <a:off x="2591720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6682;p66">
              <a:extLst>
                <a:ext uri="{FF2B5EF4-FFF2-40B4-BE49-F238E27FC236}">
                  <a16:creationId xmlns:a16="http://schemas.microsoft.com/office/drawing/2014/main" id="{7BBB19AA-CB5C-4B7E-9D02-5C2E3AE9E281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6683;p66">
              <a:extLst>
                <a:ext uri="{FF2B5EF4-FFF2-40B4-BE49-F238E27FC236}">
                  <a16:creationId xmlns:a16="http://schemas.microsoft.com/office/drawing/2014/main" id="{178AE2F7-E54D-4D59-B0C4-B16D1966C08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6684;p66">
              <a:extLst>
                <a:ext uri="{FF2B5EF4-FFF2-40B4-BE49-F238E27FC236}">
                  <a16:creationId xmlns:a16="http://schemas.microsoft.com/office/drawing/2014/main" id="{1203DA7D-91E5-48E7-BF86-AD7A2BA391E8}"/>
                </a:ext>
              </a:extLst>
            </p:cNvPr>
            <p:cNvSpPr/>
            <p:nvPr/>
          </p:nvSpPr>
          <p:spPr>
            <a:xfrm flipH="1">
              <a:off x="2619861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6685;p66">
              <a:extLst>
                <a:ext uri="{FF2B5EF4-FFF2-40B4-BE49-F238E27FC236}">
                  <a16:creationId xmlns:a16="http://schemas.microsoft.com/office/drawing/2014/main" id="{8EE670AC-1FEF-4A9B-A8CC-27D6183255CB}"/>
                </a:ext>
              </a:extLst>
            </p:cNvPr>
            <p:cNvSpPr/>
            <p:nvPr/>
          </p:nvSpPr>
          <p:spPr>
            <a:xfrm flipH="1">
              <a:off x="264691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6686;p66">
              <a:extLst>
                <a:ext uri="{FF2B5EF4-FFF2-40B4-BE49-F238E27FC236}">
                  <a16:creationId xmlns:a16="http://schemas.microsoft.com/office/drawing/2014/main" id="{214075D1-41E7-4983-BCA4-D9C654C3CA87}"/>
                </a:ext>
              </a:extLst>
            </p:cNvPr>
            <p:cNvSpPr/>
            <p:nvPr/>
          </p:nvSpPr>
          <p:spPr>
            <a:xfrm flipH="1">
              <a:off x="2591720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6687;p66">
              <a:extLst>
                <a:ext uri="{FF2B5EF4-FFF2-40B4-BE49-F238E27FC236}">
                  <a16:creationId xmlns:a16="http://schemas.microsoft.com/office/drawing/2014/main" id="{BF64DAB3-9798-444D-8FDB-7952515887DD}"/>
                </a:ext>
              </a:extLst>
            </p:cNvPr>
            <p:cNvSpPr/>
            <p:nvPr/>
          </p:nvSpPr>
          <p:spPr>
            <a:xfrm flipH="1">
              <a:off x="2422894" y="2084443"/>
              <a:ext cx="243521" cy="264125"/>
            </a:xfrm>
            <a:custGeom>
              <a:avLst/>
              <a:gdLst/>
              <a:ahLst/>
              <a:cxnLst/>
              <a:rect l="l" t="t" r="r" b="b"/>
              <a:pathLst>
                <a:path w="10713" h="11617" extrusionOk="0">
                  <a:moveTo>
                    <a:pt x="8570" y="0"/>
                  </a:moveTo>
                  <a:lnTo>
                    <a:pt x="4381" y="4618"/>
                  </a:lnTo>
                  <a:lnTo>
                    <a:pt x="1" y="9570"/>
                  </a:lnTo>
                  <a:lnTo>
                    <a:pt x="905" y="11617"/>
                  </a:lnTo>
                  <a:lnTo>
                    <a:pt x="1953" y="10807"/>
                  </a:lnTo>
                  <a:lnTo>
                    <a:pt x="3095" y="9950"/>
                  </a:lnTo>
                  <a:lnTo>
                    <a:pt x="4476" y="8855"/>
                  </a:lnTo>
                  <a:lnTo>
                    <a:pt x="5952" y="7665"/>
                  </a:lnTo>
                  <a:lnTo>
                    <a:pt x="7380" y="6380"/>
                  </a:lnTo>
                  <a:lnTo>
                    <a:pt x="8047" y="5761"/>
                  </a:lnTo>
                  <a:lnTo>
                    <a:pt x="8618" y="5142"/>
                  </a:lnTo>
                  <a:lnTo>
                    <a:pt x="9142" y="4523"/>
                  </a:lnTo>
                  <a:lnTo>
                    <a:pt x="9570" y="3952"/>
                  </a:lnTo>
                  <a:lnTo>
                    <a:pt x="10142" y="3047"/>
                  </a:lnTo>
                  <a:lnTo>
                    <a:pt x="10332" y="2666"/>
                  </a:lnTo>
                  <a:lnTo>
                    <a:pt x="10522" y="2285"/>
                  </a:lnTo>
                  <a:lnTo>
                    <a:pt x="10618" y="1905"/>
                  </a:lnTo>
                  <a:lnTo>
                    <a:pt x="10713" y="1571"/>
                  </a:lnTo>
                  <a:lnTo>
                    <a:pt x="10713" y="1286"/>
                  </a:lnTo>
                  <a:lnTo>
                    <a:pt x="10713" y="1000"/>
                  </a:lnTo>
                  <a:lnTo>
                    <a:pt x="10618" y="762"/>
                  </a:lnTo>
                  <a:lnTo>
                    <a:pt x="10475" y="524"/>
                  </a:lnTo>
                  <a:lnTo>
                    <a:pt x="10284" y="381"/>
                  </a:lnTo>
                  <a:lnTo>
                    <a:pt x="10046" y="191"/>
                  </a:lnTo>
                  <a:lnTo>
                    <a:pt x="9761" y="95"/>
                  </a:lnTo>
                  <a:lnTo>
                    <a:pt x="9427" y="48"/>
                  </a:lnTo>
                  <a:lnTo>
                    <a:pt x="904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6688;p66">
              <a:extLst>
                <a:ext uri="{FF2B5EF4-FFF2-40B4-BE49-F238E27FC236}">
                  <a16:creationId xmlns:a16="http://schemas.microsoft.com/office/drawing/2014/main" id="{520A5D67-2A74-4B56-9618-5CAEEE33BB7F}"/>
                </a:ext>
              </a:extLst>
            </p:cNvPr>
            <p:cNvSpPr/>
            <p:nvPr/>
          </p:nvSpPr>
          <p:spPr>
            <a:xfrm flipH="1">
              <a:off x="2618770" y="2150468"/>
              <a:ext cx="73604" cy="167792"/>
            </a:xfrm>
            <a:custGeom>
              <a:avLst/>
              <a:gdLst/>
              <a:ahLst/>
              <a:cxnLst/>
              <a:rect l="l" t="t" r="r" b="b"/>
              <a:pathLst>
                <a:path w="3238" h="7380" extrusionOk="0">
                  <a:moveTo>
                    <a:pt x="0" y="0"/>
                  </a:moveTo>
                  <a:lnTo>
                    <a:pt x="0" y="48"/>
                  </a:lnTo>
                  <a:lnTo>
                    <a:pt x="714" y="1905"/>
                  </a:lnTo>
                  <a:lnTo>
                    <a:pt x="1476" y="3761"/>
                  </a:lnTo>
                  <a:lnTo>
                    <a:pt x="2333" y="5571"/>
                  </a:lnTo>
                  <a:lnTo>
                    <a:pt x="3190" y="7332"/>
                  </a:lnTo>
                  <a:lnTo>
                    <a:pt x="3238" y="7380"/>
                  </a:lnTo>
                  <a:lnTo>
                    <a:pt x="3238" y="7332"/>
                  </a:lnTo>
                  <a:lnTo>
                    <a:pt x="2619" y="5856"/>
                  </a:lnTo>
                  <a:lnTo>
                    <a:pt x="1666" y="3619"/>
                  </a:lnTo>
                  <a:lnTo>
                    <a:pt x="714" y="1476"/>
                  </a:lnTo>
                  <a:lnTo>
                    <a:pt x="48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6689;p66">
              <a:extLst>
                <a:ext uri="{FF2B5EF4-FFF2-40B4-BE49-F238E27FC236}">
                  <a16:creationId xmlns:a16="http://schemas.microsoft.com/office/drawing/2014/main" id="{1685B15D-7FBF-4076-B431-E11171C8CE8F}"/>
                </a:ext>
              </a:extLst>
            </p:cNvPr>
            <p:cNvSpPr/>
            <p:nvPr/>
          </p:nvSpPr>
          <p:spPr>
            <a:xfrm flipH="1">
              <a:off x="2910958" y="1772686"/>
              <a:ext cx="251113" cy="329082"/>
            </a:xfrm>
            <a:custGeom>
              <a:avLst/>
              <a:gdLst/>
              <a:ahLst/>
              <a:cxnLst/>
              <a:rect l="l" t="t" r="r" b="b"/>
              <a:pathLst>
                <a:path w="11047" h="14474" extrusionOk="0">
                  <a:moveTo>
                    <a:pt x="5762" y="1"/>
                  </a:moveTo>
                  <a:lnTo>
                    <a:pt x="5000" y="48"/>
                  </a:lnTo>
                  <a:lnTo>
                    <a:pt x="4333" y="191"/>
                  </a:lnTo>
                  <a:lnTo>
                    <a:pt x="3667" y="334"/>
                  </a:lnTo>
                  <a:lnTo>
                    <a:pt x="3095" y="572"/>
                  </a:lnTo>
                  <a:lnTo>
                    <a:pt x="2572" y="858"/>
                  </a:lnTo>
                  <a:lnTo>
                    <a:pt x="2334" y="1048"/>
                  </a:lnTo>
                  <a:lnTo>
                    <a:pt x="2143" y="1239"/>
                  </a:lnTo>
                  <a:lnTo>
                    <a:pt x="2000" y="1429"/>
                  </a:lnTo>
                  <a:lnTo>
                    <a:pt x="1858" y="1667"/>
                  </a:lnTo>
                  <a:lnTo>
                    <a:pt x="1762" y="1858"/>
                  </a:lnTo>
                  <a:lnTo>
                    <a:pt x="1715" y="2048"/>
                  </a:lnTo>
                  <a:lnTo>
                    <a:pt x="1715" y="2191"/>
                  </a:lnTo>
                  <a:lnTo>
                    <a:pt x="1762" y="2334"/>
                  </a:lnTo>
                  <a:lnTo>
                    <a:pt x="1858" y="2429"/>
                  </a:lnTo>
                  <a:lnTo>
                    <a:pt x="1953" y="2524"/>
                  </a:lnTo>
                  <a:lnTo>
                    <a:pt x="2191" y="2667"/>
                  </a:lnTo>
                  <a:lnTo>
                    <a:pt x="2429" y="2762"/>
                  </a:lnTo>
                  <a:lnTo>
                    <a:pt x="2667" y="2810"/>
                  </a:lnTo>
                  <a:lnTo>
                    <a:pt x="2953" y="2810"/>
                  </a:lnTo>
                  <a:lnTo>
                    <a:pt x="2572" y="2953"/>
                  </a:lnTo>
                  <a:lnTo>
                    <a:pt x="2143" y="3048"/>
                  </a:lnTo>
                  <a:lnTo>
                    <a:pt x="1715" y="3286"/>
                  </a:lnTo>
                  <a:lnTo>
                    <a:pt x="1239" y="3524"/>
                  </a:lnTo>
                  <a:lnTo>
                    <a:pt x="810" y="3857"/>
                  </a:lnTo>
                  <a:lnTo>
                    <a:pt x="620" y="4048"/>
                  </a:lnTo>
                  <a:lnTo>
                    <a:pt x="525" y="4286"/>
                  </a:lnTo>
                  <a:lnTo>
                    <a:pt x="382" y="4524"/>
                  </a:lnTo>
                  <a:lnTo>
                    <a:pt x="334" y="4762"/>
                  </a:lnTo>
                  <a:lnTo>
                    <a:pt x="334" y="5000"/>
                  </a:lnTo>
                  <a:lnTo>
                    <a:pt x="382" y="5238"/>
                  </a:lnTo>
                  <a:lnTo>
                    <a:pt x="477" y="5428"/>
                  </a:lnTo>
                  <a:lnTo>
                    <a:pt x="572" y="5571"/>
                  </a:lnTo>
                  <a:lnTo>
                    <a:pt x="715" y="5714"/>
                  </a:lnTo>
                  <a:lnTo>
                    <a:pt x="905" y="5809"/>
                  </a:lnTo>
                  <a:lnTo>
                    <a:pt x="1239" y="5952"/>
                  </a:lnTo>
                  <a:lnTo>
                    <a:pt x="1620" y="6047"/>
                  </a:lnTo>
                  <a:lnTo>
                    <a:pt x="2000" y="6095"/>
                  </a:lnTo>
                  <a:lnTo>
                    <a:pt x="2381" y="6095"/>
                  </a:lnTo>
                  <a:lnTo>
                    <a:pt x="1953" y="6238"/>
                  </a:lnTo>
                  <a:lnTo>
                    <a:pt x="1572" y="6380"/>
                  </a:lnTo>
                  <a:lnTo>
                    <a:pt x="1143" y="6571"/>
                  </a:lnTo>
                  <a:lnTo>
                    <a:pt x="715" y="6857"/>
                  </a:lnTo>
                  <a:lnTo>
                    <a:pt x="525" y="6999"/>
                  </a:lnTo>
                  <a:lnTo>
                    <a:pt x="382" y="7190"/>
                  </a:lnTo>
                  <a:lnTo>
                    <a:pt x="239" y="7380"/>
                  </a:lnTo>
                  <a:lnTo>
                    <a:pt x="144" y="7618"/>
                  </a:lnTo>
                  <a:lnTo>
                    <a:pt x="48" y="7856"/>
                  </a:lnTo>
                  <a:lnTo>
                    <a:pt x="1" y="8094"/>
                  </a:lnTo>
                  <a:lnTo>
                    <a:pt x="48" y="8380"/>
                  </a:lnTo>
                  <a:lnTo>
                    <a:pt x="96" y="8570"/>
                  </a:lnTo>
                  <a:lnTo>
                    <a:pt x="191" y="8761"/>
                  </a:lnTo>
                  <a:lnTo>
                    <a:pt x="334" y="8904"/>
                  </a:lnTo>
                  <a:lnTo>
                    <a:pt x="477" y="8999"/>
                  </a:lnTo>
                  <a:lnTo>
                    <a:pt x="667" y="9094"/>
                  </a:lnTo>
                  <a:lnTo>
                    <a:pt x="1048" y="9189"/>
                  </a:lnTo>
                  <a:lnTo>
                    <a:pt x="1429" y="9237"/>
                  </a:lnTo>
                  <a:lnTo>
                    <a:pt x="1810" y="9237"/>
                  </a:lnTo>
                  <a:lnTo>
                    <a:pt x="2191" y="9189"/>
                  </a:lnTo>
                  <a:lnTo>
                    <a:pt x="1905" y="9380"/>
                  </a:lnTo>
                  <a:lnTo>
                    <a:pt x="1667" y="9618"/>
                  </a:lnTo>
                  <a:lnTo>
                    <a:pt x="1381" y="9856"/>
                  </a:lnTo>
                  <a:lnTo>
                    <a:pt x="1143" y="10142"/>
                  </a:lnTo>
                  <a:lnTo>
                    <a:pt x="905" y="10475"/>
                  </a:lnTo>
                  <a:lnTo>
                    <a:pt x="858" y="10665"/>
                  </a:lnTo>
                  <a:lnTo>
                    <a:pt x="810" y="10856"/>
                  </a:lnTo>
                  <a:lnTo>
                    <a:pt x="810" y="11046"/>
                  </a:lnTo>
                  <a:lnTo>
                    <a:pt x="810" y="11237"/>
                  </a:lnTo>
                  <a:lnTo>
                    <a:pt x="953" y="11570"/>
                  </a:lnTo>
                  <a:lnTo>
                    <a:pt x="1143" y="11760"/>
                  </a:lnTo>
                  <a:lnTo>
                    <a:pt x="1381" y="11951"/>
                  </a:lnTo>
                  <a:lnTo>
                    <a:pt x="1715" y="11998"/>
                  </a:lnTo>
                  <a:lnTo>
                    <a:pt x="2048" y="12046"/>
                  </a:lnTo>
                  <a:lnTo>
                    <a:pt x="2429" y="11998"/>
                  </a:lnTo>
                  <a:lnTo>
                    <a:pt x="3286" y="11855"/>
                  </a:lnTo>
                  <a:lnTo>
                    <a:pt x="4238" y="11665"/>
                  </a:lnTo>
                  <a:lnTo>
                    <a:pt x="5095" y="11475"/>
                  </a:lnTo>
                  <a:lnTo>
                    <a:pt x="5523" y="11427"/>
                  </a:lnTo>
                  <a:lnTo>
                    <a:pt x="5904" y="11379"/>
                  </a:lnTo>
                  <a:lnTo>
                    <a:pt x="6285" y="11379"/>
                  </a:lnTo>
                  <a:lnTo>
                    <a:pt x="6571" y="11427"/>
                  </a:lnTo>
                  <a:lnTo>
                    <a:pt x="6047" y="13903"/>
                  </a:lnTo>
                  <a:lnTo>
                    <a:pt x="6047" y="14141"/>
                  </a:lnTo>
                  <a:lnTo>
                    <a:pt x="7285" y="14474"/>
                  </a:lnTo>
                  <a:lnTo>
                    <a:pt x="8047" y="13379"/>
                  </a:lnTo>
                  <a:lnTo>
                    <a:pt x="8856" y="12427"/>
                  </a:lnTo>
                  <a:lnTo>
                    <a:pt x="9380" y="11808"/>
                  </a:lnTo>
                  <a:lnTo>
                    <a:pt x="9808" y="11189"/>
                  </a:lnTo>
                  <a:lnTo>
                    <a:pt x="10142" y="10618"/>
                  </a:lnTo>
                  <a:lnTo>
                    <a:pt x="10237" y="10380"/>
                  </a:lnTo>
                  <a:lnTo>
                    <a:pt x="10332" y="10094"/>
                  </a:lnTo>
                  <a:lnTo>
                    <a:pt x="10380" y="9904"/>
                  </a:lnTo>
                  <a:lnTo>
                    <a:pt x="10332" y="9665"/>
                  </a:lnTo>
                  <a:lnTo>
                    <a:pt x="10332" y="9427"/>
                  </a:lnTo>
                  <a:lnTo>
                    <a:pt x="10237" y="9237"/>
                  </a:lnTo>
                  <a:lnTo>
                    <a:pt x="10142" y="9047"/>
                  </a:lnTo>
                  <a:lnTo>
                    <a:pt x="9999" y="8856"/>
                  </a:lnTo>
                  <a:lnTo>
                    <a:pt x="9856" y="8713"/>
                  </a:lnTo>
                  <a:lnTo>
                    <a:pt x="9665" y="8570"/>
                  </a:lnTo>
                  <a:lnTo>
                    <a:pt x="9856" y="8475"/>
                  </a:lnTo>
                  <a:lnTo>
                    <a:pt x="10046" y="8332"/>
                  </a:lnTo>
                  <a:lnTo>
                    <a:pt x="10284" y="8190"/>
                  </a:lnTo>
                  <a:lnTo>
                    <a:pt x="10522" y="7952"/>
                  </a:lnTo>
                  <a:lnTo>
                    <a:pt x="10760" y="7666"/>
                  </a:lnTo>
                  <a:lnTo>
                    <a:pt x="10903" y="7333"/>
                  </a:lnTo>
                  <a:lnTo>
                    <a:pt x="10951" y="6904"/>
                  </a:lnTo>
                  <a:lnTo>
                    <a:pt x="10951" y="6714"/>
                  </a:lnTo>
                  <a:lnTo>
                    <a:pt x="10856" y="6523"/>
                  </a:lnTo>
                  <a:lnTo>
                    <a:pt x="10713" y="6333"/>
                  </a:lnTo>
                  <a:lnTo>
                    <a:pt x="10522" y="6142"/>
                  </a:lnTo>
                  <a:lnTo>
                    <a:pt x="10237" y="5904"/>
                  </a:lnTo>
                  <a:lnTo>
                    <a:pt x="10094" y="5809"/>
                  </a:lnTo>
                  <a:lnTo>
                    <a:pt x="10284" y="5666"/>
                  </a:lnTo>
                  <a:lnTo>
                    <a:pt x="10475" y="5524"/>
                  </a:lnTo>
                  <a:lnTo>
                    <a:pt x="10618" y="5381"/>
                  </a:lnTo>
                  <a:lnTo>
                    <a:pt x="10760" y="5190"/>
                  </a:lnTo>
                  <a:lnTo>
                    <a:pt x="10903" y="5000"/>
                  </a:lnTo>
                  <a:lnTo>
                    <a:pt x="10999" y="4809"/>
                  </a:lnTo>
                  <a:lnTo>
                    <a:pt x="11046" y="4571"/>
                  </a:lnTo>
                  <a:lnTo>
                    <a:pt x="11046" y="4333"/>
                  </a:lnTo>
                  <a:lnTo>
                    <a:pt x="10999" y="4048"/>
                  </a:lnTo>
                  <a:lnTo>
                    <a:pt x="10903" y="3810"/>
                  </a:lnTo>
                  <a:lnTo>
                    <a:pt x="10760" y="3572"/>
                  </a:lnTo>
                  <a:lnTo>
                    <a:pt x="10618" y="3429"/>
                  </a:lnTo>
                  <a:lnTo>
                    <a:pt x="10284" y="3191"/>
                  </a:lnTo>
                  <a:lnTo>
                    <a:pt x="10142" y="3095"/>
                  </a:lnTo>
                  <a:lnTo>
                    <a:pt x="10237" y="2953"/>
                  </a:lnTo>
                  <a:lnTo>
                    <a:pt x="10475" y="2572"/>
                  </a:lnTo>
                  <a:lnTo>
                    <a:pt x="10570" y="2286"/>
                  </a:lnTo>
                  <a:lnTo>
                    <a:pt x="10665" y="2000"/>
                  </a:lnTo>
                  <a:lnTo>
                    <a:pt x="10665" y="1715"/>
                  </a:lnTo>
                  <a:lnTo>
                    <a:pt x="10618" y="1429"/>
                  </a:lnTo>
                  <a:lnTo>
                    <a:pt x="10522" y="1286"/>
                  </a:lnTo>
                  <a:lnTo>
                    <a:pt x="10427" y="1096"/>
                  </a:lnTo>
                  <a:lnTo>
                    <a:pt x="10094" y="858"/>
                  </a:lnTo>
                  <a:lnTo>
                    <a:pt x="9665" y="620"/>
                  </a:lnTo>
                  <a:lnTo>
                    <a:pt x="9142" y="429"/>
                  </a:lnTo>
                  <a:lnTo>
                    <a:pt x="8570" y="239"/>
                  </a:lnTo>
                  <a:lnTo>
                    <a:pt x="7904" y="96"/>
                  </a:lnTo>
                  <a:lnTo>
                    <a:pt x="7190" y="48"/>
                  </a:lnTo>
                  <a:lnTo>
                    <a:pt x="647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6690;p66">
              <a:extLst>
                <a:ext uri="{FF2B5EF4-FFF2-40B4-BE49-F238E27FC236}">
                  <a16:creationId xmlns:a16="http://schemas.microsoft.com/office/drawing/2014/main" id="{B2280D8F-439E-4E0C-8CA9-07CC8A01C774}"/>
                </a:ext>
              </a:extLst>
            </p:cNvPr>
            <p:cNvSpPr/>
            <p:nvPr/>
          </p:nvSpPr>
          <p:spPr>
            <a:xfrm flipH="1">
              <a:off x="2946669" y="2041131"/>
              <a:ext cx="77946" cy="139668"/>
            </a:xfrm>
            <a:custGeom>
              <a:avLst/>
              <a:gdLst/>
              <a:ahLst/>
              <a:cxnLst/>
              <a:rect l="l" t="t" r="r" b="b"/>
              <a:pathLst>
                <a:path w="3429" h="6143" extrusionOk="0">
                  <a:moveTo>
                    <a:pt x="619" y="1"/>
                  </a:moveTo>
                  <a:lnTo>
                    <a:pt x="0" y="2096"/>
                  </a:lnTo>
                  <a:lnTo>
                    <a:pt x="0" y="2334"/>
                  </a:lnTo>
                  <a:lnTo>
                    <a:pt x="48" y="2857"/>
                  </a:lnTo>
                  <a:lnTo>
                    <a:pt x="143" y="3333"/>
                  </a:lnTo>
                  <a:lnTo>
                    <a:pt x="286" y="3810"/>
                  </a:lnTo>
                  <a:lnTo>
                    <a:pt x="429" y="4286"/>
                  </a:lnTo>
                  <a:lnTo>
                    <a:pt x="667" y="4667"/>
                  </a:lnTo>
                  <a:lnTo>
                    <a:pt x="905" y="5047"/>
                  </a:lnTo>
                  <a:lnTo>
                    <a:pt x="1190" y="5381"/>
                  </a:lnTo>
                  <a:lnTo>
                    <a:pt x="1476" y="5666"/>
                  </a:lnTo>
                  <a:lnTo>
                    <a:pt x="1762" y="5857"/>
                  </a:lnTo>
                  <a:lnTo>
                    <a:pt x="2047" y="6047"/>
                  </a:lnTo>
                  <a:lnTo>
                    <a:pt x="2333" y="6142"/>
                  </a:lnTo>
                  <a:lnTo>
                    <a:pt x="2571" y="6142"/>
                  </a:lnTo>
                  <a:lnTo>
                    <a:pt x="2809" y="6095"/>
                  </a:lnTo>
                  <a:lnTo>
                    <a:pt x="3047" y="6000"/>
                  </a:lnTo>
                  <a:lnTo>
                    <a:pt x="3238" y="5762"/>
                  </a:lnTo>
                  <a:lnTo>
                    <a:pt x="3333" y="5428"/>
                  </a:lnTo>
                  <a:lnTo>
                    <a:pt x="3428" y="5190"/>
                  </a:lnTo>
                  <a:lnTo>
                    <a:pt x="3428" y="4905"/>
                  </a:lnTo>
                  <a:lnTo>
                    <a:pt x="3428" y="4571"/>
                  </a:lnTo>
                  <a:lnTo>
                    <a:pt x="3380" y="4286"/>
                  </a:lnTo>
                  <a:lnTo>
                    <a:pt x="3190" y="3667"/>
                  </a:lnTo>
                  <a:lnTo>
                    <a:pt x="3000" y="3000"/>
                  </a:lnTo>
                  <a:lnTo>
                    <a:pt x="2809" y="2381"/>
                  </a:lnTo>
                  <a:lnTo>
                    <a:pt x="2666" y="1762"/>
                  </a:lnTo>
                  <a:lnTo>
                    <a:pt x="2619" y="1477"/>
                  </a:lnTo>
                  <a:lnTo>
                    <a:pt x="2666" y="1143"/>
                  </a:lnTo>
                  <a:lnTo>
                    <a:pt x="2714" y="858"/>
                  </a:lnTo>
                  <a:lnTo>
                    <a:pt x="280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6691;p66">
              <a:extLst>
                <a:ext uri="{FF2B5EF4-FFF2-40B4-BE49-F238E27FC236}">
                  <a16:creationId xmlns:a16="http://schemas.microsoft.com/office/drawing/2014/main" id="{2FA54298-0CC6-4F29-9AA1-659FF758FFE0}"/>
                </a:ext>
              </a:extLst>
            </p:cNvPr>
            <p:cNvSpPr/>
            <p:nvPr/>
          </p:nvSpPr>
          <p:spPr>
            <a:xfrm flipH="1">
              <a:off x="2935849" y="1826820"/>
              <a:ext cx="162370" cy="14096"/>
            </a:xfrm>
            <a:custGeom>
              <a:avLst/>
              <a:gdLst/>
              <a:ahLst/>
              <a:cxnLst/>
              <a:rect l="l" t="t" r="r" b="b"/>
              <a:pathLst>
                <a:path w="7143" h="620" extrusionOk="0">
                  <a:moveTo>
                    <a:pt x="2714" y="0"/>
                  </a:moveTo>
                  <a:lnTo>
                    <a:pt x="1810" y="96"/>
                  </a:lnTo>
                  <a:lnTo>
                    <a:pt x="905" y="238"/>
                  </a:lnTo>
                  <a:lnTo>
                    <a:pt x="48" y="429"/>
                  </a:lnTo>
                  <a:lnTo>
                    <a:pt x="1" y="476"/>
                  </a:lnTo>
                  <a:lnTo>
                    <a:pt x="1" y="524"/>
                  </a:lnTo>
                  <a:lnTo>
                    <a:pt x="1" y="572"/>
                  </a:lnTo>
                  <a:lnTo>
                    <a:pt x="48" y="572"/>
                  </a:lnTo>
                  <a:lnTo>
                    <a:pt x="953" y="476"/>
                  </a:lnTo>
                  <a:lnTo>
                    <a:pt x="1810" y="381"/>
                  </a:lnTo>
                  <a:lnTo>
                    <a:pt x="2714" y="381"/>
                  </a:lnTo>
                  <a:lnTo>
                    <a:pt x="3619" y="334"/>
                  </a:lnTo>
                  <a:lnTo>
                    <a:pt x="4476" y="381"/>
                  </a:lnTo>
                  <a:lnTo>
                    <a:pt x="5381" y="429"/>
                  </a:lnTo>
                  <a:lnTo>
                    <a:pt x="6285" y="524"/>
                  </a:lnTo>
                  <a:lnTo>
                    <a:pt x="7142" y="619"/>
                  </a:lnTo>
                  <a:lnTo>
                    <a:pt x="6285" y="334"/>
                  </a:lnTo>
                  <a:lnTo>
                    <a:pt x="5381" y="143"/>
                  </a:lnTo>
                  <a:lnTo>
                    <a:pt x="4524" y="48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6692;p66">
              <a:extLst>
                <a:ext uri="{FF2B5EF4-FFF2-40B4-BE49-F238E27FC236}">
                  <a16:creationId xmlns:a16="http://schemas.microsoft.com/office/drawing/2014/main" id="{4948DE37-7446-4C78-AC75-EA49B3711953}"/>
                </a:ext>
              </a:extLst>
            </p:cNvPr>
            <p:cNvSpPr/>
            <p:nvPr/>
          </p:nvSpPr>
          <p:spPr>
            <a:xfrm flipH="1">
              <a:off x="2932621" y="1890686"/>
              <a:ext cx="178577" cy="22759"/>
            </a:xfrm>
            <a:custGeom>
              <a:avLst/>
              <a:gdLst/>
              <a:ahLst/>
              <a:cxnLst/>
              <a:rect l="l" t="t" r="r" b="b"/>
              <a:pathLst>
                <a:path w="7856" h="1001" extrusionOk="0">
                  <a:moveTo>
                    <a:pt x="3952" y="0"/>
                  </a:moveTo>
                  <a:lnTo>
                    <a:pt x="2952" y="95"/>
                  </a:lnTo>
                  <a:lnTo>
                    <a:pt x="1952" y="238"/>
                  </a:lnTo>
                  <a:lnTo>
                    <a:pt x="1000" y="524"/>
                  </a:lnTo>
                  <a:lnTo>
                    <a:pt x="48" y="857"/>
                  </a:lnTo>
                  <a:lnTo>
                    <a:pt x="0" y="952"/>
                  </a:lnTo>
                  <a:lnTo>
                    <a:pt x="0" y="1000"/>
                  </a:lnTo>
                  <a:lnTo>
                    <a:pt x="48" y="952"/>
                  </a:lnTo>
                  <a:lnTo>
                    <a:pt x="762" y="762"/>
                  </a:lnTo>
                  <a:lnTo>
                    <a:pt x="1667" y="619"/>
                  </a:lnTo>
                  <a:lnTo>
                    <a:pt x="2667" y="476"/>
                  </a:lnTo>
                  <a:lnTo>
                    <a:pt x="3762" y="429"/>
                  </a:lnTo>
                  <a:lnTo>
                    <a:pt x="4857" y="381"/>
                  </a:lnTo>
                  <a:lnTo>
                    <a:pt x="5952" y="429"/>
                  </a:lnTo>
                  <a:lnTo>
                    <a:pt x="6951" y="476"/>
                  </a:lnTo>
                  <a:lnTo>
                    <a:pt x="7856" y="619"/>
                  </a:lnTo>
                  <a:lnTo>
                    <a:pt x="7856" y="572"/>
                  </a:lnTo>
                  <a:lnTo>
                    <a:pt x="6904" y="286"/>
                  </a:lnTo>
                  <a:lnTo>
                    <a:pt x="5904" y="9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6693;p66">
              <a:extLst>
                <a:ext uri="{FF2B5EF4-FFF2-40B4-BE49-F238E27FC236}">
                  <a16:creationId xmlns:a16="http://schemas.microsoft.com/office/drawing/2014/main" id="{6CF16A8C-3EF9-4D97-A706-E589A85D932E}"/>
                </a:ext>
              </a:extLst>
            </p:cNvPr>
            <p:cNvSpPr/>
            <p:nvPr/>
          </p:nvSpPr>
          <p:spPr>
            <a:xfrm flipH="1">
              <a:off x="2944510" y="1955620"/>
              <a:ext cx="172099" cy="29261"/>
            </a:xfrm>
            <a:custGeom>
              <a:avLst/>
              <a:gdLst/>
              <a:ahLst/>
              <a:cxnLst/>
              <a:rect l="l" t="t" r="r" b="b"/>
              <a:pathLst>
                <a:path w="7571" h="1287" extrusionOk="0">
                  <a:moveTo>
                    <a:pt x="4380" y="1"/>
                  </a:moveTo>
                  <a:lnTo>
                    <a:pt x="3333" y="96"/>
                  </a:lnTo>
                  <a:lnTo>
                    <a:pt x="2905" y="144"/>
                  </a:lnTo>
                  <a:lnTo>
                    <a:pt x="2476" y="191"/>
                  </a:lnTo>
                  <a:lnTo>
                    <a:pt x="2000" y="286"/>
                  </a:lnTo>
                  <a:lnTo>
                    <a:pt x="1571" y="429"/>
                  </a:lnTo>
                  <a:lnTo>
                    <a:pt x="1191" y="572"/>
                  </a:lnTo>
                  <a:lnTo>
                    <a:pt x="762" y="763"/>
                  </a:lnTo>
                  <a:lnTo>
                    <a:pt x="381" y="1001"/>
                  </a:lnTo>
                  <a:lnTo>
                    <a:pt x="0" y="1239"/>
                  </a:lnTo>
                  <a:lnTo>
                    <a:pt x="0" y="1286"/>
                  </a:lnTo>
                  <a:lnTo>
                    <a:pt x="48" y="1286"/>
                  </a:lnTo>
                  <a:lnTo>
                    <a:pt x="953" y="1001"/>
                  </a:lnTo>
                  <a:lnTo>
                    <a:pt x="1857" y="715"/>
                  </a:lnTo>
                  <a:lnTo>
                    <a:pt x="2809" y="572"/>
                  </a:lnTo>
                  <a:lnTo>
                    <a:pt x="3714" y="429"/>
                  </a:lnTo>
                  <a:lnTo>
                    <a:pt x="4666" y="382"/>
                  </a:lnTo>
                  <a:lnTo>
                    <a:pt x="5618" y="382"/>
                  </a:lnTo>
                  <a:lnTo>
                    <a:pt x="6570" y="429"/>
                  </a:lnTo>
                  <a:lnTo>
                    <a:pt x="7523" y="477"/>
                  </a:lnTo>
                  <a:lnTo>
                    <a:pt x="7570" y="477"/>
                  </a:lnTo>
                  <a:lnTo>
                    <a:pt x="7523" y="429"/>
                  </a:lnTo>
                  <a:lnTo>
                    <a:pt x="7047" y="286"/>
                  </a:lnTo>
                  <a:lnTo>
                    <a:pt x="6523" y="144"/>
                  </a:lnTo>
                  <a:lnTo>
                    <a:pt x="5999" y="96"/>
                  </a:lnTo>
                  <a:lnTo>
                    <a:pt x="5475" y="48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6694;p66">
              <a:extLst>
                <a:ext uri="{FF2B5EF4-FFF2-40B4-BE49-F238E27FC236}">
                  <a16:creationId xmlns:a16="http://schemas.microsoft.com/office/drawing/2014/main" id="{BF862DD5-6790-42E8-AF34-59171DD26534}"/>
                </a:ext>
              </a:extLst>
            </p:cNvPr>
            <p:cNvSpPr/>
            <p:nvPr/>
          </p:nvSpPr>
          <p:spPr>
            <a:xfrm flipH="1">
              <a:off x="2922869" y="1966443"/>
              <a:ext cx="103928" cy="219767"/>
            </a:xfrm>
            <a:custGeom>
              <a:avLst/>
              <a:gdLst/>
              <a:ahLst/>
              <a:cxnLst/>
              <a:rect l="l" t="t" r="r" b="b"/>
              <a:pathLst>
                <a:path w="4572" h="9666" extrusionOk="0">
                  <a:moveTo>
                    <a:pt x="3619" y="1"/>
                  </a:moveTo>
                  <a:lnTo>
                    <a:pt x="3619" y="48"/>
                  </a:lnTo>
                  <a:lnTo>
                    <a:pt x="3810" y="239"/>
                  </a:lnTo>
                  <a:lnTo>
                    <a:pt x="3953" y="382"/>
                  </a:lnTo>
                  <a:lnTo>
                    <a:pt x="4048" y="620"/>
                  </a:lnTo>
                  <a:lnTo>
                    <a:pt x="4143" y="810"/>
                  </a:lnTo>
                  <a:lnTo>
                    <a:pt x="4191" y="1048"/>
                  </a:lnTo>
                  <a:lnTo>
                    <a:pt x="4191" y="1286"/>
                  </a:lnTo>
                  <a:lnTo>
                    <a:pt x="4191" y="1524"/>
                  </a:lnTo>
                  <a:lnTo>
                    <a:pt x="4095" y="1762"/>
                  </a:lnTo>
                  <a:lnTo>
                    <a:pt x="3905" y="2143"/>
                  </a:lnTo>
                  <a:lnTo>
                    <a:pt x="3619" y="2524"/>
                  </a:lnTo>
                  <a:lnTo>
                    <a:pt x="3000" y="3429"/>
                  </a:lnTo>
                  <a:lnTo>
                    <a:pt x="2810" y="3762"/>
                  </a:lnTo>
                  <a:lnTo>
                    <a:pt x="2667" y="4143"/>
                  </a:lnTo>
                  <a:lnTo>
                    <a:pt x="2572" y="4524"/>
                  </a:lnTo>
                  <a:lnTo>
                    <a:pt x="2524" y="4905"/>
                  </a:lnTo>
                  <a:lnTo>
                    <a:pt x="2619" y="5333"/>
                  </a:lnTo>
                  <a:lnTo>
                    <a:pt x="2715" y="5809"/>
                  </a:lnTo>
                  <a:lnTo>
                    <a:pt x="2810" y="6238"/>
                  </a:lnTo>
                  <a:lnTo>
                    <a:pt x="3000" y="6666"/>
                  </a:lnTo>
                  <a:lnTo>
                    <a:pt x="3286" y="7428"/>
                  </a:lnTo>
                  <a:lnTo>
                    <a:pt x="3429" y="7856"/>
                  </a:lnTo>
                  <a:lnTo>
                    <a:pt x="3429" y="8047"/>
                  </a:lnTo>
                  <a:lnTo>
                    <a:pt x="3429" y="8285"/>
                  </a:lnTo>
                  <a:lnTo>
                    <a:pt x="3381" y="8475"/>
                  </a:lnTo>
                  <a:lnTo>
                    <a:pt x="3334" y="8666"/>
                  </a:lnTo>
                  <a:lnTo>
                    <a:pt x="3238" y="8856"/>
                  </a:lnTo>
                  <a:lnTo>
                    <a:pt x="3096" y="8999"/>
                  </a:lnTo>
                  <a:lnTo>
                    <a:pt x="2953" y="9142"/>
                  </a:lnTo>
                  <a:lnTo>
                    <a:pt x="2762" y="9189"/>
                  </a:lnTo>
                  <a:lnTo>
                    <a:pt x="2572" y="9237"/>
                  </a:lnTo>
                  <a:lnTo>
                    <a:pt x="2381" y="9237"/>
                  </a:lnTo>
                  <a:lnTo>
                    <a:pt x="2143" y="9189"/>
                  </a:lnTo>
                  <a:lnTo>
                    <a:pt x="1953" y="9094"/>
                  </a:lnTo>
                  <a:lnTo>
                    <a:pt x="1620" y="8809"/>
                  </a:lnTo>
                  <a:lnTo>
                    <a:pt x="1286" y="8475"/>
                  </a:lnTo>
                  <a:lnTo>
                    <a:pt x="1048" y="8094"/>
                  </a:lnTo>
                  <a:lnTo>
                    <a:pt x="810" y="7761"/>
                  </a:lnTo>
                  <a:lnTo>
                    <a:pt x="667" y="7380"/>
                  </a:lnTo>
                  <a:lnTo>
                    <a:pt x="525" y="6999"/>
                  </a:lnTo>
                  <a:lnTo>
                    <a:pt x="429" y="6571"/>
                  </a:lnTo>
                  <a:lnTo>
                    <a:pt x="334" y="6142"/>
                  </a:lnTo>
                  <a:lnTo>
                    <a:pt x="334" y="5666"/>
                  </a:lnTo>
                  <a:lnTo>
                    <a:pt x="334" y="5190"/>
                  </a:lnTo>
                  <a:lnTo>
                    <a:pt x="382" y="4714"/>
                  </a:lnTo>
                  <a:lnTo>
                    <a:pt x="525" y="3810"/>
                  </a:lnTo>
                  <a:lnTo>
                    <a:pt x="715" y="2905"/>
                  </a:lnTo>
                  <a:lnTo>
                    <a:pt x="667" y="2857"/>
                  </a:lnTo>
                  <a:lnTo>
                    <a:pt x="620" y="2857"/>
                  </a:lnTo>
                  <a:lnTo>
                    <a:pt x="239" y="4095"/>
                  </a:lnTo>
                  <a:lnTo>
                    <a:pt x="96" y="4619"/>
                  </a:lnTo>
                  <a:lnTo>
                    <a:pt x="1" y="5190"/>
                  </a:lnTo>
                  <a:lnTo>
                    <a:pt x="1" y="5714"/>
                  </a:lnTo>
                  <a:lnTo>
                    <a:pt x="1" y="6285"/>
                  </a:lnTo>
                  <a:lnTo>
                    <a:pt x="96" y="6809"/>
                  </a:lnTo>
                  <a:lnTo>
                    <a:pt x="239" y="7333"/>
                  </a:lnTo>
                  <a:lnTo>
                    <a:pt x="382" y="7761"/>
                  </a:lnTo>
                  <a:lnTo>
                    <a:pt x="620" y="8142"/>
                  </a:lnTo>
                  <a:lnTo>
                    <a:pt x="858" y="8570"/>
                  </a:lnTo>
                  <a:lnTo>
                    <a:pt x="1144" y="8951"/>
                  </a:lnTo>
                  <a:lnTo>
                    <a:pt x="1524" y="9237"/>
                  </a:lnTo>
                  <a:lnTo>
                    <a:pt x="1905" y="9475"/>
                  </a:lnTo>
                  <a:lnTo>
                    <a:pt x="2096" y="9570"/>
                  </a:lnTo>
                  <a:lnTo>
                    <a:pt x="2286" y="9618"/>
                  </a:lnTo>
                  <a:lnTo>
                    <a:pt x="2524" y="9665"/>
                  </a:lnTo>
                  <a:lnTo>
                    <a:pt x="2762" y="9618"/>
                  </a:lnTo>
                  <a:lnTo>
                    <a:pt x="2953" y="9570"/>
                  </a:lnTo>
                  <a:lnTo>
                    <a:pt x="3143" y="9523"/>
                  </a:lnTo>
                  <a:lnTo>
                    <a:pt x="3429" y="9285"/>
                  </a:lnTo>
                  <a:lnTo>
                    <a:pt x="3667" y="8999"/>
                  </a:lnTo>
                  <a:lnTo>
                    <a:pt x="3762" y="8809"/>
                  </a:lnTo>
                  <a:lnTo>
                    <a:pt x="3810" y="8618"/>
                  </a:lnTo>
                  <a:lnTo>
                    <a:pt x="3857" y="8190"/>
                  </a:lnTo>
                  <a:lnTo>
                    <a:pt x="3810" y="7714"/>
                  </a:lnTo>
                  <a:lnTo>
                    <a:pt x="3714" y="7285"/>
                  </a:lnTo>
                  <a:lnTo>
                    <a:pt x="3572" y="6857"/>
                  </a:lnTo>
                  <a:lnTo>
                    <a:pt x="3334" y="6333"/>
                  </a:lnTo>
                  <a:lnTo>
                    <a:pt x="3143" y="5809"/>
                  </a:lnTo>
                  <a:lnTo>
                    <a:pt x="3000" y="5238"/>
                  </a:lnTo>
                  <a:lnTo>
                    <a:pt x="3000" y="4952"/>
                  </a:lnTo>
                  <a:lnTo>
                    <a:pt x="3000" y="4714"/>
                  </a:lnTo>
                  <a:lnTo>
                    <a:pt x="3048" y="4428"/>
                  </a:lnTo>
                  <a:lnTo>
                    <a:pt x="3143" y="4143"/>
                  </a:lnTo>
                  <a:lnTo>
                    <a:pt x="3286" y="3905"/>
                  </a:lnTo>
                  <a:lnTo>
                    <a:pt x="3429" y="3667"/>
                  </a:lnTo>
                  <a:lnTo>
                    <a:pt x="4095" y="2762"/>
                  </a:lnTo>
                  <a:lnTo>
                    <a:pt x="4333" y="2429"/>
                  </a:lnTo>
                  <a:lnTo>
                    <a:pt x="4476" y="2048"/>
                  </a:lnTo>
                  <a:lnTo>
                    <a:pt x="4571" y="1620"/>
                  </a:lnTo>
                  <a:lnTo>
                    <a:pt x="4524" y="1239"/>
                  </a:lnTo>
                  <a:lnTo>
                    <a:pt x="4429" y="858"/>
                  </a:lnTo>
                  <a:lnTo>
                    <a:pt x="4238" y="525"/>
                  </a:lnTo>
                  <a:lnTo>
                    <a:pt x="3953" y="239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6695;p66">
              <a:extLst>
                <a:ext uri="{FF2B5EF4-FFF2-40B4-BE49-F238E27FC236}">
                  <a16:creationId xmlns:a16="http://schemas.microsoft.com/office/drawing/2014/main" id="{835D5136-3B8E-43DC-BCC5-E6C2EACB3844}"/>
                </a:ext>
              </a:extLst>
            </p:cNvPr>
            <p:cNvSpPr/>
            <p:nvPr/>
          </p:nvSpPr>
          <p:spPr>
            <a:xfrm flipH="1">
              <a:off x="2986722" y="2028148"/>
              <a:ext cx="74695" cy="17348"/>
            </a:xfrm>
            <a:custGeom>
              <a:avLst/>
              <a:gdLst/>
              <a:ahLst/>
              <a:cxnLst/>
              <a:rect l="l" t="t" r="r" b="b"/>
              <a:pathLst>
                <a:path w="3286" h="763" extrusionOk="0">
                  <a:moveTo>
                    <a:pt x="1810" y="1"/>
                  </a:moveTo>
                  <a:lnTo>
                    <a:pt x="1381" y="48"/>
                  </a:lnTo>
                  <a:lnTo>
                    <a:pt x="905" y="96"/>
                  </a:lnTo>
                  <a:lnTo>
                    <a:pt x="477" y="191"/>
                  </a:lnTo>
                  <a:lnTo>
                    <a:pt x="48" y="381"/>
                  </a:lnTo>
                  <a:lnTo>
                    <a:pt x="0" y="381"/>
                  </a:lnTo>
                  <a:lnTo>
                    <a:pt x="48" y="429"/>
                  </a:lnTo>
                  <a:lnTo>
                    <a:pt x="477" y="381"/>
                  </a:lnTo>
                  <a:lnTo>
                    <a:pt x="905" y="334"/>
                  </a:lnTo>
                  <a:lnTo>
                    <a:pt x="1762" y="334"/>
                  </a:lnTo>
                  <a:lnTo>
                    <a:pt x="2143" y="429"/>
                  </a:lnTo>
                  <a:lnTo>
                    <a:pt x="2524" y="524"/>
                  </a:lnTo>
                  <a:lnTo>
                    <a:pt x="3238" y="762"/>
                  </a:lnTo>
                  <a:lnTo>
                    <a:pt x="3285" y="762"/>
                  </a:lnTo>
                  <a:lnTo>
                    <a:pt x="3285" y="715"/>
                  </a:lnTo>
                  <a:lnTo>
                    <a:pt x="3000" y="381"/>
                  </a:lnTo>
                  <a:lnTo>
                    <a:pt x="2667" y="191"/>
                  </a:lnTo>
                  <a:lnTo>
                    <a:pt x="2238" y="4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6696;p66">
              <a:extLst>
                <a:ext uri="{FF2B5EF4-FFF2-40B4-BE49-F238E27FC236}">
                  <a16:creationId xmlns:a16="http://schemas.microsoft.com/office/drawing/2014/main" id="{E53350DC-1D76-4FA4-905A-69055A465411}"/>
                </a:ext>
              </a:extLst>
            </p:cNvPr>
            <p:cNvSpPr/>
            <p:nvPr/>
          </p:nvSpPr>
          <p:spPr>
            <a:xfrm flipH="1">
              <a:off x="2920710" y="1950209"/>
              <a:ext cx="23822" cy="18439"/>
            </a:xfrm>
            <a:custGeom>
              <a:avLst/>
              <a:gdLst/>
              <a:ahLst/>
              <a:cxnLst/>
              <a:rect l="l" t="t" r="r" b="b"/>
              <a:pathLst>
                <a:path w="1048" h="811" extrusionOk="0">
                  <a:moveTo>
                    <a:pt x="1000" y="1"/>
                  </a:moveTo>
                  <a:lnTo>
                    <a:pt x="952" y="48"/>
                  </a:lnTo>
                  <a:lnTo>
                    <a:pt x="857" y="144"/>
                  </a:lnTo>
                  <a:lnTo>
                    <a:pt x="762" y="239"/>
                  </a:lnTo>
                  <a:lnTo>
                    <a:pt x="524" y="429"/>
                  </a:lnTo>
                  <a:lnTo>
                    <a:pt x="238" y="620"/>
                  </a:lnTo>
                  <a:lnTo>
                    <a:pt x="143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143" y="810"/>
                  </a:lnTo>
                  <a:lnTo>
                    <a:pt x="334" y="762"/>
                  </a:lnTo>
                  <a:lnTo>
                    <a:pt x="476" y="715"/>
                  </a:lnTo>
                  <a:lnTo>
                    <a:pt x="619" y="620"/>
                  </a:lnTo>
                  <a:lnTo>
                    <a:pt x="857" y="334"/>
                  </a:lnTo>
                  <a:lnTo>
                    <a:pt x="952" y="191"/>
                  </a:lnTo>
                  <a:lnTo>
                    <a:pt x="1000" y="96"/>
                  </a:lnTo>
                  <a:lnTo>
                    <a:pt x="1048" y="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6697;p66">
              <a:extLst>
                <a:ext uri="{FF2B5EF4-FFF2-40B4-BE49-F238E27FC236}">
                  <a16:creationId xmlns:a16="http://schemas.microsoft.com/office/drawing/2014/main" id="{40775730-BA23-4166-80C9-F94C58EE5257}"/>
                </a:ext>
              </a:extLst>
            </p:cNvPr>
            <p:cNvSpPr/>
            <p:nvPr/>
          </p:nvSpPr>
          <p:spPr>
            <a:xfrm flipH="1">
              <a:off x="2140435" y="2069278"/>
              <a:ext cx="474016" cy="571562"/>
            </a:xfrm>
            <a:custGeom>
              <a:avLst/>
              <a:gdLst/>
              <a:ahLst/>
              <a:cxnLst/>
              <a:rect l="l" t="t" r="r" b="b"/>
              <a:pathLst>
                <a:path w="20853" h="25139" extrusionOk="0">
                  <a:moveTo>
                    <a:pt x="8189" y="1"/>
                  </a:moveTo>
                  <a:lnTo>
                    <a:pt x="7760" y="48"/>
                  </a:lnTo>
                  <a:lnTo>
                    <a:pt x="7379" y="96"/>
                  </a:lnTo>
                  <a:lnTo>
                    <a:pt x="6999" y="239"/>
                  </a:lnTo>
                  <a:lnTo>
                    <a:pt x="6618" y="382"/>
                  </a:lnTo>
                  <a:lnTo>
                    <a:pt x="6284" y="572"/>
                  </a:lnTo>
                  <a:lnTo>
                    <a:pt x="5951" y="810"/>
                  </a:lnTo>
                  <a:lnTo>
                    <a:pt x="5618" y="1048"/>
                  </a:lnTo>
                  <a:lnTo>
                    <a:pt x="5332" y="1381"/>
                  </a:lnTo>
                  <a:lnTo>
                    <a:pt x="4999" y="1810"/>
                  </a:lnTo>
                  <a:lnTo>
                    <a:pt x="4380" y="2667"/>
                  </a:lnTo>
                  <a:lnTo>
                    <a:pt x="3571" y="3905"/>
                  </a:lnTo>
                  <a:lnTo>
                    <a:pt x="2666" y="5333"/>
                  </a:lnTo>
                  <a:lnTo>
                    <a:pt x="1809" y="6856"/>
                  </a:lnTo>
                  <a:lnTo>
                    <a:pt x="1000" y="8380"/>
                  </a:lnTo>
                  <a:lnTo>
                    <a:pt x="667" y="9094"/>
                  </a:lnTo>
                  <a:lnTo>
                    <a:pt x="381" y="9761"/>
                  </a:lnTo>
                  <a:lnTo>
                    <a:pt x="190" y="10332"/>
                  </a:lnTo>
                  <a:lnTo>
                    <a:pt x="48" y="10856"/>
                  </a:lnTo>
                  <a:lnTo>
                    <a:pt x="0" y="11236"/>
                  </a:lnTo>
                  <a:lnTo>
                    <a:pt x="0" y="11665"/>
                  </a:lnTo>
                  <a:lnTo>
                    <a:pt x="48" y="12046"/>
                  </a:lnTo>
                  <a:lnTo>
                    <a:pt x="95" y="12427"/>
                  </a:lnTo>
                  <a:lnTo>
                    <a:pt x="286" y="13188"/>
                  </a:lnTo>
                  <a:lnTo>
                    <a:pt x="524" y="13855"/>
                  </a:lnTo>
                  <a:lnTo>
                    <a:pt x="762" y="14474"/>
                  </a:lnTo>
                  <a:lnTo>
                    <a:pt x="1000" y="14902"/>
                  </a:lnTo>
                  <a:lnTo>
                    <a:pt x="1238" y="15283"/>
                  </a:lnTo>
                  <a:lnTo>
                    <a:pt x="286" y="25138"/>
                  </a:lnTo>
                  <a:lnTo>
                    <a:pt x="286" y="25138"/>
                  </a:lnTo>
                  <a:lnTo>
                    <a:pt x="2952" y="25043"/>
                  </a:lnTo>
                  <a:lnTo>
                    <a:pt x="9093" y="24805"/>
                  </a:lnTo>
                  <a:lnTo>
                    <a:pt x="15949" y="24472"/>
                  </a:lnTo>
                  <a:lnTo>
                    <a:pt x="18806" y="24281"/>
                  </a:lnTo>
                  <a:lnTo>
                    <a:pt x="20853" y="24091"/>
                  </a:lnTo>
                  <a:lnTo>
                    <a:pt x="20615" y="23329"/>
                  </a:lnTo>
                  <a:lnTo>
                    <a:pt x="19996" y="21187"/>
                  </a:lnTo>
                  <a:lnTo>
                    <a:pt x="19091" y="18140"/>
                  </a:lnTo>
                  <a:lnTo>
                    <a:pt x="18520" y="16378"/>
                  </a:lnTo>
                  <a:lnTo>
                    <a:pt x="17901" y="14521"/>
                  </a:lnTo>
                  <a:lnTo>
                    <a:pt x="17187" y="12569"/>
                  </a:lnTo>
                  <a:lnTo>
                    <a:pt x="16473" y="10665"/>
                  </a:lnTo>
                  <a:lnTo>
                    <a:pt x="15711" y="8761"/>
                  </a:lnTo>
                  <a:lnTo>
                    <a:pt x="14902" y="6952"/>
                  </a:lnTo>
                  <a:lnTo>
                    <a:pt x="14092" y="5285"/>
                  </a:lnTo>
                  <a:lnTo>
                    <a:pt x="13235" y="3809"/>
                  </a:lnTo>
                  <a:lnTo>
                    <a:pt x="12807" y="3143"/>
                  </a:lnTo>
                  <a:lnTo>
                    <a:pt x="12426" y="2572"/>
                  </a:lnTo>
                  <a:lnTo>
                    <a:pt x="11998" y="2048"/>
                  </a:lnTo>
                  <a:lnTo>
                    <a:pt x="11569" y="1572"/>
                  </a:lnTo>
                  <a:lnTo>
                    <a:pt x="11141" y="1191"/>
                  </a:lnTo>
                  <a:lnTo>
                    <a:pt x="10712" y="858"/>
                  </a:lnTo>
                  <a:lnTo>
                    <a:pt x="10284" y="620"/>
                  </a:lnTo>
                  <a:lnTo>
                    <a:pt x="9855" y="382"/>
                  </a:lnTo>
                  <a:lnTo>
                    <a:pt x="9427" y="239"/>
                  </a:lnTo>
                  <a:lnTo>
                    <a:pt x="8998" y="96"/>
                  </a:lnTo>
                  <a:lnTo>
                    <a:pt x="8570" y="48"/>
                  </a:lnTo>
                  <a:lnTo>
                    <a:pt x="8189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6698;p66">
              <a:extLst>
                <a:ext uri="{FF2B5EF4-FFF2-40B4-BE49-F238E27FC236}">
                  <a16:creationId xmlns:a16="http://schemas.microsoft.com/office/drawing/2014/main" id="{BC4037F5-FCB0-444C-86A0-7A42E6246C50}"/>
                </a:ext>
              </a:extLst>
            </p:cNvPr>
            <p:cNvSpPr/>
            <p:nvPr/>
          </p:nvSpPr>
          <p:spPr>
            <a:xfrm flipH="1">
              <a:off x="2401231" y="2072529"/>
              <a:ext cx="4364" cy="2183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1" y="1"/>
                  </a:moveTo>
                  <a:lnTo>
                    <a:pt x="48" y="48"/>
                  </a:lnTo>
                  <a:lnTo>
                    <a:pt x="96" y="96"/>
                  </a:lnTo>
                  <a:lnTo>
                    <a:pt x="191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6699;p66">
              <a:extLst>
                <a:ext uri="{FF2B5EF4-FFF2-40B4-BE49-F238E27FC236}">
                  <a16:creationId xmlns:a16="http://schemas.microsoft.com/office/drawing/2014/main" id="{E3349875-4CB4-4B49-85AD-3ECBEB84DE66}"/>
                </a:ext>
              </a:extLst>
            </p:cNvPr>
            <p:cNvSpPr/>
            <p:nvPr/>
          </p:nvSpPr>
          <p:spPr>
            <a:xfrm flipH="1">
              <a:off x="2509455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6700;p66">
              <a:extLst>
                <a:ext uri="{FF2B5EF4-FFF2-40B4-BE49-F238E27FC236}">
                  <a16:creationId xmlns:a16="http://schemas.microsoft.com/office/drawing/2014/main" id="{C6DB7F60-21F1-4107-A408-2766D5429ABD}"/>
                </a:ext>
              </a:extLst>
            </p:cNvPr>
            <p:cNvSpPr/>
            <p:nvPr/>
          </p:nvSpPr>
          <p:spPr>
            <a:xfrm flipH="1">
              <a:off x="2455354" y="2148308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143"/>
                  </a:lnTo>
                  <a:lnTo>
                    <a:pt x="1" y="238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6701;p66">
              <a:extLst>
                <a:ext uri="{FF2B5EF4-FFF2-40B4-BE49-F238E27FC236}">
                  <a16:creationId xmlns:a16="http://schemas.microsoft.com/office/drawing/2014/main" id="{8BAC0F14-D70C-46F0-B1F8-F654AD18CB26}"/>
                </a:ext>
              </a:extLst>
            </p:cNvPr>
            <p:cNvSpPr/>
            <p:nvPr/>
          </p:nvSpPr>
          <p:spPr>
            <a:xfrm flipH="1">
              <a:off x="2400163" y="2148308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9" y="0"/>
                  </a:moveTo>
                  <a:lnTo>
                    <a:pt x="1" y="143"/>
                  </a:lnTo>
                  <a:lnTo>
                    <a:pt x="49" y="238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6702;p66">
              <a:extLst>
                <a:ext uri="{FF2B5EF4-FFF2-40B4-BE49-F238E27FC236}">
                  <a16:creationId xmlns:a16="http://schemas.microsoft.com/office/drawing/2014/main" id="{CAB18CE5-3E53-44D0-BB91-11E43A425429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6703;p66">
              <a:extLst>
                <a:ext uri="{FF2B5EF4-FFF2-40B4-BE49-F238E27FC236}">
                  <a16:creationId xmlns:a16="http://schemas.microsoft.com/office/drawing/2014/main" id="{056D5441-186F-406C-A00E-4ADDC79CB57F}"/>
                </a:ext>
              </a:extLst>
            </p:cNvPr>
            <p:cNvSpPr/>
            <p:nvPr/>
          </p:nvSpPr>
          <p:spPr>
            <a:xfrm flipH="1">
              <a:off x="2482405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6704;p66">
              <a:extLst>
                <a:ext uri="{FF2B5EF4-FFF2-40B4-BE49-F238E27FC236}">
                  <a16:creationId xmlns:a16="http://schemas.microsoft.com/office/drawing/2014/main" id="{295397D7-C21A-4E57-91C5-9CB264968ABF}"/>
                </a:ext>
              </a:extLst>
            </p:cNvPr>
            <p:cNvSpPr/>
            <p:nvPr/>
          </p:nvSpPr>
          <p:spPr>
            <a:xfrm flipH="1">
              <a:off x="2427213" y="2108247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6705;p66">
              <a:extLst>
                <a:ext uri="{FF2B5EF4-FFF2-40B4-BE49-F238E27FC236}">
                  <a16:creationId xmlns:a16="http://schemas.microsoft.com/office/drawing/2014/main" id="{8CE2D724-2D5F-46C5-8FC2-6AA443C153AD}"/>
                </a:ext>
              </a:extLst>
            </p:cNvPr>
            <p:cNvSpPr/>
            <p:nvPr/>
          </p:nvSpPr>
          <p:spPr>
            <a:xfrm flipH="1">
              <a:off x="2373113" y="2108247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6706;p66">
              <a:extLst>
                <a:ext uri="{FF2B5EF4-FFF2-40B4-BE49-F238E27FC236}">
                  <a16:creationId xmlns:a16="http://schemas.microsoft.com/office/drawing/2014/main" id="{2B2322EC-72A0-410D-8D7D-E0274E3C8701}"/>
                </a:ext>
              </a:extLst>
            </p:cNvPr>
            <p:cNvSpPr/>
            <p:nvPr/>
          </p:nvSpPr>
          <p:spPr>
            <a:xfrm flipH="1">
              <a:off x="2564647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6707;p66">
              <a:extLst>
                <a:ext uri="{FF2B5EF4-FFF2-40B4-BE49-F238E27FC236}">
                  <a16:creationId xmlns:a16="http://schemas.microsoft.com/office/drawing/2014/main" id="{DFEFB82D-370B-46A1-8AA2-F34D629AE171}"/>
                </a:ext>
              </a:extLst>
            </p:cNvPr>
            <p:cNvSpPr/>
            <p:nvPr/>
          </p:nvSpPr>
          <p:spPr>
            <a:xfrm flipH="1">
              <a:off x="2509455" y="2227316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6708;p66">
              <a:extLst>
                <a:ext uri="{FF2B5EF4-FFF2-40B4-BE49-F238E27FC236}">
                  <a16:creationId xmlns:a16="http://schemas.microsoft.com/office/drawing/2014/main" id="{F09E1BF3-82BD-485F-B449-EDAF68008E11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6709;p66">
              <a:extLst>
                <a:ext uri="{FF2B5EF4-FFF2-40B4-BE49-F238E27FC236}">
                  <a16:creationId xmlns:a16="http://schemas.microsoft.com/office/drawing/2014/main" id="{0F22BABB-F58D-4A28-B4F4-A5460D99A094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6710;p66">
              <a:extLst>
                <a:ext uri="{FF2B5EF4-FFF2-40B4-BE49-F238E27FC236}">
                  <a16:creationId xmlns:a16="http://schemas.microsoft.com/office/drawing/2014/main" id="{2AC3CF5D-8578-4B3D-A89C-E87CC3BEBCF3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6711;p66">
              <a:extLst>
                <a:ext uri="{FF2B5EF4-FFF2-40B4-BE49-F238E27FC236}">
                  <a16:creationId xmlns:a16="http://schemas.microsoft.com/office/drawing/2014/main" id="{B6E2D3BF-A655-4958-8EF6-279559360FDA}"/>
                </a:ext>
              </a:extLst>
            </p:cNvPr>
            <p:cNvSpPr/>
            <p:nvPr/>
          </p:nvSpPr>
          <p:spPr>
            <a:xfrm flipH="1">
              <a:off x="2290848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91" y="239"/>
                  </a:lnTo>
                  <a:lnTo>
                    <a:pt x="238" y="143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6712;p66">
              <a:extLst>
                <a:ext uri="{FF2B5EF4-FFF2-40B4-BE49-F238E27FC236}">
                  <a16:creationId xmlns:a16="http://schemas.microsoft.com/office/drawing/2014/main" id="{89890CD8-BB64-4762-BFA5-66ACEB107122}"/>
                </a:ext>
              </a:extLst>
            </p:cNvPr>
            <p:cNvSpPr/>
            <p:nvPr/>
          </p:nvSpPr>
          <p:spPr>
            <a:xfrm flipH="1">
              <a:off x="2537596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0" y="1"/>
                  </a:moveTo>
                  <a:lnTo>
                    <a:pt x="0" y="96"/>
                  </a:lnTo>
                  <a:lnTo>
                    <a:pt x="0" y="239"/>
                  </a:lnTo>
                  <a:lnTo>
                    <a:pt x="238" y="239"/>
                  </a:lnTo>
                  <a:lnTo>
                    <a:pt x="238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6713;p66">
              <a:extLst>
                <a:ext uri="{FF2B5EF4-FFF2-40B4-BE49-F238E27FC236}">
                  <a16:creationId xmlns:a16="http://schemas.microsoft.com/office/drawing/2014/main" id="{93ABB132-C53C-482C-8B99-CB1C8F3617E7}"/>
                </a:ext>
              </a:extLst>
            </p:cNvPr>
            <p:cNvSpPr/>
            <p:nvPr/>
          </p:nvSpPr>
          <p:spPr>
            <a:xfrm flipH="1">
              <a:off x="2482405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6714;p66">
              <a:extLst>
                <a:ext uri="{FF2B5EF4-FFF2-40B4-BE49-F238E27FC236}">
                  <a16:creationId xmlns:a16="http://schemas.microsoft.com/office/drawing/2014/main" id="{A47A8175-4873-42A3-A6AB-2DD395A8F658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6715;p66">
              <a:extLst>
                <a:ext uri="{FF2B5EF4-FFF2-40B4-BE49-F238E27FC236}">
                  <a16:creationId xmlns:a16="http://schemas.microsoft.com/office/drawing/2014/main" id="{0F9824AA-4A74-4516-B986-2CE009DF8E89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6716;p66">
              <a:extLst>
                <a:ext uri="{FF2B5EF4-FFF2-40B4-BE49-F238E27FC236}">
                  <a16:creationId xmlns:a16="http://schemas.microsoft.com/office/drawing/2014/main" id="{B6888B91-1652-4DAB-98BD-4845CCFECF62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6717;p66">
              <a:extLst>
                <a:ext uri="{FF2B5EF4-FFF2-40B4-BE49-F238E27FC236}">
                  <a16:creationId xmlns:a16="http://schemas.microsoft.com/office/drawing/2014/main" id="{5BC19096-C8D1-44B4-AC33-DB68A61E0108}"/>
                </a:ext>
              </a:extLst>
            </p:cNvPr>
            <p:cNvSpPr/>
            <p:nvPr/>
          </p:nvSpPr>
          <p:spPr>
            <a:xfrm flipH="1">
              <a:off x="2564647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6718;p66">
              <a:extLst>
                <a:ext uri="{FF2B5EF4-FFF2-40B4-BE49-F238E27FC236}">
                  <a16:creationId xmlns:a16="http://schemas.microsoft.com/office/drawing/2014/main" id="{C266DE0F-7505-444E-A460-BBF9B420B25C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6719;p66">
              <a:extLst>
                <a:ext uri="{FF2B5EF4-FFF2-40B4-BE49-F238E27FC236}">
                  <a16:creationId xmlns:a16="http://schemas.microsoft.com/office/drawing/2014/main" id="{18B017FA-9FAB-47B1-A94E-F3C0AF4F961A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6720;p66">
              <a:extLst>
                <a:ext uri="{FF2B5EF4-FFF2-40B4-BE49-F238E27FC236}">
                  <a16:creationId xmlns:a16="http://schemas.microsoft.com/office/drawing/2014/main" id="{59AAF072-2E14-46C0-8D33-2A4D711B2C62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6721;p66">
              <a:extLst>
                <a:ext uri="{FF2B5EF4-FFF2-40B4-BE49-F238E27FC236}">
                  <a16:creationId xmlns:a16="http://schemas.microsoft.com/office/drawing/2014/main" id="{C9625118-B0DB-46AE-BA6E-2EDD7CB50F94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6722;p66">
              <a:extLst>
                <a:ext uri="{FF2B5EF4-FFF2-40B4-BE49-F238E27FC236}">
                  <a16:creationId xmlns:a16="http://schemas.microsoft.com/office/drawing/2014/main" id="{EDC4CDEF-7072-45CA-9604-8CB02197E600}"/>
                </a:ext>
              </a:extLst>
            </p:cNvPr>
            <p:cNvSpPr/>
            <p:nvPr/>
          </p:nvSpPr>
          <p:spPr>
            <a:xfrm flipH="1">
              <a:off x="2290848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6723;p66">
              <a:extLst>
                <a:ext uri="{FF2B5EF4-FFF2-40B4-BE49-F238E27FC236}">
                  <a16:creationId xmlns:a16="http://schemas.microsoft.com/office/drawing/2014/main" id="{F96CBF15-CFE4-4953-B38E-F244B63A2DB7}"/>
                </a:ext>
              </a:extLst>
            </p:cNvPr>
            <p:cNvSpPr/>
            <p:nvPr/>
          </p:nvSpPr>
          <p:spPr>
            <a:xfrm flipH="1">
              <a:off x="2238907" y="2308507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48" y="0"/>
                  </a:moveTo>
                  <a:lnTo>
                    <a:pt x="1" y="95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6724;p66">
              <a:extLst>
                <a:ext uri="{FF2B5EF4-FFF2-40B4-BE49-F238E27FC236}">
                  <a16:creationId xmlns:a16="http://schemas.microsoft.com/office/drawing/2014/main" id="{6C7B3047-CCA3-428E-898F-B5D4264CDF5D}"/>
                </a:ext>
              </a:extLst>
            </p:cNvPr>
            <p:cNvSpPr/>
            <p:nvPr/>
          </p:nvSpPr>
          <p:spPr>
            <a:xfrm flipH="1">
              <a:off x="2591720" y="2268446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1"/>
                  </a:moveTo>
                  <a:lnTo>
                    <a:pt x="1" y="144"/>
                  </a:lnTo>
                  <a:lnTo>
                    <a:pt x="48" y="239"/>
                  </a:lnTo>
                  <a:lnTo>
                    <a:pt x="96" y="239"/>
                  </a:lnTo>
                  <a:lnTo>
                    <a:pt x="191" y="191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6725;p66">
              <a:extLst>
                <a:ext uri="{FF2B5EF4-FFF2-40B4-BE49-F238E27FC236}">
                  <a16:creationId xmlns:a16="http://schemas.microsoft.com/office/drawing/2014/main" id="{607EA419-1EA1-46E5-9D36-EE1058E82EFC}"/>
                </a:ext>
              </a:extLst>
            </p:cNvPr>
            <p:cNvSpPr/>
            <p:nvPr/>
          </p:nvSpPr>
          <p:spPr>
            <a:xfrm flipH="1">
              <a:off x="2537596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6726;p66">
              <a:extLst>
                <a:ext uri="{FF2B5EF4-FFF2-40B4-BE49-F238E27FC236}">
                  <a16:creationId xmlns:a16="http://schemas.microsoft.com/office/drawing/2014/main" id="{6CB9C256-64B4-43F8-A124-A78E2383735E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6727;p66">
              <a:extLst>
                <a:ext uri="{FF2B5EF4-FFF2-40B4-BE49-F238E27FC236}">
                  <a16:creationId xmlns:a16="http://schemas.microsoft.com/office/drawing/2014/main" id="{E713DF00-60A3-4FB2-B2F7-61E30A8DD204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6728;p66">
              <a:extLst>
                <a:ext uri="{FF2B5EF4-FFF2-40B4-BE49-F238E27FC236}">
                  <a16:creationId xmlns:a16="http://schemas.microsoft.com/office/drawing/2014/main" id="{24351B30-1E23-4A91-B8D0-2253A83E4E1A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6729;p66">
              <a:extLst>
                <a:ext uri="{FF2B5EF4-FFF2-40B4-BE49-F238E27FC236}">
                  <a16:creationId xmlns:a16="http://schemas.microsoft.com/office/drawing/2014/main" id="{C7A12AE0-E7FF-406F-9B27-1042352324B0}"/>
                </a:ext>
              </a:extLst>
            </p:cNvPr>
            <p:cNvSpPr/>
            <p:nvPr/>
          </p:nvSpPr>
          <p:spPr>
            <a:xfrm flipH="1">
              <a:off x="2317921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6730;p66">
              <a:extLst>
                <a:ext uri="{FF2B5EF4-FFF2-40B4-BE49-F238E27FC236}">
                  <a16:creationId xmlns:a16="http://schemas.microsoft.com/office/drawing/2014/main" id="{D31CD055-44C1-48F1-AC25-D2FA3459F132}"/>
                </a:ext>
              </a:extLst>
            </p:cNvPr>
            <p:cNvSpPr/>
            <p:nvPr/>
          </p:nvSpPr>
          <p:spPr>
            <a:xfrm flipH="1">
              <a:off x="2262729" y="2267377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6731;p66">
              <a:extLst>
                <a:ext uri="{FF2B5EF4-FFF2-40B4-BE49-F238E27FC236}">
                  <a16:creationId xmlns:a16="http://schemas.microsoft.com/office/drawing/2014/main" id="{626A7D7A-DA5B-4C07-BAB4-E4C7ACB66C84}"/>
                </a:ext>
              </a:extLst>
            </p:cNvPr>
            <p:cNvSpPr/>
            <p:nvPr/>
          </p:nvSpPr>
          <p:spPr>
            <a:xfrm flipH="1">
              <a:off x="2564647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6732;p66">
              <a:extLst>
                <a:ext uri="{FF2B5EF4-FFF2-40B4-BE49-F238E27FC236}">
                  <a16:creationId xmlns:a16="http://schemas.microsoft.com/office/drawing/2014/main" id="{D5266D63-3AD2-4675-B227-0F5E10544C2A}"/>
                </a:ext>
              </a:extLst>
            </p:cNvPr>
            <p:cNvSpPr/>
            <p:nvPr/>
          </p:nvSpPr>
          <p:spPr>
            <a:xfrm flipH="1">
              <a:off x="2509455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6733;p66">
              <a:extLst>
                <a:ext uri="{FF2B5EF4-FFF2-40B4-BE49-F238E27FC236}">
                  <a16:creationId xmlns:a16="http://schemas.microsoft.com/office/drawing/2014/main" id="{A05007E9-37A0-4331-9D1B-C25A5ED9B0E0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6734;p66">
              <a:extLst>
                <a:ext uri="{FF2B5EF4-FFF2-40B4-BE49-F238E27FC236}">
                  <a16:creationId xmlns:a16="http://schemas.microsoft.com/office/drawing/2014/main" id="{77AEA837-ECB1-4096-B7FA-F2EDFEA0F7C2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6735;p66">
              <a:extLst>
                <a:ext uri="{FF2B5EF4-FFF2-40B4-BE49-F238E27FC236}">
                  <a16:creationId xmlns:a16="http://schemas.microsoft.com/office/drawing/2014/main" id="{CB13D989-CFDE-4389-9865-0777FFBAE316}"/>
                </a:ext>
              </a:extLst>
            </p:cNvPr>
            <p:cNvSpPr/>
            <p:nvPr/>
          </p:nvSpPr>
          <p:spPr>
            <a:xfrm flipH="1">
              <a:off x="2344971" y="23875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6736;p66">
              <a:extLst>
                <a:ext uri="{FF2B5EF4-FFF2-40B4-BE49-F238E27FC236}">
                  <a16:creationId xmlns:a16="http://schemas.microsoft.com/office/drawing/2014/main" id="{3FE9AE71-4718-4E69-9ADF-1830910552B3}"/>
                </a:ext>
              </a:extLst>
            </p:cNvPr>
            <p:cNvSpPr/>
            <p:nvPr/>
          </p:nvSpPr>
          <p:spPr>
            <a:xfrm flipH="1">
              <a:off x="2290848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95" y="286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191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6737;p66">
              <a:extLst>
                <a:ext uri="{FF2B5EF4-FFF2-40B4-BE49-F238E27FC236}">
                  <a16:creationId xmlns:a16="http://schemas.microsoft.com/office/drawing/2014/main" id="{26621A2E-5770-4231-814C-A62331EFAD27}"/>
                </a:ext>
              </a:extLst>
            </p:cNvPr>
            <p:cNvSpPr/>
            <p:nvPr/>
          </p:nvSpPr>
          <p:spPr>
            <a:xfrm flipH="1">
              <a:off x="2235656" y="238751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6738;p66">
              <a:extLst>
                <a:ext uri="{FF2B5EF4-FFF2-40B4-BE49-F238E27FC236}">
                  <a16:creationId xmlns:a16="http://schemas.microsoft.com/office/drawing/2014/main" id="{D82EEAB2-8A01-4044-BB6B-9DB634E93A5F}"/>
                </a:ext>
              </a:extLst>
            </p:cNvPr>
            <p:cNvSpPr/>
            <p:nvPr/>
          </p:nvSpPr>
          <p:spPr>
            <a:xfrm flipH="1">
              <a:off x="2591720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6739;p66">
              <a:extLst>
                <a:ext uri="{FF2B5EF4-FFF2-40B4-BE49-F238E27FC236}">
                  <a16:creationId xmlns:a16="http://schemas.microsoft.com/office/drawing/2014/main" id="{1BFA35CE-356A-4E7A-BAC9-CCF4446F5FE3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6740;p66">
              <a:extLst>
                <a:ext uri="{FF2B5EF4-FFF2-40B4-BE49-F238E27FC236}">
                  <a16:creationId xmlns:a16="http://schemas.microsoft.com/office/drawing/2014/main" id="{919664BA-1FC3-4B0B-902C-8617AC6DE956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6741;p66">
              <a:extLst>
                <a:ext uri="{FF2B5EF4-FFF2-40B4-BE49-F238E27FC236}">
                  <a16:creationId xmlns:a16="http://schemas.microsoft.com/office/drawing/2014/main" id="{A35A85CB-6066-4B54-BDBD-2745F4C11D34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6742;p66">
              <a:extLst>
                <a:ext uri="{FF2B5EF4-FFF2-40B4-BE49-F238E27FC236}">
                  <a16:creationId xmlns:a16="http://schemas.microsoft.com/office/drawing/2014/main" id="{54C2AAAB-76DA-4317-B6D4-A9E760AF4028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6743;p66">
              <a:extLst>
                <a:ext uri="{FF2B5EF4-FFF2-40B4-BE49-F238E27FC236}">
                  <a16:creationId xmlns:a16="http://schemas.microsoft.com/office/drawing/2014/main" id="{496E5027-52B7-4B46-84F5-0EC524308A38}"/>
                </a:ext>
              </a:extLst>
            </p:cNvPr>
            <p:cNvSpPr/>
            <p:nvPr/>
          </p:nvSpPr>
          <p:spPr>
            <a:xfrm flipH="1">
              <a:off x="2317921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6744;p66">
              <a:extLst>
                <a:ext uri="{FF2B5EF4-FFF2-40B4-BE49-F238E27FC236}">
                  <a16:creationId xmlns:a16="http://schemas.microsoft.com/office/drawing/2014/main" id="{6F5E14E6-37C2-4296-BC03-5FFF55B8E36D}"/>
                </a:ext>
              </a:extLst>
            </p:cNvPr>
            <p:cNvSpPr/>
            <p:nvPr/>
          </p:nvSpPr>
          <p:spPr>
            <a:xfrm flipH="1">
              <a:off x="2262729" y="23474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6745;p66">
              <a:extLst>
                <a:ext uri="{FF2B5EF4-FFF2-40B4-BE49-F238E27FC236}">
                  <a16:creationId xmlns:a16="http://schemas.microsoft.com/office/drawing/2014/main" id="{4F911FBD-B355-4235-B76D-01F8AFA9C768}"/>
                </a:ext>
              </a:extLst>
            </p:cNvPr>
            <p:cNvSpPr/>
            <p:nvPr/>
          </p:nvSpPr>
          <p:spPr>
            <a:xfrm flipH="1">
              <a:off x="2564647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6746;p66">
              <a:extLst>
                <a:ext uri="{FF2B5EF4-FFF2-40B4-BE49-F238E27FC236}">
                  <a16:creationId xmlns:a16="http://schemas.microsoft.com/office/drawing/2014/main" id="{A3C12AD7-40C6-4E7C-AE2D-C3DC2A781C51}"/>
                </a:ext>
              </a:extLst>
            </p:cNvPr>
            <p:cNvSpPr/>
            <p:nvPr/>
          </p:nvSpPr>
          <p:spPr>
            <a:xfrm flipH="1">
              <a:off x="2509455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6747;p66">
              <a:extLst>
                <a:ext uri="{FF2B5EF4-FFF2-40B4-BE49-F238E27FC236}">
                  <a16:creationId xmlns:a16="http://schemas.microsoft.com/office/drawing/2014/main" id="{8C388F43-0C7D-44C2-8758-4A36B9E11D92}"/>
                </a:ext>
              </a:extLst>
            </p:cNvPr>
            <p:cNvSpPr/>
            <p:nvPr/>
          </p:nvSpPr>
          <p:spPr>
            <a:xfrm flipH="1">
              <a:off x="2455354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6748;p66">
              <a:extLst>
                <a:ext uri="{FF2B5EF4-FFF2-40B4-BE49-F238E27FC236}">
                  <a16:creationId xmlns:a16="http://schemas.microsoft.com/office/drawing/2014/main" id="{D5B9F1AE-9B3F-4ADB-AA38-26C8F8ACC3CF}"/>
                </a:ext>
              </a:extLst>
            </p:cNvPr>
            <p:cNvSpPr/>
            <p:nvPr/>
          </p:nvSpPr>
          <p:spPr>
            <a:xfrm flipH="1">
              <a:off x="2400163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87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6749;p66">
              <a:extLst>
                <a:ext uri="{FF2B5EF4-FFF2-40B4-BE49-F238E27FC236}">
                  <a16:creationId xmlns:a16="http://schemas.microsoft.com/office/drawing/2014/main" id="{ED2DE678-0CC8-467F-8E29-7CF4939DF262}"/>
                </a:ext>
              </a:extLst>
            </p:cNvPr>
            <p:cNvSpPr/>
            <p:nvPr/>
          </p:nvSpPr>
          <p:spPr>
            <a:xfrm flipH="1">
              <a:off x="2344971" y="2467614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6750;p66">
              <a:extLst>
                <a:ext uri="{FF2B5EF4-FFF2-40B4-BE49-F238E27FC236}">
                  <a16:creationId xmlns:a16="http://schemas.microsoft.com/office/drawing/2014/main" id="{2A46E52F-EAEB-4AE9-BBEB-E7A900DDDDFC}"/>
                </a:ext>
              </a:extLst>
            </p:cNvPr>
            <p:cNvSpPr/>
            <p:nvPr/>
          </p:nvSpPr>
          <p:spPr>
            <a:xfrm flipH="1">
              <a:off x="2290848" y="2467614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5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91" y="239"/>
                  </a:lnTo>
                  <a:lnTo>
                    <a:pt x="238" y="144"/>
                  </a:lnTo>
                  <a:lnTo>
                    <a:pt x="238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6751;p66">
              <a:extLst>
                <a:ext uri="{FF2B5EF4-FFF2-40B4-BE49-F238E27FC236}">
                  <a16:creationId xmlns:a16="http://schemas.microsoft.com/office/drawing/2014/main" id="{0B997AA4-D0B3-4F06-874E-6355510D211F}"/>
                </a:ext>
              </a:extLst>
            </p:cNvPr>
            <p:cNvSpPr/>
            <p:nvPr/>
          </p:nvSpPr>
          <p:spPr>
            <a:xfrm flipH="1">
              <a:off x="2235656" y="2467614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6752;p66">
              <a:extLst>
                <a:ext uri="{FF2B5EF4-FFF2-40B4-BE49-F238E27FC236}">
                  <a16:creationId xmlns:a16="http://schemas.microsoft.com/office/drawing/2014/main" id="{C459F419-4042-4F5E-9E35-087BA69DFE8D}"/>
                </a:ext>
              </a:extLst>
            </p:cNvPr>
            <p:cNvSpPr/>
            <p:nvPr/>
          </p:nvSpPr>
          <p:spPr>
            <a:xfrm flipH="1">
              <a:off x="2183715" y="2467614"/>
              <a:ext cx="3273" cy="5434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96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43" y="23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6753;p66">
              <a:extLst>
                <a:ext uri="{FF2B5EF4-FFF2-40B4-BE49-F238E27FC236}">
                  <a16:creationId xmlns:a16="http://schemas.microsoft.com/office/drawing/2014/main" id="{6E83C851-528A-4AF8-9FA0-814B81615306}"/>
                </a:ext>
              </a:extLst>
            </p:cNvPr>
            <p:cNvSpPr/>
            <p:nvPr/>
          </p:nvSpPr>
          <p:spPr>
            <a:xfrm flipH="1">
              <a:off x="2537596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6754;p66">
              <a:extLst>
                <a:ext uri="{FF2B5EF4-FFF2-40B4-BE49-F238E27FC236}">
                  <a16:creationId xmlns:a16="http://schemas.microsoft.com/office/drawing/2014/main" id="{EF7DF399-C177-4CB6-9AD7-ADC9B6F0DD87}"/>
                </a:ext>
              </a:extLst>
            </p:cNvPr>
            <p:cNvSpPr/>
            <p:nvPr/>
          </p:nvSpPr>
          <p:spPr>
            <a:xfrm flipH="1">
              <a:off x="2482405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6755;p66">
              <a:extLst>
                <a:ext uri="{FF2B5EF4-FFF2-40B4-BE49-F238E27FC236}">
                  <a16:creationId xmlns:a16="http://schemas.microsoft.com/office/drawing/2014/main" id="{7F539D76-30F7-40FD-8026-7337E1FF6582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6756;p66">
              <a:extLst>
                <a:ext uri="{FF2B5EF4-FFF2-40B4-BE49-F238E27FC236}">
                  <a16:creationId xmlns:a16="http://schemas.microsoft.com/office/drawing/2014/main" id="{40D95C9A-8AF1-4938-A43B-4E03C38D1207}"/>
                </a:ext>
              </a:extLst>
            </p:cNvPr>
            <p:cNvSpPr/>
            <p:nvPr/>
          </p:nvSpPr>
          <p:spPr>
            <a:xfrm flipH="1">
              <a:off x="2373113" y="24275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6757;p66">
              <a:extLst>
                <a:ext uri="{FF2B5EF4-FFF2-40B4-BE49-F238E27FC236}">
                  <a16:creationId xmlns:a16="http://schemas.microsoft.com/office/drawing/2014/main" id="{5E564E56-AED2-4810-97AC-121E92F62977}"/>
                </a:ext>
              </a:extLst>
            </p:cNvPr>
            <p:cNvSpPr/>
            <p:nvPr/>
          </p:nvSpPr>
          <p:spPr>
            <a:xfrm flipH="1">
              <a:off x="2317921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6758;p66">
              <a:extLst>
                <a:ext uri="{FF2B5EF4-FFF2-40B4-BE49-F238E27FC236}">
                  <a16:creationId xmlns:a16="http://schemas.microsoft.com/office/drawing/2014/main" id="{EDFA3CB1-B34E-4FEF-992F-7EC90D3EF926}"/>
                </a:ext>
              </a:extLst>
            </p:cNvPr>
            <p:cNvSpPr/>
            <p:nvPr/>
          </p:nvSpPr>
          <p:spPr>
            <a:xfrm flipH="1">
              <a:off x="2262729" y="2427576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6759;p66">
              <a:extLst>
                <a:ext uri="{FF2B5EF4-FFF2-40B4-BE49-F238E27FC236}">
                  <a16:creationId xmlns:a16="http://schemas.microsoft.com/office/drawing/2014/main" id="{60A6153E-8756-4A14-A010-E10ABC54C91A}"/>
                </a:ext>
              </a:extLst>
            </p:cNvPr>
            <p:cNvSpPr/>
            <p:nvPr/>
          </p:nvSpPr>
          <p:spPr>
            <a:xfrm flipH="1">
              <a:off x="2208606" y="2427576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91" y="0"/>
                  </a:moveTo>
                  <a:lnTo>
                    <a:pt x="96" y="48"/>
                  </a:lnTo>
                  <a:lnTo>
                    <a:pt x="1" y="143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6760;p66">
              <a:extLst>
                <a:ext uri="{FF2B5EF4-FFF2-40B4-BE49-F238E27FC236}">
                  <a16:creationId xmlns:a16="http://schemas.microsoft.com/office/drawing/2014/main" id="{65B458FA-E2B4-429A-9B45-B71F60EEE29E}"/>
                </a:ext>
              </a:extLst>
            </p:cNvPr>
            <p:cNvSpPr/>
            <p:nvPr/>
          </p:nvSpPr>
          <p:spPr>
            <a:xfrm flipH="1">
              <a:off x="2564647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6761;p66">
              <a:extLst>
                <a:ext uri="{FF2B5EF4-FFF2-40B4-BE49-F238E27FC236}">
                  <a16:creationId xmlns:a16="http://schemas.microsoft.com/office/drawing/2014/main" id="{1DF4A198-6B69-42F8-B5AD-C9990A40416C}"/>
                </a:ext>
              </a:extLst>
            </p:cNvPr>
            <p:cNvSpPr/>
            <p:nvPr/>
          </p:nvSpPr>
          <p:spPr>
            <a:xfrm flipH="1">
              <a:off x="250945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6762;p66">
              <a:extLst>
                <a:ext uri="{FF2B5EF4-FFF2-40B4-BE49-F238E27FC236}">
                  <a16:creationId xmlns:a16="http://schemas.microsoft.com/office/drawing/2014/main" id="{51CA9709-8DDF-436B-AFA2-62E61291E79E}"/>
                </a:ext>
              </a:extLst>
            </p:cNvPr>
            <p:cNvSpPr/>
            <p:nvPr/>
          </p:nvSpPr>
          <p:spPr>
            <a:xfrm flipH="1">
              <a:off x="2455354" y="25466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6763;p66">
              <a:extLst>
                <a:ext uri="{FF2B5EF4-FFF2-40B4-BE49-F238E27FC236}">
                  <a16:creationId xmlns:a16="http://schemas.microsoft.com/office/drawing/2014/main" id="{E03EB8C8-9FD6-4D15-BF74-3714FCEA2D62}"/>
                </a:ext>
              </a:extLst>
            </p:cNvPr>
            <p:cNvSpPr/>
            <p:nvPr/>
          </p:nvSpPr>
          <p:spPr>
            <a:xfrm flipH="1">
              <a:off x="2400163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6764;p66">
              <a:extLst>
                <a:ext uri="{FF2B5EF4-FFF2-40B4-BE49-F238E27FC236}">
                  <a16:creationId xmlns:a16="http://schemas.microsoft.com/office/drawing/2014/main" id="{C066865D-1D13-48EE-8E5E-0CD3BD33702D}"/>
                </a:ext>
              </a:extLst>
            </p:cNvPr>
            <p:cNvSpPr/>
            <p:nvPr/>
          </p:nvSpPr>
          <p:spPr>
            <a:xfrm flipH="1">
              <a:off x="2344971" y="2546644"/>
              <a:ext cx="6501" cy="6503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6765;p66">
              <a:extLst>
                <a:ext uri="{FF2B5EF4-FFF2-40B4-BE49-F238E27FC236}">
                  <a16:creationId xmlns:a16="http://schemas.microsoft.com/office/drawing/2014/main" id="{1B1886A6-8554-47FB-8407-9510504AC92A}"/>
                </a:ext>
              </a:extLst>
            </p:cNvPr>
            <p:cNvSpPr/>
            <p:nvPr/>
          </p:nvSpPr>
          <p:spPr>
            <a:xfrm flipH="1">
              <a:off x="2290848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6766;p66">
              <a:extLst>
                <a:ext uri="{FF2B5EF4-FFF2-40B4-BE49-F238E27FC236}">
                  <a16:creationId xmlns:a16="http://schemas.microsoft.com/office/drawing/2014/main" id="{E9413A4B-17F3-46FA-A4CF-530BB11ECB01}"/>
                </a:ext>
              </a:extLst>
            </p:cNvPr>
            <p:cNvSpPr/>
            <p:nvPr/>
          </p:nvSpPr>
          <p:spPr>
            <a:xfrm flipH="1">
              <a:off x="2235656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6767;p66">
              <a:extLst>
                <a:ext uri="{FF2B5EF4-FFF2-40B4-BE49-F238E27FC236}">
                  <a16:creationId xmlns:a16="http://schemas.microsoft.com/office/drawing/2014/main" id="{07E63FB1-F87C-46C8-A0B1-BA7F54923D9B}"/>
                </a:ext>
              </a:extLst>
            </p:cNvPr>
            <p:cNvSpPr/>
            <p:nvPr/>
          </p:nvSpPr>
          <p:spPr>
            <a:xfrm flipH="1">
              <a:off x="2180465" y="25466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1" y="48"/>
                  </a:lnTo>
                  <a:lnTo>
                    <a:pt x="1" y="191"/>
                  </a:lnTo>
                  <a:lnTo>
                    <a:pt x="48" y="286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6768;p66">
              <a:extLst>
                <a:ext uri="{FF2B5EF4-FFF2-40B4-BE49-F238E27FC236}">
                  <a16:creationId xmlns:a16="http://schemas.microsoft.com/office/drawing/2014/main" id="{02E35FB5-8C93-40DA-BC9C-BDCEA876413C}"/>
                </a:ext>
              </a:extLst>
            </p:cNvPr>
            <p:cNvSpPr/>
            <p:nvPr/>
          </p:nvSpPr>
          <p:spPr>
            <a:xfrm flipH="1">
              <a:off x="2591720" y="2507675"/>
              <a:ext cx="4342" cy="5434"/>
            </a:xfrm>
            <a:custGeom>
              <a:avLst/>
              <a:gdLst/>
              <a:ahLst/>
              <a:cxnLst/>
              <a:rect l="l" t="t" r="r" b="b"/>
              <a:pathLst>
                <a:path w="191" h="239" extrusionOk="0">
                  <a:moveTo>
                    <a:pt x="48" y="0"/>
                  </a:moveTo>
                  <a:lnTo>
                    <a:pt x="0" y="238"/>
                  </a:lnTo>
                  <a:lnTo>
                    <a:pt x="143" y="238"/>
                  </a:lnTo>
                  <a:lnTo>
                    <a:pt x="191" y="143"/>
                  </a:lnTo>
                  <a:lnTo>
                    <a:pt x="143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6769;p66">
              <a:extLst>
                <a:ext uri="{FF2B5EF4-FFF2-40B4-BE49-F238E27FC236}">
                  <a16:creationId xmlns:a16="http://schemas.microsoft.com/office/drawing/2014/main" id="{D4380531-7B2E-4EB1-9665-77F3168E2600}"/>
                </a:ext>
              </a:extLst>
            </p:cNvPr>
            <p:cNvSpPr/>
            <p:nvPr/>
          </p:nvSpPr>
          <p:spPr>
            <a:xfrm flipH="1">
              <a:off x="2537596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48" y="0"/>
                  </a:moveTo>
                  <a:lnTo>
                    <a:pt x="0" y="96"/>
                  </a:lnTo>
                  <a:lnTo>
                    <a:pt x="0" y="191"/>
                  </a:lnTo>
                  <a:lnTo>
                    <a:pt x="95" y="238"/>
                  </a:lnTo>
                  <a:lnTo>
                    <a:pt x="191" y="238"/>
                  </a:lnTo>
                  <a:lnTo>
                    <a:pt x="238" y="143"/>
                  </a:lnTo>
                  <a:lnTo>
                    <a:pt x="238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6770;p66">
              <a:extLst>
                <a:ext uri="{FF2B5EF4-FFF2-40B4-BE49-F238E27FC236}">
                  <a16:creationId xmlns:a16="http://schemas.microsoft.com/office/drawing/2014/main" id="{9F07FAA0-6206-4848-9BE4-B2BFE11DE1E6}"/>
                </a:ext>
              </a:extLst>
            </p:cNvPr>
            <p:cNvSpPr/>
            <p:nvPr/>
          </p:nvSpPr>
          <p:spPr>
            <a:xfrm flipH="1">
              <a:off x="2482405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0"/>
                  </a:moveTo>
                  <a:lnTo>
                    <a:pt x="1" y="96"/>
                  </a:lnTo>
                  <a:lnTo>
                    <a:pt x="48" y="191"/>
                  </a:lnTo>
                  <a:lnTo>
                    <a:pt x="144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6771;p66">
              <a:extLst>
                <a:ext uri="{FF2B5EF4-FFF2-40B4-BE49-F238E27FC236}">
                  <a16:creationId xmlns:a16="http://schemas.microsoft.com/office/drawing/2014/main" id="{572013A2-C92B-429B-AEC7-2B7F53165C95}"/>
                </a:ext>
              </a:extLst>
            </p:cNvPr>
            <p:cNvSpPr/>
            <p:nvPr/>
          </p:nvSpPr>
          <p:spPr>
            <a:xfrm flipH="1">
              <a:off x="2427213" y="2507675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6772;p66">
              <a:extLst>
                <a:ext uri="{FF2B5EF4-FFF2-40B4-BE49-F238E27FC236}">
                  <a16:creationId xmlns:a16="http://schemas.microsoft.com/office/drawing/2014/main" id="{54DC8526-2C00-4589-98FD-9F839535E3FA}"/>
                </a:ext>
              </a:extLst>
            </p:cNvPr>
            <p:cNvSpPr/>
            <p:nvPr/>
          </p:nvSpPr>
          <p:spPr>
            <a:xfrm flipH="1">
              <a:off x="2373113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6773;p66">
              <a:extLst>
                <a:ext uri="{FF2B5EF4-FFF2-40B4-BE49-F238E27FC236}">
                  <a16:creationId xmlns:a16="http://schemas.microsoft.com/office/drawing/2014/main" id="{3E458DC6-8028-4D31-901B-B9920F548C46}"/>
                </a:ext>
              </a:extLst>
            </p:cNvPr>
            <p:cNvSpPr/>
            <p:nvPr/>
          </p:nvSpPr>
          <p:spPr>
            <a:xfrm flipH="1">
              <a:off x="2317921" y="2507675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0"/>
                  </a:moveTo>
                  <a:lnTo>
                    <a:pt x="1" y="96"/>
                  </a:lnTo>
                  <a:lnTo>
                    <a:pt x="1" y="191"/>
                  </a:lnTo>
                  <a:lnTo>
                    <a:pt x="96" y="238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239" y="9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6774;p66">
              <a:extLst>
                <a:ext uri="{FF2B5EF4-FFF2-40B4-BE49-F238E27FC236}">
                  <a16:creationId xmlns:a16="http://schemas.microsoft.com/office/drawing/2014/main" id="{83E32AB4-1E22-4139-8C78-FF644050FB20}"/>
                </a:ext>
              </a:extLst>
            </p:cNvPr>
            <p:cNvSpPr/>
            <p:nvPr/>
          </p:nvSpPr>
          <p:spPr>
            <a:xfrm flipH="1">
              <a:off x="2262729" y="2507675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96"/>
                  </a:lnTo>
                  <a:lnTo>
                    <a:pt x="48" y="191"/>
                  </a:lnTo>
                  <a:lnTo>
                    <a:pt x="143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86" y="96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6775;p66">
              <a:extLst>
                <a:ext uri="{FF2B5EF4-FFF2-40B4-BE49-F238E27FC236}">
                  <a16:creationId xmlns:a16="http://schemas.microsoft.com/office/drawing/2014/main" id="{33B4BADE-EB8C-4536-BCEF-D3137B0A76B2}"/>
                </a:ext>
              </a:extLst>
            </p:cNvPr>
            <p:cNvSpPr/>
            <p:nvPr/>
          </p:nvSpPr>
          <p:spPr>
            <a:xfrm flipH="1">
              <a:off x="2208606" y="2507675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48" y="0"/>
                  </a:move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6776;p66">
              <a:extLst>
                <a:ext uri="{FF2B5EF4-FFF2-40B4-BE49-F238E27FC236}">
                  <a16:creationId xmlns:a16="http://schemas.microsoft.com/office/drawing/2014/main" id="{E4CCEF2B-5E1A-4A97-AFDB-B692540386C1}"/>
                </a:ext>
              </a:extLst>
            </p:cNvPr>
            <p:cNvSpPr/>
            <p:nvPr/>
          </p:nvSpPr>
          <p:spPr>
            <a:xfrm flipH="1">
              <a:off x="2564647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6777;p66">
              <a:extLst>
                <a:ext uri="{FF2B5EF4-FFF2-40B4-BE49-F238E27FC236}">
                  <a16:creationId xmlns:a16="http://schemas.microsoft.com/office/drawing/2014/main" id="{CBD70851-8ED5-4846-A34F-4A51E6982A3F}"/>
                </a:ext>
              </a:extLst>
            </p:cNvPr>
            <p:cNvSpPr/>
            <p:nvPr/>
          </p:nvSpPr>
          <p:spPr>
            <a:xfrm flipH="1">
              <a:off x="2509455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8"/>
                  </a:lnTo>
                  <a:lnTo>
                    <a:pt x="143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6778;p66">
              <a:extLst>
                <a:ext uri="{FF2B5EF4-FFF2-40B4-BE49-F238E27FC236}">
                  <a16:creationId xmlns:a16="http://schemas.microsoft.com/office/drawing/2014/main" id="{6201B1B7-30E2-47E4-9C05-38F82B86AEE8}"/>
                </a:ext>
              </a:extLst>
            </p:cNvPr>
            <p:cNvSpPr/>
            <p:nvPr/>
          </p:nvSpPr>
          <p:spPr>
            <a:xfrm flipH="1">
              <a:off x="2455354" y="2626744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6779;p66">
              <a:extLst>
                <a:ext uri="{FF2B5EF4-FFF2-40B4-BE49-F238E27FC236}">
                  <a16:creationId xmlns:a16="http://schemas.microsoft.com/office/drawing/2014/main" id="{BC1492BC-58C4-46A4-A68B-4D58AFCB3007}"/>
                </a:ext>
              </a:extLst>
            </p:cNvPr>
            <p:cNvSpPr/>
            <p:nvPr/>
          </p:nvSpPr>
          <p:spPr>
            <a:xfrm flipH="1">
              <a:off x="2400163" y="2626744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191"/>
                  </a:lnTo>
                  <a:lnTo>
                    <a:pt x="96" y="286"/>
                  </a:lnTo>
                  <a:lnTo>
                    <a:pt x="239" y="286"/>
                  </a:lnTo>
                  <a:lnTo>
                    <a:pt x="287" y="191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6780;p66">
              <a:extLst>
                <a:ext uri="{FF2B5EF4-FFF2-40B4-BE49-F238E27FC236}">
                  <a16:creationId xmlns:a16="http://schemas.microsoft.com/office/drawing/2014/main" id="{82F1828F-D10E-400B-83C6-1E80115E8BCF}"/>
                </a:ext>
              </a:extLst>
            </p:cNvPr>
            <p:cNvSpPr/>
            <p:nvPr/>
          </p:nvSpPr>
          <p:spPr>
            <a:xfrm flipH="1">
              <a:off x="2344971" y="2626744"/>
              <a:ext cx="6501" cy="3274"/>
            </a:xfrm>
            <a:custGeom>
              <a:avLst/>
              <a:gdLst/>
              <a:ahLst/>
              <a:cxnLst/>
              <a:rect l="l" t="t" r="r" b="b"/>
              <a:pathLst>
                <a:path w="286" h="144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6781;p66">
              <a:extLst>
                <a:ext uri="{FF2B5EF4-FFF2-40B4-BE49-F238E27FC236}">
                  <a16:creationId xmlns:a16="http://schemas.microsoft.com/office/drawing/2014/main" id="{FDB6B798-CEAA-43FB-A46E-555187C29E7B}"/>
                </a:ext>
              </a:extLst>
            </p:cNvPr>
            <p:cNvSpPr/>
            <p:nvPr/>
          </p:nvSpPr>
          <p:spPr>
            <a:xfrm flipH="1">
              <a:off x="2291939" y="2626744"/>
              <a:ext cx="4342" cy="1091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95" y="0"/>
                  </a:moveTo>
                  <a:lnTo>
                    <a:pt x="0" y="48"/>
                  </a:lnTo>
                  <a:lnTo>
                    <a:pt x="191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6782;p66">
              <a:extLst>
                <a:ext uri="{FF2B5EF4-FFF2-40B4-BE49-F238E27FC236}">
                  <a16:creationId xmlns:a16="http://schemas.microsoft.com/office/drawing/2014/main" id="{147A9C67-DB05-43B8-849B-754182637ACF}"/>
                </a:ext>
              </a:extLst>
            </p:cNvPr>
            <p:cNvSpPr/>
            <p:nvPr/>
          </p:nvSpPr>
          <p:spPr>
            <a:xfrm flipH="1">
              <a:off x="2591720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6783;p66">
              <a:extLst>
                <a:ext uri="{FF2B5EF4-FFF2-40B4-BE49-F238E27FC236}">
                  <a16:creationId xmlns:a16="http://schemas.microsoft.com/office/drawing/2014/main" id="{9C49FF8B-86A6-4175-95B6-E14492EBBE32}"/>
                </a:ext>
              </a:extLst>
            </p:cNvPr>
            <p:cNvSpPr/>
            <p:nvPr/>
          </p:nvSpPr>
          <p:spPr>
            <a:xfrm flipH="1">
              <a:off x="2537596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0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38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6784;p66">
              <a:extLst>
                <a:ext uri="{FF2B5EF4-FFF2-40B4-BE49-F238E27FC236}">
                  <a16:creationId xmlns:a16="http://schemas.microsoft.com/office/drawing/2014/main" id="{3D7AD99B-8F10-466D-9D56-5AD0E11C4863}"/>
                </a:ext>
              </a:extLst>
            </p:cNvPr>
            <p:cNvSpPr/>
            <p:nvPr/>
          </p:nvSpPr>
          <p:spPr>
            <a:xfrm flipH="1">
              <a:off x="2482405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6785;p66">
              <a:extLst>
                <a:ext uri="{FF2B5EF4-FFF2-40B4-BE49-F238E27FC236}">
                  <a16:creationId xmlns:a16="http://schemas.microsoft.com/office/drawing/2014/main" id="{D438B442-9D94-417B-BA06-829AA1E55F76}"/>
                </a:ext>
              </a:extLst>
            </p:cNvPr>
            <p:cNvSpPr/>
            <p:nvPr/>
          </p:nvSpPr>
          <p:spPr>
            <a:xfrm flipH="1">
              <a:off x="2427213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6786;p66">
              <a:extLst>
                <a:ext uri="{FF2B5EF4-FFF2-40B4-BE49-F238E27FC236}">
                  <a16:creationId xmlns:a16="http://schemas.microsoft.com/office/drawing/2014/main" id="{49BDFF15-5884-4F1A-B11A-461E9A111693}"/>
                </a:ext>
              </a:extLst>
            </p:cNvPr>
            <p:cNvSpPr/>
            <p:nvPr/>
          </p:nvSpPr>
          <p:spPr>
            <a:xfrm flipH="1">
              <a:off x="2373113" y="2586683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4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6787;p66">
              <a:extLst>
                <a:ext uri="{FF2B5EF4-FFF2-40B4-BE49-F238E27FC236}">
                  <a16:creationId xmlns:a16="http://schemas.microsoft.com/office/drawing/2014/main" id="{8037FE65-D807-446B-9EB1-9B2C30619931}"/>
                </a:ext>
              </a:extLst>
            </p:cNvPr>
            <p:cNvSpPr/>
            <p:nvPr/>
          </p:nvSpPr>
          <p:spPr>
            <a:xfrm flipH="1">
              <a:off x="2317921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6788;p66">
              <a:extLst>
                <a:ext uri="{FF2B5EF4-FFF2-40B4-BE49-F238E27FC236}">
                  <a16:creationId xmlns:a16="http://schemas.microsoft.com/office/drawing/2014/main" id="{99D365DA-B40C-4656-95F8-732F785A16AD}"/>
                </a:ext>
              </a:extLst>
            </p:cNvPr>
            <p:cNvSpPr/>
            <p:nvPr/>
          </p:nvSpPr>
          <p:spPr>
            <a:xfrm flipH="1">
              <a:off x="2262729" y="2586683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4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4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6789;p66">
              <a:extLst>
                <a:ext uri="{FF2B5EF4-FFF2-40B4-BE49-F238E27FC236}">
                  <a16:creationId xmlns:a16="http://schemas.microsoft.com/office/drawing/2014/main" id="{9B19D0BA-E732-4219-9AD1-3398535A811C}"/>
                </a:ext>
              </a:extLst>
            </p:cNvPr>
            <p:cNvSpPr/>
            <p:nvPr/>
          </p:nvSpPr>
          <p:spPr>
            <a:xfrm flipH="1">
              <a:off x="2208606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86" y="239"/>
                  </a:lnTo>
                  <a:lnTo>
                    <a:pt x="286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6790;p66">
              <a:extLst>
                <a:ext uri="{FF2B5EF4-FFF2-40B4-BE49-F238E27FC236}">
                  <a16:creationId xmlns:a16="http://schemas.microsoft.com/office/drawing/2014/main" id="{6224F19E-825E-4F12-A816-7A8DFCFEBB2B}"/>
                </a:ext>
              </a:extLst>
            </p:cNvPr>
            <p:cNvSpPr/>
            <p:nvPr/>
          </p:nvSpPr>
          <p:spPr>
            <a:xfrm flipH="1">
              <a:off x="2153414" y="2586683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8" y="48"/>
                  </a:lnTo>
                  <a:lnTo>
                    <a:pt x="1" y="144"/>
                  </a:lnTo>
                  <a:lnTo>
                    <a:pt x="48" y="286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6791;p66">
              <a:extLst>
                <a:ext uri="{FF2B5EF4-FFF2-40B4-BE49-F238E27FC236}">
                  <a16:creationId xmlns:a16="http://schemas.microsoft.com/office/drawing/2014/main" id="{256ADFD4-5EDA-43BB-A5FE-361289A99942}"/>
                </a:ext>
              </a:extLst>
            </p:cNvPr>
            <p:cNvSpPr/>
            <p:nvPr/>
          </p:nvSpPr>
          <p:spPr>
            <a:xfrm flipH="1">
              <a:off x="2393662" y="1959963"/>
              <a:ext cx="94176" cy="180774"/>
            </a:xfrm>
            <a:custGeom>
              <a:avLst/>
              <a:gdLst/>
              <a:ahLst/>
              <a:cxnLst/>
              <a:rect l="l" t="t" r="r" b="b"/>
              <a:pathLst>
                <a:path w="4143" h="7951" extrusionOk="0">
                  <a:moveTo>
                    <a:pt x="3999" y="0"/>
                  </a:moveTo>
                  <a:lnTo>
                    <a:pt x="3523" y="238"/>
                  </a:lnTo>
                  <a:lnTo>
                    <a:pt x="0" y="2047"/>
                  </a:lnTo>
                  <a:lnTo>
                    <a:pt x="381" y="4952"/>
                  </a:lnTo>
                  <a:lnTo>
                    <a:pt x="429" y="5142"/>
                  </a:lnTo>
                  <a:lnTo>
                    <a:pt x="381" y="5570"/>
                  </a:lnTo>
                  <a:lnTo>
                    <a:pt x="334" y="6523"/>
                  </a:lnTo>
                  <a:lnTo>
                    <a:pt x="334" y="6999"/>
                  </a:lnTo>
                  <a:lnTo>
                    <a:pt x="381" y="7475"/>
                  </a:lnTo>
                  <a:lnTo>
                    <a:pt x="476" y="7808"/>
                  </a:lnTo>
                  <a:lnTo>
                    <a:pt x="572" y="7903"/>
                  </a:lnTo>
                  <a:lnTo>
                    <a:pt x="667" y="7951"/>
                  </a:lnTo>
                  <a:lnTo>
                    <a:pt x="952" y="7951"/>
                  </a:lnTo>
                  <a:lnTo>
                    <a:pt x="1238" y="7903"/>
                  </a:lnTo>
                  <a:lnTo>
                    <a:pt x="1524" y="7856"/>
                  </a:lnTo>
                  <a:lnTo>
                    <a:pt x="1809" y="7713"/>
                  </a:lnTo>
                  <a:lnTo>
                    <a:pt x="2381" y="7427"/>
                  </a:lnTo>
                  <a:lnTo>
                    <a:pt x="2904" y="7046"/>
                  </a:lnTo>
                  <a:lnTo>
                    <a:pt x="3333" y="6665"/>
                  </a:lnTo>
                  <a:lnTo>
                    <a:pt x="3714" y="6285"/>
                  </a:lnTo>
                  <a:lnTo>
                    <a:pt x="3952" y="5999"/>
                  </a:lnTo>
                  <a:lnTo>
                    <a:pt x="4095" y="5808"/>
                  </a:lnTo>
                  <a:lnTo>
                    <a:pt x="4142" y="4523"/>
                  </a:lnTo>
                  <a:lnTo>
                    <a:pt x="4142" y="3238"/>
                  </a:lnTo>
                  <a:lnTo>
                    <a:pt x="4142" y="2857"/>
                  </a:lnTo>
                  <a:lnTo>
                    <a:pt x="4142" y="2523"/>
                  </a:lnTo>
                  <a:lnTo>
                    <a:pt x="4142" y="2095"/>
                  </a:lnTo>
                  <a:lnTo>
                    <a:pt x="4142" y="1905"/>
                  </a:lnTo>
                  <a:lnTo>
                    <a:pt x="4142" y="176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6792;p66">
              <a:extLst>
                <a:ext uri="{FF2B5EF4-FFF2-40B4-BE49-F238E27FC236}">
                  <a16:creationId xmlns:a16="http://schemas.microsoft.com/office/drawing/2014/main" id="{C1FE7AFE-FC8E-4C9B-B020-4F25BFDD686C}"/>
                </a:ext>
              </a:extLst>
            </p:cNvPr>
            <p:cNvSpPr/>
            <p:nvPr/>
          </p:nvSpPr>
          <p:spPr>
            <a:xfrm flipH="1">
              <a:off x="2394753" y="1959963"/>
              <a:ext cx="93085" cy="111498"/>
            </a:xfrm>
            <a:custGeom>
              <a:avLst/>
              <a:gdLst/>
              <a:ahLst/>
              <a:cxnLst/>
              <a:rect l="l" t="t" r="r" b="b"/>
              <a:pathLst>
                <a:path w="4095" h="4904" extrusionOk="0">
                  <a:moveTo>
                    <a:pt x="3999" y="0"/>
                  </a:moveTo>
                  <a:lnTo>
                    <a:pt x="3476" y="238"/>
                  </a:lnTo>
                  <a:lnTo>
                    <a:pt x="0" y="2047"/>
                  </a:lnTo>
                  <a:lnTo>
                    <a:pt x="381" y="4904"/>
                  </a:lnTo>
                  <a:lnTo>
                    <a:pt x="952" y="4713"/>
                  </a:lnTo>
                  <a:lnTo>
                    <a:pt x="1524" y="4475"/>
                  </a:lnTo>
                  <a:lnTo>
                    <a:pt x="2095" y="4142"/>
                  </a:lnTo>
                  <a:lnTo>
                    <a:pt x="2571" y="3761"/>
                  </a:lnTo>
                  <a:lnTo>
                    <a:pt x="3047" y="3333"/>
                  </a:lnTo>
                  <a:lnTo>
                    <a:pt x="3428" y="2857"/>
                  </a:lnTo>
                  <a:lnTo>
                    <a:pt x="3809" y="2333"/>
                  </a:lnTo>
                  <a:lnTo>
                    <a:pt x="4095" y="1762"/>
                  </a:lnTo>
                  <a:lnTo>
                    <a:pt x="4047" y="524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6793;p66">
              <a:extLst>
                <a:ext uri="{FF2B5EF4-FFF2-40B4-BE49-F238E27FC236}">
                  <a16:creationId xmlns:a16="http://schemas.microsoft.com/office/drawing/2014/main" id="{BF1815A5-4292-4DE2-8A9E-E74F3B993BEC}"/>
                </a:ext>
              </a:extLst>
            </p:cNvPr>
            <p:cNvSpPr/>
            <p:nvPr/>
          </p:nvSpPr>
          <p:spPr>
            <a:xfrm flipH="1">
              <a:off x="2354700" y="1772686"/>
              <a:ext cx="215379" cy="269559"/>
            </a:xfrm>
            <a:custGeom>
              <a:avLst/>
              <a:gdLst/>
              <a:ahLst/>
              <a:cxnLst/>
              <a:rect l="l" t="t" r="r" b="b"/>
              <a:pathLst>
                <a:path w="9475" h="11856" extrusionOk="0">
                  <a:moveTo>
                    <a:pt x="4428" y="1"/>
                  </a:moveTo>
                  <a:lnTo>
                    <a:pt x="3999" y="96"/>
                  </a:lnTo>
                  <a:lnTo>
                    <a:pt x="3571" y="239"/>
                  </a:lnTo>
                  <a:lnTo>
                    <a:pt x="3142" y="429"/>
                  </a:lnTo>
                  <a:lnTo>
                    <a:pt x="2714" y="715"/>
                  </a:lnTo>
                  <a:lnTo>
                    <a:pt x="2285" y="1001"/>
                  </a:lnTo>
                  <a:lnTo>
                    <a:pt x="1904" y="1429"/>
                  </a:lnTo>
                  <a:lnTo>
                    <a:pt x="1523" y="1858"/>
                  </a:lnTo>
                  <a:lnTo>
                    <a:pt x="1190" y="2429"/>
                  </a:lnTo>
                  <a:lnTo>
                    <a:pt x="905" y="3048"/>
                  </a:lnTo>
                  <a:lnTo>
                    <a:pt x="619" y="3762"/>
                  </a:lnTo>
                  <a:lnTo>
                    <a:pt x="381" y="4524"/>
                  </a:lnTo>
                  <a:lnTo>
                    <a:pt x="190" y="5428"/>
                  </a:lnTo>
                  <a:lnTo>
                    <a:pt x="48" y="6333"/>
                  </a:lnTo>
                  <a:lnTo>
                    <a:pt x="0" y="7142"/>
                  </a:lnTo>
                  <a:lnTo>
                    <a:pt x="48" y="7856"/>
                  </a:lnTo>
                  <a:lnTo>
                    <a:pt x="143" y="8523"/>
                  </a:lnTo>
                  <a:lnTo>
                    <a:pt x="286" y="9094"/>
                  </a:lnTo>
                  <a:lnTo>
                    <a:pt x="476" y="9570"/>
                  </a:lnTo>
                  <a:lnTo>
                    <a:pt x="714" y="9999"/>
                  </a:lnTo>
                  <a:lnTo>
                    <a:pt x="952" y="10380"/>
                  </a:lnTo>
                  <a:lnTo>
                    <a:pt x="1238" y="10713"/>
                  </a:lnTo>
                  <a:lnTo>
                    <a:pt x="1571" y="10999"/>
                  </a:lnTo>
                  <a:lnTo>
                    <a:pt x="1857" y="11189"/>
                  </a:lnTo>
                  <a:lnTo>
                    <a:pt x="2190" y="11379"/>
                  </a:lnTo>
                  <a:lnTo>
                    <a:pt x="2761" y="11617"/>
                  </a:lnTo>
                  <a:lnTo>
                    <a:pt x="3237" y="11760"/>
                  </a:lnTo>
                  <a:lnTo>
                    <a:pt x="3714" y="11808"/>
                  </a:lnTo>
                  <a:lnTo>
                    <a:pt x="4332" y="11855"/>
                  </a:lnTo>
                  <a:lnTo>
                    <a:pt x="4713" y="11855"/>
                  </a:lnTo>
                  <a:lnTo>
                    <a:pt x="5094" y="11808"/>
                  </a:lnTo>
                  <a:lnTo>
                    <a:pt x="5523" y="11713"/>
                  </a:lnTo>
                  <a:lnTo>
                    <a:pt x="5951" y="11522"/>
                  </a:lnTo>
                  <a:lnTo>
                    <a:pt x="6380" y="11332"/>
                  </a:lnTo>
                  <a:lnTo>
                    <a:pt x="6808" y="11046"/>
                  </a:lnTo>
                  <a:lnTo>
                    <a:pt x="7237" y="10713"/>
                  </a:lnTo>
                  <a:lnTo>
                    <a:pt x="7617" y="10284"/>
                  </a:lnTo>
                  <a:lnTo>
                    <a:pt x="8046" y="9761"/>
                  </a:lnTo>
                  <a:lnTo>
                    <a:pt x="8379" y="9142"/>
                  </a:lnTo>
                  <a:lnTo>
                    <a:pt x="8712" y="8380"/>
                  </a:lnTo>
                  <a:lnTo>
                    <a:pt x="8998" y="7523"/>
                  </a:lnTo>
                  <a:lnTo>
                    <a:pt x="9236" y="6666"/>
                  </a:lnTo>
                  <a:lnTo>
                    <a:pt x="9379" y="5857"/>
                  </a:lnTo>
                  <a:lnTo>
                    <a:pt x="9474" y="5095"/>
                  </a:lnTo>
                  <a:lnTo>
                    <a:pt x="9474" y="4381"/>
                  </a:lnTo>
                  <a:lnTo>
                    <a:pt x="9427" y="3762"/>
                  </a:lnTo>
                  <a:lnTo>
                    <a:pt x="9331" y="3191"/>
                  </a:lnTo>
                  <a:lnTo>
                    <a:pt x="9189" y="2667"/>
                  </a:lnTo>
                  <a:lnTo>
                    <a:pt x="8998" y="2191"/>
                  </a:lnTo>
                  <a:lnTo>
                    <a:pt x="8712" y="1762"/>
                  </a:lnTo>
                  <a:lnTo>
                    <a:pt x="8427" y="1382"/>
                  </a:lnTo>
                  <a:lnTo>
                    <a:pt x="8141" y="1096"/>
                  </a:lnTo>
                  <a:lnTo>
                    <a:pt x="7760" y="810"/>
                  </a:lnTo>
                  <a:lnTo>
                    <a:pt x="7379" y="572"/>
                  </a:lnTo>
                  <a:lnTo>
                    <a:pt x="6999" y="382"/>
                  </a:lnTo>
                  <a:lnTo>
                    <a:pt x="6618" y="239"/>
                  </a:lnTo>
                  <a:lnTo>
                    <a:pt x="6189" y="96"/>
                  </a:lnTo>
                  <a:lnTo>
                    <a:pt x="5761" y="48"/>
                  </a:lnTo>
                  <a:lnTo>
                    <a:pt x="5332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6794;p66">
              <a:extLst>
                <a:ext uri="{FF2B5EF4-FFF2-40B4-BE49-F238E27FC236}">
                  <a16:creationId xmlns:a16="http://schemas.microsoft.com/office/drawing/2014/main" id="{72E01C6F-260F-4A1A-AE00-9B721B4D32F2}"/>
                </a:ext>
              </a:extLst>
            </p:cNvPr>
            <p:cNvSpPr/>
            <p:nvPr/>
          </p:nvSpPr>
          <p:spPr>
            <a:xfrm flipH="1">
              <a:off x="2528936" y="1866859"/>
              <a:ext cx="20595" cy="11936"/>
            </a:xfrm>
            <a:custGeom>
              <a:avLst/>
              <a:gdLst/>
              <a:ahLst/>
              <a:cxnLst/>
              <a:rect l="l" t="t" r="r" b="b"/>
              <a:pathLst>
                <a:path w="906" h="525" extrusionOk="0">
                  <a:moveTo>
                    <a:pt x="477" y="1"/>
                  </a:moveTo>
                  <a:lnTo>
                    <a:pt x="239" y="48"/>
                  </a:lnTo>
                  <a:lnTo>
                    <a:pt x="48" y="191"/>
                  </a:lnTo>
                  <a:lnTo>
                    <a:pt x="1" y="239"/>
                  </a:lnTo>
                  <a:lnTo>
                    <a:pt x="1" y="334"/>
                  </a:lnTo>
                  <a:lnTo>
                    <a:pt x="1" y="382"/>
                  </a:lnTo>
                  <a:lnTo>
                    <a:pt x="48" y="477"/>
                  </a:lnTo>
                  <a:lnTo>
                    <a:pt x="191" y="525"/>
                  </a:lnTo>
                  <a:lnTo>
                    <a:pt x="524" y="477"/>
                  </a:lnTo>
                  <a:lnTo>
                    <a:pt x="715" y="429"/>
                  </a:lnTo>
                  <a:lnTo>
                    <a:pt x="858" y="382"/>
                  </a:lnTo>
                  <a:lnTo>
                    <a:pt x="905" y="287"/>
                  </a:lnTo>
                  <a:lnTo>
                    <a:pt x="905" y="144"/>
                  </a:lnTo>
                  <a:lnTo>
                    <a:pt x="810" y="9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6795;p66">
              <a:extLst>
                <a:ext uri="{FF2B5EF4-FFF2-40B4-BE49-F238E27FC236}">
                  <a16:creationId xmlns:a16="http://schemas.microsoft.com/office/drawing/2014/main" id="{168E1A37-EA27-4A20-8A99-4DB26305373A}"/>
                </a:ext>
              </a:extLst>
            </p:cNvPr>
            <p:cNvSpPr/>
            <p:nvPr/>
          </p:nvSpPr>
          <p:spPr>
            <a:xfrm flipH="1">
              <a:off x="2464015" y="1876612"/>
              <a:ext cx="20572" cy="13005"/>
            </a:xfrm>
            <a:custGeom>
              <a:avLst/>
              <a:gdLst/>
              <a:ahLst/>
              <a:cxnLst/>
              <a:rect l="l" t="t" r="r" b="b"/>
              <a:pathLst>
                <a:path w="905" h="572" extrusionOk="0">
                  <a:moveTo>
                    <a:pt x="143" y="0"/>
                  </a:moveTo>
                  <a:lnTo>
                    <a:pt x="48" y="48"/>
                  </a:lnTo>
                  <a:lnTo>
                    <a:pt x="0" y="191"/>
                  </a:lnTo>
                  <a:lnTo>
                    <a:pt x="0" y="286"/>
                  </a:lnTo>
                  <a:lnTo>
                    <a:pt x="191" y="381"/>
                  </a:lnTo>
                  <a:lnTo>
                    <a:pt x="333" y="476"/>
                  </a:lnTo>
                  <a:lnTo>
                    <a:pt x="667" y="572"/>
                  </a:lnTo>
                  <a:lnTo>
                    <a:pt x="809" y="572"/>
                  </a:lnTo>
                  <a:lnTo>
                    <a:pt x="857" y="524"/>
                  </a:lnTo>
                  <a:lnTo>
                    <a:pt x="905" y="429"/>
                  </a:lnTo>
                  <a:lnTo>
                    <a:pt x="905" y="381"/>
                  </a:lnTo>
                  <a:lnTo>
                    <a:pt x="905" y="286"/>
                  </a:lnTo>
                  <a:lnTo>
                    <a:pt x="714" y="9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6796;p66">
              <a:extLst>
                <a:ext uri="{FF2B5EF4-FFF2-40B4-BE49-F238E27FC236}">
                  <a16:creationId xmlns:a16="http://schemas.microsoft.com/office/drawing/2014/main" id="{62CD0907-947D-495F-9C0B-4C16A8A8C8F0}"/>
                </a:ext>
              </a:extLst>
            </p:cNvPr>
            <p:cNvSpPr/>
            <p:nvPr/>
          </p:nvSpPr>
          <p:spPr>
            <a:xfrm flipH="1">
              <a:off x="2483496" y="1913422"/>
              <a:ext cx="6501" cy="21667"/>
            </a:xfrm>
            <a:custGeom>
              <a:avLst/>
              <a:gdLst/>
              <a:ahLst/>
              <a:cxnLst/>
              <a:rect l="l" t="t" r="r" b="b"/>
              <a:pathLst>
                <a:path w="286" h="953" extrusionOk="0">
                  <a:moveTo>
                    <a:pt x="48" y="0"/>
                  </a:moveTo>
                  <a:lnTo>
                    <a:pt x="0" y="286"/>
                  </a:lnTo>
                  <a:lnTo>
                    <a:pt x="0" y="571"/>
                  </a:lnTo>
                  <a:lnTo>
                    <a:pt x="0" y="714"/>
                  </a:lnTo>
                  <a:lnTo>
                    <a:pt x="95" y="809"/>
                  </a:lnTo>
                  <a:lnTo>
                    <a:pt x="191" y="905"/>
                  </a:lnTo>
                  <a:lnTo>
                    <a:pt x="286" y="952"/>
                  </a:lnTo>
                  <a:lnTo>
                    <a:pt x="286" y="952"/>
                  </a:lnTo>
                  <a:lnTo>
                    <a:pt x="191" y="857"/>
                  </a:lnTo>
                  <a:lnTo>
                    <a:pt x="143" y="762"/>
                  </a:lnTo>
                  <a:lnTo>
                    <a:pt x="48" y="571"/>
                  </a:lnTo>
                  <a:lnTo>
                    <a:pt x="48" y="286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6797;p66">
              <a:extLst>
                <a:ext uri="{FF2B5EF4-FFF2-40B4-BE49-F238E27FC236}">
                  <a16:creationId xmlns:a16="http://schemas.microsoft.com/office/drawing/2014/main" id="{249CCB11-3BBF-4CBE-859B-B7624DDFC6A2}"/>
                </a:ext>
              </a:extLst>
            </p:cNvPr>
            <p:cNvSpPr/>
            <p:nvPr/>
          </p:nvSpPr>
          <p:spPr>
            <a:xfrm flipH="1">
              <a:off x="2472676" y="1905828"/>
              <a:ext cx="17321" cy="26010"/>
            </a:xfrm>
            <a:custGeom>
              <a:avLst/>
              <a:gdLst/>
              <a:ahLst/>
              <a:cxnLst/>
              <a:rect l="l" t="t" r="r" b="b"/>
              <a:pathLst>
                <a:path w="762" h="1144" extrusionOk="0">
                  <a:moveTo>
                    <a:pt x="381" y="1"/>
                  </a:moveTo>
                  <a:lnTo>
                    <a:pt x="238" y="48"/>
                  </a:lnTo>
                  <a:lnTo>
                    <a:pt x="95" y="191"/>
                  </a:lnTo>
                  <a:lnTo>
                    <a:pt x="48" y="334"/>
                  </a:lnTo>
                  <a:lnTo>
                    <a:pt x="0" y="572"/>
                  </a:lnTo>
                  <a:lnTo>
                    <a:pt x="0" y="763"/>
                  </a:lnTo>
                  <a:lnTo>
                    <a:pt x="48" y="953"/>
                  </a:lnTo>
                  <a:lnTo>
                    <a:pt x="143" y="1096"/>
                  </a:lnTo>
                  <a:lnTo>
                    <a:pt x="333" y="1143"/>
                  </a:lnTo>
                  <a:lnTo>
                    <a:pt x="524" y="1096"/>
                  </a:lnTo>
                  <a:lnTo>
                    <a:pt x="619" y="953"/>
                  </a:lnTo>
                  <a:lnTo>
                    <a:pt x="714" y="810"/>
                  </a:lnTo>
                  <a:lnTo>
                    <a:pt x="762" y="572"/>
                  </a:lnTo>
                  <a:lnTo>
                    <a:pt x="762" y="382"/>
                  </a:lnTo>
                  <a:lnTo>
                    <a:pt x="714" y="191"/>
                  </a:lnTo>
                  <a:lnTo>
                    <a:pt x="571" y="4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6798;p66">
              <a:extLst>
                <a:ext uri="{FF2B5EF4-FFF2-40B4-BE49-F238E27FC236}">
                  <a16:creationId xmlns:a16="http://schemas.microsoft.com/office/drawing/2014/main" id="{B9BA86C9-DB32-4077-B15D-861F1F5AA0CC}"/>
                </a:ext>
              </a:extLst>
            </p:cNvPr>
            <p:cNvSpPr/>
            <p:nvPr/>
          </p:nvSpPr>
          <p:spPr>
            <a:xfrm flipH="1">
              <a:off x="2460765" y="1907988"/>
              <a:ext cx="17344" cy="10868"/>
            </a:xfrm>
            <a:custGeom>
              <a:avLst/>
              <a:gdLst/>
              <a:ahLst/>
              <a:cxnLst/>
              <a:rect l="l" t="t" r="r" b="b"/>
              <a:pathLst>
                <a:path w="763" h="478" extrusionOk="0">
                  <a:moveTo>
                    <a:pt x="48" y="1"/>
                  </a:moveTo>
                  <a:lnTo>
                    <a:pt x="1" y="49"/>
                  </a:lnTo>
                  <a:lnTo>
                    <a:pt x="48" y="239"/>
                  </a:lnTo>
                  <a:lnTo>
                    <a:pt x="144" y="334"/>
                  </a:lnTo>
                  <a:lnTo>
                    <a:pt x="239" y="429"/>
                  </a:lnTo>
                  <a:lnTo>
                    <a:pt x="382" y="477"/>
                  </a:lnTo>
                  <a:lnTo>
                    <a:pt x="524" y="429"/>
                  </a:lnTo>
                  <a:lnTo>
                    <a:pt x="667" y="334"/>
                  </a:lnTo>
                  <a:lnTo>
                    <a:pt x="715" y="191"/>
                  </a:lnTo>
                  <a:lnTo>
                    <a:pt x="763" y="49"/>
                  </a:lnTo>
                  <a:lnTo>
                    <a:pt x="715" y="49"/>
                  </a:lnTo>
                  <a:lnTo>
                    <a:pt x="572" y="191"/>
                  </a:lnTo>
                  <a:lnTo>
                    <a:pt x="477" y="239"/>
                  </a:lnTo>
                  <a:lnTo>
                    <a:pt x="382" y="239"/>
                  </a:lnTo>
                  <a:lnTo>
                    <a:pt x="286" y="191"/>
                  </a:lnTo>
                  <a:lnTo>
                    <a:pt x="239" y="14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6799;p66">
              <a:extLst>
                <a:ext uri="{FF2B5EF4-FFF2-40B4-BE49-F238E27FC236}">
                  <a16:creationId xmlns:a16="http://schemas.microsoft.com/office/drawing/2014/main" id="{D89A02E8-3AD0-4186-92CF-52DCE5CA90C4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close/>
                  <a:moveTo>
                    <a:pt x="476" y="1"/>
                  </a:moveTo>
                  <a:lnTo>
                    <a:pt x="429" y="48"/>
                  </a:lnTo>
                  <a:lnTo>
                    <a:pt x="429" y="86"/>
                  </a:lnTo>
                  <a:lnTo>
                    <a:pt x="476" y="1"/>
                  </a:lnTo>
                  <a:close/>
                  <a:moveTo>
                    <a:pt x="429" y="86"/>
                  </a:moveTo>
                  <a:lnTo>
                    <a:pt x="0" y="858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429" y="91"/>
                  </a:lnTo>
                  <a:lnTo>
                    <a:pt x="429" y="86"/>
                  </a:lnTo>
                  <a:close/>
                  <a:moveTo>
                    <a:pt x="476" y="1"/>
                  </a:moveTo>
                  <a:lnTo>
                    <a:pt x="429" y="91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31" y="848"/>
                  </a:lnTo>
                  <a:lnTo>
                    <a:pt x="31" y="848"/>
                  </a:ln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6800;p66">
              <a:extLst>
                <a:ext uri="{FF2B5EF4-FFF2-40B4-BE49-F238E27FC236}">
                  <a16:creationId xmlns:a16="http://schemas.microsoft.com/office/drawing/2014/main" id="{95FA02FB-2304-4E31-B000-7FCAE3DE3CD6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19508"/>
            </a:xfrm>
            <a:custGeom>
              <a:avLst/>
              <a:gdLst/>
              <a:ahLst/>
              <a:cxnLst/>
              <a:rect l="l" t="t" r="r" b="b"/>
              <a:pathLst>
                <a:path w="477" h="858" fill="none" extrusionOk="0">
                  <a:moveTo>
                    <a:pt x="476" y="1"/>
                  </a:moveTo>
                  <a:lnTo>
                    <a:pt x="476" y="1"/>
                  </a:lnTo>
                  <a:lnTo>
                    <a:pt x="476" y="1"/>
                  </a:lnTo>
                  <a:lnTo>
                    <a:pt x="429" y="48"/>
                  </a:lnTo>
                  <a:lnTo>
                    <a:pt x="429" y="48"/>
                  </a:lnTo>
                  <a:lnTo>
                    <a:pt x="429" y="286"/>
                  </a:lnTo>
                  <a:lnTo>
                    <a:pt x="333" y="572"/>
                  </a:lnTo>
                  <a:lnTo>
                    <a:pt x="238" y="763"/>
                  </a:lnTo>
                  <a:lnTo>
                    <a:pt x="143" y="810"/>
                  </a:lnTo>
                  <a:lnTo>
                    <a:pt x="0" y="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6801;p66">
              <a:extLst>
                <a:ext uri="{FF2B5EF4-FFF2-40B4-BE49-F238E27FC236}">
                  <a16:creationId xmlns:a16="http://schemas.microsoft.com/office/drawing/2014/main" id="{72CE3641-E6F3-401C-A04D-69772A579EB5}"/>
                </a:ext>
              </a:extLst>
            </p:cNvPr>
            <p:cNvSpPr/>
            <p:nvPr/>
          </p:nvSpPr>
          <p:spPr>
            <a:xfrm flipH="1">
              <a:off x="2532186" y="1905828"/>
              <a:ext cx="10843" cy="20599"/>
            </a:xfrm>
            <a:custGeom>
              <a:avLst/>
              <a:gdLst/>
              <a:ahLst/>
              <a:cxnLst/>
              <a:rect l="l" t="t" r="r" b="b"/>
              <a:pathLst>
                <a:path w="477" h="906" fill="none" extrusionOk="0">
                  <a:moveTo>
                    <a:pt x="0" y="905"/>
                  </a:moveTo>
                  <a:lnTo>
                    <a:pt x="0" y="905"/>
                  </a:lnTo>
                  <a:lnTo>
                    <a:pt x="143" y="858"/>
                  </a:lnTo>
                  <a:lnTo>
                    <a:pt x="238" y="810"/>
                  </a:lnTo>
                  <a:lnTo>
                    <a:pt x="333" y="715"/>
                  </a:lnTo>
                  <a:lnTo>
                    <a:pt x="381" y="572"/>
                  </a:lnTo>
                  <a:lnTo>
                    <a:pt x="476" y="286"/>
                  </a:lnTo>
                  <a:lnTo>
                    <a:pt x="476" y="1"/>
                  </a:lnTo>
                  <a:lnTo>
                    <a:pt x="0" y="9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6802;p66">
              <a:extLst>
                <a:ext uri="{FF2B5EF4-FFF2-40B4-BE49-F238E27FC236}">
                  <a16:creationId xmlns:a16="http://schemas.microsoft.com/office/drawing/2014/main" id="{44F4C549-60FE-49FC-B7BF-7F956A9887A7}"/>
                </a:ext>
              </a:extLst>
            </p:cNvPr>
            <p:cNvSpPr/>
            <p:nvPr/>
          </p:nvSpPr>
          <p:spPr>
            <a:xfrm flipH="1">
              <a:off x="2532186" y="1897166"/>
              <a:ext cx="17344" cy="2601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477" y="1"/>
                  </a:moveTo>
                  <a:lnTo>
                    <a:pt x="286" y="49"/>
                  </a:lnTo>
                  <a:lnTo>
                    <a:pt x="143" y="144"/>
                  </a:lnTo>
                  <a:lnTo>
                    <a:pt x="48" y="287"/>
                  </a:lnTo>
                  <a:lnTo>
                    <a:pt x="1" y="525"/>
                  </a:lnTo>
                  <a:lnTo>
                    <a:pt x="1" y="715"/>
                  </a:lnTo>
                  <a:lnTo>
                    <a:pt x="48" y="905"/>
                  </a:lnTo>
                  <a:lnTo>
                    <a:pt x="143" y="1048"/>
                  </a:lnTo>
                  <a:lnTo>
                    <a:pt x="286" y="1144"/>
                  </a:lnTo>
                  <a:lnTo>
                    <a:pt x="477" y="1096"/>
                  </a:lnTo>
                  <a:lnTo>
                    <a:pt x="619" y="1001"/>
                  </a:lnTo>
                  <a:lnTo>
                    <a:pt x="715" y="810"/>
                  </a:lnTo>
                  <a:lnTo>
                    <a:pt x="762" y="620"/>
                  </a:lnTo>
                  <a:lnTo>
                    <a:pt x="762" y="429"/>
                  </a:lnTo>
                  <a:lnTo>
                    <a:pt x="715" y="239"/>
                  </a:lnTo>
                  <a:lnTo>
                    <a:pt x="619" y="96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6803;p66">
              <a:extLst>
                <a:ext uri="{FF2B5EF4-FFF2-40B4-BE49-F238E27FC236}">
                  <a16:creationId xmlns:a16="http://schemas.microsoft.com/office/drawing/2014/main" id="{E72F5F42-9F32-4FC0-A1DC-3A2701CDBE2C}"/>
                </a:ext>
              </a:extLst>
            </p:cNvPr>
            <p:cNvSpPr/>
            <p:nvPr/>
          </p:nvSpPr>
          <p:spPr>
            <a:xfrm flipH="1">
              <a:off x="2543006" y="1896097"/>
              <a:ext cx="14093" cy="11914"/>
            </a:xfrm>
            <a:custGeom>
              <a:avLst/>
              <a:gdLst/>
              <a:ahLst/>
              <a:cxnLst/>
              <a:rect l="l" t="t" r="r" b="b"/>
              <a:pathLst>
                <a:path w="620" h="524" extrusionOk="0">
                  <a:moveTo>
                    <a:pt x="0" y="0"/>
                  </a:moveTo>
                  <a:lnTo>
                    <a:pt x="0" y="143"/>
                  </a:lnTo>
                  <a:lnTo>
                    <a:pt x="0" y="286"/>
                  </a:lnTo>
                  <a:lnTo>
                    <a:pt x="96" y="429"/>
                  </a:lnTo>
                  <a:lnTo>
                    <a:pt x="191" y="476"/>
                  </a:lnTo>
                  <a:lnTo>
                    <a:pt x="334" y="524"/>
                  </a:lnTo>
                  <a:lnTo>
                    <a:pt x="476" y="429"/>
                  </a:lnTo>
                  <a:lnTo>
                    <a:pt x="572" y="334"/>
                  </a:lnTo>
                  <a:lnTo>
                    <a:pt x="619" y="191"/>
                  </a:lnTo>
                  <a:lnTo>
                    <a:pt x="619" y="143"/>
                  </a:lnTo>
                  <a:lnTo>
                    <a:pt x="572" y="96"/>
                  </a:lnTo>
                  <a:lnTo>
                    <a:pt x="429" y="191"/>
                  </a:lnTo>
                  <a:lnTo>
                    <a:pt x="334" y="238"/>
                  </a:lnTo>
                  <a:lnTo>
                    <a:pt x="191" y="238"/>
                  </a:lnTo>
                  <a:lnTo>
                    <a:pt x="143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6804;p66">
              <a:extLst>
                <a:ext uri="{FF2B5EF4-FFF2-40B4-BE49-F238E27FC236}">
                  <a16:creationId xmlns:a16="http://schemas.microsoft.com/office/drawing/2014/main" id="{51E77380-2933-415C-9F74-1CC13704CCFD}"/>
                </a:ext>
              </a:extLst>
            </p:cNvPr>
            <p:cNvSpPr/>
            <p:nvPr/>
          </p:nvSpPr>
          <p:spPr>
            <a:xfrm flipH="1">
              <a:off x="2492156" y="1974036"/>
              <a:ext cx="16253" cy="7594"/>
            </a:xfrm>
            <a:custGeom>
              <a:avLst/>
              <a:gdLst/>
              <a:ahLst/>
              <a:cxnLst/>
              <a:rect l="l" t="t" r="r" b="b"/>
              <a:pathLst>
                <a:path w="715" h="334" extrusionOk="0">
                  <a:moveTo>
                    <a:pt x="667" y="0"/>
                  </a:moveTo>
                  <a:lnTo>
                    <a:pt x="524" y="143"/>
                  </a:lnTo>
                  <a:lnTo>
                    <a:pt x="429" y="191"/>
                  </a:lnTo>
                  <a:lnTo>
                    <a:pt x="191" y="191"/>
                  </a:lnTo>
                  <a:lnTo>
                    <a:pt x="1" y="95"/>
                  </a:lnTo>
                  <a:lnTo>
                    <a:pt x="96" y="191"/>
                  </a:lnTo>
                  <a:lnTo>
                    <a:pt x="191" y="286"/>
                  </a:lnTo>
                  <a:lnTo>
                    <a:pt x="286" y="286"/>
                  </a:lnTo>
                  <a:lnTo>
                    <a:pt x="429" y="333"/>
                  </a:lnTo>
                  <a:lnTo>
                    <a:pt x="524" y="286"/>
                  </a:lnTo>
                  <a:lnTo>
                    <a:pt x="620" y="238"/>
                  </a:lnTo>
                  <a:lnTo>
                    <a:pt x="667" y="143"/>
                  </a:lnTo>
                  <a:lnTo>
                    <a:pt x="715" y="4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6805;p66">
              <a:extLst>
                <a:ext uri="{FF2B5EF4-FFF2-40B4-BE49-F238E27FC236}">
                  <a16:creationId xmlns:a16="http://schemas.microsoft.com/office/drawing/2014/main" id="{15373A64-1654-40D3-BE6B-45ABE8D36341}"/>
                </a:ext>
              </a:extLst>
            </p:cNvPr>
            <p:cNvSpPr/>
            <p:nvPr/>
          </p:nvSpPr>
          <p:spPr>
            <a:xfrm flipH="1">
              <a:off x="2496475" y="1866859"/>
              <a:ext cx="40075" cy="95287"/>
            </a:xfrm>
            <a:custGeom>
              <a:avLst/>
              <a:gdLst/>
              <a:ahLst/>
              <a:cxnLst/>
              <a:rect l="l" t="t" r="r" b="b"/>
              <a:pathLst>
                <a:path w="1763" h="4191" extrusionOk="0">
                  <a:moveTo>
                    <a:pt x="1096" y="1"/>
                  </a:moveTo>
                  <a:lnTo>
                    <a:pt x="763" y="810"/>
                  </a:lnTo>
                  <a:lnTo>
                    <a:pt x="477" y="1667"/>
                  </a:lnTo>
                  <a:lnTo>
                    <a:pt x="239" y="2524"/>
                  </a:lnTo>
                  <a:lnTo>
                    <a:pt x="1" y="3381"/>
                  </a:lnTo>
                  <a:lnTo>
                    <a:pt x="48" y="3381"/>
                  </a:lnTo>
                  <a:lnTo>
                    <a:pt x="96" y="3429"/>
                  </a:lnTo>
                  <a:lnTo>
                    <a:pt x="239" y="3429"/>
                  </a:lnTo>
                  <a:lnTo>
                    <a:pt x="620" y="3333"/>
                  </a:lnTo>
                  <a:lnTo>
                    <a:pt x="429" y="4095"/>
                  </a:lnTo>
                  <a:lnTo>
                    <a:pt x="477" y="4095"/>
                  </a:lnTo>
                  <a:lnTo>
                    <a:pt x="572" y="4143"/>
                  </a:lnTo>
                  <a:lnTo>
                    <a:pt x="905" y="4190"/>
                  </a:lnTo>
                  <a:lnTo>
                    <a:pt x="1239" y="4143"/>
                  </a:lnTo>
                  <a:lnTo>
                    <a:pt x="1524" y="4048"/>
                  </a:lnTo>
                  <a:lnTo>
                    <a:pt x="1762" y="3810"/>
                  </a:lnTo>
                  <a:lnTo>
                    <a:pt x="1715" y="3810"/>
                  </a:lnTo>
                  <a:lnTo>
                    <a:pt x="1477" y="3905"/>
                  </a:lnTo>
                  <a:lnTo>
                    <a:pt x="1191" y="3952"/>
                  </a:lnTo>
                  <a:lnTo>
                    <a:pt x="905" y="4000"/>
                  </a:lnTo>
                  <a:lnTo>
                    <a:pt x="667" y="4000"/>
                  </a:lnTo>
                  <a:lnTo>
                    <a:pt x="763" y="3524"/>
                  </a:lnTo>
                  <a:lnTo>
                    <a:pt x="858" y="3238"/>
                  </a:lnTo>
                  <a:lnTo>
                    <a:pt x="858" y="3095"/>
                  </a:lnTo>
                  <a:lnTo>
                    <a:pt x="572" y="3143"/>
                  </a:lnTo>
                  <a:lnTo>
                    <a:pt x="287" y="3191"/>
                  </a:lnTo>
                  <a:lnTo>
                    <a:pt x="477" y="2381"/>
                  </a:lnTo>
                  <a:lnTo>
                    <a:pt x="715" y="1620"/>
                  </a:lnTo>
                  <a:lnTo>
                    <a:pt x="953" y="810"/>
                  </a:lnTo>
                  <a:lnTo>
                    <a:pt x="1144" y="4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6806;p66">
              <a:extLst>
                <a:ext uri="{FF2B5EF4-FFF2-40B4-BE49-F238E27FC236}">
                  <a16:creationId xmlns:a16="http://schemas.microsoft.com/office/drawing/2014/main" id="{45B38E53-3408-4230-8C40-E847E3714219}"/>
                </a:ext>
              </a:extLst>
            </p:cNvPr>
            <p:cNvSpPr/>
            <p:nvPr/>
          </p:nvSpPr>
          <p:spPr>
            <a:xfrm flipH="1">
              <a:off x="2495384" y="1952369"/>
              <a:ext cx="27096" cy="19508"/>
            </a:xfrm>
            <a:custGeom>
              <a:avLst/>
              <a:gdLst/>
              <a:ahLst/>
              <a:cxnLst/>
              <a:rect l="l" t="t" r="r" b="b"/>
              <a:pathLst>
                <a:path w="1192" h="858" extrusionOk="0">
                  <a:moveTo>
                    <a:pt x="1143" y="1"/>
                  </a:moveTo>
                  <a:lnTo>
                    <a:pt x="858" y="144"/>
                  </a:lnTo>
                  <a:lnTo>
                    <a:pt x="572" y="191"/>
                  </a:lnTo>
                  <a:lnTo>
                    <a:pt x="286" y="239"/>
                  </a:lnTo>
                  <a:lnTo>
                    <a:pt x="1" y="191"/>
                  </a:lnTo>
                  <a:lnTo>
                    <a:pt x="191" y="477"/>
                  </a:lnTo>
                  <a:lnTo>
                    <a:pt x="477" y="763"/>
                  </a:lnTo>
                  <a:lnTo>
                    <a:pt x="620" y="810"/>
                  </a:lnTo>
                  <a:lnTo>
                    <a:pt x="810" y="858"/>
                  </a:lnTo>
                  <a:lnTo>
                    <a:pt x="1001" y="810"/>
                  </a:lnTo>
                  <a:lnTo>
                    <a:pt x="1143" y="715"/>
                  </a:lnTo>
                  <a:lnTo>
                    <a:pt x="1191" y="525"/>
                  </a:lnTo>
                  <a:lnTo>
                    <a:pt x="1191" y="382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6807;p66">
              <a:extLst>
                <a:ext uri="{FF2B5EF4-FFF2-40B4-BE49-F238E27FC236}">
                  <a16:creationId xmlns:a16="http://schemas.microsoft.com/office/drawing/2014/main" id="{57DF60FF-5A36-4C36-8F63-E61D483A26EA}"/>
                </a:ext>
              </a:extLst>
            </p:cNvPr>
            <p:cNvSpPr/>
            <p:nvPr/>
          </p:nvSpPr>
          <p:spPr>
            <a:xfrm flipH="1">
              <a:off x="2495384" y="1961031"/>
              <a:ext cx="16276" cy="10845"/>
            </a:xfrm>
            <a:custGeom>
              <a:avLst/>
              <a:gdLst/>
              <a:ahLst/>
              <a:cxnLst/>
              <a:rect l="l" t="t" r="r" b="b"/>
              <a:pathLst>
                <a:path w="716" h="477" extrusionOk="0">
                  <a:moveTo>
                    <a:pt x="477" y="1"/>
                  </a:moveTo>
                  <a:lnTo>
                    <a:pt x="287" y="48"/>
                  </a:lnTo>
                  <a:lnTo>
                    <a:pt x="96" y="191"/>
                  </a:lnTo>
                  <a:lnTo>
                    <a:pt x="1" y="382"/>
                  </a:lnTo>
                  <a:lnTo>
                    <a:pt x="144" y="429"/>
                  </a:lnTo>
                  <a:lnTo>
                    <a:pt x="334" y="477"/>
                  </a:lnTo>
                  <a:lnTo>
                    <a:pt x="525" y="429"/>
                  </a:lnTo>
                  <a:lnTo>
                    <a:pt x="667" y="334"/>
                  </a:lnTo>
                  <a:lnTo>
                    <a:pt x="715" y="144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6808;p66">
              <a:extLst>
                <a:ext uri="{FF2B5EF4-FFF2-40B4-BE49-F238E27FC236}">
                  <a16:creationId xmlns:a16="http://schemas.microsoft.com/office/drawing/2014/main" id="{DF584BC3-D7F9-4E73-ABD1-22447A71818F}"/>
                </a:ext>
              </a:extLst>
            </p:cNvPr>
            <p:cNvSpPr/>
            <p:nvPr/>
          </p:nvSpPr>
          <p:spPr>
            <a:xfrm flipH="1">
              <a:off x="2334151" y="1756452"/>
              <a:ext cx="169917" cy="163472"/>
            </a:xfrm>
            <a:custGeom>
              <a:avLst/>
              <a:gdLst/>
              <a:ahLst/>
              <a:cxnLst/>
              <a:rect l="l" t="t" r="r" b="b"/>
              <a:pathLst>
                <a:path w="7475" h="7190" extrusionOk="0">
                  <a:moveTo>
                    <a:pt x="2857" y="1"/>
                  </a:moveTo>
                  <a:lnTo>
                    <a:pt x="2381" y="48"/>
                  </a:lnTo>
                  <a:lnTo>
                    <a:pt x="1428" y="191"/>
                  </a:lnTo>
                  <a:lnTo>
                    <a:pt x="714" y="382"/>
                  </a:lnTo>
                  <a:lnTo>
                    <a:pt x="191" y="572"/>
                  </a:lnTo>
                  <a:lnTo>
                    <a:pt x="0" y="667"/>
                  </a:lnTo>
                  <a:lnTo>
                    <a:pt x="524" y="620"/>
                  </a:lnTo>
                  <a:lnTo>
                    <a:pt x="1095" y="572"/>
                  </a:lnTo>
                  <a:lnTo>
                    <a:pt x="1809" y="572"/>
                  </a:lnTo>
                  <a:lnTo>
                    <a:pt x="2666" y="620"/>
                  </a:lnTo>
                  <a:lnTo>
                    <a:pt x="3523" y="810"/>
                  </a:lnTo>
                  <a:lnTo>
                    <a:pt x="3952" y="905"/>
                  </a:lnTo>
                  <a:lnTo>
                    <a:pt x="4428" y="1048"/>
                  </a:lnTo>
                  <a:lnTo>
                    <a:pt x="4856" y="1239"/>
                  </a:lnTo>
                  <a:lnTo>
                    <a:pt x="5285" y="1429"/>
                  </a:lnTo>
                  <a:lnTo>
                    <a:pt x="5666" y="1715"/>
                  </a:lnTo>
                  <a:lnTo>
                    <a:pt x="5951" y="2048"/>
                  </a:lnTo>
                  <a:lnTo>
                    <a:pt x="6189" y="2429"/>
                  </a:lnTo>
                  <a:lnTo>
                    <a:pt x="6380" y="2857"/>
                  </a:lnTo>
                  <a:lnTo>
                    <a:pt x="6523" y="3333"/>
                  </a:lnTo>
                  <a:lnTo>
                    <a:pt x="6618" y="3809"/>
                  </a:lnTo>
                  <a:lnTo>
                    <a:pt x="6665" y="4286"/>
                  </a:lnTo>
                  <a:lnTo>
                    <a:pt x="6665" y="4809"/>
                  </a:lnTo>
                  <a:lnTo>
                    <a:pt x="6665" y="5714"/>
                  </a:lnTo>
                  <a:lnTo>
                    <a:pt x="6570" y="6476"/>
                  </a:lnTo>
                  <a:lnTo>
                    <a:pt x="6475" y="7190"/>
                  </a:lnTo>
                  <a:lnTo>
                    <a:pt x="6523" y="7047"/>
                  </a:lnTo>
                  <a:lnTo>
                    <a:pt x="6761" y="6618"/>
                  </a:lnTo>
                  <a:lnTo>
                    <a:pt x="7046" y="5952"/>
                  </a:lnTo>
                  <a:lnTo>
                    <a:pt x="7189" y="5523"/>
                  </a:lnTo>
                  <a:lnTo>
                    <a:pt x="7332" y="5095"/>
                  </a:lnTo>
                  <a:lnTo>
                    <a:pt x="7427" y="4666"/>
                  </a:lnTo>
                  <a:lnTo>
                    <a:pt x="7475" y="4190"/>
                  </a:lnTo>
                  <a:lnTo>
                    <a:pt x="7475" y="3667"/>
                  </a:lnTo>
                  <a:lnTo>
                    <a:pt x="7427" y="3191"/>
                  </a:lnTo>
                  <a:lnTo>
                    <a:pt x="7332" y="2667"/>
                  </a:lnTo>
                  <a:lnTo>
                    <a:pt x="7094" y="2191"/>
                  </a:lnTo>
                  <a:lnTo>
                    <a:pt x="6856" y="1667"/>
                  </a:lnTo>
                  <a:lnTo>
                    <a:pt x="6475" y="1239"/>
                  </a:lnTo>
                  <a:lnTo>
                    <a:pt x="5999" y="810"/>
                  </a:lnTo>
                  <a:lnTo>
                    <a:pt x="5523" y="524"/>
                  </a:lnTo>
                  <a:lnTo>
                    <a:pt x="4999" y="286"/>
                  </a:lnTo>
                  <a:lnTo>
                    <a:pt x="4475" y="96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6809;p66">
              <a:extLst>
                <a:ext uri="{FF2B5EF4-FFF2-40B4-BE49-F238E27FC236}">
                  <a16:creationId xmlns:a16="http://schemas.microsoft.com/office/drawing/2014/main" id="{DD870880-0D5F-4CC1-8682-952E65B62CF2}"/>
                </a:ext>
              </a:extLst>
            </p:cNvPr>
            <p:cNvSpPr/>
            <p:nvPr/>
          </p:nvSpPr>
          <p:spPr>
            <a:xfrm flipH="1">
              <a:off x="2346040" y="1761863"/>
              <a:ext cx="211060" cy="182957"/>
            </a:xfrm>
            <a:custGeom>
              <a:avLst/>
              <a:gdLst/>
              <a:ahLst/>
              <a:cxnLst/>
              <a:rect l="l" t="t" r="r" b="b"/>
              <a:pathLst>
                <a:path w="9285" h="8047" extrusionOk="0">
                  <a:moveTo>
                    <a:pt x="4523" y="1"/>
                  </a:moveTo>
                  <a:lnTo>
                    <a:pt x="3999" y="48"/>
                  </a:lnTo>
                  <a:lnTo>
                    <a:pt x="3476" y="96"/>
                  </a:lnTo>
                  <a:lnTo>
                    <a:pt x="2952" y="191"/>
                  </a:lnTo>
                  <a:lnTo>
                    <a:pt x="2524" y="334"/>
                  </a:lnTo>
                  <a:lnTo>
                    <a:pt x="2095" y="524"/>
                  </a:lnTo>
                  <a:lnTo>
                    <a:pt x="1667" y="715"/>
                  </a:lnTo>
                  <a:lnTo>
                    <a:pt x="1333" y="1001"/>
                  </a:lnTo>
                  <a:lnTo>
                    <a:pt x="1095" y="1239"/>
                  </a:lnTo>
                  <a:lnTo>
                    <a:pt x="714" y="1762"/>
                  </a:lnTo>
                  <a:lnTo>
                    <a:pt x="476" y="2286"/>
                  </a:lnTo>
                  <a:lnTo>
                    <a:pt x="286" y="2857"/>
                  </a:lnTo>
                  <a:lnTo>
                    <a:pt x="143" y="3333"/>
                  </a:lnTo>
                  <a:lnTo>
                    <a:pt x="48" y="3810"/>
                  </a:lnTo>
                  <a:lnTo>
                    <a:pt x="0" y="4190"/>
                  </a:lnTo>
                  <a:lnTo>
                    <a:pt x="0" y="4476"/>
                  </a:lnTo>
                  <a:lnTo>
                    <a:pt x="238" y="3952"/>
                  </a:lnTo>
                  <a:lnTo>
                    <a:pt x="619" y="3429"/>
                  </a:lnTo>
                  <a:lnTo>
                    <a:pt x="1000" y="2953"/>
                  </a:lnTo>
                  <a:lnTo>
                    <a:pt x="1429" y="2524"/>
                  </a:lnTo>
                  <a:lnTo>
                    <a:pt x="1619" y="2953"/>
                  </a:lnTo>
                  <a:lnTo>
                    <a:pt x="1905" y="3333"/>
                  </a:lnTo>
                  <a:lnTo>
                    <a:pt x="2286" y="3857"/>
                  </a:lnTo>
                  <a:lnTo>
                    <a:pt x="2857" y="4381"/>
                  </a:lnTo>
                  <a:lnTo>
                    <a:pt x="3190" y="4666"/>
                  </a:lnTo>
                  <a:lnTo>
                    <a:pt x="3523" y="4905"/>
                  </a:lnTo>
                  <a:lnTo>
                    <a:pt x="3952" y="5143"/>
                  </a:lnTo>
                  <a:lnTo>
                    <a:pt x="4428" y="5381"/>
                  </a:lnTo>
                  <a:lnTo>
                    <a:pt x="4952" y="5571"/>
                  </a:lnTo>
                  <a:lnTo>
                    <a:pt x="5523" y="5714"/>
                  </a:lnTo>
                  <a:lnTo>
                    <a:pt x="5142" y="4476"/>
                  </a:lnTo>
                  <a:lnTo>
                    <a:pt x="5571" y="5047"/>
                  </a:lnTo>
                  <a:lnTo>
                    <a:pt x="6094" y="5523"/>
                  </a:lnTo>
                  <a:lnTo>
                    <a:pt x="6666" y="5952"/>
                  </a:lnTo>
                  <a:lnTo>
                    <a:pt x="7285" y="6333"/>
                  </a:lnTo>
                  <a:lnTo>
                    <a:pt x="7332" y="6571"/>
                  </a:lnTo>
                  <a:lnTo>
                    <a:pt x="7380" y="6856"/>
                  </a:lnTo>
                  <a:lnTo>
                    <a:pt x="7475" y="7095"/>
                  </a:lnTo>
                  <a:lnTo>
                    <a:pt x="7618" y="7333"/>
                  </a:lnTo>
                  <a:lnTo>
                    <a:pt x="7761" y="7523"/>
                  </a:lnTo>
                  <a:lnTo>
                    <a:pt x="7951" y="7761"/>
                  </a:lnTo>
                  <a:lnTo>
                    <a:pt x="8141" y="7904"/>
                  </a:lnTo>
                  <a:lnTo>
                    <a:pt x="8380" y="8047"/>
                  </a:lnTo>
                  <a:lnTo>
                    <a:pt x="8665" y="7380"/>
                  </a:lnTo>
                  <a:lnTo>
                    <a:pt x="8903" y="6618"/>
                  </a:lnTo>
                  <a:lnTo>
                    <a:pt x="9141" y="5666"/>
                  </a:lnTo>
                  <a:lnTo>
                    <a:pt x="9236" y="5190"/>
                  </a:lnTo>
                  <a:lnTo>
                    <a:pt x="9284" y="4666"/>
                  </a:lnTo>
                  <a:lnTo>
                    <a:pt x="9284" y="4095"/>
                  </a:lnTo>
                  <a:lnTo>
                    <a:pt x="9236" y="3571"/>
                  </a:lnTo>
                  <a:lnTo>
                    <a:pt x="9141" y="3048"/>
                  </a:lnTo>
                  <a:lnTo>
                    <a:pt x="8951" y="2524"/>
                  </a:lnTo>
                  <a:lnTo>
                    <a:pt x="8713" y="2000"/>
                  </a:lnTo>
                  <a:lnTo>
                    <a:pt x="8380" y="1572"/>
                  </a:lnTo>
                  <a:lnTo>
                    <a:pt x="7999" y="1191"/>
                  </a:lnTo>
                  <a:lnTo>
                    <a:pt x="7618" y="858"/>
                  </a:lnTo>
                  <a:lnTo>
                    <a:pt x="7142" y="620"/>
                  </a:lnTo>
                  <a:lnTo>
                    <a:pt x="6666" y="382"/>
                  </a:lnTo>
                  <a:lnTo>
                    <a:pt x="6142" y="239"/>
                  </a:lnTo>
                  <a:lnTo>
                    <a:pt x="5618" y="96"/>
                  </a:lnTo>
                  <a:lnTo>
                    <a:pt x="5047" y="48"/>
                  </a:lnTo>
                  <a:lnTo>
                    <a:pt x="452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6810;p66">
              <a:extLst>
                <a:ext uri="{FF2B5EF4-FFF2-40B4-BE49-F238E27FC236}">
                  <a16:creationId xmlns:a16="http://schemas.microsoft.com/office/drawing/2014/main" id="{A592408E-C2D1-438D-956D-A07A18260893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extrusionOk="0">
                  <a:moveTo>
                    <a:pt x="0" y="1"/>
                  </a:moveTo>
                  <a:lnTo>
                    <a:pt x="48" y="620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6811;p66">
              <a:extLst>
                <a:ext uri="{FF2B5EF4-FFF2-40B4-BE49-F238E27FC236}">
                  <a16:creationId xmlns:a16="http://schemas.microsoft.com/office/drawing/2014/main" id="{5403827D-B824-4AD6-8BEC-4087BC6E38B5}"/>
                </a:ext>
              </a:extLst>
            </p:cNvPr>
            <p:cNvSpPr/>
            <p:nvPr/>
          </p:nvSpPr>
          <p:spPr>
            <a:xfrm flipH="1">
              <a:off x="2449944" y="1808404"/>
              <a:ext cx="76855" cy="84465"/>
            </a:xfrm>
            <a:custGeom>
              <a:avLst/>
              <a:gdLst/>
              <a:ahLst/>
              <a:cxnLst/>
              <a:rect l="l" t="t" r="r" b="b"/>
              <a:pathLst>
                <a:path w="3381" h="3715" fill="none" extrusionOk="0">
                  <a:moveTo>
                    <a:pt x="1762" y="3048"/>
                  </a:moveTo>
                  <a:lnTo>
                    <a:pt x="1762" y="3048"/>
                  </a:lnTo>
                  <a:lnTo>
                    <a:pt x="2143" y="3286"/>
                  </a:lnTo>
                  <a:lnTo>
                    <a:pt x="2571" y="3429"/>
                  </a:lnTo>
                  <a:lnTo>
                    <a:pt x="2952" y="3619"/>
                  </a:lnTo>
                  <a:lnTo>
                    <a:pt x="3381" y="3714"/>
                  </a:lnTo>
                  <a:lnTo>
                    <a:pt x="3381" y="3714"/>
                  </a:lnTo>
                  <a:lnTo>
                    <a:pt x="2762" y="3476"/>
                  </a:lnTo>
                  <a:lnTo>
                    <a:pt x="2143" y="3143"/>
                  </a:lnTo>
                  <a:lnTo>
                    <a:pt x="1571" y="2715"/>
                  </a:lnTo>
                  <a:lnTo>
                    <a:pt x="1095" y="2239"/>
                  </a:lnTo>
                  <a:lnTo>
                    <a:pt x="1095" y="2239"/>
                  </a:lnTo>
                  <a:lnTo>
                    <a:pt x="762" y="1763"/>
                  </a:lnTo>
                  <a:lnTo>
                    <a:pt x="429" y="1239"/>
                  </a:lnTo>
                  <a:lnTo>
                    <a:pt x="429" y="1239"/>
                  </a:lnTo>
                  <a:lnTo>
                    <a:pt x="286" y="953"/>
                  </a:lnTo>
                  <a:lnTo>
                    <a:pt x="191" y="620"/>
                  </a:lnTo>
                  <a:lnTo>
                    <a:pt x="96" y="334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4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8" y="620"/>
                  </a:lnTo>
                  <a:lnTo>
                    <a:pt x="238" y="1286"/>
                  </a:lnTo>
                  <a:lnTo>
                    <a:pt x="238" y="1286"/>
                  </a:lnTo>
                  <a:lnTo>
                    <a:pt x="334" y="1572"/>
                  </a:lnTo>
                  <a:lnTo>
                    <a:pt x="524" y="1858"/>
                  </a:lnTo>
                  <a:lnTo>
                    <a:pt x="667" y="2096"/>
                  </a:lnTo>
                  <a:lnTo>
                    <a:pt x="905" y="2334"/>
                  </a:lnTo>
                  <a:lnTo>
                    <a:pt x="905" y="2334"/>
                  </a:lnTo>
                  <a:lnTo>
                    <a:pt x="1286" y="2715"/>
                  </a:lnTo>
                  <a:lnTo>
                    <a:pt x="1762" y="30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6812;p66">
              <a:extLst>
                <a:ext uri="{FF2B5EF4-FFF2-40B4-BE49-F238E27FC236}">
                  <a16:creationId xmlns:a16="http://schemas.microsoft.com/office/drawing/2014/main" id="{A8515A0A-2AD3-496D-9561-3F94E0CA85FE}"/>
                </a:ext>
              </a:extLst>
            </p:cNvPr>
            <p:cNvSpPr/>
            <p:nvPr/>
          </p:nvSpPr>
          <p:spPr>
            <a:xfrm flipH="1">
              <a:off x="2336311" y="1914491"/>
              <a:ext cx="57374" cy="69300"/>
            </a:xfrm>
            <a:custGeom>
              <a:avLst/>
              <a:gdLst/>
              <a:ahLst/>
              <a:cxnLst/>
              <a:rect l="l" t="t" r="r" b="b"/>
              <a:pathLst>
                <a:path w="2524" h="3048" extrusionOk="0">
                  <a:moveTo>
                    <a:pt x="1905" y="1"/>
                  </a:moveTo>
                  <a:lnTo>
                    <a:pt x="1714" y="48"/>
                  </a:lnTo>
                  <a:lnTo>
                    <a:pt x="1429" y="191"/>
                  </a:lnTo>
                  <a:lnTo>
                    <a:pt x="1095" y="429"/>
                  </a:lnTo>
                  <a:lnTo>
                    <a:pt x="619" y="858"/>
                  </a:lnTo>
                  <a:lnTo>
                    <a:pt x="381" y="1096"/>
                  </a:lnTo>
                  <a:lnTo>
                    <a:pt x="0" y="2429"/>
                  </a:lnTo>
                  <a:lnTo>
                    <a:pt x="0" y="2476"/>
                  </a:lnTo>
                  <a:lnTo>
                    <a:pt x="48" y="2619"/>
                  </a:lnTo>
                  <a:lnTo>
                    <a:pt x="143" y="2762"/>
                  </a:lnTo>
                  <a:lnTo>
                    <a:pt x="286" y="2857"/>
                  </a:lnTo>
                  <a:lnTo>
                    <a:pt x="429" y="2952"/>
                  </a:lnTo>
                  <a:lnTo>
                    <a:pt x="572" y="3000"/>
                  </a:lnTo>
                  <a:lnTo>
                    <a:pt x="762" y="3048"/>
                  </a:lnTo>
                  <a:lnTo>
                    <a:pt x="905" y="3048"/>
                  </a:lnTo>
                  <a:lnTo>
                    <a:pt x="1095" y="3000"/>
                  </a:lnTo>
                  <a:lnTo>
                    <a:pt x="1238" y="2905"/>
                  </a:lnTo>
                  <a:lnTo>
                    <a:pt x="1429" y="2810"/>
                  </a:lnTo>
                  <a:lnTo>
                    <a:pt x="1762" y="2524"/>
                  </a:lnTo>
                  <a:lnTo>
                    <a:pt x="2047" y="2095"/>
                  </a:lnTo>
                  <a:lnTo>
                    <a:pt x="2286" y="1619"/>
                  </a:lnTo>
                  <a:lnTo>
                    <a:pt x="2476" y="1143"/>
                  </a:lnTo>
                  <a:lnTo>
                    <a:pt x="2524" y="715"/>
                  </a:lnTo>
                  <a:lnTo>
                    <a:pt x="2524" y="524"/>
                  </a:lnTo>
                  <a:lnTo>
                    <a:pt x="2524" y="334"/>
                  </a:lnTo>
                  <a:lnTo>
                    <a:pt x="2428" y="191"/>
                  </a:lnTo>
                  <a:lnTo>
                    <a:pt x="2333" y="9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6813;p66">
              <a:extLst>
                <a:ext uri="{FF2B5EF4-FFF2-40B4-BE49-F238E27FC236}">
                  <a16:creationId xmlns:a16="http://schemas.microsoft.com/office/drawing/2014/main" id="{4C777658-49E9-45BC-A228-215FF8C9E5E8}"/>
                </a:ext>
              </a:extLst>
            </p:cNvPr>
            <p:cNvSpPr/>
            <p:nvPr/>
          </p:nvSpPr>
          <p:spPr>
            <a:xfrm flipH="1">
              <a:off x="2348222" y="1930724"/>
              <a:ext cx="35734" cy="41152"/>
            </a:xfrm>
            <a:custGeom>
              <a:avLst/>
              <a:gdLst/>
              <a:ahLst/>
              <a:cxnLst/>
              <a:rect l="l" t="t" r="r" b="b"/>
              <a:pathLst>
                <a:path w="1572" h="1810" extrusionOk="0">
                  <a:moveTo>
                    <a:pt x="1572" y="1"/>
                  </a:moveTo>
                  <a:lnTo>
                    <a:pt x="1286" y="48"/>
                  </a:lnTo>
                  <a:lnTo>
                    <a:pt x="1001" y="144"/>
                  </a:lnTo>
                  <a:lnTo>
                    <a:pt x="763" y="334"/>
                  </a:lnTo>
                  <a:lnTo>
                    <a:pt x="524" y="572"/>
                  </a:lnTo>
                  <a:lnTo>
                    <a:pt x="334" y="858"/>
                  </a:lnTo>
                  <a:lnTo>
                    <a:pt x="191" y="1143"/>
                  </a:lnTo>
                  <a:lnTo>
                    <a:pt x="48" y="1477"/>
                  </a:lnTo>
                  <a:lnTo>
                    <a:pt x="1" y="1762"/>
                  </a:lnTo>
                  <a:lnTo>
                    <a:pt x="1" y="1810"/>
                  </a:lnTo>
                  <a:lnTo>
                    <a:pt x="96" y="1810"/>
                  </a:lnTo>
                  <a:lnTo>
                    <a:pt x="239" y="1572"/>
                  </a:lnTo>
                  <a:lnTo>
                    <a:pt x="429" y="1381"/>
                  </a:lnTo>
                  <a:lnTo>
                    <a:pt x="572" y="1286"/>
                  </a:lnTo>
                  <a:lnTo>
                    <a:pt x="715" y="1191"/>
                  </a:lnTo>
                  <a:lnTo>
                    <a:pt x="858" y="1191"/>
                  </a:lnTo>
                  <a:lnTo>
                    <a:pt x="1048" y="1239"/>
                  </a:lnTo>
                  <a:lnTo>
                    <a:pt x="1048" y="1191"/>
                  </a:lnTo>
                  <a:lnTo>
                    <a:pt x="1001" y="1143"/>
                  </a:lnTo>
                  <a:lnTo>
                    <a:pt x="810" y="1096"/>
                  </a:lnTo>
                  <a:lnTo>
                    <a:pt x="620" y="1096"/>
                  </a:lnTo>
                  <a:lnTo>
                    <a:pt x="477" y="1143"/>
                  </a:lnTo>
                  <a:lnTo>
                    <a:pt x="334" y="1286"/>
                  </a:lnTo>
                  <a:lnTo>
                    <a:pt x="524" y="858"/>
                  </a:lnTo>
                  <a:lnTo>
                    <a:pt x="810" y="524"/>
                  </a:lnTo>
                  <a:lnTo>
                    <a:pt x="1191" y="23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6814;p66">
              <a:extLst>
                <a:ext uri="{FF2B5EF4-FFF2-40B4-BE49-F238E27FC236}">
                  <a16:creationId xmlns:a16="http://schemas.microsoft.com/office/drawing/2014/main" id="{727017EA-2D98-4485-98BC-D19C3AD92528}"/>
                </a:ext>
              </a:extLst>
            </p:cNvPr>
            <p:cNvSpPr/>
            <p:nvPr/>
          </p:nvSpPr>
          <p:spPr>
            <a:xfrm flipH="1">
              <a:off x="2318989" y="2133143"/>
              <a:ext cx="659094" cy="604029"/>
            </a:xfrm>
            <a:custGeom>
              <a:avLst/>
              <a:gdLst/>
              <a:ahLst/>
              <a:cxnLst/>
              <a:rect l="l" t="t" r="r" b="b"/>
              <a:pathLst>
                <a:path w="28995" h="26567" extrusionOk="0">
                  <a:moveTo>
                    <a:pt x="27423" y="1"/>
                  </a:moveTo>
                  <a:lnTo>
                    <a:pt x="27042" y="96"/>
                  </a:lnTo>
                  <a:lnTo>
                    <a:pt x="26614" y="286"/>
                  </a:lnTo>
                  <a:lnTo>
                    <a:pt x="26138" y="572"/>
                  </a:lnTo>
                  <a:lnTo>
                    <a:pt x="25662" y="953"/>
                  </a:lnTo>
                  <a:lnTo>
                    <a:pt x="25138" y="1429"/>
                  </a:lnTo>
                  <a:lnTo>
                    <a:pt x="24567" y="2048"/>
                  </a:lnTo>
                  <a:lnTo>
                    <a:pt x="23948" y="2762"/>
                  </a:lnTo>
                  <a:lnTo>
                    <a:pt x="23281" y="3619"/>
                  </a:lnTo>
                  <a:lnTo>
                    <a:pt x="22186" y="5095"/>
                  </a:lnTo>
                  <a:lnTo>
                    <a:pt x="20853" y="6713"/>
                  </a:lnTo>
                  <a:lnTo>
                    <a:pt x="19472" y="8380"/>
                  </a:lnTo>
                  <a:lnTo>
                    <a:pt x="18044" y="9998"/>
                  </a:lnTo>
                  <a:lnTo>
                    <a:pt x="16711" y="11427"/>
                  </a:lnTo>
                  <a:lnTo>
                    <a:pt x="15569" y="12665"/>
                  </a:lnTo>
                  <a:lnTo>
                    <a:pt x="14712" y="13569"/>
                  </a:lnTo>
                  <a:lnTo>
                    <a:pt x="14140" y="13998"/>
                  </a:lnTo>
                  <a:lnTo>
                    <a:pt x="13902" y="14140"/>
                  </a:lnTo>
                  <a:lnTo>
                    <a:pt x="13474" y="14236"/>
                  </a:lnTo>
                  <a:lnTo>
                    <a:pt x="12141" y="14474"/>
                  </a:lnTo>
                  <a:lnTo>
                    <a:pt x="10379" y="14664"/>
                  </a:lnTo>
                  <a:lnTo>
                    <a:pt x="8380" y="14902"/>
                  </a:lnTo>
                  <a:lnTo>
                    <a:pt x="4190" y="15331"/>
                  </a:lnTo>
                  <a:lnTo>
                    <a:pt x="2381" y="15569"/>
                  </a:lnTo>
                  <a:lnTo>
                    <a:pt x="1000" y="15759"/>
                  </a:lnTo>
                  <a:lnTo>
                    <a:pt x="905" y="15807"/>
                  </a:lnTo>
                  <a:lnTo>
                    <a:pt x="762" y="15902"/>
                  </a:lnTo>
                  <a:lnTo>
                    <a:pt x="667" y="16092"/>
                  </a:lnTo>
                  <a:lnTo>
                    <a:pt x="572" y="16283"/>
                  </a:lnTo>
                  <a:lnTo>
                    <a:pt x="381" y="16854"/>
                  </a:lnTo>
                  <a:lnTo>
                    <a:pt x="238" y="17568"/>
                  </a:lnTo>
                  <a:lnTo>
                    <a:pt x="143" y="18425"/>
                  </a:lnTo>
                  <a:lnTo>
                    <a:pt x="96" y="19330"/>
                  </a:lnTo>
                  <a:lnTo>
                    <a:pt x="48" y="20330"/>
                  </a:lnTo>
                  <a:lnTo>
                    <a:pt x="0" y="21329"/>
                  </a:lnTo>
                  <a:lnTo>
                    <a:pt x="48" y="22329"/>
                  </a:lnTo>
                  <a:lnTo>
                    <a:pt x="96" y="23281"/>
                  </a:lnTo>
                  <a:lnTo>
                    <a:pt x="191" y="24186"/>
                  </a:lnTo>
                  <a:lnTo>
                    <a:pt x="286" y="24995"/>
                  </a:lnTo>
                  <a:lnTo>
                    <a:pt x="429" y="25662"/>
                  </a:lnTo>
                  <a:lnTo>
                    <a:pt x="572" y="26185"/>
                  </a:lnTo>
                  <a:lnTo>
                    <a:pt x="667" y="26376"/>
                  </a:lnTo>
                  <a:lnTo>
                    <a:pt x="762" y="26519"/>
                  </a:lnTo>
                  <a:lnTo>
                    <a:pt x="905" y="26566"/>
                  </a:lnTo>
                  <a:lnTo>
                    <a:pt x="1000" y="26566"/>
                  </a:lnTo>
                  <a:lnTo>
                    <a:pt x="2476" y="26328"/>
                  </a:lnTo>
                  <a:lnTo>
                    <a:pt x="4523" y="25995"/>
                  </a:lnTo>
                  <a:lnTo>
                    <a:pt x="6999" y="25471"/>
                  </a:lnTo>
                  <a:lnTo>
                    <a:pt x="9760" y="24852"/>
                  </a:lnTo>
                  <a:lnTo>
                    <a:pt x="11141" y="24472"/>
                  </a:lnTo>
                  <a:lnTo>
                    <a:pt x="12569" y="24091"/>
                  </a:lnTo>
                  <a:lnTo>
                    <a:pt x="13950" y="23662"/>
                  </a:lnTo>
                  <a:lnTo>
                    <a:pt x="15283" y="23186"/>
                  </a:lnTo>
                  <a:lnTo>
                    <a:pt x="16568" y="22710"/>
                  </a:lnTo>
                  <a:lnTo>
                    <a:pt x="17759" y="22186"/>
                  </a:lnTo>
                  <a:lnTo>
                    <a:pt x="18854" y="21615"/>
                  </a:lnTo>
                  <a:lnTo>
                    <a:pt x="19806" y="21044"/>
                  </a:lnTo>
                  <a:lnTo>
                    <a:pt x="20091" y="20806"/>
                  </a:lnTo>
                  <a:lnTo>
                    <a:pt x="20425" y="20520"/>
                  </a:lnTo>
                  <a:lnTo>
                    <a:pt x="21091" y="19758"/>
                  </a:lnTo>
                  <a:lnTo>
                    <a:pt x="21853" y="18806"/>
                  </a:lnTo>
                  <a:lnTo>
                    <a:pt x="22615" y="17664"/>
                  </a:lnTo>
                  <a:lnTo>
                    <a:pt x="23376" y="16378"/>
                  </a:lnTo>
                  <a:lnTo>
                    <a:pt x="24138" y="15045"/>
                  </a:lnTo>
                  <a:lnTo>
                    <a:pt x="24900" y="13569"/>
                  </a:lnTo>
                  <a:lnTo>
                    <a:pt x="25614" y="12046"/>
                  </a:lnTo>
                  <a:lnTo>
                    <a:pt x="26328" y="10522"/>
                  </a:lnTo>
                  <a:lnTo>
                    <a:pt x="26995" y="8999"/>
                  </a:lnTo>
                  <a:lnTo>
                    <a:pt x="27566" y="7523"/>
                  </a:lnTo>
                  <a:lnTo>
                    <a:pt x="28042" y="6095"/>
                  </a:lnTo>
                  <a:lnTo>
                    <a:pt x="28471" y="4762"/>
                  </a:lnTo>
                  <a:lnTo>
                    <a:pt x="28756" y="3571"/>
                  </a:lnTo>
                  <a:lnTo>
                    <a:pt x="28947" y="2524"/>
                  </a:lnTo>
                  <a:lnTo>
                    <a:pt x="28994" y="2048"/>
                  </a:lnTo>
                  <a:lnTo>
                    <a:pt x="28994" y="1619"/>
                  </a:lnTo>
                  <a:lnTo>
                    <a:pt x="28947" y="1238"/>
                  </a:lnTo>
                  <a:lnTo>
                    <a:pt x="28851" y="905"/>
                  </a:lnTo>
                  <a:lnTo>
                    <a:pt x="28709" y="620"/>
                  </a:lnTo>
                  <a:lnTo>
                    <a:pt x="28566" y="382"/>
                  </a:lnTo>
                  <a:lnTo>
                    <a:pt x="28328" y="191"/>
                  </a:lnTo>
                  <a:lnTo>
                    <a:pt x="28090" y="48"/>
                  </a:lnTo>
                  <a:lnTo>
                    <a:pt x="2775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6815;p66">
              <a:extLst>
                <a:ext uri="{FF2B5EF4-FFF2-40B4-BE49-F238E27FC236}">
                  <a16:creationId xmlns:a16="http://schemas.microsoft.com/office/drawing/2014/main" id="{F603439A-72DA-4C45-B732-C2AF23F6B225}"/>
                </a:ext>
              </a:extLst>
            </p:cNvPr>
            <p:cNvSpPr/>
            <p:nvPr/>
          </p:nvSpPr>
          <p:spPr>
            <a:xfrm flipH="1">
              <a:off x="2909890" y="2435147"/>
              <a:ext cx="255432" cy="313940"/>
            </a:xfrm>
            <a:custGeom>
              <a:avLst/>
              <a:gdLst/>
              <a:ahLst/>
              <a:cxnLst/>
              <a:rect l="l" t="t" r="r" b="b"/>
              <a:pathLst>
                <a:path w="11237" h="13808" extrusionOk="0">
                  <a:moveTo>
                    <a:pt x="6761" y="0"/>
                  </a:moveTo>
                  <a:lnTo>
                    <a:pt x="6714" y="2333"/>
                  </a:lnTo>
                  <a:lnTo>
                    <a:pt x="6381" y="2429"/>
                  </a:lnTo>
                  <a:lnTo>
                    <a:pt x="6047" y="2476"/>
                  </a:lnTo>
                  <a:lnTo>
                    <a:pt x="5619" y="2476"/>
                  </a:lnTo>
                  <a:lnTo>
                    <a:pt x="5190" y="2429"/>
                  </a:lnTo>
                  <a:lnTo>
                    <a:pt x="3191" y="2191"/>
                  </a:lnTo>
                  <a:lnTo>
                    <a:pt x="2239" y="2095"/>
                  </a:lnTo>
                  <a:lnTo>
                    <a:pt x="1810" y="2143"/>
                  </a:lnTo>
                  <a:lnTo>
                    <a:pt x="1429" y="2191"/>
                  </a:lnTo>
                  <a:lnTo>
                    <a:pt x="1096" y="2286"/>
                  </a:lnTo>
                  <a:lnTo>
                    <a:pt x="810" y="2476"/>
                  </a:lnTo>
                  <a:lnTo>
                    <a:pt x="668" y="2714"/>
                  </a:lnTo>
                  <a:lnTo>
                    <a:pt x="572" y="2857"/>
                  </a:lnTo>
                  <a:lnTo>
                    <a:pt x="525" y="3000"/>
                  </a:lnTo>
                  <a:lnTo>
                    <a:pt x="525" y="3190"/>
                  </a:lnTo>
                  <a:lnTo>
                    <a:pt x="572" y="3381"/>
                  </a:lnTo>
                  <a:lnTo>
                    <a:pt x="620" y="3571"/>
                  </a:lnTo>
                  <a:lnTo>
                    <a:pt x="715" y="3762"/>
                  </a:lnTo>
                  <a:lnTo>
                    <a:pt x="906" y="4095"/>
                  </a:lnTo>
                  <a:lnTo>
                    <a:pt x="1191" y="4381"/>
                  </a:lnTo>
                  <a:lnTo>
                    <a:pt x="1477" y="4571"/>
                  </a:lnTo>
                  <a:lnTo>
                    <a:pt x="1763" y="4761"/>
                  </a:lnTo>
                  <a:lnTo>
                    <a:pt x="2048" y="4952"/>
                  </a:lnTo>
                  <a:lnTo>
                    <a:pt x="1667" y="4904"/>
                  </a:lnTo>
                  <a:lnTo>
                    <a:pt x="1286" y="4952"/>
                  </a:lnTo>
                  <a:lnTo>
                    <a:pt x="906" y="5047"/>
                  </a:lnTo>
                  <a:lnTo>
                    <a:pt x="572" y="5190"/>
                  </a:lnTo>
                  <a:lnTo>
                    <a:pt x="382" y="5285"/>
                  </a:lnTo>
                  <a:lnTo>
                    <a:pt x="239" y="5380"/>
                  </a:lnTo>
                  <a:lnTo>
                    <a:pt x="144" y="5571"/>
                  </a:lnTo>
                  <a:lnTo>
                    <a:pt x="49" y="5714"/>
                  </a:lnTo>
                  <a:lnTo>
                    <a:pt x="1" y="5952"/>
                  </a:lnTo>
                  <a:lnTo>
                    <a:pt x="1" y="6190"/>
                  </a:lnTo>
                  <a:lnTo>
                    <a:pt x="49" y="6428"/>
                  </a:lnTo>
                  <a:lnTo>
                    <a:pt x="144" y="6666"/>
                  </a:lnTo>
                  <a:lnTo>
                    <a:pt x="239" y="6904"/>
                  </a:lnTo>
                  <a:lnTo>
                    <a:pt x="429" y="7094"/>
                  </a:lnTo>
                  <a:lnTo>
                    <a:pt x="810" y="7380"/>
                  </a:lnTo>
                  <a:lnTo>
                    <a:pt x="1239" y="7618"/>
                  </a:lnTo>
                  <a:lnTo>
                    <a:pt x="1667" y="7808"/>
                  </a:lnTo>
                  <a:lnTo>
                    <a:pt x="2048" y="7904"/>
                  </a:lnTo>
                  <a:lnTo>
                    <a:pt x="2477" y="7999"/>
                  </a:lnTo>
                  <a:lnTo>
                    <a:pt x="2096" y="8046"/>
                  </a:lnTo>
                  <a:lnTo>
                    <a:pt x="1763" y="8094"/>
                  </a:lnTo>
                  <a:lnTo>
                    <a:pt x="1382" y="8237"/>
                  </a:lnTo>
                  <a:lnTo>
                    <a:pt x="1048" y="8427"/>
                  </a:lnTo>
                  <a:lnTo>
                    <a:pt x="858" y="8522"/>
                  </a:lnTo>
                  <a:lnTo>
                    <a:pt x="763" y="8665"/>
                  </a:lnTo>
                  <a:lnTo>
                    <a:pt x="620" y="8856"/>
                  </a:lnTo>
                  <a:lnTo>
                    <a:pt x="572" y="9046"/>
                  </a:lnTo>
                  <a:lnTo>
                    <a:pt x="572" y="9237"/>
                  </a:lnTo>
                  <a:lnTo>
                    <a:pt x="572" y="9475"/>
                  </a:lnTo>
                  <a:lnTo>
                    <a:pt x="668" y="9760"/>
                  </a:lnTo>
                  <a:lnTo>
                    <a:pt x="763" y="9951"/>
                  </a:lnTo>
                  <a:lnTo>
                    <a:pt x="906" y="10189"/>
                  </a:lnTo>
                  <a:lnTo>
                    <a:pt x="1096" y="10332"/>
                  </a:lnTo>
                  <a:lnTo>
                    <a:pt x="1572" y="10665"/>
                  </a:lnTo>
                  <a:lnTo>
                    <a:pt x="2048" y="10903"/>
                  </a:lnTo>
                  <a:lnTo>
                    <a:pt x="2524" y="11046"/>
                  </a:lnTo>
                  <a:lnTo>
                    <a:pt x="2905" y="11141"/>
                  </a:lnTo>
                  <a:lnTo>
                    <a:pt x="3286" y="11236"/>
                  </a:lnTo>
                  <a:lnTo>
                    <a:pt x="3048" y="11284"/>
                  </a:lnTo>
                  <a:lnTo>
                    <a:pt x="2810" y="11331"/>
                  </a:lnTo>
                  <a:lnTo>
                    <a:pt x="2572" y="11427"/>
                  </a:lnTo>
                  <a:lnTo>
                    <a:pt x="2334" y="11617"/>
                  </a:lnTo>
                  <a:lnTo>
                    <a:pt x="2239" y="11712"/>
                  </a:lnTo>
                  <a:lnTo>
                    <a:pt x="2191" y="11807"/>
                  </a:lnTo>
                  <a:lnTo>
                    <a:pt x="2143" y="11950"/>
                  </a:lnTo>
                  <a:lnTo>
                    <a:pt x="2143" y="12093"/>
                  </a:lnTo>
                  <a:lnTo>
                    <a:pt x="2191" y="12284"/>
                  </a:lnTo>
                  <a:lnTo>
                    <a:pt x="2334" y="12474"/>
                  </a:lnTo>
                  <a:lnTo>
                    <a:pt x="2477" y="12712"/>
                  </a:lnTo>
                  <a:lnTo>
                    <a:pt x="2667" y="12902"/>
                  </a:lnTo>
                  <a:lnTo>
                    <a:pt x="2858" y="13045"/>
                  </a:lnTo>
                  <a:lnTo>
                    <a:pt x="3096" y="13188"/>
                  </a:lnTo>
                  <a:lnTo>
                    <a:pt x="3619" y="13474"/>
                  </a:lnTo>
                  <a:lnTo>
                    <a:pt x="4238" y="13617"/>
                  </a:lnTo>
                  <a:lnTo>
                    <a:pt x="4857" y="13759"/>
                  </a:lnTo>
                  <a:lnTo>
                    <a:pt x="5571" y="13807"/>
                  </a:lnTo>
                  <a:lnTo>
                    <a:pt x="6285" y="13807"/>
                  </a:lnTo>
                  <a:lnTo>
                    <a:pt x="7047" y="13759"/>
                  </a:lnTo>
                  <a:lnTo>
                    <a:pt x="7761" y="13664"/>
                  </a:lnTo>
                  <a:lnTo>
                    <a:pt x="8428" y="13521"/>
                  </a:lnTo>
                  <a:lnTo>
                    <a:pt x="9094" y="13379"/>
                  </a:lnTo>
                  <a:lnTo>
                    <a:pt x="9666" y="13141"/>
                  </a:lnTo>
                  <a:lnTo>
                    <a:pt x="10142" y="12902"/>
                  </a:lnTo>
                  <a:lnTo>
                    <a:pt x="10570" y="12617"/>
                  </a:lnTo>
                  <a:lnTo>
                    <a:pt x="10856" y="12331"/>
                  </a:lnTo>
                  <a:lnTo>
                    <a:pt x="10951" y="12188"/>
                  </a:lnTo>
                  <a:lnTo>
                    <a:pt x="10999" y="12046"/>
                  </a:lnTo>
                  <a:lnTo>
                    <a:pt x="11046" y="11712"/>
                  </a:lnTo>
                  <a:lnTo>
                    <a:pt x="10999" y="11427"/>
                  </a:lnTo>
                  <a:lnTo>
                    <a:pt x="10903" y="11141"/>
                  </a:lnTo>
                  <a:lnTo>
                    <a:pt x="10761" y="10903"/>
                  </a:lnTo>
                  <a:lnTo>
                    <a:pt x="10523" y="10522"/>
                  </a:lnTo>
                  <a:lnTo>
                    <a:pt x="10380" y="10379"/>
                  </a:lnTo>
                  <a:lnTo>
                    <a:pt x="10523" y="10284"/>
                  </a:lnTo>
                  <a:lnTo>
                    <a:pt x="10808" y="10046"/>
                  </a:lnTo>
                  <a:lnTo>
                    <a:pt x="10999" y="9856"/>
                  </a:lnTo>
                  <a:lnTo>
                    <a:pt x="11094" y="9617"/>
                  </a:lnTo>
                  <a:lnTo>
                    <a:pt x="11189" y="9379"/>
                  </a:lnTo>
                  <a:lnTo>
                    <a:pt x="11237" y="9094"/>
                  </a:lnTo>
                  <a:lnTo>
                    <a:pt x="11189" y="8856"/>
                  </a:lnTo>
                  <a:lnTo>
                    <a:pt x="11094" y="8665"/>
                  </a:lnTo>
                  <a:lnTo>
                    <a:pt x="10999" y="8427"/>
                  </a:lnTo>
                  <a:lnTo>
                    <a:pt x="10856" y="8284"/>
                  </a:lnTo>
                  <a:lnTo>
                    <a:pt x="10713" y="8094"/>
                  </a:lnTo>
                  <a:lnTo>
                    <a:pt x="10523" y="7951"/>
                  </a:lnTo>
                  <a:lnTo>
                    <a:pt x="10332" y="7808"/>
                  </a:lnTo>
                  <a:lnTo>
                    <a:pt x="10142" y="7713"/>
                  </a:lnTo>
                  <a:lnTo>
                    <a:pt x="10285" y="7618"/>
                  </a:lnTo>
                  <a:lnTo>
                    <a:pt x="10570" y="7332"/>
                  </a:lnTo>
                  <a:lnTo>
                    <a:pt x="10713" y="7189"/>
                  </a:lnTo>
                  <a:lnTo>
                    <a:pt x="10808" y="6951"/>
                  </a:lnTo>
                  <a:lnTo>
                    <a:pt x="10903" y="6761"/>
                  </a:lnTo>
                  <a:lnTo>
                    <a:pt x="10903" y="6571"/>
                  </a:lnTo>
                  <a:lnTo>
                    <a:pt x="10808" y="6142"/>
                  </a:lnTo>
                  <a:lnTo>
                    <a:pt x="10665" y="5809"/>
                  </a:lnTo>
                  <a:lnTo>
                    <a:pt x="10427" y="5571"/>
                  </a:lnTo>
                  <a:lnTo>
                    <a:pt x="10142" y="5380"/>
                  </a:lnTo>
                  <a:lnTo>
                    <a:pt x="9904" y="5190"/>
                  </a:lnTo>
                  <a:lnTo>
                    <a:pt x="9713" y="5095"/>
                  </a:lnTo>
                  <a:lnTo>
                    <a:pt x="9475" y="4999"/>
                  </a:lnTo>
                  <a:lnTo>
                    <a:pt x="9666" y="4857"/>
                  </a:lnTo>
                  <a:lnTo>
                    <a:pt x="9808" y="4714"/>
                  </a:lnTo>
                  <a:lnTo>
                    <a:pt x="9951" y="4523"/>
                  </a:lnTo>
                  <a:lnTo>
                    <a:pt x="10047" y="4333"/>
                  </a:lnTo>
                  <a:lnTo>
                    <a:pt x="10094" y="4095"/>
                  </a:lnTo>
                  <a:lnTo>
                    <a:pt x="10094" y="3857"/>
                  </a:lnTo>
                  <a:lnTo>
                    <a:pt x="10094" y="3666"/>
                  </a:lnTo>
                  <a:lnTo>
                    <a:pt x="10047" y="3428"/>
                  </a:lnTo>
                  <a:lnTo>
                    <a:pt x="9951" y="3190"/>
                  </a:lnTo>
                  <a:lnTo>
                    <a:pt x="9808" y="2952"/>
                  </a:lnTo>
                  <a:lnTo>
                    <a:pt x="9475" y="2524"/>
                  </a:lnTo>
                  <a:lnTo>
                    <a:pt x="8475" y="1524"/>
                  </a:lnTo>
                  <a:lnTo>
                    <a:pt x="7999" y="1095"/>
                  </a:lnTo>
                  <a:lnTo>
                    <a:pt x="7523" y="715"/>
                  </a:lnTo>
                  <a:lnTo>
                    <a:pt x="7142" y="381"/>
                  </a:lnTo>
                  <a:lnTo>
                    <a:pt x="6952" y="191"/>
                  </a:lnTo>
                  <a:lnTo>
                    <a:pt x="676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6816;p66">
              <a:extLst>
                <a:ext uri="{FF2B5EF4-FFF2-40B4-BE49-F238E27FC236}">
                  <a16:creationId xmlns:a16="http://schemas.microsoft.com/office/drawing/2014/main" id="{82512E1E-55B9-4C6B-A1B7-37F07FFC5432}"/>
                </a:ext>
              </a:extLst>
            </p:cNvPr>
            <p:cNvSpPr/>
            <p:nvPr/>
          </p:nvSpPr>
          <p:spPr>
            <a:xfrm flipH="1">
              <a:off x="2931530" y="2673284"/>
              <a:ext cx="162347" cy="22759"/>
            </a:xfrm>
            <a:custGeom>
              <a:avLst/>
              <a:gdLst/>
              <a:ahLst/>
              <a:cxnLst/>
              <a:rect l="l" t="t" r="r" b="b"/>
              <a:pathLst>
                <a:path w="7142" h="1001" extrusionOk="0">
                  <a:moveTo>
                    <a:pt x="7142" y="0"/>
                  </a:moveTo>
                  <a:lnTo>
                    <a:pt x="6237" y="191"/>
                  </a:lnTo>
                  <a:lnTo>
                    <a:pt x="5380" y="381"/>
                  </a:lnTo>
                  <a:lnTo>
                    <a:pt x="4523" y="477"/>
                  </a:lnTo>
                  <a:lnTo>
                    <a:pt x="3618" y="572"/>
                  </a:lnTo>
                  <a:lnTo>
                    <a:pt x="2714" y="619"/>
                  </a:lnTo>
                  <a:lnTo>
                    <a:pt x="1857" y="667"/>
                  </a:lnTo>
                  <a:lnTo>
                    <a:pt x="952" y="667"/>
                  </a:lnTo>
                  <a:lnTo>
                    <a:pt x="48" y="619"/>
                  </a:lnTo>
                  <a:lnTo>
                    <a:pt x="0" y="667"/>
                  </a:lnTo>
                  <a:lnTo>
                    <a:pt x="0" y="715"/>
                  </a:lnTo>
                  <a:lnTo>
                    <a:pt x="0" y="762"/>
                  </a:lnTo>
                  <a:lnTo>
                    <a:pt x="48" y="762"/>
                  </a:lnTo>
                  <a:lnTo>
                    <a:pt x="952" y="905"/>
                  </a:lnTo>
                  <a:lnTo>
                    <a:pt x="1857" y="1000"/>
                  </a:lnTo>
                  <a:lnTo>
                    <a:pt x="2762" y="1000"/>
                  </a:lnTo>
                  <a:lnTo>
                    <a:pt x="3666" y="953"/>
                  </a:lnTo>
                  <a:lnTo>
                    <a:pt x="4523" y="810"/>
                  </a:lnTo>
                  <a:lnTo>
                    <a:pt x="5428" y="619"/>
                  </a:lnTo>
                  <a:lnTo>
                    <a:pt x="6285" y="381"/>
                  </a:lnTo>
                  <a:lnTo>
                    <a:pt x="7142" y="48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6817;p66">
              <a:extLst>
                <a:ext uri="{FF2B5EF4-FFF2-40B4-BE49-F238E27FC236}">
                  <a16:creationId xmlns:a16="http://schemas.microsoft.com/office/drawing/2014/main" id="{8B1632C3-D36F-4C44-AB3B-EECC0F579C99}"/>
                </a:ext>
              </a:extLst>
            </p:cNvPr>
            <p:cNvSpPr/>
            <p:nvPr/>
          </p:nvSpPr>
          <p:spPr>
            <a:xfrm flipH="1">
              <a:off x="2933689" y="2611579"/>
              <a:ext cx="178600" cy="20599"/>
            </a:xfrm>
            <a:custGeom>
              <a:avLst/>
              <a:gdLst/>
              <a:ahLst/>
              <a:cxnLst/>
              <a:rect l="l" t="t" r="r" b="b"/>
              <a:pathLst>
                <a:path w="7857" h="906" extrusionOk="0">
                  <a:moveTo>
                    <a:pt x="7856" y="1"/>
                  </a:moveTo>
                  <a:lnTo>
                    <a:pt x="6952" y="144"/>
                  </a:lnTo>
                  <a:lnTo>
                    <a:pt x="5952" y="286"/>
                  </a:lnTo>
                  <a:lnTo>
                    <a:pt x="4905" y="429"/>
                  </a:lnTo>
                  <a:lnTo>
                    <a:pt x="3810" y="477"/>
                  </a:lnTo>
                  <a:lnTo>
                    <a:pt x="2715" y="477"/>
                  </a:lnTo>
                  <a:lnTo>
                    <a:pt x="1715" y="429"/>
                  </a:lnTo>
                  <a:lnTo>
                    <a:pt x="810" y="382"/>
                  </a:lnTo>
                  <a:lnTo>
                    <a:pt x="48" y="239"/>
                  </a:lnTo>
                  <a:lnTo>
                    <a:pt x="1" y="239"/>
                  </a:lnTo>
                  <a:lnTo>
                    <a:pt x="96" y="334"/>
                  </a:lnTo>
                  <a:lnTo>
                    <a:pt x="1048" y="620"/>
                  </a:lnTo>
                  <a:lnTo>
                    <a:pt x="2000" y="762"/>
                  </a:lnTo>
                  <a:lnTo>
                    <a:pt x="3000" y="858"/>
                  </a:lnTo>
                  <a:lnTo>
                    <a:pt x="4000" y="905"/>
                  </a:lnTo>
                  <a:lnTo>
                    <a:pt x="4952" y="810"/>
                  </a:lnTo>
                  <a:lnTo>
                    <a:pt x="5952" y="620"/>
                  </a:lnTo>
                  <a:lnTo>
                    <a:pt x="6904" y="382"/>
                  </a:lnTo>
                  <a:lnTo>
                    <a:pt x="7856" y="48"/>
                  </a:lnTo>
                  <a:lnTo>
                    <a:pt x="785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6818;p66">
              <a:extLst>
                <a:ext uri="{FF2B5EF4-FFF2-40B4-BE49-F238E27FC236}">
                  <a16:creationId xmlns:a16="http://schemas.microsoft.com/office/drawing/2014/main" id="{95C905AE-B420-4900-BBD5-40106C43E9C0}"/>
                </a:ext>
              </a:extLst>
            </p:cNvPr>
            <p:cNvSpPr/>
            <p:nvPr/>
          </p:nvSpPr>
          <p:spPr>
            <a:xfrm flipH="1">
              <a:off x="2951011" y="2544462"/>
              <a:ext cx="172099" cy="21690"/>
            </a:xfrm>
            <a:custGeom>
              <a:avLst/>
              <a:gdLst/>
              <a:ahLst/>
              <a:cxnLst/>
              <a:rect l="l" t="t" r="r" b="b"/>
              <a:pathLst>
                <a:path w="7571" h="954" extrusionOk="0">
                  <a:moveTo>
                    <a:pt x="1" y="1"/>
                  </a:moveTo>
                  <a:lnTo>
                    <a:pt x="1" y="49"/>
                  </a:lnTo>
                  <a:lnTo>
                    <a:pt x="1" y="96"/>
                  </a:lnTo>
                  <a:lnTo>
                    <a:pt x="382" y="287"/>
                  </a:lnTo>
                  <a:lnTo>
                    <a:pt x="810" y="477"/>
                  </a:lnTo>
                  <a:lnTo>
                    <a:pt x="1239" y="620"/>
                  </a:lnTo>
                  <a:lnTo>
                    <a:pt x="1667" y="763"/>
                  </a:lnTo>
                  <a:lnTo>
                    <a:pt x="2096" y="858"/>
                  </a:lnTo>
                  <a:lnTo>
                    <a:pt x="2524" y="906"/>
                  </a:lnTo>
                  <a:lnTo>
                    <a:pt x="3000" y="953"/>
                  </a:lnTo>
                  <a:lnTo>
                    <a:pt x="4476" y="953"/>
                  </a:lnTo>
                  <a:lnTo>
                    <a:pt x="5523" y="858"/>
                  </a:lnTo>
                  <a:lnTo>
                    <a:pt x="6095" y="763"/>
                  </a:lnTo>
                  <a:lnTo>
                    <a:pt x="6618" y="620"/>
                  </a:lnTo>
                  <a:lnTo>
                    <a:pt x="7095" y="477"/>
                  </a:lnTo>
                  <a:lnTo>
                    <a:pt x="7571" y="287"/>
                  </a:lnTo>
                  <a:lnTo>
                    <a:pt x="7571" y="239"/>
                  </a:lnTo>
                  <a:lnTo>
                    <a:pt x="6618" y="382"/>
                  </a:lnTo>
                  <a:lnTo>
                    <a:pt x="5666" y="525"/>
                  </a:lnTo>
                  <a:lnTo>
                    <a:pt x="4714" y="572"/>
                  </a:lnTo>
                  <a:lnTo>
                    <a:pt x="3762" y="572"/>
                  </a:lnTo>
                  <a:lnTo>
                    <a:pt x="2857" y="525"/>
                  </a:lnTo>
                  <a:lnTo>
                    <a:pt x="1905" y="429"/>
                  </a:lnTo>
                  <a:lnTo>
                    <a:pt x="953" y="23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6819;p66">
              <a:extLst>
                <a:ext uri="{FF2B5EF4-FFF2-40B4-BE49-F238E27FC236}">
                  <a16:creationId xmlns:a16="http://schemas.microsoft.com/office/drawing/2014/main" id="{725472F0-AD07-4C5D-8507-2DCFB81D932A}"/>
                </a:ext>
              </a:extLst>
            </p:cNvPr>
            <p:cNvSpPr/>
            <p:nvPr/>
          </p:nvSpPr>
          <p:spPr>
            <a:xfrm flipH="1">
              <a:off x="2313579" y="2128824"/>
              <a:ext cx="257591" cy="324739"/>
            </a:xfrm>
            <a:custGeom>
              <a:avLst/>
              <a:gdLst/>
              <a:ahLst/>
              <a:cxnLst/>
              <a:rect l="l" t="t" r="r" b="b"/>
              <a:pathLst>
                <a:path w="11332" h="14283" extrusionOk="0">
                  <a:moveTo>
                    <a:pt x="9760" y="0"/>
                  </a:moveTo>
                  <a:lnTo>
                    <a:pt x="9284" y="95"/>
                  </a:lnTo>
                  <a:lnTo>
                    <a:pt x="8760" y="286"/>
                  </a:lnTo>
                  <a:lnTo>
                    <a:pt x="8189" y="619"/>
                  </a:lnTo>
                  <a:lnTo>
                    <a:pt x="7523" y="1095"/>
                  </a:lnTo>
                  <a:lnTo>
                    <a:pt x="6856" y="1667"/>
                  </a:lnTo>
                  <a:lnTo>
                    <a:pt x="6190" y="2381"/>
                  </a:lnTo>
                  <a:lnTo>
                    <a:pt x="4142" y="4571"/>
                  </a:lnTo>
                  <a:lnTo>
                    <a:pt x="2143" y="6808"/>
                  </a:lnTo>
                  <a:lnTo>
                    <a:pt x="0" y="9189"/>
                  </a:lnTo>
                  <a:lnTo>
                    <a:pt x="7713" y="14283"/>
                  </a:lnTo>
                  <a:lnTo>
                    <a:pt x="8665" y="11950"/>
                  </a:lnTo>
                  <a:lnTo>
                    <a:pt x="9475" y="9617"/>
                  </a:lnTo>
                  <a:lnTo>
                    <a:pt x="10284" y="7237"/>
                  </a:lnTo>
                  <a:lnTo>
                    <a:pt x="10950" y="4856"/>
                  </a:lnTo>
                  <a:lnTo>
                    <a:pt x="11189" y="3952"/>
                  </a:lnTo>
                  <a:lnTo>
                    <a:pt x="11284" y="3142"/>
                  </a:lnTo>
                  <a:lnTo>
                    <a:pt x="11331" y="2428"/>
                  </a:lnTo>
                  <a:lnTo>
                    <a:pt x="11331" y="1809"/>
                  </a:lnTo>
                  <a:lnTo>
                    <a:pt x="11236" y="1238"/>
                  </a:lnTo>
                  <a:lnTo>
                    <a:pt x="11046" y="810"/>
                  </a:lnTo>
                  <a:lnTo>
                    <a:pt x="10808" y="429"/>
                  </a:lnTo>
                  <a:lnTo>
                    <a:pt x="10665" y="286"/>
                  </a:lnTo>
                  <a:lnTo>
                    <a:pt x="10522" y="191"/>
                  </a:lnTo>
                  <a:lnTo>
                    <a:pt x="10332" y="95"/>
                  </a:lnTo>
                  <a:lnTo>
                    <a:pt x="10141" y="48"/>
                  </a:lnTo>
                  <a:lnTo>
                    <a:pt x="995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6820;p66">
              <a:extLst>
                <a:ext uri="{FF2B5EF4-FFF2-40B4-BE49-F238E27FC236}">
                  <a16:creationId xmlns:a16="http://schemas.microsoft.com/office/drawing/2014/main" id="{3C864D02-D7F1-4B9C-80F9-482B274005E4}"/>
                </a:ext>
              </a:extLst>
            </p:cNvPr>
            <p:cNvSpPr/>
            <p:nvPr/>
          </p:nvSpPr>
          <p:spPr>
            <a:xfrm flipH="1">
              <a:off x="2344971" y="2148308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0"/>
                  </a:moveTo>
                  <a:lnTo>
                    <a:pt x="0" y="143"/>
                  </a:lnTo>
                  <a:lnTo>
                    <a:pt x="48" y="238"/>
                  </a:lnTo>
                  <a:lnTo>
                    <a:pt x="238" y="238"/>
                  </a:lnTo>
                  <a:lnTo>
                    <a:pt x="286" y="14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6821;p66">
              <a:extLst>
                <a:ext uri="{FF2B5EF4-FFF2-40B4-BE49-F238E27FC236}">
                  <a16:creationId xmlns:a16="http://schemas.microsoft.com/office/drawing/2014/main" id="{0E7E209F-20B5-49E7-A279-2FCA621878EA}"/>
                </a:ext>
              </a:extLst>
            </p:cNvPr>
            <p:cNvSpPr/>
            <p:nvPr/>
          </p:nvSpPr>
          <p:spPr>
            <a:xfrm flipH="1">
              <a:off x="2455354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6822;p66">
              <a:extLst>
                <a:ext uri="{FF2B5EF4-FFF2-40B4-BE49-F238E27FC236}">
                  <a16:creationId xmlns:a16="http://schemas.microsoft.com/office/drawing/2014/main" id="{FA8CDD0C-5593-456E-9E60-8AC756C6D516}"/>
                </a:ext>
              </a:extLst>
            </p:cNvPr>
            <p:cNvSpPr/>
            <p:nvPr/>
          </p:nvSpPr>
          <p:spPr>
            <a:xfrm flipH="1">
              <a:off x="2400163" y="2227316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191" y="239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6823;p66">
              <a:extLst>
                <a:ext uri="{FF2B5EF4-FFF2-40B4-BE49-F238E27FC236}">
                  <a16:creationId xmlns:a16="http://schemas.microsoft.com/office/drawing/2014/main" id="{C60F813E-1954-4C24-B682-E52614263239}"/>
                </a:ext>
              </a:extLst>
            </p:cNvPr>
            <p:cNvSpPr/>
            <p:nvPr/>
          </p:nvSpPr>
          <p:spPr>
            <a:xfrm flipH="1">
              <a:off x="2344971" y="2227316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6824;p66">
              <a:extLst>
                <a:ext uri="{FF2B5EF4-FFF2-40B4-BE49-F238E27FC236}">
                  <a16:creationId xmlns:a16="http://schemas.microsoft.com/office/drawing/2014/main" id="{F4BEE811-B86A-4010-8308-165C5907563C}"/>
                </a:ext>
              </a:extLst>
            </p:cNvPr>
            <p:cNvSpPr/>
            <p:nvPr/>
          </p:nvSpPr>
          <p:spPr>
            <a:xfrm flipH="1">
              <a:off x="2427213" y="2188347"/>
              <a:ext cx="6524" cy="5434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48" y="1"/>
                  </a:moveTo>
                  <a:lnTo>
                    <a:pt x="1" y="96"/>
                  </a:lnTo>
                  <a:lnTo>
                    <a:pt x="48" y="239"/>
                  </a:lnTo>
                  <a:lnTo>
                    <a:pt x="239" y="239"/>
                  </a:lnTo>
                  <a:lnTo>
                    <a:pt x="286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6825;p66">
              <a:extLst>
                <a:ext uri="{FF2B5EF4-FFF2-40B4-BE49-F238E27FC236}">
                  <a16:creationId xmlns:a16="http://schemas.microsoft.com/office/drawing/2014/main" id="{3E5F96E0-DCFF-4CCD-B189-37DB877CB07A}"/>
                </a:ext>
              </a:extLst>
            </p:cNvPr>
            <p:cNvSpPr/>
            <p:nvPr/>
          </p:nvSpPr>
          <p:spPr>
            <a:xfrm flipH="1">
              <a:off x="2373113" y="2188347"/>
              <a:ext cx="5433" cy="5434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1" y="1"/>
                  </a:moveTo>
                  <a:lnTo>
                    <a:pt x="1" y="96"/>
                  </a:lnTo>
                  <a:lnTo>
                    <a:pt x="1" y="239"/>
                  </a:lnTo>
                  <a:lnTo>
                    <a:pt x="191" y="239"/>
                  </a:lnTo>
                  <a:lnTo>
                    <a:pt x="239" y="9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6826;p66">
              <a:extLst>
                <a:ext uri="{FF2B5EF4-FFF2-40B4-BE49-F238E27FC236}">
                  <a16:creationId xmlns:a16="http://schemas.microsoft.com/office/drawing/2014/main" id="{C33C2DE1-44CE-48BB-B226-DB6F7762C548}"/>
                </a:ext>
              </a:extLst>
            </p:cNvPr>
            <p:cNvSpPr/>
            <p:nvPr/>
          </p:nvSpPr>
          <p:spPr>
            <a:xfrm flipH="1">
              <a:off x="2317921" y="2188347"/>
              <a:ext cx="6501" cy="5434"/>
            </a:xfrm>
            <a:custGeom>
              <a:avLst/>
              <a:gdLst/>
              <a:ahLst/>
              <a:cxnLst/>
              <a:rect l="l" t="t" r="r" b="b"/>
              <a:pathLst>
                <a:path w="286" h="239" extrusionOk="0">
                  <a:moveTo>
                    <a:pt x="48" y="1"/>
                  </a:moveTo>
                  <a:lnTo>
                    <a:pt x="0" y="96"/>
                  </a:lnTo>
                  <a:lnTo>
                    <a:pt x="48" y="239"/>
                  </a:lnTo>
                  <a:lnTo>
                    <a:pt x="238" y="239"/>
                  </a:lnTo>
                  <a:lnTo>
                    <a:pt x="286" y="96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6827;p66">
              <a:extLst>
                <a:ext uri="{FF2B5EF4-FFF2-40B4-BE49-F238E27FC236}">
                  <a16:creationId xmlns:a16="http://schemas.microsoft.com/office/drawing/2014/main" id="{D8DD0412-2B30-4E5A-BA56-62CDA3AA9241}"/>
                </a:ext>
              </a:extLst>
            </p:cNvPr>
            <p:cNvSpPr/>
            <p:nvPr/>
          </p:nvSpPr>
          <p:spPr>
            <a:xfrm flipH="1">
              <a:off x="2509455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6828;p66">
              <a:extLst>
                <a:ext uri="{FF2B5EF4-FFF2-40B4-BE49-F238E27FC236}">
                  <a16:creationId xmlns:a16="http://schemas.microsoft.com/office/drawing/2014/main" id="{5C492CB8-DABC-4295-AAB5-FA5494F0054F}"/>
                </a:ext>
              </a:extLst>
            </p:cNvPr>
            <p:cNvSpPr/>
            <p:nvPr/>
          </p:nvSpPr>
          <p:spPr>
            <a:xfrm flipH="1">
              <a:off x="2455354" y="23074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9" y="239"/>
                  </a:lnTo>
                  <a:lnTo>
                    <a:pt x="239" y="143"/>
                  </a:lnTo>
                  <a:lnTo>
                    <a:pt x="23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6829;p66">
              <a:extLst>
                <a:ext uri="{FF2B5EF4-FFF2-40B4-BE49-F238E27FC236}">
                  <a16:creationId xmlns:a16="http://schemas.microsoft.com/office/drawing/2014/main" id="{7BFA4EE1-44F7-42EA-A3DF-01A2B408C097}"/>
                </a:ext>
              </a:extLst>
            </p:cNvPr>
            <p:cNvSpPr/>
            <p:nvPr/>
          </p:nvSpPr>
          <p:spPr>
            <a:xfrm flipH="1">
              <a:off x="2400163" y="23074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3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3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6830;p66">
              <a:extLst>
                <a:ext uri="{FF2B5EF4-FFF2-40B4-BE49-F238E27FC236}">
                  <a16:creationId xmlns:a16="http://schemas.microsoft.com/office/drawing/2014/main" id="{F95EA074-EDC1-496A-A0AC-67EF6A9EE183}"/>
                </a:ext>
              </a:extLst>
            </p:cNvPr>
            <p:cNvSpPr/>
            <p:nvPr/>
          </p:nvSpPr>
          <p:spPr>
            <a:xfrm flipH="1">
              <a:off x="2344971" y="2307415"/>
              <a:ext cx="6501" cy="652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143" y="1"/>
                  </a:moveTo>
                  <a:lnTo>
                    <a:pt x="48" y="48"/>
                  </a:lnTo>
                  <a:lnTo>
                    <a:pt x="0" y="143"/>
                  </a:lnTo>
                  <a:lnTo>
                    <a:pt x="48" y="239"/>
                  </a:lnTo>
                  <a:lnTo>
                    <a:pt x="143" y="286"/>
                  </a:lnTo>
                  <a:lnTo>
                    <a:pt x="238" y="239"/>
                  </a:lnTo>
                  <a:lnTo>
                    <a:pt x="286" y="143"/>
                  </a:lnTo>
                  <a:lnTo>
                    <a:pt x="238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6831;p66">
              <a:extLst>
                <a:ext uri="{FF2B5EF4-FFF2-40B4-BE49-F238E27FC236}">
                  <a16:creationId xmlns:a16="http://schemas.microsoft.com/office/drawing/2014/main" id="{0815B379-AAF7-40CA-8D76-D349BF915CC4}"/>
                </a:ext>
              </a:extLst>
            </p:cNvPr>
            <p:cNvSpPr/>
            <p:nvPr/>
          </p:nvSpPr>
          <p:spPr>
            <a:xfrm flipH="1">
              <a:off x="2482405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6832;p66">
              <a:extLst>
                <a:ext uri="{FF2B5EF4-FFF2-40B4-BE49-F238E27FC236}">
                  <a16:creationId xmlns:a16="http://schemas.microsoft.com/office/drawing/2014/main" id="{A3233793-A0E2-4006-90D8-5A640C7D0A91}"/>
                </a:ext>
              </a:extLst>
            </p:cNvPr>
            <p:cNvSpPr/>
            <p:nvPr/>
          </p:nvSpPr>
          <p:spPr>
            <a:xfrm flipH="1">
              <a:off x="2427213" y="2267377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6833;p66">
              <a:extLst>
                <a:ext uri="{FF2B5EF4-FFF2-40B4-BE49-F238E27FC236}">
                  <a16:creationId xmlns:a16="http://schemas.microsoft.com/office/drawing/2014/main" id="{A5FC1AF3-BC82-4498-951D-00B7E38301D2}"/>
                </a:ext>
              </a:extLst>
            </p:cNvPr>
            <p:cNvSpPr/>
            <p:nvPr/>
          </p:nvSpPr>
          <p:spPr>
            <a:xfrm flipH="1">
              <a:off x="2373113" y="2267377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96" y="286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6834;p66">
              <a:extLst>
                <a:ext uri="{FF2B5EF4-FFF2-40B4-BE49-F238E27FC236}">
                  <a16:creationId xmlns:a16="http://schemas.microsoft.com/office/drawing/2014/main" id="{C5E0EA8F-9C72-40EC-8995-5BFF4014FE14}"/>
                </a:ext>
              </a:extLst>
            </p:cNvPr>
            <p:cNvSpPr/>
            <p:nvPr/>
          </p:nvSpPr>
          <p:spPr>
            <a:xfrm flipH="1">
              <a:off x="2455354" y="2387515"/>
              <a:ext cx="5433" cy="652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1" y="48"/>
                  </a:lnTo>
                  <a:lnTo>
                    <a:pt x="1" y="144"/>
                  </a:lnTo>
                  <a:lnTo>
                    <a:pt x="1" y="239"/>
                  </a:lnTo>
                  <a:lnTo>
                    <a:pt x="96" y="286"/>
                  </a:lnTo>
                  <a:lnTo>
                    <a:pt x="239" y="239"/>
                  </a:lnTo>
                  <a:lnTo>
                    <a:pt x="239" y="144"/>
                  </a:lnTo>
                  <a:lnTo>
                    <a:pt x="239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6835;p66">
              <a:extLst>
                <a:ext uri="{FF2B5EF4-FFF2-40B4-BE49-F238E27FC236}">
                  <a16:creationId xmlns:a16="http://schemas.microsoft.com/office/drawing/2014/main" id="{11B84150-1C51-491E-A820-FB7F1439E619}"/>
                </a:ext>
              </a:extLst>
            </p:cNvPr>
            <p:cNvSpPr/>
            <p:nvPr/>
          </p:nvSpPr>
          <p:spPr>
            <a:xfrm flipH="1">
              <a:off x="2400163" y="2387515"/>
              <a:ext cx="6524" cy="652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44" y="1"/>
                  </a:moveTo>
                  <a:lnTo>
                    <a:pt x="49" y="48"/>
                  </a:lnTo>
                  <a:lnTo>
                    <a:pt x="1" y="144"/>
                  </a:lnTo>
                  <a:lnTo>
                    <a:pt x="49" y="239"/>
                  </a:lnTo>
                  <a:lnTo>
                    <a:pt x="144" y="286"/>
                  </a:lnTo>
                  <a:lnTo>
                    <a:pt x="239" y="239"/>
                  </a:lnTo>
                  <a:lnTo>
                    <a:pt x="287" y="144"/>
                  </a:lnTo>
                  <a:lnTo>
                    <a:pt x="239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6836;p66">
              <a:extLst>
                <a:ext uri="{FF2B5EF4-FFF2-40B4-BE49-F238E27FC236}">
                  <a16:creationId xmlns:a16="http://schemas.microsoft.com/office/drawing/2014/main" id="{61C4F00D-5633-41D7-A21D-31222D4AD45E}"/>
                </a:ext>
              </a:extLst>
            </p:cNvPr>
            <p:cNvSpPr/>
            <p:nvPr/>
          </p:nvSpPr>
          <p:spPr>
            <a:xfrm flipH="1">
              <a:off x="2537596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143" y="0"/>
                  </a:moveTo>
                  <a:lnTo>
                    <a:pt x="0" y="48"/>
                  </a:lnTo>
                  <a:lnTo>
                    <a:pt x="0" y="143"/>
                  </a:lnTo>
                  <a:lnTo>
                    <a:pt x="0" y="238"/>
                  </a:lnTo>
                  <a:lnTo>
                    <a:pt x="143" y="286"/>
                  </a:lnTo>
                  <a:lnTo>
                    <a:pt x="238" y="238"/>
                  </a:lnTo>
                  <a:lnTo>
                    <a:pt x="238" y="143"/>
                  </a:lnTo>
                  <a:lnTo>
                    <a:pt x="23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6837;p66">
              <a:extLst>
                <a:ext uri="{FF2B5EF4-FFF2-40B4-BE49-F238E27FC236}">
                  <a16:creationId xmlns:a16="http://schemas.microsoft.com/office/drawing/2014/main" id="{A335FAFE-55F4-42C8-8323-C6333734E2E8}"/>
                </a:ext>
              </a:extLst>
            </p:cNvPr>
            <p:cNvSpPr/>
            <p:nvPr/>
          </p:nvSpPr>
          <p:spPr>
            <a:xfrm flipH="1">
              <a:off x="2482405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6838;p66">
              <a:extLst>
                <a:ext uri="{FF2B5EF4-FFF2-40B4-BE49-F238E27FC236}">
                  <a16:creationId xmlns:a16="http://schemas.microsoft.com/office/drawing/2014/main" id="{6F7D462C-D03F-438B-9221-C62A233AFAD3}"/>
                </a:ext>
              </a:extLst>
            </p:cNvPr>
            <p:cNvSpPr/>
            <p:nvPr/>
          </p:nvSpPr>
          <p:spPr>
            <a:xfrm flipH="1">
              <a:off x="2427213" y="2347476"/>
              <a:ext cx="6524" cy="6503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144" y="0"/>
                  </a:moveTo>
                  <a:lnTo>
                    <a:pt x="48" y="48"/>
                  </a:lnTo>
                  <a:lnTo>
                    <a:pt x="1" y="143"/>
                  </a:lnTo>
                  <a:lnTo>
                    <a:pt x="48" y="238"/>
                  </a:lnTo>
                  <a:lnTo>
                    <a:pt x="144" y="286"/>
                  </a:lnTo>
                  <a:lnTo>
                    <a:pt x="239" y="238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6839;p66">
              <a:extLst>
                <a:ext uri="{FF2B5EF4-FFF2-40B4-BE49-F238E27FC236}">
                  <a16:creationId xmlns:a16="http://schemas.microsoft.com/office/drawing/2014/main" id="{CE3AD7CD-BE37-4087-96F2-F36B85539CA4}"/>
                </a:ext>
              </a:extLst>
            </p:cNvPr>
            <p:cNvSpPr/>
            <p:nvPr/>
          </p:nvSpPr>
          <p:spPr>
            <a:xfrm flipH="1">
              <a:off x="2373113" y="2347476"/>
              <a:ext cx="5433" cy="6503"/>
            </a:xfrm>
            <a:custGeom>
              <a:avLst/>
              <a:gdLst/>
              <a:ahLst/>
              <a:cxnLst/>
              <a:rect l="l" t="t" r="r" b="b"/>
              <a:pathLst>
                <a:path w="239" h="286" extrusionOk="0">
                  <a:moveTo>
                    <a:pt x="96" y="0"/>
                  </a:moveTo>
                  <a:lnTo>
                    <a:pt x="1" y="48"/>
                  </a:lnTo>
                  <a:lnTo>
                    <a:pt x="1" y="143"/>
                  </a:lnTo>
                  <a:lnTo>
                    <a:pt x="1" y="238"/>
                  </a:lnTo>
                  <a:lnTo>
                    <a:pt x="96" y="286"/>
                  </a:lnTo>
                  <a:lnTo>
                    <a:pt x="191" y="238"/>
                  </a:lnTo>
                  <a:lnTo>
                    <a:pt x="239" y="143"/>
                  </a:lnTo>
                  <a:lnTo>
                    <a:pt x="191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6840;p66">
              <a:extLst>
                <a:ext uri="{FF2B5EF4-FFF2-40B4-BE49-F238E27FC236}">
                  <a16:creationId xmlns:a16="http://schemas.microsoft.com/office/drawing/2014/main" id="{4C1ED3D4-82FF-45D0-A305-7A6C2F89AE06}"/>
                </a:ext>
              </a:extLst>
            </p:cNvPr>
            <p:cNvSpPr/>
            <p:nvPr/>
          </p:nvSpPr>
          <p:spPr>
            <a:xfrm flipH="1">
              <a:off x="2427213" y="2427576"/>
              <a:ext cx="6524" cy="4343"/>
            </a:xfrm>
            <a:custGeom>
              <a:avLst/>
              <a:gdLst/>
              <a:ahLst/>
              <a:cxnLst/>
              <a:rect l="l" t="t" r="r" b="b"/>
              <a:pathLst>
                <a:path w="287" h="191" extrusionOk="0">
                  <a:moveTo>
                    <a:pt x="96" y="0"/>
                  </a:moveTo>
                  <a:lnTo>
                    <a:pt x="1" y="48"/>
                  </a:lnTo>
                  <a:lnTo>
                    <a:pt x="239" y="191"/>
                  </a:lnTo>
                  <a:lnTo>
                    <a:pt x="286" y="143"/>
                  </a:lnTo>
                  <a:lnTo>
                    <a:pt x="239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6841;p66">
              <a:extLst>
                <a:ext uri="{FF2B5EF4-FFF2-40B4-BE49-F238E27FC236}">
                  <a16:creationId xmlns:a16="http://schemas.microsoft.com/office/drawing/2014/main" id="{84043CB3-B18C-4A95-B292-646B3C085748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extrusionOk="0">
                  <a:moveTo>
                    <a:pt x="5856" y="0"/>
                  </a:moveTo>
                  <a:lnTo>
                    <a:pt x="4285" y="1619"/>
                  </a:ln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6842;p66">
              <a:extLst>
                <a:ext uri="{FF2B5EF4-FFF2-40B4-BE49-F238E27FC236}">
                  <a16:creationId xmlns:a16="http://schemas.microsoft.com/office/drawing/2014/main" id="{F4C05F4C-D0DA-412C-8782-E4F96E796800}"/>
                </a:ext>
              </a:extLst>
            </p:cNvPr>
            <p:cNvSpPr/>
            <p:nvPr/>
          </p:nvSpPr>
          <p:spPr>
            <a:xfrm flipH="1">
              <a:off x="2440193" y="2192689"/>
              <a:ext cx="35734" cy="36810"/>
            </a:xfrm>
            <a:custGeom>
              <a:avLst/>
              <a:gdLst/>
              <a:ahLst/>
              <a:cxnLst/>
              <a:rect l="l" t="t" r="r" b="b"/>
              <a:pathLst>
                <a:path w="1572" h="1619" fill="none" extrusionOk="0">
                  <a:moveTo>
                    <a:pt x="1571" y="0"/>
                  </a:moveTo>
                  <a:lnTo>
                    <a:pt x="1571" y="0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428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6843;p66">
              <a:extLst>
                <a:ext uri="{FF2B5EF4-FFF2-40B4-BE49-F238E27FC236}">
                  <a16:creationId xmlns:a16="http://schemas.microsoft.com/office/drawing/2014/main" id="{C60CE881-5FD9-4B6D-8DDA-1C9D17898BD0}"/>
                </a:ext>
              </a:extLst>
            </p:cNvPr>
            <p:cNvSpPr/>
            <p:nvPr/>
          </p:nvSpPr>
          <p:spPr>
            <a:xfrm flipH="1">
              <a:off x="2439124" y="2192689"/>
              <a:ext cx="134206" cy="156970"/>
            </a:xfrm>
            <a:custGeom>
              <a:avLst/>
              <a:gdLst/>
              <a:ahLst/>
              <a:cxnLst/>
              <a:rect l="l" t="t" r="r" b="b"/>
              <a:pathLst>
                <a:path w="5904" h="6904" fill="none" extrusionOk="0">
                  <a:moveTo>
                    <a:pt x="4713" y="762"/>
                  </a:moveTo>
                  <a:lnTo>
                    <a:pt x="4713" y="762"/>
                  </a:lnTo>
                  <a:lnTo>
                    <a:pt x="4333" y="1428"/>
                  </a:lnTo>
                  <a:lnTo>
                    <a:pt x="4142" y="1762"/>
                  </a:lnTo>
                  <a:lnTo>
                    <a:pt x="4095" y="1809"/>
                  </a:lnTo>
                  <a:lnTo>
                    <a:pt x="4095" y="1809"/>
                  </a:lnTo>
                  <a:lnTo>
                    <a:pt x="2857" y="3095"/>
                  </a:lnTo>
                  <a:lnTo>
                    <a:pt x="2857" y="3095"/>
                  </a:lnTo>
                  <a:lnTo>
                    <a:pt x="1476" y="4666"/>
                  </a:lnTo>
                  <a:lnTo>
                    <a:pt x="1476" y="4666"/>
                  </a:lnTo>
                  <a:lnTo>
                    <a:pt x="714" y="5523"/>
                  </a:lnTo>
                  <a:lnTo>
                    <a:pt x="0" y="6380"/>
                  </a:lnTo>
                  <a:lnTo>
                    <a:pt x="0" y="6380"/>
                  </a:lnTo>
                  <a:lnTo>
                    <a:pt x="95" y="6427"/>
                  </a:lnTo>
                  <a:lnTo>
                    <a:pt x="333" y="6618"/>
                  </a:lnTo>
                  <a:lnTo>
                    <a:pt x="762" y="6856"/>
                  </a:lnTo>
                  <a:lnTo>
                    <a:pt x="762" y="6856"/>
                  </a:lnTo>
                  <a:lnTo>
                    <a:pt x="762" y="6903"/>
                  </a:lnTo>
                  <a:lnTo>
                    <a:pt x="810" y="6856"/>
                  </a:lnTo>
                  <a:lnTo>
                    <a:pt x="810" y="6856"/>
                  </a:lnTo>
                  <a:lnTo>
                    <a:pt x="810" y="6808"/>
                  </a:lnTo>
                  <a:lnTo>
                    <a:pt x="810" y="6808"/>
                  </a:lnTo>
                  <a:lnTo>
                    <a:pt x="143" y="6332"/>
                  </a:lnTo>
                  <a:lnTo>
                    <a:pt x="143" y="6332"/>
                  </a:lnTo>
                  <a:lnTo>
                    <a:pt x="905" y="5570"/>
                  </a:lnTo>
                  <a:lnTo>
                    <a:pt x="1619" y="4809"/>
                  </a:lnTo>
                  <a:lnTo>
                    <a:pt x="1619" y="4809"/>
                  </a:lnTo>
                  <a:lnTo>
                    <a:pt x="3095" y="3285"/>
                  </a:lnTo>
                  <a:lnTo>
                    <a:pt x="3095" y="3285"/>
                  </a:lnTo>
                  <a:lnTo>
                    <a:pt x="4475" y="1666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904" y="48"/>
                  </a:lnTo>
                  <a:lnTo>
                    <a:pt x="5856" y="0"/>
                  </a:lnTo>
                  <a:lnTo>
                    <a:pt x="4713" y="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6844;p66">
              <a:extLst>
                <a:ext uri="{FF2B5EF4-FFF2-40B4-BE49-F238E27FC236}">
                  <a16:creationId xmlns:a16="http://schemas.microsoft.com/office/drawing/2014/main" id="{536D6AF7-9879-4BD5-BBE8-313B6D8F7D28}"/>
                </a:ext>
              </a:extLst>
            </p:cNvPr>
            <p:cNvSpPr/>
            <p:nvPr/>
          </p:nvSpPr>
          <p:spPr>
            <a:xfrm flipH="1">
              <a:off x="2322240" y="2264126"/>
              <a:ext cx="88766" cy="192688"/>
            </a:xfrm>
            <a:custGeom>
              <a:avLst/>
              <a:gdLst/>
              <a:ahLst/>
              <a:cxnLst/>
              <a:rect l="l" t="t" r="r" b="b"/>
              <a:pathLst>
                <a:path w="3905" h="8475" extrusionOk="0">
                  <a:moveTo>
                    <a:pt x="3904" y="0"/>
                  </a:moveTo>
                  <a:lnTo>
                    <a:pt x="3048" y="2095"/>
                  </a:lnTo>
                  <a:lnTo>
                    <a:pt x="2238" y="4237"/>
                  </a:lnTo>
                  <a:lnTo>
                    <a:pt x="1429" y="6237"/>
                  </a:lnTo>
                  <a:lnTo>
                    <a:pt x="762" y="8284"/>
                  </a:lnTo>
                  <a:lnTo>
                    <a:pt x="381" y="8094"/>
                  </a:lnTo>
                  <a:lnTo>
                    <a:pt x="1" y="7951"/>
                  </a:lnTo>
                  <a:lnTo>
                    <a:pt x="381" y="8237"/>
                  </a:lnTo>
                  <a:lnTo>
                    <a:pt x="810" y="8475"/>
                  </a:lnTo>
                  <a:lnTo>
                    <a:pt x="1238" y="7427"/>
                  </a:lnTo>
                  <a:lnTo>
                    <a:pt x="1667" y="6380"/>
                  </a:lnTo>
                  <a:lnTo>
                    <a:pt x="2048" y="5285"/>
                  </a:lnTo>
                  <a:lnTo>
                    <a:pt x="2429" y="4237"/>
                  </a:lnTo>
                  <a:lnTo>
                    <a:pt x="2857" y="3047"/>
                  </a:lnTo>
                  <a:lnTo>
                    <a:pt x="3238" y="2381"/>
                  </a:lnTo>
                  <a:lnTo>
                    <a:pt x="3666" y="1667"/>
                  </a:lnTo>
                  <a:lnTo>
                    <a:pt x="3666" y="1619"/>
                  </a:lnTo>
                  <a:lnTo>
                    <a:pt x="3190" y="2333"/>
                  </a:lnTo>
                  <a:lnTo>
                    <a:pt x="3000" y="2619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6845;p66">
              <a:extLst>
                <a:ext uri="{FF2B5EF4-FFF2-40B4-BE49-F238E27FC236}">
                  <a16:creationId xmlns:a16="http://schemas.microsoft.com/office/drawing/2014/main" id="{25AEB320-10BA-40A6-913D-AE7E718B9545}"/>
                </a:ext>
              </a:extLst>
            </p:cNvPr>
            <p:cNvSpPr/>
            <p:nvPr/>
          </p:nvSpPr>
          <p:spPr>
            <a:xfrm flipH="1">
              <a:off x="2394753" y="2319329"/>
              <a:ext cx="149367" cy="102858"/>
            </a:xfrm>
            <a:custGeom>
              <a:avLst/>
              <a:gdLst/>
              <a:ahLst/>
              <a:cxnLst/>
              <a:rect l="l" t="t" r="r" b="b"/>
              <a:pathLst>
                <a:path w="6571" h="4524" extrusionOk="0">
                  <a:moveTo>
                    <a:pt x="1" y="0"/>
                  </a:moveTo>
                  <a:lnTo>
                    <a:pt x="1" y="48"/>
                  </a:lnTo>
                  <a:lnTo>
                    <a:pt x="1619" y="1238"/>
                  </a:lnTo>
                  <a:lnTo>
                    <a:pt x="3238" y="2381"/>
                  </a:lnTo>
                  <a:lnTo>
                    <a:pt x="4857" y="3476"/>
                  </a:lnTo>
                  <a:lnTo>
                    <a:pt x="6571" y="4523"/>
                  </a:lnTo>
                  <a:lnTo>
                    <a:pt x="3286" y="2190"/>
                  </a:lnTo>
                  <a:lnTo>
                    <a:pt x="1334" y="85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6846;p66">
              <a:extLst>
                <a:ext uri="{FF2B5EF4-FFF2-40B4-BE49-F238E27FC236}">
                  <a16:creationId xmlns:a16="http://schemas.microsoft.com/office/drawing/2014/main" id="{A9FADEEB-2796-46B5-9A79-E98A6C3388E4}"/>
                </a:ext>
              </a:extLst>
            </p:cNvPr>
            <p:cNvSpPr/>
            <p:nvPr/>
          </p:nvSpPr>
          <p:spPr>
            <a:xfrm flipH="1">
              <a:off x="3019182" y="4185438"/>
              <a:ext cx="212151" cy="253325"/>
            </a:xfrm>
            <a:custGeom>
              <a:avLst/>
              <a:gdLst/>
              <a:ahLst/>
              <a:cxnLst/>
              <a:rect l="l" t="t" r="r" b="b"/>
              <a:pathLst>
                <a:path w="9333" h="11142" extrusionOk="0">
                  <a:moveTo>
                    <a:pt x="382" y="1"/>
                  </a:moveTo>
                  <a:lnTo>
                    <a:pt x="1" y="49"/>
                  </a:lnTo>
                  <a:lnTo>
                    <a:pt x="382" y="11141"/>
                  </a:lnTo>
                  <a:lnTo>
                    <a:pt x="763" y="11141"/>
                  </a:lnTo>
                  <a:lnTo>
                    <a:pt x="1810" y="11094"/>
                  </a:lnTo>
                  <a:lnTo>
                    <a:pt x="2524" y="10999"/>
                  </a:lnTo>
                  <a:lnTo>
                    <a:pt x="3286" y="10903"/>
                  </a:lnTo>
                  <a:lnTo>
                    <a:pt x="4095" y="10761"/>
                  </a:lnTo>
                  <a:lnTo>
                    <a:pt x="4952" y="10523"/>
                  </a:lnTo>
                  <a:lnTo>
                    <a:pt x="5762" y="10237"/>
                  </a:lnTo>
                  <a:lnTo>
                    <a:pt x="6618" y="9856"/>
                  </a:lnTo>
                  <a:lnTo>
                    <a:pt x="6999" y="9618"/>
                  </a:lnTo>
                  <a:lnTo>
                    <a:pt x="7333" y="9380"/>
                  </a:lnTo>
                  <a:lnTo>
                    <a:pt x="7714" y="9094"/>
                  </a:lnTo>
                  <a:lnTo>
                    <a:pt x="8047" y="8809"/>
                  </a:lnTo>
                  <a:lnTo>
                    <a:pt x="8332" y="8475"/>
                  </a:lnTo>
                  <a:lnTo>
                    <a:pt x="8570" y="8094"/>
                  </a:lnTo>
                  <a:lnTo>
                    <a:pt x="8809" y="7714"/>
                  </a:lnTo>
                  <a:lnTo>
                    <a:pt x="8999" y="7285"/>
                  </a:lnTo>
                  <a:lnTo>
                    <a:pt x="9142" y="6857"/>
                  </a:lnTo>
                  <a:lnTo>
                    <a:pt x="9285" y="6333"/>
                  </a:lnTo>
                  <a:lnTo>
                    <a:pt x="9332" y="5809"/>
                  </a:lnTo>
                  <a:lnTo>
                    <a:pt x="9332" y="5238"/>
                  </a:lnTo>
                  <a:lnTo>
                    <a:pt x="9285" y="4667"/>
                  </a:lnTo>
                  <a:lnTo>
                    <a:pt x="9189" y="4143"/>
                  </a:lnTo>
                  <a:lnTo>
                    <a:pt x="9047" y="3667"/>
                  </a:lnTo>
                  <a:lnTo>
                    <a:pt x="8856" y="3238"/>
                  </a:lnTo>
                  <a:lnTo>
                    <a:pt x="8618" y="2810"/>
                  </a:lnTo>
                  <a:lnTo>
                    <a:pt x="8380" y="2429"/>
                  </a:lnTo>
                  <a:lnTo>
                    <a:pt x="8094" y="2096"/>
                  </a:lnTo>
                  <a:lnTo>
                    <a:pt x="7761" y="1810"/>
                  </a:lnTo>
                  <a:lnTo>
                    <a:pt x="7428" y="1524"/>
                  </a:lnTo>
                  <a:lnTo>
                    <a:pt x="7047" y="1286"/>
                  </a:lnTo>
                  <a:lnTo>
                    <a:pt x="6666" y="1048"/>
                  </a:lnTo>
                  <a:lnTo>
                    <a:pt x="6285" y="858"/>
                  </a:lnTo>
                  <a:lnTo>
                    <a:pt x="5428" y="525"/>
                  </a:lnTo>
                  <a:lnTo>
                    <a:pt x="4571" y="287"/>
                  </a:lnTo>
                  <a:lnTo>
                    <a:pt x="3714" y="144"/>
                  </a:lnTo>
                  <a:lnTo>
                    <a:pt x="2857" y="49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6847;p66">
              <a:extLst>
                <a:ext uri="{FF2B5EF4-FFF2-40B4-BE49-F238E27FC236}">
                  <a16:creationId xmlns:a16="http://schemas.microsoft.com/office/drawing/2014/main" id="{FF70E607-905B-48C6-9264-3E446057648F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extrusionOk="0">
                  <a:moveTo>
                    <a:pt x="64558" y="1"/>
                  </a:moveTo>
                  <a:lnTo>
                    <a:pt x="0" y="2381"/>
                  </a:lnTo>
                  <a:lnTo>
                    <a:pt x="429" y="13427"/>
                  </a:lnTo>
                  <a:lnTo>
                    <a:pt x="64939" y="11094"/>
                  </a:lnTo>
                  <a:lnTo>
                    <a:pt x="6455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6848;p66">
              <a:extLst>
                <a:ext uri="{FF2B5EF4-FFF2-40B4-BE49-F238E27FC236}">
                  <a16:creationId xmlns:a16="http://schemas.microsoft.com/office/drawing/2014/main" id="{08C66BD1-7B25-44EC-9C06-EFFEFC3FFCA2}"/>
                </a:ext>
              </a:extLst>
            </p:cNvPr>
            <p:cNvSpPr/>
            <p:nvPr/>
          </p:nvSpPr>
          <p:spPr>
            <a:xfrm flipH="1">
              <a:off x="3215080" y="4185438"/>
              <a:ext cx="1476149" cy="305277"/>
            </a:xfrm>
            <a:custGeom>
              <a:avLst/>
              <a:gdLst/>
              <a:ahLst/>
              <a:cxnLst/>
              <a:rect l="l" t="t" r="r" b="b"/>
              <a:pathLst>
                <a:path w="64939" h="13427" fill="none" extrusionOk="0">
                  <a:moveTo>
                    <a:pt x="429" y="13427"/>
                  </a:moveTo>
                  <a:lnTo>
                    <a:pt x="0" y="2381"/>
                  </a:lnTo>
                  <a:lnTo>
                    <a:pt x="64558" y="1"/>
                  </a:lnTo>
                  <a:lnTo>
                    <a:pt x="64939" y="11094"/>
                  </a:lnTo>
                  <a:lnTo>
                    <a:pt x="429" y="134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6849;p66">
              <a:extLst>
                <a:ext uri="{FF2B5EF4-FFF2-40B4-BE49-F238E27FC236}">
                  <a16:creationId xmlns:a16="http://schemas.microsoft.com/office/drawing/2014/main" id="{00381D60-24C8-415F-BDD5-21D582266AD0}"/>
                </a:ext>
              </a:extLst>
            </p:cNvPr>
            <p:cNvSpPr/>
            <p:nvPr/>
          </p:nvSpPr>
          <p:spPr>
            <a:xfrm flipH="1">
              <a:off x="3210739" y="4149719"/>
              <a:ext cx="70376" cy="296615"/>
            </a:xfrm>
            <a:custGeom>
              <a:avLst/>
              <a:gdLst/>
              <a:ahLst/>
              <a:cxnLst/>
              <a:rect l="l" t="t" r="r" b="b"/>
              <a:pathLst>
                <a:path w="3096" h="13046" extrusionOk="0">
                  <a:moveTo>
                    <a:pt x="2572" y="1"/>
                  </a:moveTo>
                  <a:lnTo>
                    <a:pt x="1" y="96"/>
                  </a:lnTo>
                  <a:lnTo>
                    <a:pt x="525" y="13046"/>
                  </a:lnTo>
                  <a:lnTo>
                    <a:pt x="3095" y="12951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6850;p66">
              <a:extLst>
                <a:ext uri="{FF2B5EF4-FFF2-40B4-BE49-F238E27FC236}">
                  <a16:creationId xmlns:a16="http://schemas.microsoft.com/office/drawing/2014/main" id="{0F2CD938-FE02-466B-B25E-B17666A4C72D}"/>
                </a:ext>
              </a:extLst>
            </p:cNvPr>
            <p:cNvSpPr/>
            <p:nvPr/>
          </p:nvSpPr>
          <p:spPr>
            <a:xfrm flipH="1">
              <a:off x="3270272" y="4167044"/>
              <a:ext cx="69285" cy="295523"/>
            </a:xfrm>
            <a:custGeom>
              <a:avLst/>
              <a:gdLst/>
              <a:ahLst/>
              <a:cxnLst/>
              <a:rect l="l" t="t" r="r" b="b"/>
              <a:pathLst>
                <a:path w="3048" h="12998" extrusionOk="0">
                  <a:moveTo>
                    <a:pt x="2572" y="1"/>
                  </a:moveTo>
                  <a:lnTo>
                    <a:pt x="1" y="96"/>
                  </a:lnTo>
                  <a:lnTo>
                    <a:pt x="477" y="12998"/>
                  </a:lnTo>
                  <a:lnTo>
                    <a:pt x="3048" y="12903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6851;p66">
              <a:extLst>
                <a:ext uri="{FF2B5EF4-FFF2-40B4-BE49-F238E27FC236}">
                  <a16:creationId xmlns:a16="http://schemas.microsoft.com/office/drawing/2014/main" id="{CCBCD295-A187-4E2E-8CEF-FF38BE9173FF}"/>
                </a:ext>
              </a:extLst>
            </p:cNvPr>
            <p:cNvSpPr/>
            <p:nvPr/>
          </p:nvSpPr>
          <p:spPr>
            <a:xfrm flipH="1">
              <a:off x="4645767" y="4239572"/>
              <a:ext cx="281391" cy="252234"/>
            </a:xfrm>
            <a:custGeom>
              <a:avLst/>
              <a:gdLst/>
              <a:ahLst/>
              <a:cxnLst/>
              <a:rect l="l" t="t" r="r" b="b"/>
              <a:pathLst>
                <a:path w="12379" h="11094" extrusionOk="0">
                  <a:moveTo>
                    <a:pt x="10379" y="0"/>
                  </a:moveTo>
                  <a:lnTo>
                    <a:pt x="2571" y="4476"/>
                  </a:lnTo>
                  <a:lnTo>
                    <a:pt x="0" y="5904"/>
                  </a:lnTo>
                  <a:lnTo>
                    <a:pt x="2666" y="7189"/>
                  </a:lnTo>
                  <a:lnTo>
                    <a:pt x="10808" y="11093"/>
                  </a:lnTo>
                  <a:lnTo>
                    <a:pt x="12379" y="9903"/>
                  </a:lnTo>
                  <a:lnTo>
                    <a:pt x="10712" y="8856"/>
                  </a:lnTo>
                  <a:lnTo>
                    <a:pt x="12283" y="7665"/>
                  </a:lnTo>
                  <a:lnTo>
                    <a:pt x="10665" y="6666"/>
                  </a:lnTo>
                  <a:lnTo>
                    <a:pt x="12236" y="5475"/>
                  </a:lnTo>
                  <a:lnTo>
                    <a:pt x="10570" y="4428"/>
                  </a:lnTo>
                  <a:lnTo>
                    <a:pt x="12141" y="3285"/>
                  </a:lnTo>
                  <a:lnTo>
                    <a:pt x="10474" y="2238"/>
                  </a:lnTo>
                  <a:lnTo>
                    <a:pt x="12045" y="1048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6852;p66">
              <a:extLst>
                <a:ext uri="{FF2B5EF4-FFF2-40B4-BE49-F238E27FC236}">
                  <a16:creationId xmlns:a16="http://schemas.microsoft.com/office/drawing/2014/main" id="{7A2672A6-9EF0-41BE-9772-5A1B74C5272B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6853;p66">
              <a:extLst>
                <a:ext uri="{FF2B5EF4-FFF2-40B4-BE49-F238E27FC236}">
                  <a16:creationId xmlns:a16="http://schemas.microsoft.com/office/drawing/2014/main" id="{A384CFA7-DA57-4A1B-841E-600E7BB5C0E1}"/>
                </a:ext>
              </a:extLst>
            </p:cNvPr>
            <p:cNvSpPr/>
            <p:nvPr/>
          </p:nvSpPr>
          <p:spPr>
            <a:xfrm flipH="1">
              <a:off x="3384974" y="4261217"/>
              <a:ext cx="1213193" cy="44404"/>
            </a:xfrm>
            <a:custGeom>
              <a:avLst/>
              <a:gdLst/>
              <a:ahLst/>
              <a:cxnLst/>
              <a:rect l="l" t="t" r="r" b="b"/>
              <a:pathLst>
                <a:path w="53371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40" y="334"/>
                  </a:lnTo>
                  <a:lnTo>
                    <a:pt x="26662" y="762"/>
                  </a:lnTo>
                  <a:lnTo>
                    <a:pt x="13331" y="1334"/>
                  </a:lnTo>
                  <a:lnTo>
                    <a:pt x="13331" y="1334"/>
                  </a:lnTo>
                  <a:lnTo>
                    <a:pt x="6666" y="1619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6" y="1810"/>
                  </a:lnTo>
                  <a:lnTo>
                    <a:pt x="13331" y="1619"/>
                  </a:lnTo>
                  <a:lnTo>
                    <a:pt x="26709" y="1191"/>
                  </a:lnTo>
                  <a:lnTo>
                    <a:pt x="40040" y="667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6854;p66">
              <a:extLst>
                <a:ext uri="{FF2B5EF4-FFF2-40B4-BE49-F238E27FC236}">
                  <a16:creationId xmlns:a16="http://schemas.microsoft.com/office/drawing/2014/main" id="{C2CFEE78-7294-4C55-BE40-22BEB7D96CC5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6855;p66">
              <a:extLst>
                <a:ext uri="{FF2B5EF4-FFF2-40B4-BE49-F238E27FC236}">
                  <a16:creationId xmlns:a16="http://schemas.microsoft.com/office/drawing/2014/main" id="{7769B3CD-41D4-4B7A-B81E-EE354D812ECC}"/>
                </a:ext>
              </a:extLst>
            </p:cNvPr>
            <p:cNvSpPr/>
            <p:nvPr/>
          </p:nvSpPr>
          <p:spPr>
            <a:xfrm flipH="1">
              <a:off x="3378496" y="4374874"/>
              <a:ext cx="1213170" cy="44404"/>
            </a:xfrm>
            <a:custGeom>
              <a:avLst/>
              <a:gdLst/>
              <a:ahLst/>
              <a:cxnLst/>
              <a:rect l="l" t="t" r="r" b="b"/>
              <a:pathLst>
                <a:path w="53370" h="1953" fill="none" extrusionOk="0">
                  <a:moveTo>
                    <a:pt x="53370" y="1"/>
                  </a:moveTo>
                  <a:lnTo>
                    <a:pt x="46705" y="143"/>
                  </a:lnTo>
                  <a:lnTo>
                    <a:pt x="40039" y="334"/>
                  </a:lnTo>
                  <a:lnTo>
                    <a:pt x="26661" y="762"/>
                  </a:lnTo>
                  <a:lnTo>
                    <a:pt x="13331" y="1286"/>
                  </a:lnTo>
                  <a:lnTo>
                    <a:pt x="13331" y="1286"/>
                  </a:lnTo>
                  <a:lnTo>
                    <a:pt x="6665" y="1572"/>
                  </a:lnTo>
                  <a:lnTo>
                    <a:pt x="0" y="1953"/>
                  </a:lnTo>
                  <a:lnTo>
                    <a:pt x="0" y="1953"/>
                  </a:lnTo>
                  <a:lnTo>
                    <a:pt x="6665" y="1762"/>
                  </a:lnTo>
                  <a:lnTo>
                    <a:pt x="13331" y="1572"/>
                  </a:lnTo>
                  <a:lnTo>
                    <a:pt x="26661" y="1143"/>
                  </a:lnTo>
                  <a:lnTo>
                    <a:pt x="40039" y="619"/>
                  </a:lnTo>
                  <a:lnTo>
                    <a:pt x="46705" y="334"/>
                  </a:lnTo>
                  <a:lnTo>
                    <a:pt x="533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6856;p66">
              <a:extLst>
                <a:ext uri="{FF2B5EF4-FFF2-40B4-BE49-F238E27FC236}">
                  <a16:creationId xmlns:a16="http://schemas.microsoft.com/office/drawing/2014/main" id="{53AE2909-ADCF-4D22-B494-172479622DC2}"/>
                </a:ext>
              </a:extLst>
            </p:cNvPr>
            <p:cNvSpPr/>
            <p:nvPr/>
          </p:nvSpPr>
          <p:spPr>
            <a:xfrm flipH="1">
              <a:off x="4865208" y="4340004"/>
              <a:ext cx="63428" cy="64569"/>
            </a:xfrm>
            <a:custGeom>
              <a:avLst/>
              <a:gdLst/>
              <a:ahLst/>
              <a:cxnLst/>
              <a:rect l="l" t="t" r="r" b="b"/>
              <a:pathLst>
                <a:path w="2667" h="2715" extrusionOk="0">
                  <a:moveTo>
                    <a:pt x="2571" y="1"/>
                  </a:moveTo>
                  <a:lnTo>
                    <a:pt x="0" y="1429"/>
                  </a:lnTo>
                  <a:lnTo>
                    <a:pt x="2666" y="2714"/>
                  </a:lnTo>
                  <a:lnTo>
                    <a:pt x="257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1474;p48">
            <a:extLst>
              <a:ext uri="{FF2B5EF4-FFF2-40B4-BE49-F238E27FC236}">
                <a16:creationId xmlns:a16="http://schemas.microsoft.com/office/drawing/2014/main" id="{60BB2872-929E-4BBA-A7B8-6127905FA150}"/>
              </a:ext>
            </a:extLst>
          </p:cNvPr>
          <p:cNvGrpSpPr/>
          <p:nvPr/>
        </p:nvGrpSpPr>
        <p:grpSpPr>
          <a:xfrm>
            <a:off x="6170635" y="2718272"/>
            <a:ext cx="2353742" cy="1806866"/>
            <a:chOff x="4161595" y="1612682"/>
            <a:chExt cx="3892507" cy="2988110"/>
          </a:xfrm>
        </p:grpSpPr>
        <p:sp>
          <p:nvSpPr>
            <p:cNvPr id="4376" name="Google Shape;1475;p48">
              <a:extLst>
                <a:ext uri="{FF2B5EF4-FFF2-40B4-BE49-F238E27FC236}">
                  <a16:creationId xmlns:a16="http://schemas.microsoft.com/office/drawing/2014/main" id="{7216A0F0-C517-45C5-8BAD-E2599DB155E6}"/>
                </a:ext>
              </a:extLst>
            </p:cNvPr>
            <p:cNvSpPr/>
            <p:nvPr/>
          </p:nvSpPr>
          <p:spPr>
            <a:xfrm>
              <a:off x="4671260" y="4081112"/>
              <a:ext cx="3382841" cy="519681"/>
            </a:xfrm>
            <a:custGeom>
              <a:avLst/>
              <a:gdLst/>
              <a:ahLst/>
              <a:cxnLst/>
              <a:rect l="l" t="t" r="r" b="b"/>
              <a:pathLst>
                <a:path w="179010" h="27500" extrusionOk="0">
                  <a:moveTo>
                    <a:pt x="80383" y="1"/>
                  </a:moveTo>
                  <a:lnTo>
                    <a:pt x="71525" y="265"/>
                  </a:lnTo>
                  <a:lnTo>
                    <a:pt x="62931" y="530"/>
                  </a:lnTo>
                  <a:lnTo>
                    <a:pt x="54735" y="1058"/>
                  </a:lnTo>
                  <a:lnTo>
                    <a:pt x="46802" y="1587"/>
                  </a:lnTo>
                  <a:lnTo>
                    <a:pt x="39531" y="2248"/>
                  </a:lnTo>
                  <a:lnTo>
                    <a:pt x="32524" y="3041"/>
                  </a:lnTo>
                  <a:lnTo>
                    <a:pt x="26178" y="3967"/>
                  </a:lnTo>
                  <a:lnTo>
                    <a:pt x="20493" y="5025"/>
                  </a:lnTo>
                  <a:lnTo>
                    <a:pt x="15337" y="6082"/>
                  </a:lnTo>
                  <a:lnTo>
                    <a:pt x="10841" y="7140"/>
                  </a:lnTo>
                  <a:lnTo>
                    <a:pt x="7007" y="8330"/>
                  </a:lnTo>
                  <a:lnTo>
                    <a:pt x="5421" y="8991"/>
                  </a:lnTo>
                  <a:lnTo>
                    <a:pt x="4099" y="9652"/>
                  </a:lnTo>
                  <a:lnTo>
                    <a:pt x="2909" y="10313"/>
                  </a:lnTo>
                  <a:lnTo>
                    <a:pt x="1851" y="10974"/>
                  </a:lnTo>
                  <a:lnTo>
                    <a:pt x="1058" y="11635"/>
                  </a:lnTo>
                  <a:lnTo>
                    <a:pt x="529" y="12296"/>
                  </a:lnTo>
                  <a:lnTo>
                    <a:pt x="133" y="12957"/>
                  </a:lnTo>
                  <a:lnTo>
                    <a:pt x="0" y="13750"/>
                  </a:lnTo>
                  <a:lnTo>
                    <a:pt x="133" y="14411"/>
                  </a:lnTo>
                  <a:lnTo>
                    <a:pt x="529" y="15072"/>
                  </a:lnTo>
                  <a:lnTo>
                    <a:pt x="1058" y="15866"/>
                  </a:lnTo>
                  <a:lnTo>
                    <a:pt x="1851" y="16527"/>
                  </a:lnTo>
                  <a:lnTo>
                    <a:pt x="2909" y="17188"/>
                  </a:lnTo>
                  <a:lnTo>
                    <a:pt x="4099" y="17849"/>
                  </a:lnTo>
                  <a:lnTo>
                    <a:pt x="5421" y="18510"/>
                  </a:lnTo>
                  <a:lnTo>
                    <a:pt x="7007" y="19039"/>
                  </a:lnTo>
                  <a:lnTo>
                    <a:pt x="10841" y="20229"/>
                  </a:lnTo>
                  <a:lnTo>
                    <a:pt x="15337" y="21418"/>
                  </a:lnTo>
                  <a:lnTo>
                    <a:pt x="20493" y="22476"/>
                  </a:lnTo>
                  <a:lnTo>
                    <a:pt x="26178" y="23402"/>
                  </a:lnTo>
                  <a:lnTo>
                    <a:pt x="32524" y="24327"/>
                  </a:lnTo>
                  <a:lnTo>
                    <a:pt x="39531" y="25120"/>
                  </a:lnTo>
                  <a:lnTo>
                    <a:pt x="46802" y="25781"/>
                  </a:lnTo>
                  <a:lnTo>
                    <a:pt x="54735" y="26442"/>
                  </a:lnTo>
                  <a:lnTo>
                    <a:pt x="62931" y="26839"/>
                  </a:lnTo>
                  <a:lnTo>
                    <a:pt x="71525" y="27236"/>
                  </a:lnTo>
                  <a:lnTo>
                    <a:pt x="80383" y="27368"/>
                  </a:lnTo>
                  <a:lnTo>
                    <a:pt x="89505" y="27500"/>
                  </a:lnTo>
                  <a:lnTo>
                    <a:pt x="98628" y="27368"/>
                  </a:lnTo>
                  <a:lnTo>
                    <a:pt x="107485" y="27236"/>
                  </a:lnTo>
                  <a:lnTo>
                    <a:pt x="116079" y="26839"/>
                  </a:lnTo>
                  <a:lnTo>
                    <a:pt x="124276" y="26442"/>
                  </a:lnTo>
                  <a:lnTo>
                    <a:pt x="132208" y="25781"/>
                  </a:lnTo>
                  <a:lnTo>
                    <a:pt x="139480" y="25120"/>
                  </a:lnTo>
                  <a:lnTo>
                    <a:pt x="146487" y="24327"/>
                  </a:lnTo>
                  <a:lnTo>
                    <a:pt x="152833" y="23402"/>
                  </a:lnTo>
                  <a:lnTo>
                    <a:pt x="158518" y="22476"/>
                  </a:lnTo>
                  <a:lnTo>
                    <a:pt x="163674" y="21418"/>
                  </a:lnTo>
                  <a:lnTo>
                    <a:pt x="168169" y="20229"/>
                  </a:lnTo>
                  <a:lnTo>
                    <a:pt x="172003" y="19039"/>
                  </a:lnTo>
                  <a:lnTo>
                    <a:pt x="173589" y="18510"/>
                  </a:lnTo>
                  <a:lnTo>
                    <a:pt x="174912" y="17849"/>
                  </a:lnTo>
                  <a:lnTo>
                    <a:pt x="176101" y="17188"/>
                  </a:lnTo>
                  <a:lnTo>
                    <a:pt x="177159" y="16527"/>
                  </a:lnTo>
                  <a:lnTo>
                    <a:pt x="177952" y="15866"/>
                  </a:lnTo>
                  <a:lnTo>
                    <a:pt x="178481" y="15072"/>
                  </a:lnTo>
                  <a:lnTo>
                    <a:pt x="178878" y="14411"/>
                  </a:lnTo>
                  <a:lnTo>
                    <a:pt x="179010" y="13750"/>
                  </a:lnTo>
                  <a:lnTo>
                    <a:pt x="178878" y="12957"/>
                  </a:lnTo>
                  <a:lnTo>
                    <a:pt x="178481" y="12296"/>
                  </a:lnTo>
                  <a:lnTo>
                    <a:pt x="177952" y="11635"/>
                  </a:lnTo>
                  <a:lnTo>
                    <a:pt x="177159" y="10974"/>
                  </a:lnTo>
                  <a:lnTo>
                    <a:pt x="176101" y="10313"/>
                  </a:lnTo>
                  <a:lnTo>
                    <a:pt x="174912" y="9652"/>
                  </a:lnTo>
                  <a:lnTo>
                    <a:pt x="173589" y="8991"/>
                  </a:lnTo>
                  <a:lnTo>
                    <a:pt x="172003" y="8330"/>
                  </a:lnTo>
                  <a:lnTo>
                    <a:pt x="168169" y="7140"/>
                  </a:lnTo>
                  <a:lnTo>
                    <a:pt x="163674" y="6082"/>
                  </a:lnTo>
                  <a:lnTo>
                    <a:pt x="158518" y="5025"/>
                  </a:lnTo>
                  <a:lnTo>
                    <a:pt x="152833" y="3967"/>
                  </a:lnTo>
                  <a:lnTo>
                    <a:pt x="146487" y="3041"/>
                  </a:lnTo>
                  <a:lnTo>
                    <a:pt x="139480" y="2248"/>
                  </a:lnTo>
                  <a:lnTo>
                    <a:pt x="132208" y="1587"/>
                  </a:lnTo>
                  <a:lnTo>
                    <a:pt x="124276" y="1058"/>
                  </a:lnTo>
                  <a:lnTo>
                    <a:pt x="116079" y="530"/>
                  </a:lnTo>
                  <a:lnTo>
                    <a:pt x="107485" y="265"/>
                  </a:lnTo>
                  <a:lnTo>
                    <a:pt x="98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476;p48">
              <a:extLst>
                <a:ext uri="{FF2B5EF4-FFF2-40B4-BE49-F238E27FC236}">
                  <a16:creationId xmlns:a16="http://schemas.microsoft.com/office/drawing/2014/main" id="{94D8AC00-7555-49BE-B923-9A5A41A3604E}"/>
                </a:ext>
              </a:extLst>
            </p:cNvPr>
            <p:cNvSpPr/>
            <p:nvPr/>
          </p:nvSpPr>
          <p:spPr>
            <a:xfrm>
              <a:off x="4628779" y="2554590"/>
              <a:ext cx="477219" cy="979401"/>
            </a:xfrm>
            <a:custGeom>
              <a:avLst/>
              <a:gdLst/>
              <a:ahLst/>
              <a:cxnLst/>
              <a:rect l="l" t="t" r="r" b="b"/>
              <a:pathLst>
                <a:path w="25253" h="51827" extrusionOk="0">
                  <a:moveTo>
                    <a:pt x="10710" y="0"/>
                  </a:moveTo>
                  <a:lnTo>
                    <a:pt x="9916" y="133"/>
                  </a:lnTo>
                  <a:lnTo>
                    <a:pt x="9123" y="265"/>
                  </a:lnTo>
                  <a:lnTo>
                    <a:pt x="8330" y="529"/>
                  </a:lnTo>
                  <a:lnTo>
                    <a:pt x="7537" y="794"/>
                  </a:lnTo>
                  <a:lnTo>
                    <a:pt x="6876" y="1190"/>
                  </a:lnTo>
                  <a:lnTo>
                    <a:pt x="6082" y="1719"/>
                  </a:lnTo>
                  <a:lnTo>
                    <a:pt x="5554" y="2248"/>
                  </a:lnTo>
                  <a:lnTo>
                    <a:pt x="4893" y="2909"/>
                  </a:lnTo>
                  <a:lnTo>
                    <a:pt x="4364" y="3570"/>
                  </a:lnTo>
                  <a:lnTo>
                    <a:pt x="3438" y="5024"/>
                  </a:lnTo>
                  <a:lnTo>
                    <a:pt x="2645" y="6743"/>
                  </a:lnTo>
                  <a:lnTo>
                    <a:pt x="1984" y="8462"/>
                  </a:lnTo>
                  <a:lnTo>
                    <a:pt x="1587" y="10313"/>
                  </a:lnTo>
                  <a:lnTo>
                    <a:pt x="1191" y="12164"/>
                  </a:lnTo>
                  <a:lnTo>
                    <a:pt x="794" y="14147"/>
                  </a:lnTo>
                  <a:lnTo>
                    <a:pt x="530" y="16130"/>
                  </a:lnTo>
                  <a:lnTo>
                    <a:pt x="398" y="18245"/>
                  </a:lnTo>
                  <a:lnTo>
                    <a:pt x="133" y="22344"/>
                  </a:lnTo>
                  <a:lnTo>
                    <a:pt x="1" y="26574"/>
                  </a:lnTo>
                  <a:lnTo>
                    <a:pt x="1" y="34903"/>
                  </a:lnTo>
                  <a:lnTo>
                    <a:pt x="1" y="43233"/>
                  </a:lnTo>
                  <a:lnTo>
                    <a:pt x="1" y="47595"/>
                  </a:lnTo>
                  <a:lnTo>
                    <a:pt x="1" y="49579"/>
                  </a:lnTo>
                  <a:lnTo>
                    <a:pt x="265" y="51694"/>
                  </a:lnTo>
                  <a:lnTo>
                    <a:pt x="265" y="51826"/>
                  </a:lnTo>
                  <a:lnTo>
                    <a:pt x="662" y="51826"/>
                  </a:lnTo>
                  <a:lnTo>
                    <a:pt x="794" y="51694"/>
                  </a:lnTo>
                  <a:lnTo>
                    <a:pt x="926" y="49446"/>
                  </a:lnTo>
                  <a:lnTo>
                    <a:pt x="926" y="47331"/>
                  </a:lnTo>
                  <a:lnTo>
                    <a:pt x="1059" y="42836"/>
                  </a:lnTo>
                  <a:lnTo>
                    <a:pt x="1191" y="33846"/>
                  </a:lnTo>
                  <a:lnTo>
                    <a:pt x="1323" y="26046"/>
                  </a:lnTo>
                  <a:lnTo>
                    <a:pt x="1587" y="22079"/>
                  </a:lnTo>
                  <a:lnTo>
                    <a:pt x="1852" y="18113"/>
                  </a:lnTo>
                  <a:lnTo>
                    <a:pt x="2248" y="14279"/>
                  </a:lnTo>
                  <a:lnTo>
                    <a:pt x="2909" y="10577"/>
                  </a:lnTo>
                  <a:lnTo>
                    <a:pt x="3438" y="8858"/>
                  </a:lnTo>
                  <a:lnTo>
                    <a:pt x="3967" y="7140"/>
                  </a:lnTo>
                  <a:lnTo>
                    <a:pt x="4760" y="5553"/>
                  </a:lnTo>
                  <a:lnTo>
                    <a:pt x="5686" y="4099"/>
                  </a:lnTo>
                  <a:lnTo>
                    <a:pt x="6743" y="2909"/>
                  </a:lnTo>
                  <a:lnTo>
                    <a:pt x="7405" y="2512"/>
                  </a:lnTo>
                  <a:lnTo>
                    <a:pt x="8066" y="2116"/>
                  </a:lnTo>
                  <a:lnTo>
                    <a:pt x="8859" y="1719"/>
                  </a:lnTo>
                  <a:lnTo>
                    <a:pt x="9520" y="1455"/>
                  </a:lnTo>
                  <a:lnTo>
                    <a:pt x="10313" y="1323"/>
                  </a:lnTo>
                  <a:lnTo>
                    <a:pt x="11106" y="1323"/>
                  </a:lnTo>
                  <a:lnTo>
                    <a:pt x="11900" y="1455"/>
                  </a:lnTo>
                  <a:lnTo>
                    <a:pt x="12693" y="1587"/>
                  </a:lnTo>
                  <a:lnTo>
                    <a:pt x="13486" y="1851"/>
                  </a:lnTo>
                  <a:lnTo>
                    <a:pt x="14147" y="2248"/>
                  </a:lnTo>
                  <a:lnTo>
                    <a:pt x="15469" y="3173"/>
                  </a:lnTo>
                  <a:lnTo>
                    <a:pt x="16659" y="4231"/>
                  </a:lnTo>
                  <a:lnTo>
                    <a:pt x="19039" y="6875"/>
                  </a:lnTo>
                  <a:lnTo>
                    <a:pt x="21154" y="9652"/>
                  </a:lnTo>
                  <a:lnTo>
                    <a:pt x="23269" y="12692"/>
                  </a:lnTo>
                  <a:lnTo>
                    <a:pt x="25120" y="15998"/>
                  </a:lnTo>
                  <a:lnTo>
                    <a:pt x="25253" y="15865"/>
                  </a:lnTo>
                  <a:lnTo>
                    <a:pt x="23137" y="12031"/>
                  </a:lnTo>
                  <a:lnTo>
                    <a:pt x="20890" y="8330"/>
                  </a:lnTo>
                  <a:lnTo>
                    <a:pt x="19700" y="6611"/>
                  </a:lnTo>
                  <a:lnTo>
                    <a:pt x="18510" y="5024"/>
                  </a:lnTo>
                  <a:lnTo>
                    <a:pt x="17320" y="3570"/>
                  </a:lnTo>
                  <a:lnTo>
                    <a:pt x="15866" y="2116"/>
                  </a:lnTo>
                  <a:lnTo>
                    <a:pt x="14544" y="1190"/>
                  </a:lnTo>
                  <a:lnTo>
                    <a:pt x="13089" y="529"/>
                  </a:lnTo>
                  <a:lnTo>
                    <a:pt x="12296" y="265"/>
                  </a:lnTo>
                  <a:lnTo>
                    <a:pt x="11635" y="133"/>
                  </a:lnTo>
                  <a:lnTo>
                    <a:pt x="1071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477;p48">
              <a:extLst>
                <a:ext uri="{FF2B5EF4-FFF2-40B4-BE49-F238E27FC236}">
                  <a16:creationId xmlns:a16="http://schemas.microsoft.com/office/drawing/2014/main" id="{3D14177A-208A-4768-B38B-A22232E43E1D}"/>
                </a:ext>
              </a:extLst>
            </p:cNvPr>
            <p:cNvSpPr/>
            <p:nvPr/>
          </p:nvSpPr>
          <p:spPr>
            <a:xfrm>
              <a:off x="4756205" y="2517117"/>
              <a:ext cx="559668" cy="599637"/>
            </a:xfrm>
            <a:custGeom>
              <a:avLst/>
              <a:gdLst/>
              <a:ahLst/>
              <a:cxnLst/>
              <a:rect l="l" t="t" r="r" b="b"/>
              <a:pathLst>
                <a:path w="29616" h="31731" extrusionOk="0">
                  <a:moveTo>
                    <a:pt x="7669" y="10841"/>
                  </a:moveTo>
                  <a:lnTo>
                    <a:pt x="7933" y="11106"/>
                  </a:lnTo>
                  <a:lnTo>
                    <a:pt x="7933" y="11502"/>
                  </a:lnTo>
                  <a:lnTo>
                    <a:pt x="7801" y="12031"/>
                  </a:lnTo>
                  <a:lnTo>
                    <a:pt x="7669" y="12560"/>
                  </a:lnTo>
                  <a:lnTo>
                    <a:pt x="7404" y="13089"/>
                  </a:lnTo>
                  <a:lnTo>
                    <a:pt x="7008" y="13353"/>
                  </a:lnTo>
                  <a:lnTo>
                    <a:pt x="6611" y="13486"/>
                  </a:lnTo>
                  <a:lnTo>
                    <a:pt x="6082" y="13353"/>
                  </a:lnTo>
                  <a:lnTo>
                    <a:pt x="5950" y="12957"/>
                  </a:lnTo>
                  <a:lnTo>
                    <a:pt x="5818" y="12560"/>
                  </a:lnTo>
                  <a:lnTo>
                    <a:pt x="5950" y="12031"/>
                  </a:lnTo>
                  <a:lnTo>
                    <a:pt x="6214" y="11635"/>
                  </a:lnTo>
                  <a:lnTo>
                    <a:pt x="6611" y="11238"/>
                  </a:lnTo>
                  <a:lnTo>
                    <a:pt x="7008" y="10974"/>
                  </a:lnTo>
                  <a:lnTo>
                    <a:pt x="7404" y="10841"/>
                  </a:lnTo>
                  <a:close/>
                  <a:moveTo>
                    <a:pt x="23666" y="15469"/>
                  </a:moveTo>
                  <a:lnTo>
                    <a:pt x="24195" y="15865"/>
                  </a:lnTo>
                  <a:lnTo>
                    <a:pt x="24723" y="16262"/>
                  </a:lnTo>
                  <a:lnTo>
                    <a:pt x="25252" y="16659"/>
                  </a:lnTo>
                  <a:lnTo>
                    <a:pt x="25517" y="17187"/>
                  </a:lnTo>
                  <a:lnTo>
                    <a:pt x="25649" y="17848"/>
                  </a:lnTo>
                  <a:lnTo>
                    <a:pt x="25649" y="18113"/>
                  </a:lnTo>
                  <a:lnTo>
                    <a:pt x="25517" y="18245"/>
                  </a:lnTo>
                  <a:lnTo>
                    <a:pt x="25384" y="18510"/>
                  </a:lnTo>
                  <a:lnTo>
                    <a:pt x="24591" y="18510"/>
                  </a:lnTo>
                  <a:lnTo>
                    <a:pt x="24062" y="18245"/>
                  </a:lnTo>
                  <a:lnTo>
                    <a:pt x="23534" y="17716"/>
                  </a:lnTo>
                  <a:lnTo>
                    <a:pt x="23137" y="17187"/>
                  </a:lnTo>
                  <a:lnTo>
                    <a:pt x="22740" y="16659"/>
                  </a:lnTo>
                  <a:lnTo>
                    <a:pt x="22740" y="15998"/>
                  </a:lnTo>
                  <a:lnTo>
                    <a:pt x="22740" y="15865"/>
                  </a:lnTo>
                  <a:lnTo>
                    <a:pt x="22872" y="15601"/>
                  </a:lnTo>
                  <a:lnTo>
                    <a:pt x="23005" y="15469"/>
                  </a:lnTo>
                  <a:close/>
                  <a:moveTo>
                    <a:pt x="14147" y="0"/>
                  </a:moveTo>
                  <a:lnTo>
                    <a:pt x="13486" y="133"/>
                  </a:lnTo>
                  <a:lnTo>
                    <a:pt x="12825" y="265"/>
                  </a:lnTo>
                  <a:lnTo>
                    <a:pt x="12428" y="529"/>
                  </a:lnTo>
                  <a:lnTo>
                    <a:pt x="12164" y="794"/>
                  </a:lnTo>
                  <a:lnTo>
                    <a:pt x="11899" y="1190"/>
                  </a:lnTo>
                  <a:lnTo>
                    <a:pt x="11635" y="1587"/>
                  </a:lnTo>
                  <a:lnTo>
                    <a:pt x="11370" y="2645"/>
                  </a:lnTo>
                  <a:lnTo>
                    <a:pt x="11106" y="3702"/>
                  </a:lnTo>
                  <a:lnTo>
                    <a:pt x="10974" y="5685"/>
                  </a:lnTo>
                  <a:lnTo>
                    <a:pt x="10842" y="6214"/>
                  </a:lnTo>
                  <a:lnTo>
                    <a:pt x="10842" y="6346"/>
                  </a:lnTo>
                  <a:lnTo>
                    <a:pt x="9123" y="5818"/>
                  </a:lnTo>
                  <a:lnTo>
                    <a:pt x="7669" y="5421"/>
                  </a:lnTo>
                  <a:lnTo>
                    <a:pt x="6346" y="5024"/>
                  </a:lnTo>
                  <a:lnTo>
                    <a:pt x="5024" y="4892"/>
                  </a:lnTo>
                  <a:lnTo>
                    <a:pt x="3967" y="4892"/>
                  </a:lnTo>
                  <a:lnTo>
                    <a:pt x="3041" y="5024"/>
                  </a:lnTo>
                  <a:lnTo>
                    <a:pt x="2116" y="5421"/>
                  </a:lnTo>
                  <a:lnTo>
                    <a:pt x="1455" y="5950"/>
                  </a:lnTo>
                  <a:lnTo>
                    <a:pt x="926" y="6611"/>
                  </a:lnTo>
                  <a:lnTo>
                    <a:pt x="397" y="7404"/>
                  </a:lnTo>
                  <a:lnTo>
                    <a:pt x="133" y="8462"/>
                  </a:lnTo>
                  <a:lnTo>
                    <a:pt x="0" y="9652"/>
                  </a:lnTo>
                  <a:lnTo>
                    <a:pt x="133" y="10974"/>
                  </a:lnTo>
                  <a:lnTo>
                    <a:pt x="265" y="12560"/>
                  </a:lnTo>
                  <a:lnTo>
                    <a:pt x="662" y="14279"/>
                  </a:lnTo>
                  <a:lnTo>
                    <a:pt x="1190" y="16262"/>
                  </a:lnTo>
                  <a:lnTo>
                    <a:pt x="1455" y="15072"/>
                  </a:lnTo>
                  <a:lnTo>
                    <a:pt x="1719" y="13750"/>
                  </a:lnTo>
                  <a:lnTo>
                    <a:pt x="2248" y="12692"/>
                  </a:lnTo>
                  <a:lnTo>
                    <a:pt x="2777" y="11635"/>
                  </a:lnTo>
                  <a:lnTo>
                    <a:pt x="3306" y="10974"/>
                  </a:lnTo>
                  <a:lnTo>
                    <a:pt x="3835" y="10577"/>
                  </a:lnTo>
                  <a:lnTo>
                    <a:pt x="4363" y="10445"/>
                  </a:lnTo>
                  <a:lnTo>
                    <a:pt x="4760" y="10577"/>
                  </a:lnTo>
                  <a:lnTo>
                    <a:pt x="5024" y="10841"/>
                  </a:lnTo>
                  <a:lnTo>
                    <a:pt x="5024" y="11370"/>
                  </a:lnTo>
                  <a:lnTo>
                    <a:pt x="4892" y="12031"/>
                  </a:lnTo>
                  <a:lnTo>
                    <a:pt x="4363" y="12825"/>
                  </a:lnTo>
                  <a:lnTo>
                    <a:pt x="3702" y="14147"/>
                  </a:lnTo>
                  <a:lnTo>
                    <a:pt x="3041" y="15469"/>
                  </a:lnTo>
                  <a:lnTo>
                    <a:pt x="2645" y="16923"/>
                  </a:lnTo>
                  <a:lnTo>
                    <a:pt x="2248" y="18377"/>
                  </a:lnTo>
                  <a:lnTo>
                    <a:pt x="2777" y="19038"/>
                  </a:lnTo>
                  <a:lnTo>
                    <a:pt x="3967" y="20493"/>
                  </a:lnTo>
                  <a:lnTo>
                    <a:pt x="4760" y="21286"/>
                  </a:lnTo>
                  <a:lnTo>
                    <a:pt x="5818" y="22211"/>
                  </a:lnTo>
                  <a:lnTo>
                    <a:pt x="6875" y="23137"/>
                  </a:lnTo>
                  <a:lnTo>
                    <a:pt x="7933" y="23798"/>
                  </a:lnTo>
                  <a:lnTo>
                    <a:pt x="7669" y="21286"/>
                  </a:lnTo>
                  <a:lnTo>
                    <a:pt x="7536" y="19832"/>
                  </a:lnTo>
                  <a:lnTo>
                    <a:pt x="7669" y="18245"/>
                  </a:lnTo>
                  <a:lnTo>
                    <a:pt x="7933" y="16791"/>
                  </a:lnTo>
                  <a:lnTo>
                    <a:pt x="8462" y="15733"/>
                  </a:lnTo>
                  <a:lnTo>
                    <a:pt x="8991" y="15072"/>
                  </a:lnTo>
                  <a:lnTo>
                    <a:pt x="9255" y="14940"/>
                  </a:lnTo>
                  <a:lnTo>
                    <a:pt x="9519" y="14808"/>
                  </a:lnTo>
                  <a:lnTo>
                    <a:pt x="9784" y="14940"/>
                  </a:lnTo>
                  <a:lnTo>
                    <a:pt x="9916" y="14940"/>
                  </a:lnTo>
                  <a:lnTo>
                    <a:pt x="10181" y="15204"/>
                  </a:lnTo>
                  <a:lnTo>
                    <a:pt x="10313" y="15469"/>
                  </a:lnTo>
                  <a:lnTo>
                    <a:pt x="10445" y="16394"/>
                  </a:lnTo>
                  <a:lnTo>
                    <a:pt x="10313" y="17584"/>
                  </a:lnTo>
                  <a:lnTo>
                    <a:pt x="10048" y="19699"/>
                  </a:lnTo>
                  <a:lnTo>
                    <a:pt x="9784" y="21683"/>
                  </a:lnTo>
                  <a:lnTo>
                    <a:pt x="9652" y="23533"/>
                  </a:lnTo>
                  <a:lnTo>
                    <a:pt x="9652" y="24723"/>
                  </a:lnTo>
                  <a:lnTo>
                    <a:pt x="11370" y="25649"/>
                  </a:lnTo>
                  <a:lnTo>
                    <a:pt x="12957" y="26442"/>
                  </a:lnTo>
                  <a:lnTo>
                    <a:pt x="12428" y="24459"/>
                  </a:lnTo>
                  <a:lnTo>
                    <a:pt x="12164" y="23137"/>
                  </a:lnTo>
                  <a:lnTo>
                    <a:pt x="12164" y="21947"/>
                  </a:lnTo>
                  <a:lnTo>
                    <a:pt x="12428" y="21154"/>
                  </a:lnTo>
                  <a:lnTo>
                    <a:pt x="12825" y="20625"/>
                  </a:lnTo>
                  <a:lnTo>
                    <a:pt x="13221" y="20360"/>
                  </a:lnTo>
                  <a:lnTo>
                    <a:pt x="13618" y="20360"/>
                  </a:lnTo>
                  <a:lnTo>
                    <a:pt x="14015" y="20757"/>
                  </a:lnTo>
                  <a:lnTo>
                    <a:pt x="14147" y="21418"/>
                  </a:lnTo>
                  <a:lnTo>
                    <a:pt x="14543" y="24327"/>
                  </a:lnTo>
                  <a:lnTo>
                    <a:pt x="15204" y="27235"/>
                  </a:lnTo>
                  <a:lnTo>
                    <a:pt x="18642" y="28293"/>
                  </a:lnTo>
                  <a:lnTo>
                    <a:pt x="20096" y="28954"/>
                  </a:lnTo>
                  <a:lnTo>
                    <a:pt x="21418" y="29615"/>
                  </a:lnTo>
                  <a:lnTo>
                    <a:pt x="22608" y="30673"/>
                  </a:lnTo>
                  <a:lnTo>
                    <a:pt x="23666" y="31730"/>
                  </a:lnTo>
                  <a:lnTo>
                    <a:pt x="24723" y="30673"/>
                  </a:lnTo>
                  <a:lnTo>
                    <a:pt x="25649" y="29615"/>
                  </a:lnTo>
                  <a:lnTo>
                    <a:pt x="26442" y="28425"/>
                  </a:lnTo>
                  <a:lnTo>
                    <a:pt x="27103" y="27235"/>
                  </a:lnTo>
                  <a:lnTo>
                    <a:pt x="25252" y="25781"/>
                  </a:lnTo>
                  <a:lnTo>
                    <a:pt x="22608" y="23798"/>
                  </a:lnTo>
                  <a:lnTo>
                    <a:pt x="21947" y="23269"/>
                  </a:lnTo>
                  <a:lnTo>
                    <a:pt x="21418" y="22740"/>
                  </a:lnTo>
                  <a:lnTo>
                    <a:pt x="21022" y="22211"/>
                  </a:lnTo>
                  <a:lnTo>
                    <a:pt x="20625" y="21683"/>
                  </a:lnTo>
                  <a:lnTo>
                    <a:pt x="20361" y="21286"/>
                  </a:lnTo>
                  <a:lnTo>
                    <a:pt x="20228" y="20757"/>
                  </a:lnTo>
                  <a:lnTo>
                    <a:pt x="20228" y="20360"/>
                  </a:lnTo>
                  <a:lnTo>
                    <a:pt x="20228" y="19964"/>
                  </a:lnTo>
                  <a:lnTo>
                    <a:pt x="20361" y="19567"/>
                  </a:lnTo>
                  <a:lnTo>
                    <a:pt x="20625" y="19435"/>
                  </a:lnTo>
                  <a:lnTo>
                    <a:pt x="20889" y="19171"/>
                  </a:lnTo>
                  <a:lnTo>
                    <a:pt x="22079" y="19171"/>
                  </a:lnTo>
                  <a:lnTo>
                    <a:pt x="22608" y="19435"/>
                  </a:lnTo>
                  <a:lnTo>
                    <a:pt x="23137" y="19699"/>
                  </a:lnTo>
                  <a:lnTo>
                    <a:pt x="23930" y="20360"/>
                  </a:lnTo>
                  <a:lnTo>
                    <a:pt x="24723" y="21154"/>
                  </a:lnTo>
                  <a:lnTo>
                    <a:pt x="26045" y="22740"/>
                  </a:lnTo>
                  <a:lnTo>
                    <a:pt x="27103" y="24327"/>
                  </a:lnTo>
                  <a:lnTo>
                    <a:pt x="27896" y="25649"/>
                  </a:lnTo>
                  <a:lnTo>
                    <a:pt x="28557" y="23666"/>
                  </a:lnTo>
                  <a:lnTo>
                    <a:pt x="29086" y="21683"/>
                  </a:lnTo>
                  <a:lnTo>
                    <a:pt x="29483" y="19699"/>
                  </a:lnTo>
                  <a:lnTo>
                    <a:pt x="29615" y="17584"/>
                  </a:lnTo>
                  <a:lnTo>
                    <a:pt x="28293" y="16526"/>
                  </a:lnTo>
                  <a:lnTo>
                    <a:pt x="26706" y="15337"/>
                  </a:lnTo>
                  <a:lnTo>
                    <a:pt x="23401" y="13089"/>
                  </a:lnTo>
                  <a:lnTo>
                    <a:pt x="22079" y="12164"/>
                  </a:lnTo>
                  <a:lnTo>
                    <a:pt x="21154" y="11370"/>
                  </a:lnTo>
                  <a:lnTo>
                    <a:pt x="21022" y="11106"/>
                  </a:lnTo>
                  <a:lnTo>
                    <a:pt x="20889" y="10974"/>
                  </a:lnTo>
                  <a:lnTo>
                    <a:pt x="21022" y="10841"/>
                  </a:lnTo>
                  <a:lnTo>
                    <a:pt x="21286" y="10709"/>
                  </a:lnTo>
                  <a:lnTo>
                    <a:pt x="22211" y="10841"/>
                  </a:lnTo>
                  <a:lnTo>
                    <a:pt x="23269" y="11238"/>
                  </a:lnTo>
                  <a:lnTo>
                    <a:pt x="24327" y="11767"/>
                  </a:lnTo>
                  <a:lnTo>
                    <a:pt x="25517" y="12428"/>
                  </a:lnTo>
                  <a:lnTo>
                    <a:pt x="27896" y="13750"/>
                  </a:lnTo>
                  <a:lnTo>
                    <a:pt x="29615" y="14940"/>
                  </a:lnTo>
                  <a:lnTo>
                    <a:pt x="29351" y="12560"/>
                  </a:lnTo>
                  <a:lnTo>
                    <a:pt x="28029" y="11767"/>
                  </a:lnTo>
                  <a:lnTo>
                    <a:pt x="26178" y="10974"/>
                  </a:lnTo>
                  <a:lnTo>
                    <a:pt x="22344" y="9387"/>
                  </a:lnTo>
                  <a:lnTo>
                    <a:pt x="20625" y="8594"/>
                  </a:lnTo>
                  <a:lnTo>
                    <a:pt x="19303" y="7933"/>
                  </a:lnTo>
                  <a:lnTo>
                    <a:pt x="18774" y="7536"/>
                  </a:lnTo>
                  <a:lnTo>
                    <a:pt x="18510" y="7272"/>
                  </a:lnTo>
                  <a:lnTo>
                    <a:pt x="18510" y="7140"/>
                  </a:lnTo>
                  <a:lnTo>
                    <a:pt x="18642" y="6875"/>
                  </a:lnTo>
                  <a:lnTo>
                    <a:pt x="19038" y="6743"/>
                  </a:lnTo>
                  <a:lnTo>
                    <a:pt x="19435" y="6743"/>
                  </a:lnTo>
                  <a:lnTo>
                    <a:pt x="20625" y="6875"/>
                  </a:lnTo>
                  <a:lnTo>
                    <a:pt x="22079" y="7272"/>
                  </a:lnTo>
                  <a:lnTo>
                    <a:pt x="23534" y="7801"/>
                  </a:lnTo>
                  <a:lnTo>
                    <a:pt x="26574" y="8991"/>
                  </a:lnTo>
                  <a:lnTo>
                    <a:pt x="28690" y="9916"/>
                  </a:lnTo>
                  <a:lnTo>
                    <a:pt x="28425" y="8991"/>
                  </a:lnTo>
                  <a:lnTo>
                    <a:pt x="28029" y="8065"/>
                  </a:lnTo>
                  <a:lnTo>
                    <a:pt x="27500" y="7272"/>
                  </a:lnTo>
                  <a:lnTo>
                    <a:pt x="26971" y="6346"/>
                  </a:lnTo>
                  <a:lnTo>
                    <a:pt x="26178" y="5421"/>
                  </a:lnTo>
                  <a:lnTo>
                    <a:pt x="25384" y="4628"/>
                  </a:lnTo>
                  <a:lnTo>
                    <a:pt x="24459" y="3834"/>
                  </a:lnTo>
                  <a:lnTo>
                    <a:pt x="23534" y="3041"/>
                  </a:lnTo>
                  <a:lnTo>
                    <a:pt x="21550" y="1851"/>
                  </a:lnTo>
                  <a:lnTo>
                    <a:pt x="19567" y="926"/>
                  </a:lnTo>
                  <a:lnTo>
                    <a:pt x="17584" y="397"/>
                  </a:lnTo>
                  <a:lnTo>
                    <a:pt x="15733" y="133"/>
                  </a:lnTo>
                  <a:lnTo>
                    <a:pt x="1414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478;p48">
              <a:extLst>
                <a:ext uri="{FF2B5EF4-FFF2-40B4-BE49-F238E27FC236}">
                  <a16:creationId xmlns:a16="http://schemas.microsoft.com/office/drawing/2014/main" id="{D43FF43D-9219-40CA-8EC0-844C6D5DAAC2}"/>
                </a:ext>
              </a:extLst>
            </p:cNvPr>
            <p:cNvSpPr/>
            <p:nvPr/>
          </p:nvSpPr>
          <p:spPr>
            <a:xfrm>
              <a:off x="4881117" y="2644524"/>
              <a:ext cx="314832" cy="422265"/>
            </a:xfrm>
            <a:custGeom>
              <a:avLst/>
              <a:gdLst/>
              <a:ahLst/>
              <a:cxnLst/>
              <a:rect l="l" t="t" r="r" b="b"/>
              <a:pathLst>
                <a:path w="16660" h="22345" extrusionOk="0">
                  <a:moveTo>
                    <a:pt x="6743" y="2645"/>
                  </a:moveTo>
                  <a:lnTo>
                    <a:pt x="9255" y="3438"/>
                  </a:lnTo>
                  <a:lnTo>
                    <a:pt x="11900" y="4364"/>
                  </a:lnTo>
                  <a:lnTo>
                    <a:pt x="11900" y="4232"/>
                  </a:lnTo>
                  <a:lnTo>
                    <a:pt x="9255" y="3306"/>
                  </a:lnTo>
                  <a:lnTo>
                    <a:pt x="6743" y="2645"/>
                  </a:lnTo>
                  <a:close/>
                  <a:moveTo>
                    <a:pt x="4628" y="1"/>
                  </a:moveTo>
                  <a:lnTo>
                    <a:pt x="5025" y="530"/>
                  </a:lnTo>
                  <a:lnTo>
                    <a:pt x="4232" y="1587"/>
                  </a:lnTo>
                  <a:lnTo>
                    <a:pt x="3571" y="2645"/>
                  </a:lnTo>
                  <a:lnTo>
                    <a:pt x="2248" y="5025"/>
                  </a:lnTo>
                  <a:lnTo>
                    <a:pt x="1059" y="7272"/>
                  </a:lnTo>
                  <a:lnTo>
                    <a:pt x="1" y="9784"/>
                  </a:lnTo>
                  <a:lnTo>
                    <a:pt x="265" y="9784"/>
                  </a:lnTo>
                  <a:lnTo>
                    <a:pt x="1191" y="7272"/>
                  </a:lnTo>
                  <a:lnTo>
                    <a:pt x="2513" y="5025"/>
                  </a:lnTo>
                  <a:lnTo>
                    <a:pt x="3703" y="2910"/>
                  </a:lnTo>
                  <a:lnTo>
                    <a:pt x="4496" y="1852"/>
                  </a:lnTo>
                  <a:lnTo>
                    <a:pt x="5157" y="662"/>
                  </a:lnTo>
                  <a:lnTo>
                    <a:pt x="6479" y="2513"/>
                  </a:lnTo>
                  <a:lnTo>
                    <a:pt x="7669" y="4364"/>
                  </a:lnTo>
                  <a:lnTo>
                    <a:pt x="6743" y="6479"/>
                  </a:lnTo>
                  <a:lnTo>
                    <a:pt x="5950" y="8727"/>
                  </a:lnTo>
                  <a:lnTo>
                    <a:pt x="4628" y="13222"/>
                  </a:lnTo>
                  <a:lnTo>
                    <a:pt x="4760" y="13354"/>
                  </a:lnTo>
                  <a:lnTo>
                    <a:pt x="5289" y="11106"/>
                  </a:lnTo>
                  <a:lnTo>
                    <a:pt x="6082" y="8859"/>
                  </a:lnTo>
                  <a:lnTo>
                    <a:pt x="6876" y="6744"/>
                  </a:lnTo>
                  <a:lnTo>
                    <a:pt x="7801" y="4628"/>
                  </a:lnTo>
                  <a:lnTo>
                    <a:pt x="8859" y="6347"/>
                  </a:lnTo>
                  <a:lnTo>
                    <a:pt x="9784" y="8198"/>
                  </a:lnTo>
                  <a:lnTo>
                    <a:pt x="9784" y="10710"/>
                  </a:lnTo>
                  <a:lnTo>
                    <a:pt x="10049" y="13090"/>
                  </a:lnTo>
                  <a:lnTo>
                    <a:pt x="10578" y="17849"/>
                  </a:lnTo>
                  <a:lnTo>
                    <a:pt x="10578" y="17981"/>
                  </a:lnTo>
                  <a:lnTo>
                    <a:pt x="10710" y="17849"/>
                  </a:lnTo>
                  <a:lnTo>
                    <a:pt x="10445" y="15602"/>
                  </a:lnTo>
                  <a:lnTo>
                    <a:pt x="10313" y="13354"/>
                  </a:lnTo>
                  <a:lnTo>
                    <a:pt x="10049" y="8859"/>
                  </a:lnTo>
                  <a:lnTo>
                    <a:pt x="10842" y="10445"/>
                  </a:lnTo>
                  <a:lnTo>
                    <a:pt x="13486" y="16130"/>
                  </a:lnTo>
                  <a:lnTo>
                    <a:pt x="14940" y="19171"/>
                  </a:lnTo>
                  <a:lnTo>
                    <a:pt x="16262" y="22344"/>
                  </a:lnTo>
                  <a:lnTo>
                    <a:pt x="16395" y="22344"/>
                  </a:lnTo>
                  <a:lnTo>
                    <a:pt x="16395" y="22212"/>
                  </a:lnTo>
                  <a:lnTo>
                    <a:pt x="14412" y="17717"/>
                  </a:lnTo>
                  <a:lnTo>
                    <a:pt x="12296" y="12957"/>
                  </a:lnTo>
                  <a:lnTo>
                    <a:pt x="10181" y="8462"/>
                  </a:lnTo>
                  <a:lnTo>
                    <a:pt x="8991" y="6215"/>
                  </a:lnTo>
                  <a:lnTo>
                    <a:pt x="7801" y="4099"/>
                  </a:lnTo>
                  <a:lnTo>
                    <a:pt x="9916" y="5025"/>
                  </a:lnTo>
                  <a:lnTo>
                    <a:pt x="12032" y="5950"/>
                  </a:lnTo>
                  <a:lnTo>
                    <a:pt x="14279" y="7008"/>
                  </a:lnTo>
                  <a:lnTo>
                    <a:pt x="16527" y="8198"/>
                  </a:lnTo>
                  <a:lnTo>
                    <a:pt x="16659" y="8198"/>
                  </a:lnTo>
                  <a:lnTo>
                    <a:pt x="16659" y="8066"/>
                  </a:lnTo>
                  <a:lnTo>
                    <a:pt x="14412" y="6876"/>
                  </a:lnTo>
                  <a:lnTo>
                    <a:pt x="12164" y="5686"/>
                  </a:lnTo>
                  <a:lnTo>
                    <a:pt x="9916" y="4628"/>
                  </a:lnTo>
                  <a:lnTo>
                    <a:pt x="7537" y="3835"/>
                  </a:lnTo>
                  <a:lnTo>
                    <a:pt x="6743" y="2645"/>
                  </a:lnTo>
                  <a:lnTo>
                    <a:pt x="5157" y="53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479;p48">
              <a:extLst>
                <a:ext uri="{FF2B5EF4-FFF2-40B4-BE49-F238E27FC236}">
                  <a16:creationId xmlns:a16="http://schemas.microsoft.com/office/drawing/2014/main" id="{553B6CC8-1C63-412D-BAF0-8A8BF19E2B29}"/>
                </a:ext>
              </a:extLst>
            </p:cNvPr>
            <p:cNvSpPr/>
            <p:nvPr/>
          </p:nvSpPr>
          <p:spPr>
            <a:xfrm>
              <a:off x="4386437" y="2766960"/>
              <a:ext cx="367292" cy="772020"/>
            </a:xfrm>
            <a:custGeom>
              <a:avLst/>
              <a:gdLst/>
              <a:ahLst/>
              <a:cxnLst/>
              <a:rect l="l" t="t" r="r" b="b"/>
              <a:pathLst>
                <a:path w="19436" h="40853" extrusionOk="0">
                  <a:moveTo>
                    <a:pt x="8594" y="0"/>
                  </a:moveTo>
                  <a:lnTo>
                    <a:pt x="7272" y="132"/>
                  </a:lnTo>
                  <a:lnTo>
                    <a:pt x="5950" y="529"/>
                  </a:lnTo>
                  <a:lnTo>
                    <a:pt x="4892" y="1058"/>
                  </a:lnTo>
                  <a:lnTo>
                    <a:pt x="3703" y="1719"/>
                  </a:lnTo>
                  <a:lnTo>
                    <a:pt x="2777" y="2644"/>
                  </a:lnTo>
                  <a:lnTo>
                    <a:pt x="1719" y="3570"/>
                  </a:lnTo>
                  <a:lnTo>
                    <a:pt x="1" y="5289"/>
                  </a:lnTo>
                  <a:lnTo>
                    <a:pt x="1" y="5421"/>
                  </a:lnTo>
                  <a:lnTo>
                    <a:pt x="133" y="5421"/>
                  </a:lnTo>
                  <a:lnTo>
                    <a:pt x="1058" y="4495"/>
                  </a:lnTo>
                  <a:lnTo>
                    <a:pt x="2248" y="3570"/>
                  </a:lnTo>
                  <a:lnTo>
                    <a:pt x="3438" y="2644"/>
                  </a:lnTo>
                  <a:lnTo>
                    <a:pt x="4628" y="1851"/>
                  </a:lnTo>
                  <a:lnTo>
                    <a:pt x="6082" y="1322"/>
                  </a:lnTo>
                  <a:lnTo>
                    <a:pt x="7404" y="1058"/>
                  </a:lnTo>
                  <a:lnTo>
                    <a:pt x="8859" y="1058"/>
                  </a:lnTo>
                  <a:lnTo>
                    <a:pt x="9520" y="1190"/>
                  </a:lnTo>
                  <a:lnTo>
                    <a:pt x="10313" y="1454"/>
                  </a:lnTo>
                  <a:lnTo>
                    <a:pt x="11371" y="1983"/>
                  </a:lnTo>
                  <a:lnTo>
                    <a:pt x="12164" y="2777"/>
                  </a:lnTo>
                  <a:lnTo>
                    <a:pt x="13089" y="3570"/>
                  </a:lnTo>
                  <a:lnTo>
                    <a:pt x="13750" y="4495"/>
                  </a:lnTo>
                  <a:lnTo>
                    <a:pt x="14279" y="5553"/>
                  </a:lnTo>
                  <a:lnTo>
                    <a:pt x="14808" y="6611"/>
                  </a:lnTo>
                  <a:lnTo>
                    <a:pt x="15733" y="8726"/>
                  </a:lnTo>
                  <a:lnTo>
                    <a:pt x="16262" y="11106"/>
                  </a:lnTo>
                  <a:lnTo>
                    <a:pt x="16659" y="13485"/>
                  </a:lnTo>
                  <a:lnTo>
                    <a:pt x="17320" y="18377"/>
                  </a:lnTo>
                  <a:lnTo>
                    <a:pt x="17849" y="23930"/>
                  </a:lnTo>
                  <a:lnTo>
                    <a:pt x="18113" y="29483"/>
                  </a:lnTo>
                  <a:lnTo>
                    <a:pt x="18245" y="32259"/>
                  </a:lnTo>
                  <a:lnTo>
                    <a:pt x="18245" y="35035"/>
                  </a:lnTo>
                  <a:lnTo>
                    <a:pt x="18245" y="37812"/>
                  </a:lnTo>
                  <a:lnTo>
                    <a:pt x="18245" y="40588"/>
                  </a:lnTo>
                  <a:lnTo>
                    <a:pt x="18378" y="40853"/>
                  </a:lnTo>
                  <a:lnTo>
                    <a:pt x="18774" y="40853"/>
                  </a:lnTo>
                  <a:lnTo>
                    <a:pt x="18906" y="40588"/>
                  </a:lnTo>
                  <a:lnTo>
                    <a:pt x="19303" y="37283"/>
                  </a:lnTo>
                  <a:lnTo>
                    <a:pt x="19435" y="33978"/>
                  </a:lnTo>
                  <a:lnTo>
                    <a:pt x="19435" y="30540"/>
                  </a:lnTo>
                  <a:lnTo>
                    <a:pt x="19435" y="27235"/>
                  </a:lnTo>
                  <a:lnTo>
                    <a:pt x="19171" y="21286"/>
                  </a:lnTo>
                  <a:lnTo>
                    <a:pt x="18510" y="15336"/>
                  </a:lnTo>
                  <a:lnTo>
                    <a:pt x="18113" y="12824"/>
                  </a:lnTo>
                  <a:lnTo>
                    <a:pt x="17717" y="10312"/>
                  </a:lnTo>
                  <a:lnTo>
                    <a:pt x="16923" y="7933"/>
                  </a:lnTo>
                  <a:lnTo>
                    <a:pt x="16527" y="6743"/>
                  </a:lnTo>
                  <a:lnTo>
                    <a:pt x="15998" y="5685"/>
                  </a:lnTo>
                  <a:lnTo>
                    <a:pt x="15337" y="4495"/>
                  </a:lnTo>
                  <a:lnTo>
                    <a:pt x="14676" y="3570"/>
                  </a:lnTo>
                  <a:lnTo>
                    <a:pt x="13883" y="2512"/>
                  </a:lnTo>
                  <a:lnTo>
                    <a:pt x="12957" y="1719"/>
                  </a:lnTo>
                  <a:lnTo>
                    <a:pt x="12032" y="1058"/>
                  </a:lnTo>
                  <a:lnTo>
                    <a:pt x="10974" y="397"/>
                  </a:lnTo>
                  <a:lnTo>
                    <a:pt x="9784" y="132"/>
                  </a:lnTo>
                  <a:lnTo>
                    <a:pt x="85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480;p48">
              <a:extLst>
                <a:ext uri="{FF2B5EF4-FFF2-40B4-BE49-F238E27FC236}">
                  <a16:creationId xmlns:a16="http://schemas.microsoft.com/office/drawing/2014/main" id="{EB335430-91C5-4F51-89EA-C2703C388A9E}"/>
                </a:ext>
              </a:extLst>
            </p:cNvPr>
            <p:cNvSpPr/>
            <p:nvPr/>
          </p:nvSpPr>
          <p:spPr>
            <a:xfrm>
              <a:off x="4161595" y="2664517"/>
              <a:ext cx="479694" cy="507190"/>
            </a:xfrm>
            <a:custGeom>
              <a:avLst/>
              <a:gdLst/>
              <a:ahLst/>
              <a:cxnLst/>
              <a:rect l="l" t="t" r="r" b="b"/>
              <a:pathLst>
                <a:path w="25384" h="26839" extrusionOk="0">
                  <a:moveTo>
                    <a:pt x="5156" y="10577"/>
                  </a:moveTo>
                  <a:lnTo>
                    <a:pt x="5421" y="10710"/>
                  </a:lnTo>
                  <a:lnTo>
                    <a:pt x="5553" y="10974"/>
                  </a:lnTo>
                  <a:lnTo>
                    <a:pt x="5553" y="11238"/>
                  </a:lnTo>
                  <a:lnTo>
                    <a:pt x="5421" y="11371"/>
                  </a:lnTo>
                  <a:lnTo>
                    <a:pt x="5156" y="11635"/>
                  </a:lnTo>
                  <a:lnTo>
                    <a:pt x="4759" y="11767"/>
                  </a:lnTo>
                  <a:lnTo>
                    <a:pt x="4231" y="11899"/>
                  </a:lnTo>
                  <a:lnTo>
                    <a:pt x="3966" y="11767"/>
                  </a:lnTo>
                  <a:lnTo>
                    <a:pt x="3570" y="11635"/>
                  </a:lnTo>
                  <a:lnTo>
                    <a:pt x="3437" y="11371"/>
                  </a:lnTo>
                  <a:lnTo>
                    <a:pt x="3437" y="11106"/>
                  </a:lnTo>
                  <a:lnTo>
                    <a:pt x="3702" y="10842"/>
                  </a:lnTo>
                  <a:lnTo>
                    <a:pt x="3966" y="10710"/>
                  </a:lnTo>
                  <a:lnTo>
                    <a:pt x="4363" y="10577"/>
                  </a:lnTo>
                  <a:close/>
                  <a:moveTo>
                    <a:pt x="20889" y="16262"/>
                  </a:moveTo>
                  <a:lnTo>
                    <a:pt x="21418" y="16394"/>
                  </a:lnTo>
                  <a:lnTo>
                    <a:pt x="21947" y="16791"/>
                  </a:lnTo>
                  <a:lnTo>
                    <a:pt x="22079" y="16923"/>
                  </a:lnTo>
                  <a:lnTo>
                    <a:pt x="22079" y="17188"/>
                  </a:lnTo>
                  <a:lnTo>
                    <a:pt x="21947" y="17452"/>
                  </a:lnTo>
                  <a:lnTo>
                    <a:pt x="21418" y="17452"/>
                  </a:lnTo>
                  <a:lnTo>
                    <a:pt x="21153" y="17320"/>
                  </a:lnTo>
                  <a:lnTo>
                    <a:pt x="20757" y="16923"/>
                  </a:lnTo>
                  <a:lnTo>
                    <a:pt x="20624" y="16659"/>
                  </a:lnTo>
                  <a:lnTo>
                    <a:pt x="20624" y="16527"/>
                  </a:lnTo>
                  <a:lnTo>
                    <a:pt x="20757" y="16394"/>
                  </a:lnTo>
                  <a:lnTo>
                    <a:pt x="20889" y="16262"/>
                  </a:lnTo>
                  <a:close/>
                  <a:moveTo>
                    <a:pt x="11502" y="19700"/>
                  </a:moveTo>
                  <a:lnTo>
                    <a:pt x="11899" y="19832"/>
                  </a:lnTo>
                  <a:lnTo>
                    <a:pt x="12295" y="20229"/>
                  </a:lnTo>
                  <a:lnTo>
                    <a:pt x="12692" y="20625"/>
                  </a:lnTo>
                  <a:lnTo>
                    <a:pt x="12824" y="21154"/>
                  </a:lnTo>
                  <a:lnTo>
                    <a:pt x="12956" y="21551"/>
                  </a:lnTo>
                  <a:lnTo>
                    <a:pt x="12824" y="21947"/>
                  </a:lnTo>
                  <a:lnTo>
                    <a:pt x="12560" y="22344"/>
                  </a:lnTo>
                  <a:lnTo>
                    <a:pt x="12163" y="22344"/>
                  </a:lnTo>
                  <a:lnTo>
                    <a:pt x="11767" y="22212"/>
                  </a:lnTo>
                  <a:lnTo>
                    <a:pt x="11502" y="21815"/>
                  </a:lnTo>
                  <a:lnTo>
                    <a:pt x="11238" y="21286"/>
                  </a:lnTo>
                  <a:lnTo>
                    <a:pt x="10973" y="20757"/>
                  </a:lnTo>
                  <a:lnTo>
                    <a:pt x="10841" y="20361"/>
                  </a:lnTo>
                  <a:lnTo>
                    <a:pt x="10973" y="19964"/>
                  </a:lnTo>
                  <a:lnTo>
                    <a:pt x="11105" y="19700"/>
                  </a:lnTo>
                  <a:close/>
                  <a:moveTo>
                    <a:pt x="10312" y="1"/>
                  </a:moveTo>
                  <a:lnTo>
                    <a:pt x="9519" y="265"/>
                  </a:lnTo>
                  <a:lnTo>
                    <a:pt x="8594" y="397"/>
                  </a:lnTo>
                  <a:lnTo>
                    <a:pt x="7668" y="794"/>
                  </a:lnTo>
                  <a:lnTo>
                    <a:pt x="6610" y="1323"/>
                  </a:lnTo>
                  <a:lnTo>
                    <a:pt x="7800" y="1455"/>
                  </a:lnTo>
                  <a:lnTo>
                    <a:pt x="8858" y="1719"/>
                  </a:lnTo>
                  <a:lnTo>
                    <a:pt x="9783" y="2248"/>
                  </a:lnTo>
                  <a:lnTo>
                    <a:pt x="10180" y="2513"/>
                  </a:lnTo>
                  <a:lnTo>
                    <a:pt x="10577" y="2909"/>
                  </a:lnTo>
                  <a:lnTo>
                    <a:pt x="10709" y="3306"/>
                  </a:lnTo>
                  <a:lnTo>
                    <a:pt x="10841" y="3702"/>
                  </a:lnTo>
                  <a:lnTo>
                    <a:pt x="10709" y="4099"/>
                  </a:lnTo>
                  <a:lnTo>
                    <a:pt x="10444" y="4231"/>
                  </a:lnTo>
                  <a:lnTo>
                    <a:pt x="10180" y="4496"/>
                  </a:lnTo>
                  <a:lnTo>
                    <a:pt x="9519" y="4496"/>
                  </a:lnTo>
                  <a:lnTo>
                    <a:pt x="9122" y="4231"/>
                  </a:lnTo>
                  <a:lnTo>
                    <a:pt x="8594" y="3835"/>
                  </a:lnTo>
                  <a:lnTo>
                    <a:pt x="7668" y="3306"/>
                  </a:lnTo>
                  <a:lnTo>
                    <a:pt x="6610" y="2645"/>
                  </a:lnTo>
                  <a:lnTo>
                    <a:pt x="5949" y="2513"/>
                  </a:lnTo>
                  <a:lnTo>
                    <a:pt x="5156" y="2380"/>
                  </a:lnTo>
                  <a:lnTo>
                    <a:pt x="3966" y="3570"/>
                  </a:lnTo>
                  <a:lnTo>
                    <a:pt x="2776" y="5025"/>
                  </a:lnTo>
                  <a:lnTo>
                    <a:pt x="2115" y="6082"/>
                  </a:lnTo>
                  <a:lnTo>
                    <a:pt x="3041" y="5686"/>
                  </a:lnTo>
                  <a:lnTo>
                    <a:pt x="3966" y="5421"/>
                  </a:lnTo>
                  <a:lnTo>
                    <a:pt x="5024" y="5289"/>
                  </a:lnTo>
                  <a:lnTo>
                    <a:pt x="5949" y="5289"/>
                  </a:lnTo>
                  <a:lnTo>
                    <a:pt x="7007" y="5421"/>
                  </a:lnTo>
                  <a:lnTo>
                    <a:pt x="7932" y="5553"/>
                  </a:lnTo>
                  <a:lnTo>
                    <a:pt x="8858" y="5818"/>
                  </a:lnTo>
                  <a:lnTo>
                    <a:pt x="9783" y="6214"/>
                  </a:lnTo>
                  <a:lnTo>
                    <a:pt x="10312" y="6479"/>
                  </a:lnTo>
                  <a:lnTo>
                    <a:pt x="10709" y="6875"/>
                  </a:lnTo>
                  <a:lnTo>
                    <a:pt x="10973" y="7140"/>
                  </a:lnTo>
                  <a:lnTo>
                    <a:pt x="11105" y="7537"/>
                  </a:lnTo>
                  <a:lnTo>
                    <a:pt x="11370" y="8198"/>
                  </a:lnTo>
                  <a:lnTo>
                    <a:pt x="11238" y="8726"/>
                  </a:lnTo>
                  <a:lnTo>
                    <a:pt x="10841" y="9255"/>
                  </a:lnTo>
                  <a:lnTo>
                    <a:pt x="10180" y="9652"/>
                  </a:lnTo>
                  <a:lnTo>
                    <a:pt x="9122" y="9652"/>
                  </a:lnTo>
                  <a:lnTo>
                    <a:pt x="8594" y="9387"/>
                  </a:lnTo>
                  <a:lnTo>
                    <a:pt x="6743" y="8594"/>
                  </a:lnTo>
                  <a:lnTo>
                    <a:pt x="5024" y="7933"/>
                  </a:lnTo>
                  <a:lnTo>
                    <a:pt x="4098" y="7669"/>
                  </a:lnTo>
                  <a:lnTo>
                    <a:pt x="2248" y="7669"/>
                  </a:lnTo>
                  <a:lnTo>
                    <a:pt x="1190" y="7801"/>
                  </a:lnTo>
                  <a:lnTo>
                    <a:pt x="661" y="9520"/>
                  </a:lnTo>
                  <a:lnTo>
                    <a:pt x="264" y="11371"/>
                  </a:lnTo>
                  <a:lnTo>
                    <a:pt x="0" y="13221"/>
                  </a:lnTo>
                  <a:lnTo>
                    <a:pt x="0" y="15205"/>
                  </a:lnTo>
                  <a:lnTo>
                    <a:pt x="925" y="14544"/>
                  </a:lnTo>
                  <a:lnTo>
                    <a:pt x="1983" y="13883"/>
                  </a:lnTo>
                  <a:lnTo>
                    <a:pt x="3041" y="13486"/>
                  </a:lnTo>
                  <a:lnTo>
                    <a:pt x="4231" y="13089"/>
                  </a:lnTo>
                  <a:lnTo>
                    <a:pt x="5156" y="12957"/>
                  </a:lnTo>
                  <a:lnTo>
                    <a:pt x="5949" y="12957"/>
                  </a:lnTo>
                  <a:lnTo>
                    <a:pt x="6478" y="13089"/>
                  </a:lnTo>
                  <a:lnTo>
                    <a:pt x="6743" y="13354"/>
                  </a:lnTo>
                  <a:lnTo>
                    <a:pt x="6743" y="13618"/>
                  </a:lnTo>
                  <a:lnTo>
                    <a:pt x="6478" y="14015"/>
                  </a:lnTo>
                  <a:lnTo>
                    <a:pt x="5817" y="14279"/>
                  </a:lnTo>
                  <a:lnTo>
                    <a:pt x="4759" y="14411"/>
                  </a:lnTo>
                  <a:lnTo>
                    <a:pt x="3570" y="14544"/>
                  </a:lnTo>
                  <a:lnTo>
                    <a:pt x="2380" y="14940"/>
                  </a:lnTo>
                  <a:lnTo>
                    <a:pt x="1190" y="15337"/>
                  </a:lnTo>
                  <a:lnTo>
                    <a:pt x="0" y="15998"/>
                  </a:lnTo>
                  <a:lnTo>
                    <a:pt x="132" y="17320"/>
                  </a:lnTo>
                  <a:lnTo>
                    <a:pt x="925" y="16791"/>
                  </a:lnTo>
                  <a:lnTo>
                    <a:pt x="1851" y="16262"/>
                  </a:lnTo>
                  <a:lnTo>
                    <a:pt x="2909" y="15998"/>
                  </a:lnTo>
                  <a:lnTo>
                    <a:pt x="3834" y="15733"/>
                  </a:lnTo>
                  <a:lnTo>
                    <a:pt x="5024" y="15733"/>
                  </a:lnTo>
                  <a:lnTo>
                    <a:pt x="5685" y="15998"/>
                  </a:lnTo>
                  <a:lnTo>
                    <a:pt x="6214" y="16262"/>
                  </a:lnTo>
                  <a:lnTo>
                    <a:pt x="6346" y="16659"/>
                  </a:lnTo>
                  <a:lnTo>
                    <a:pt x="6346" y="17188"/>
                  </a:lnTo>
                  <a:lnTo>
                    <a:pt x="6082" y="17584"/>
                  </a:lnTo>
                  <a:lnTo>
                    <a:pt x="5553" y="17849"/>
                  </a:lnTo>
                  <a:lnTo>
                    <a:pt x="4759" y="17981"/>
                  </a:lnTo>
                  <a:lnTo>
                    <a:pt x="3570" y="18113"/>
                  </a:lnTo>
                  <a:lnTo>
                    <a:pt x="2512" y="18245"/>
                  </a:lnTo>
                  <a:lnTo>
                    <a:pt x="1322" y="18510"/>
                  </a:lnTo>
                  <a:lnTo>
                    <a:pt x="264" y="18906"/>
                  </a:lnTo>
                  <a:lnTo>
                    <a:pt x="793" y="21947"/>
                  </a:lnTo>
                  <a:lnTo>
                    <a:pt x="1322" y="24459"/>
                  </a:lnTo>
                  <a:lnTo>
                    <a:pt x="1851" y="26178"/>
                  </a:lnTo>
                  <a:lnTo>
                    <a:pt x="2115" y="26839"/>
                  </a:lnTo>
                  <a:lnTo>
                    <a:pt x="6478" y="26442"/>
                  </a:lnTo>
                  <a:lnTo>
                    <a:pt x="10841" y="25649"/>
                  </a:lnTo>
                  <a:lnTo>
                    <a:pt x="10048" y="24327"/>
                  </a:lnTo>
                  <a:lnTo>
                    <a:pt x="9387" y="23005"/>
                  </a:lnTo>
                  <a:lnTo>
                    <a:pt x="8990" y="22476"/>
                  </a:lnTo>
                  <a:lnTo>
                    <a:pt x="8858" y="21947"/>
                  </a:lnTo>
                  <a:lnTo>
                    <a:pt x="8858" y="21683"/>
                  </a:lnTo>
                  <a:lnTo>
                    <a:pt x="9122" y="21418"/>
                  </a:lnTo>
                  <a:lnTo>
                    <a:pt x="9519" y="21551"/>
                  </a:lnTo>
                  <a:lnTo>
                    <a:pt x="9783" y="21683"/>
                  </a:lnTo>
                  <a:lnTo>
                    <a:pt x="10180" y="22079"/>
                  </a:lnTo>
                  <a:lnTo>
                    <a:pt x="10577" y="22608"/>
                  </a:lnTo>
                  <a:lnTo>
                    <a:pt x="11105" y="23930"/>
                  </a:lnTo>
                  <a:lnTo>
                    <a:pt x="11634" y="25517"/>
                  </a:lnTo>
                  <a:lnTo>
                    <a:pt x="14807" y="24856"/>
                  </a:lnTo>
                  <a:lnTo>
                    <a:pt x="17980" y="23798"/>
                  </a:lnTo>
                  <a:lnTo>
                    <a:pt x="16790" y="22873"/>
                  </a:lnTo>
                  <a:lnTo>
                    <a:pt x="15733" y="21815"/>
                  </a:lnTo>
                  <a:lnTo>
                    <a:pt x="15204" y="21418"/>
                  </a:lnTo>
                  <a:lnTo>
                    <a:pt x="14939" y="21022"/>
                  </a:lnTo>
                  <a:lnTo>
                    <a:pt x="14939" y="20625"/>
                  </a:lnTo>
                  <a:lnTo>
                    <a:pt x="15072" y="20361"/>
                  </a:lnTo>
                  <a:lnTo>
                    <a:pt x="15468" y="20229"/>
                  </a:lnTo>
                  <a:lnTo>
                    <a:pt x="15997" y="20361"/>
                  </a:lnTo>
                  <a:lnTo>
                    <a:pt x="16394" y="20625"/>
                  </a:lnTo>
                  <a:lnTo>
                    <a:pt x="16923" y="21022"/>
                  </a:lnTo>
                  <a:lnTo>
                    <a:pt x="17980" y="22212"/>
                  </a:lnTo>
                  <a:lnTo>
                    <a:pt x="18774" y="23534"/>
                  </a:lnTo>
                  <a:lnTo>
                    <a:pt x="20228" y="22740"/>
                  </a:lnTo>
                  <a:lnTo>
                    <a:pt x="21550" y="21947"/>
                  </a:lnTo>
                  <a:lnTo>
                    <a:pt x="20757" y="21022"/>
                  </a:lnTo>
                  <a:lnTo>
                    <a:pt x="19699" y="20229"/>
                  </a:lnTo>
                  <a:lnTo>
                    <a:pt x="18641" y="19435"/>
                  </a:lnTo>
                  <a:lnTo>
                    <a:pt x="17584" y="18906"/>
                  </a:lnTo>
                  <a:lnTo>
                    <a:pt x="16658" y="18378"/>
                  </a:lnTo>
                  <a:lnTo>
                    <a:pt x="15865" y="17717"/>
                  </a:lnTo>
                  <a:lnTo>
                    <a:pt x="15601" y="17452"/>
                  </a:lnTo>
                  <a:lnTo>
                    <a:pt x="15468" y="17188"/>
                  </a:lnTo>
                  <a:lnTo>
                    <a:pt x="15468" y="16791"/>
                  </a:lnTo>
                  <a:lnTo>
                    <a:pt x="15468" y="16394"/>
                  </a:lnTo>
                  <a:lnTo>
                    <a:pt x="15601" y="16130"/>
                  </a:lnTo>
                  <a:lnTo>
                    <a:pt x="15865" y="15866"/>
                  </a:lnTo>
                  <a:lnTo>
                    <a:pt x="16129" y="15733"/>
                  </a:lnTo>
                  <a:lnTo>
                    <a:pt x="16526" y="15733"/>
                  </a:lnTo>
                  <a:lnTo>
                    <a:pt x="17451" y="15998"/>
                  </a:lnTo>
                  <a:lnTo>
                    <a:pt x="18509" y="16527"/>
                  </a:lnTo>
                  <a:lnTo>
                    <a:pt x="19567" y="17320"/>
                  </a:lnTo>
                  <a:lnTo>
                    <a:pt x="20624" y="18378"/>
                  </a:lnTo>
                  <a:lnTo>
                    <a:pt x="21682" y="19700"/>
                  </a:lnTo>
                  <a:lnTo>
                    <a:pt x="22475" y="21022"/>
                  </a:lnTo>
                  <a:lnTo>
                    <a:pt x="23269" y="20096"/>
                  </a:lnTo>
                  <a:lnTo>
                    <a:pt x="23930" y="19039"/>
                  </a:lnTo>
                  <a:lnTo>
                    <a:pt x="24458" y="17981"/>
                  </a:lnTo>
                  <a:lnTo>
                    <a:pt x="24855" y="16923"/>
                  </a:lnTo>
                  <a:lnTo>
                    <a:pt x="25120" y="15733"/>
                  </a:lnTo>
                  <a:lnTo>
                    <a:pt x="25252" y="14544"/>
                  </a:lnTo>
                  <a:lnTo>
                    <a:pt x="25384" y="13354"/>
                  </a:lnTo>
                  <a:lnTo>
                    <a:pt x="25252" y="12296"/>
                  </a:lnTo>
                  <a:lnTo>
                    <a:pt x="23533" y="12164"/>
                  </a:lnTo>
                  <a:lnTo>
                    <a:pt x="21550" y="12032"/>
                  </a:lnTo>
                  <a:lnTo>
                    <a:pt x="20757" y="12032"/>
                  </a:lnTo>
                  <a:lnTo>
                    <a:pt x="20096" y="11767"/>
                  </a:lnTo>
                  <a:lnTo>
                    <a:pt x="19699" y="11503"/>
                  </a:lnTo>
                  <a:lnTo>
                    <a:pt x="19567" y="11238"/>
                  </a:lnTo>
                  <a:lnTo>
                    <a:pt x="19567" y="10974"/>
                  </a:lnTo>
                  <a:lnTo>
                    <a:pt x="19831" y="10577"/>
                  </a:lnTo>
                  <a:lnTo>
                    <a:pt x="20228" y="10181"/>
                  </a:lnTo>
                  <a:lnTo>
                    <a:pt x="20889" y="10048"/>
                  </a:lnTo>
                  <a:lnTo>
                    <a:pt x="21550" y="9916"/>
                  </a:lnTo>
                  <a:lnTo>
                    <a:pt x="22343" y="10048"/>
                  </a:lnTo>
                  <a:lnTo>
                    <a:pt x="23269" y="10181"/>
                  </a:lnTo>
                  <a:lnTo>
                    <a:pt x="25120" y="10710"/>
                  </a:lnTo>
                  <a:lnTo>
                    <a:pt x="24855" y="9784"/>
                  </a:lnTo>
                  <a:lnTo>
                    <a:pt x="24591" y="8991"/>
                  </a:lnTo>
                  <a:lnTo>
                    <a:pt x="24194" y="8198"/>
                  </a:lnTo>
                  <a:lnTo>
                    <a:pt x="23665" y="7404"/>
                  </a:lnTo>
                  <a:lnTo>
                    <a:pt x="23269" y="7008"/>
                  </a:lnTo>
                  <a:lnTo>
                    <a:pt x="22740" y="6611"/>
                  </a:lnTo>
                  <a:lnTo>
                    <a:pt x="22079" y="6479"/>
                  </a:lnTo>
                  <a:lnTo>
                    <a:pt x="21418" y="6347"/>
                  </a:lnTo>
                  <a:lnTo>
                    <a:pt x="19963" y="6479"/>
                  </a:lnTo>
                  <a:lnTo>
                    <a:pt x="18509" y="6743"/>
                  </a:lnTo>
                  <a:lnTo>
                    <a:pt x="17187" y="7272"/>
                  </a:lnTo>
                  <a:lnTo>
                    <a:pt x="15997" y="7669"/>
                  </a:lnTo>
                  <a:lnTo>
                    <a:pt x="14939" y="8198"/>
                  </a:lnTo>
                  <a:lnTo>
                    <a:pt x="15072" y="7140"/>
                  </a:lnTo>
                  <a:lnTo>
                    <a:pt x="15072" y="6082"/>
                  </a:lnTo>
                  <a:lnTo>
                    <a:pt x="15072" y="4760"/>
                  </a:lnTo>
                  <a:lnTo>
                    <a:pt x="14807" y="3438"/>
                  </a:lnTo>
                  <a:lnTo>
                    <a:pt x="14543" y="2116"/>
                  </a:lnTo>
                  <a:lnTo>
                    <a:pt x="14278" y="1587"/>
                  </a:lnTo>
                  <a:lnTo>
                    <a:pt x="14014" y="1058"/>
                  </a:lnTo>
                  <a:lnTo>
                    <a:pt x="13617" y="794"/>
                  </a:lnTo>
                  <a:lnTo>
                    <a:pt x="13221" y="397"/>
                  </a:lnTo>
                  <a:lnTo>
                    <a:pt x="12560" y="265"/>
                  </a:lnTo>
                  <a:lnTo>
                    <a:pt x="11899" y="133"/>
                  </a:lnTo>
                  <a:lnTo>
                    <a:pt x="11238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481;p48">
              <a:extLst>
                <a:ext uri="{FF2B5EF4-FFF2-40B4-BE49-F238E27FC236}">
                  <a16:creationId xmlns:a16="http://schemas.microsoft.com/office/drawing/2014/main" id="{7115BC18-54A5-4A8F-BEA0-C4B1F3E5C7B7}"/>
                </a:ext>
              </a:extLst>
            </p:cNvPr>
            <p:cNvSpPr/>
            <p:nvPr/>
          </p:nvSpPr>
          <p:spPr>
            <a:xfrm>
              <a:off x="4209046" y="2824409"/>
              <a:ext cx="312319" cy="339815"/>
            </a:xfrm>
            <a:custGeom>
              <a:avLst/>
              <a:gdLst/>
              <a:ahLst/>
              <a:cxnLst/>
              <a:rect l="l" t="t" r="r" b="b"/>
              <a:pathLst>
                <a:path w="16527" h="17982" extrusionOk="0">
                  <a:moveTo>
                    <a:pt x="12561" y="1"/>
                  </a:moveTo>
                  <a:lnTo>
                    <a:pt x="11767" y="926"/>
                  </a:lnTo>
                  <a:lnTo>
                    <a:pt x="11450" y="1349"/>
                  </a:lnTo>
                  <a:lnTo>
                    <a:pt x="11450" y="1349"/>
                  </a:lnTo>
                  <a:lnTo>
                    <a:pt x="12561" y="1"/>
                  </a:lnTo>
                  <a:close/>
                  <a:moveTo>
                    <a:pt x="11450" y="1349"/>
                  </a:moveTo>
                  <a:lnTo>
                    <a:pt x="10710" y="2249"/>
                  </a:lnTo>
                  <a:lnTo>
                    <a:pt x="10735" y="2267"/>
                  </a:lnTo>
                  <a:lnTo>
                    <a:pt x="10735" y="2267"/>
                  </a:lnTo>
                  <a:lnTo>
                    <a:pt x="10974" y="1984"/>
                  </a:lnTo>
                  <a:lnTo>
                    <a:pt x="11450" y="1349"/>
                  </a:lnTo>
                  <a:close/>
                  <a:moveTo>
                    <a:pt x="10578" y="2381"/>
                  </a:moveTo>
                  <a:lnTo>
                    <a:pt x="10247" y="2843"/>
                  </a:lnTo>
                  <a:lnTo>
                    <a:pt x="10247" y="2843"/>
                  </a:lnTo>
                  <a:lnTo>
                    <a:pt x="10614" y="2410"/>
                  </a:lnTo>
                  <a:lnTo>
                    <a:pt x="10614" y="2410"/>
                  </a:lnTo>
                  <a:lnTo>
                    <a:pt x="10578" y="2381"/>
                  </a:lnTo>
                  <a:close/>
                  <a:moveTo>
                    <a:pt x="3174" y="6611"/>
                  </a:moveTo>
                  <a:lnTo>
                    <a:pt x="1852" y="6744"/>
                  </a:lnTo>
                  <a:lnTo>
                    <a:pt x="4496" y="6744"/>
                  </a:lnTo>
                  <a:lnTo>
                    <a:pt x="3174" y="6611"/>
                  </a:lnTo>
                  <a:close/>
                  <a:moveTo>
                    <a:pt x="10735" y="2267"/>
                  </a:moveTo>
                  <a:lnTo>
                    <a:pt x="10614" y="2410"/>
                  </a:lnTo>
                  <a:lnTo>
                    <a:pt x="10614" y="2410"/>
                  </a:lnTo>
                  <a:lnTo>
                    <a:pt x="13618" y="4893"/>
                  </a:lnTo>
                  <a:lnTo>
                    <a:pt x="15073" y="6083"/>
                  </a:lnTo>
                  <a:lnTo>
                    <a:pt x="16527" y="7405"/>
                  </a:lnTo>
                  <a:lnTo>
                    <a:pt x="13751" y="4760"/>
                  </a:lnTo>
                  <a:lnTo>
                    <a:pt x="12296" y="3438"/>
                  </a:lnTo>
                  <a:lnTo>
                    <a:pt x="10735" y="2267"/>
                  </a:lnTo>
                  <a:close/>
                  <a:moveTo>
                    <a:pt x="1323" y="1191"/>
                  </a:moveTo>
                  <a:lnTo>
                    <a:pt x="3438" y="1720"/>
                  </a:lnTo>
                  <a:lnTo>
                    <a:pt x="5421" y="2249"/>
                  </a:lnTo>
                  <a:lnTo>
                    <a:pt x="7405" y="2910"/>
                  </a:lnTo>
                  <a:lnTo>
                    <a:pt x="9388" y="3835"/>
                  </a:lnTo>
                  <a:lnTo>
                    <a:pt x="6876" y="7008"/>
                  </a:lnTo>
                  <a:lnTo>
                    <a:pt x="6479" y="7008"/>
                  </a:lnTo>
                  <a:lnTo>
                    <a:pt x="5818" y="6876"/>
                  </a:lnTo>
                  <a:lnTo>
                    <a:pt x="4496" y="6744"/>
                  </a:lnTo>
                  <a:lnTo>
                    <a:pt x="5818" y="7008"/>
                  </a:lnTo>
                  <a:lnTo>
                    <a:pt x="6479" y="7140"/>
                  </a:lnTo>
                  <a:lnTo>
                    <a:pt x="6744" y="7140"/>
                  </a:lnTo>
                  <a:lnTo>
                    <a:pt x="4496" y="10445"/>
                  </a:lnTo>
                  <a:lnTo>
                    <a:pt x="2248" y="14147"/>
                  </a:lnTo>
                  <a:lnTo>
                    <a:pt x="1" y="17849"/>
                  </a:lnTo>
                  <a:lnTo>
                    <a:pt x="133" y="17981"/>
                  </a:lnTo>
                  <a:lnTo>
                    <a:pt x="133" y="17849"/>
                  </a:lnTo>
                  <a:lnTo>
                    <a:pt x="2777" y="13751"/>
                  </a:lnTo>
                  <a:lnTo>
                    <a:pt x="3967" y="11635"/>
                  </a:lnTo>
                  <a:lnTo>
                    <a:pt x="4099" y="11900"/>
                  </a:lnTo>
                  <a:lnTo>
                    <a:pt x="4232" y="12429"/>
                  </a:lnTo>
                  <a:lnTo>
                    <a:pt x="4628" y="13486"/>
                  </a:lnTo>
                  <a:lnTo>
                    <a:pt x="4760" y="14544"/>
                  </a:lnTo>
                  <a:lnTo>
                    <a:pt x="4893" y="15205"/>
                  </a:lnTo>
                  <a:lnTo>
                    <a:pt x="4893" y="14544"/>
                  </a:lnTo>
                  <a:lnTo>
                    <a:pt x="4760" y="13486"/>
                  </a:lnTo>
                  <a:lnTo>
                    <a:pt x="4496" y="12296"/>
                  </a:lnTo>
                  <a:lnTo>
                    <a:pt x="4232" y="11768"/>
                  </a:lnTo>
                  <a:lnTo>
                    <a:pt x="4099" y="11503"/>
                  </a:lnTo>
                  <a:lnTo>
                    <a:pt x="7008" y="7140"/>
                  </a:lnTo>
                  <a:lnTo>
                    <a:pt x="7140" y="7140"/>
                  </a:lnTo>
                  <a:lnTo>
                    <a:pt x="7405" y="6744"/>
                  </a:lnTo>
                  <a:lnTo>
                    <a:pt x="8330" y="5422"/>
                  </a:lnTo>
                  <a:lnTo>
                    <a:pt x="9256" y="7405"/>
                  </a:lnTo>
                  <a:lnTo>
                    <a:pt x="10313" y="9652"/>
                  </a:lnTo>
                  <a:lnTo>
                    <a:pt x="10974" y="11768"/>
                  </a:lnTo>
                  <a:lnTo>
                    <a:pt x="11635" y="14147"/>
                  </a:lnTo>
                  <a:lnTo>
                    <a:pt x="11106" y="11768"/>
                  </a:lnTo>
                  <a:lnTo>
                    <a:pt x="10445" y="9520"/>
                  </a:lnTo>
                  <a:lnTo>
                    <a:pt x="9520" y="7405"/>
                  </a:lnTo>
                  <a:lnTo>
                    <a:pt x="8991" y="6347"/>
                  </a:lnTo>
                  <a:lnTo>
                    <a:pt x="8462" y="5289"/>
                  </a:lnTo>
                  <a:lnTo>
                    <a:pt x="9520" y="3835"/>
                  </a:lnTo>
                  <a:lnTo>
                    <a:pt x="9917" y="3306"/>
                  </a:lnTo>
                  <a:lnTo>
                    <a:pt x="10247" y="2843"/>
                  </a:lnTo>
                  <a:lnTo>
                    <a:pt x="10247" y="2843"/>
                  </a:lnTo>
                  <a:lnTo>
                    <a:pt x="9520" y="3703"/>
                  </a:lnTo>
                  <a:lnTo>
                    <a:pt x="7537" y="2777"/>
                  </a:lnTo>
                  <a:lnTo>
                    <a:pt x="5554" y="2116"/>
                  </a:lnTo>
                  <a:lnTo>
                    <a:pt x="3438" y="1587"/>
                  </a:lnTo>
                  <a:lnTo>
                    <a:pt x="1323" y="119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482;p48">
              <a:extLst>
                <a:ext uri="{FF2B5EF4-FFF2-40B4-BE49-F238E27FC236}">
                  <a16:creationId xmlns:a16="http://schemas.microsoft.com/office/drawing/2014/main" id="{D4F72754-3F16-4FDB-B49B-841C6CA027E9}"/>
                </a:ext>
              </a:extLst>
            </p:cNvPr>
            <p:cNvSpPr/>
            <p:nvPr/>
          </p:nvSpPr>
          <p:spPr>
            <a:xfrm>
              <a:off x="4638776" y="3064256"/>
              <a:ext cx="322316" cy="459738"/>
            </a:xfrm>
            <a:custGeom>
              <a:avLst/>
              <a:gdLst/>
              <a:ahLst/>
              <a:cxnLst/>
              <a:rect l="l" t="t" r="r" b="b"/>
              <a:pathLst>
                <a:path w="17056" h="24328" extrusionOk="0">
                  <a:moveTo>
                    <a:pt x="8462" y="1"/>
                  </a:moveTo>
                  <a:lnTo>
                    <a:pt x="7537" y="265"/>
                  </a:lnTo>
                  <a:lnTo>
                    <a:pt x="6743" y="530"/>
                  </a:lnTo>
                  <a:lnTo>
                    <a:pt x="5950" y="1059"/>
                  </a:lnTo>
                  <a:lnTo>
                    <a:pt x="5289" y="1587"/>
                  </a:lnTo>
                  <a:lnTo>
                    <a:pt x="4099" y="2910"/>
                  </a:lnTo>
                  <a:lnTo>
                    <a:pt x="3174" y="4364"/>
                  </a:lnTo>
                  <a:lnTo>
                    <a:pt x="2513" y="5950"/>
                  </a:lnTo>
                  <a:lnTo>
                    <a:pt x="1984" y="7669"/>
                  </a:lnTo>
                  <a:lnTo>
                    <a:pt x="1587" y="9652"/>
                  </a:lnTo>
                  <a:lnTo>
                    <a:pt x="1323" y="11635"/>
                  </a:lnTo>
                  <a:lnTo>
                    <a:pt x="926" y="15734"/>
                  </a:lnTo>
                  <a:lnTo>
                    <a:pt x="397" y="19964"/>
                  </a:lnTo>
                  <a:lnTo>
                    <a:pt x="265" y="21948"/>
                  </a:lnTo>
                  <a:lnTo>
                    <a:pt x="1" y="24063"/>
                  </a:lnTo>
                  <a:lnTo>
                    <a:pt x="133" y="24195"/>
                  </a:lnTo>
                  <a:lnTo>
                    <a:pt x="265" y="24327"/>
                  </a:lnTo>
                  <a:lnTo>
                    <a:pt x="397" y="24327"/>
                  </a:lnTo>
                  <a:lnTo>
                    <a:pt x="530" y="24195"/>
                  </a:lnTo>
                  <a:lnTo>
                    <a:pt x="926" y="21948"/>
                  </a:lnTo>
                  <a:lnTo>
                    <a:pt x="1191" y="19700"/>
                  </a:lnTo>
                  <a:lnTo>
                    <a:pt x="1719" y="15337"/>
                  </a:lnTo>
                  <a:lnTo>
                    <a:pt x="2248" y="11503"/>
                  </a:lnTo>
                  <a:lnTo>
                    <a:pt x="2513" y="9652"/>
                  </a:lnTo>
                  <a:lnTo>
                    <a:pt x="2909" y="7801"/>
                  </a:lnTo>
                  <a:lnTo>
                    <a:pt x="3438" y="6347"/>
                  </a:lnTo>
                  <a:lnTo>
                    <a:pt x="4099" y="4893"/>
                  </a:lnTo>
                  <a:lnTo>
                    <a:pt x="5025" y="3438"/>
                  </a:lnTo>
                  <a:lnTo>
                    <a:pt x="5553" y="2910"/>
                  </a:lnTo>
                  <a:lnTo>
                    <a:pt x="6082" y="2249"/>
                  </a:lnTo>
                  <a:lnTo>
                    <a:pt x="6743" y="1720"/>
                  </a:lnTo>
                  <a:lnTo>
                    <a:pt x="7404" y="1455"/>
                  </a:lnTo>
                  <a:lnTo>
                    <a:pt x="8198" y="1191"/>
                  </a:lnTo>
                  <a:lnTo>
                    <a:pt x="9123" y="1059"/>
                  </a:lnTo>
                  <a:lnTo>
                    <a:pt x="9916" y="1191"/>
                  </a:lnTo>
                  <a:lnTo>
                    <a:pt x="10710" y="1455"/>
                  </a:lnTo>
                  <a:lnTo>
                    <a:pt x="11371" y="1852"/>
                  </a:lnTo>
                  <a:lnTo>
                    <a:pt x="12164" y="2381"/>
                  </a:lnTo>
                  <a:lnTo>
                    <a:pt x="13486" y="3571"/>
                  </a:lnTo>
                  <a:lnTo>
                    <a:pt x="14808" y="4893"/>
                  </a:lnTo>
                  <a:lnTo>
                    <a:pt x="15998" y="6347"/>
                  </a:lnTo>
                  <a:lnTo>
                    <a:pt x="16923" y="7801"/>
                  </a:lnTo>
                  <a:lnTo>
                    <a:pt x="17056" y="7801"/>
                  </a:lnTo>
                  <a:lnTo>
                    <a:pt x="15998" y="5950"/>
                  </a:lnTo>
                  <a:lnTo>
                    <a:pt x="14808" y="4099"/>
                  </a:lnTo>
                  <a:lnTo>
                    <a:pt x="14147" y="3306"/>
                  </a:lnTo>
                  <a:lnTo>
                    <a:pt x="13486" y="2513"/>
                  </a:lnTo>
                  <a:lnTo>
                    <a:pt x="12693" y="1720"/>
                  </a:lnTo>
                  <a:lnTo>
                    <a:pt x="11899" y="1059"/>
                  </a:lnTo>
                  <a:lnTo>
                    <a:pt x="11106" y="662"/>
                  </a:lnTo>
                  <a:lnTo>
                    <a:pt x="10313" y="265"/>
                  </a:lnTo>
                  <a:lnTo>
                    <a:pt x="9387" y="133"/>
                  </a:lnTo>
                  <a:lnTo>
                    <a:pt x="846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483;p48">
              <a:extLst>
                <a:ext uri="{FF2B5EF4-FFF2-40B4-BE49-F238E27FC236}">
                  <a16:creationId xmlns:a16="http://schemas.microsoft.com/office/drawing/2014/main" id="{1866CB93-B0FE-40D2-9356-8FD9D610AFD3}"/>
                </a:ext>
              </a:extLst>
            </p:cNvPr>
            <p:cNvSpPr/>
            <p:nvPr/>
          </p:nvSpPr>
          <p:spPr>
            <a:xfrm>
              <a:off x="4736211" y="3051765"/>
              <a:ext cx="394769" cy="382278"/>
            </a:xfrm>
            <a:custGeom>
              <a:avLst/>
              <a:gdLst/>
              <a:ahLst/>
              <a:cxnLst/>
              <a:rect l="l" t="t" r="r" b="b"/>
              <a:pathLst>
                <a:path w="20890" h="20229" extrusionOk="0">
                  <a:moveTo>
                    <a:pt x="16659" y="4364"/>
                  </a:moveTo>
                  <a:lnTo>
                    <a:pt x="17056" y="4496"/>
                  </a:lnTo>
                  <a:lnTo>
                    <a:pt x="17320" y="4628"/>
                  </a:lnTo>
                  <a:lnTo>
                    <a:pt x="17452" y="4893"/>
                  </a:lnTo>
                  <a:lnTo>
                    <a:pt x="17320" y="5289"/>
                  </a:lnTo>
                  <a:lnTo>
                    <a:pt x="17188" y="5421"/>
                  </a:lnTo>
                  <a:lnTo>
                    <a:pt x="16791" y="5554"/>
                  </a:lnTo>
                  <a:lnTo>
                    <a:pt x="16395" y="5554"/>
                  </a:lnTo>
                  <a:lnTo>
                    <a:pt x="15998" y="5421"/>
                  </a:lnTo>
                  <a:lnTo>
                    <a:pt x="15601" y="5289"/>
                  </a:lnTo>
                  <a:lnTo>
                    <a:pt x="15337" y="5157"/>
                  </a:lnTo>
                  <a:lnTo>
                    <a:pt x="15205" y="4893"/>
                  </a:lnTo>
                  <a:lnTo>
                    <a:pt x="15205" y="4628"/>
                  </a:lnTo>
                  <a:lnTo>
                    <a:pt x="15469" y="4496"/>
                  </a:lnTo>
                  <a:lnTo>
                    <a:pt x="15866" y="4364"/>
                  </a:lnTo>
                  <a:close/>
                  <a:moveTo>
                    <a:pt x="19700" y="11900"/>
                  </a:moveTo>
                  <a:lnTo>
                    <a:pt x="19832" y="12032"/>
                  </a:lnTo>
                  <a:lnTo>
                    <a:pt x="19964" y="12296"/>
                  </a:lnTo>
                  <a:lnTo>
                    <a:pt x="19964" y="12428"/>
                  </a:lnTo>
                  <a:lnTo>
                    <a:pt x="19832" y="12428"/>
                  </a:lnTo>
                  <a:lnTo>
                    <a:pt x="19435" y="12561"/>
                  </a:lnTo>
                  <a:lnTo>
                    <a:pt x="19039" y="12428"/>
                  </a:lnTo>
                  <a:lnTo>
                    <a:pt x="18907" y="12296"/>
                  </a:lnTo>
                  <a:lnTo>
                    <a:pt x="18774" y="12164"/>
                  </a:lnTo>
                  <a:lnTo>
                    <a:pt x="18774" y="12032"/>
                  </a:lnTo>
                  <a:lnTo>
                    <a:pt x="18907" y="11900"/>
                  </a:lnTo>
                  <a:close/>
                  <a:moveTo>
                    <a:pt x="6743" y="12693"/>
                  </a:moveTo>
                  <a:lnTo>
                    <a:pt x="7008" y="12825"/>
                  </a:lnTo>
                  <a:lnTo>
                    <a:pt x="7140" y="13090"/>
                  </a:lnTo>
                  <a:lnTo>
                    <a:pt x="7404" y="13618"/>
                  </a:lnTo>
                  <a:lnTo>
                    <a:pt x="7404" y="14015"/>
                  </a:lnTo>
                  <a:lnTo>
                    <a:pt x="7404" y="14544"/>
                  </a:lnTo>
                  <a:lnTo>
                    <a:pt x="7272" y="14940"/>
                  </a:lnTo>
                  <a:lnTo>
                    <a:pt x="7008" y="15337"/>
                  </a:lnTo>
                  <a:lnTo>
                    <a:pt x="6611" y="15337"/>
                  </a:lnTo>
                  <a:lnTo>
                    <a:pt x="6347" y="15205"/>
                  </a:lnTo>
                  <a:lnTo>
                    <a:pt x="6082" y="14940"/>
                  </a:lnTo>
                  <a:lnTo>
                    <a:pt x="6082" y="14544"/>
                  </a:lnTo>
                  <a:lnTo>
                    <a:pt x="6082" y="14015"/>
                  </a:lnTo>
                  <a:lnTo>
                    <a:pt x="6082" y="13486"/>
                  </a:lnTo>
                  <a:lnTo>
                    <a:pt x="6347" y="13090"/>
                  </a:lnTo>
                  <a:lnTo>
                    <a:pt x="6479" y="12693"/>
                  </a:lnTo>
                  <a:close/>
                  <a:moveTo>
                    <a:pt x="13354" y="1"/>
                  </a:moveTo>
                  <a:lnTo>
                    <a:pt x="12561" y="133"/>
                  </a:lnTo>
                  <a:lnTo>
                    <a:pt x="11767" y="265"/>
                  </a:lnTo>
                  <a:lnTo>
                    <a:pt x="11239" y="530"/>
                  </a:lnTo>
                  <a:lnTo>
                    <a:pt x="10710" y="926"/>
                  </a:lnTo>
                  <a:lnTo>
                    <a:pt x="10445" y="1323"/>
                  </a:lnTo>
                  <a:lnTo>
                    <a:pt x="10181" y="1852"/>
                  </a:lnTo>
                  <a:lnTo>
                    <a:pt x="9916" y="2381"/>
                  </a:lnTo>
                  <a:lnTo>
                    <a:pt x="9916" y="3042"/>
                  </a:lnTo>
                  <a:lnTo>
                    <a:pt x="9784" y="4099"/>
                  </a:lnTo>
                  <a:lnTo>
                    <a:pt x="9916" y="5157"/>
                  </a:lnTo>
                  <a:lnTo>
                    <a:pt x="10181" y="6082"/>
                  </a:lnTo>
                  <a:lnTo>
                    <a:pt x="9520" y="5686"/>
                  </a:lnTo>
                  <a:lnTo>
                    <a:pt x="8066" y="4893"/>
                  </a:lnTo>
                  <a:lnTo>
                    <a:pt x="7008" y="4496"/>
                  </a:lnTo>
                  <a:lnTo>
                    <a:pt x="5950" y="4099"/>
                  </a:lnTo>
                  <a:lnTo>
                    <a:pt x="4760" y="3835"/>
                  </a:lnTo>
                  <a:lnTo>
                    <a:pt x="3570" y="3703"/>
                  </a:lnTo>
                  <a:lnTo>
                    <a:pt x="2909" y="3835"/>
                  </a:lnTo>
                  <a:lnTo>
                    <a:pt x="2381" y="3967"/>
                  </a:lnTo>
                  <a:lnTo>
                    <a:pt x="1852" y="4364"/>
                  </a:lnTo>
                  <a:lnTo>
                    <a:pt x="1455" y="4760"/>
                  </a:lnTo>
                  <a:lnTo>
                    <a:pt x="1058" y="5157"/>
                  </a:lnTo>
                  <a:lnTo>
                    <a:pt x="662" y="5686"/>
                  </a:lnTo>
                  <a:lnTo>
                    <a:pt x="397" y="6347"/>
                  </a:lnTo>
                  <a:lnTo>
                    <a:pt x="133" y="7008"/>
                  </a:lnTo>
                  <a:lnTo>
                    <a:pt x="1" y="7801"/>
                  </a:lnTo>
                  <a:lnTo>
                    <a:pt x="1" y="8594"/>
                  </a:lnTo>
                  <a:lnTo>
                    <a:pt x="1" y="9520"/>
                  </a:lnTo>
                  <a:lnTo>
                    <a:pt x="133" y="10313"/>
                  </a:lnTo>
                  <a:lnTo>
                    <a:pt x="397" y="11239"/>
                  </a:lnTo>
                  <a:lnTo>
                    <a:pt x="662" y="12164"/>
                  </a:lnTo>
                  <a:lnTo>
                    <a:pt x="1191" y="12957"/>
                  </a:lnTo>
                  <a:lnTo>
                    <a:pt x="1720" y="13883"/>
                  </a:lnTo>
                  <a:lnTo>
                    <a:pt x="2513" y="14808"/>
                  </a:lnTo>
                  <a:lnTo>
                    <a:pt x="3306" y="15469"/>
                  </a:lnTo>
                  <a:lnTo>
                    <a:pt x="3174" y="14279"/>
                  </a:lnTo>
                  <a:lnTo>
                    <a:pt x="3042" y="12957"/>
                  </a:lnTo>
                  <a:lnTo>
                    <a:pt x="3042" y="11503"/>
                  </a:lnTo>
                  <a:lnTo>
                    <a:pt x="3306" y="10974"/>
                  </a:lnTo>
                  <a:lnTo>
                    <a:pt x="3438" y="10445"/>
                  </a:lnTo>
                  <a:lnTo>
                    <a:pt x="3835" y="9784"/>
                  </a:lnTo>
                  <a:lnTo>
                    <a:pt x="4231" y="9388"/>
                  </a:lnTo>
                  <a:lnTo>
                    <a:pt x="4628" y="9255"/>
                  </a:lnTo>
                  <a:lnTo>
                    <a:pt x="4893" y="9388"/>
                  </a:lnTo>
                  <a:lnTo>
                    <a:pt x="5157" y="9652"/>
                  </a:lnTo>
                  <a:lnTo>
                    <a:pt x="5289" y="10049"/>
                  </a:lnTo>
                  <a:lnTo>
                    <a:pt x="5289" y="10578"/>
                  </a:lnTo>
                  <a:lnTo>
                    <a:pt x="5157" y="11106"/>
                  </a:lnTo>
                  <a:lnTo>
                    <a:pt x="4760" y="12296"/>
                  </a:lnTo>
                  <a:lnTo>
                    <a:pt x="4364" y="13486"/>
                  </a:lnTo>
                  <a:lnTo>
                    <a:pt x="4231" y="14808"/>
                  </a:lnTo>
                  <a:lnTo>
                    <a:pt x="4099" y="16130"/>
                  </a:lnTo>
                  <a:lnTo>
                    <a:pt x="6347" y="17320"/>
                  </a:lnTo>
                  <a:lnTo>
                    <a:pt x="8727" y="18246"/>
                  </a:lnTo>
                  <a:lnTo>
                    <a:pt x="8727" y="18246"/>
                  </a:lnTo>
                  <a:lnTo>
                    <a:pt x="8594" y="17056"/>
                  </a:lnTo>
                  <a:lnTo>
                    <a:pt x="8594" y="15866"/>
                  </a:lnTo>
                  <a:lnTo>
                    <a:pt x="8727" y="15205"/>
                  </a:lnTo>
                  <a:lnTo>
                    <a:pt x="8991" y="14676"/>
                  </a:lnTo>
                  <a:lnTo>
                    <a:pt x="9255" y="14412"/>
                  </a:lnTo>
                  <a:lnTo>
                    <a:pt x="9520" y="14279"/>
                  </a:lnTo>
                  <a:lnTo>
                    <a:pt x="9784" y="14412"/>
                  </a:lnTo>
                  <a:lnTo>
                    <a:pt x="10049" y="14676"/>
                  </a:lnTo>
                  <a:lnTo>
                    <a:pt x="10049" y="15205"/>
                  </a:lnTo>
                  <a:lnTo>
                    <a:pt x="10049" y="15998"/>
                  </a:lnTo>
                  <a:lnTo>
                    <a:pt x="9784" y="17320"/>
                  </a:lnTo>
                  <a:lnTo>
                    <a:pt x="9784" y="18642"/>
                  </a:lnTo>
                  <a:lnTo>
                    <a:pt x="13354" y="19568"/>
                  </a:lnTo>
                  <a:lnTo>
                    <a:pt x="17056" y="20229"/>
                  </a:lnTo>
                  <a:lnTo>
                    <a:pt x="17981" y="19039"/>
                  </a:lnTo>
                  <a:lnTo>
                    <a:pt x="18774" y="17717"/>
                  </a:lnTo>
                  <a:lnTo>
                    <a:pt x="19435" y="16263"/>
                  </a:lnTo>
                  <a:lnTo>
                    <a:pt x="19964" y="14940"/>
                  </a:lnTo>
                  <a:lnTo>
                    <a:pt x="18510" y="14676"/>
                  </a:lnTo>
                  <a:lnTo>
                    <a:pt x="16791" y="14279"/>
                  </a:lnTo>
                  <a:lnTo>
                    <a:pt x="15998" y="14147"/>
                  </a:lnTo>
                  <a:lnTo>
                    <a:pt x="15337" y="13883"/>
                  </a:lnTo>
                  <a:lnTo>
                    <a:pt x="14940" y="13486"/>
                  </a:lnTo>
                  <a:lnTo>
                    <a:pt x="14808" y="13354"/>
                  </a:lnTo>
                  <a:lnTo>
                    <a:pt x="14808" y="13090"/>
                  </a:lnTo>
                  <a:lnTo>
                    <a:pt x="14940" y="12825"/>
                  </a:lnTo>
                  <a:lnTo>
                    <a:pt x="15073" y="12693"/>
                  </a:lnTo>
                  <a:lnTo>
                    <a:pt x="15205" y="12428"/>
                  </a:lnTo>
                  <a:lnTo>
                    <a:pt x="15469" y="12428"/>
                  </a:lnTo>
                  <a:lnTo>
                    <a:pt x="16130" y="12296"/>
                  </a:lnTo>
                  <a:lnTo>
                    <a:pt x="16923" y="12428"/>
                  </a:lnTo>
                  <a:lnTo>
                    <a:pt x="17717" y="12693"/>
                  </a:lnTo>
                  <a:lnTo>
                    <a:pt x="18642" y="13090"/>
                  </a:lnTo>
                  <a:lnTo>
                    <a:pt x="20361" y="14015"/>
                  </a:lnTo>
                  <a:lnTo>
                    <a:pt x="20625" y="12825"/>
                  </a:lnTo>
                  <a:lnTo>
                    <a:pt x="20890" y="11767"/>
                  </a:lnTo>
                  <a:lnTo>
                    <a:pt x="20890" y="10578"/>
                  </a:lnTo>
                  <a:lnTo>
                    <a:pt x="20890" y="9388"/>
                  </a:lnTo>
                  <a:lnTo>
                    <a:pt x="18510" y="8859"/>
                  </a:lnTo>
                  <a:lnTo>
                    <a:pt x="16130" y="8594"/>
                  </a:lnTo>
                  <a:lnTo>
                    <a:pt x="14940" y="8462"/>
                  </a:lnTo>
                  <a:lnTo>
                    <a:pt x="14147" y="8198"/>
                  </a:lnTo>
                  <a:lnTo>
                    <a:pt x="13618" y="7801"/>
                  </a:lnTo>
                  <a:lnTo>
                    <a:pt x="13354" y="7405"/>
                  </a:lnTo>
                  <a:lnTo>
                    <a:pt x="13486" y="7008"/>
                  </a:lnTo>
                  <a:lnTo>
                    <a:pt x="13883" y="6611"/>
                  </a:lnTo>
                  <a:lnTo>
                    <a:pt x="14411" y="6479"/>
                  </a:lnTo>
                  <a:lnTo>
                    <a:pt x="15337" y="6347"/>
                  </a:lnTo>
                  <a:lnTo>
                    <a:pt x="16130" y="6479"/>
                  </a:lnTo>
                  <a:lnTo>
                    <a:pt x="16791" y="6611"/>
                  </a:lnTo>
                  <a:lnTo>
                    <a:pt x="18378" y="7008"/>
                  </a:lnTo>
                  <a:lnTo>
                    <a:pt x="19700" y="7669"/>
                  </a:lnTo>
                  <a:lnTo>
                    <a:pt x="20890" y="8198"/>
                  </a:lnTo>
                  <a:lnTo>
                    <a:pt x="20890" y="8198"/>
                  </a:lnTo>
                  <a:lnTo>
                    <a:pt x="20361" y="6479"/>
                  </a:lnTo>
                  <a:lnTo>
                    <a:pt x="19832" y="4893"/>
                  </a:lnTo>
                  <a:lnTo>
                    <a:pt x="18907" y="3438"/>
                  </a:lnTo>
                  <a:lnTo>
                    <a:pt x="17981" y="2381"/>
                  </a:lnTo>
                  <a:lnTo>
                    <a:pt x="16791" y="1323"/>
                  </a:lnTo>
                  <a:lnTo>
                    <a:pt x="15734" y="662"/>
                  </a:lnTo>
                  <a:lnTo>
                    <a:pt x="14544" y="265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484;p48">
              <a:extLst>
                <a:ext uri="{FF2B5EF4-FFF2-40B4-BE49-F238E27FC236}">
                  <a16:creationId xmlns:a16="http://schemas.microsoft.com/office/drawing/2014/main" id="{0E0E6DE0-5680-4016-BA48-1FED4740FF19}"/>
                </a:ext>
              </a:extLst>
            </p:cNvPr>
            <p:cNvSpPr/>
            <p:nvPr/>
          </p:nvSpPr>
          <p:spPr>
            <a:xfrm>
              <a:off x="4883631" y="3329104"/>
              <a:ext cx="5008" cy="19994"/>
            </a:xfrm>
            <a:custGeom>
              <a:avLst/>
              <a:gdLst/>
              <a:ahLst/>
              <a:cxnLst/>
              <a:rect l="l" t="t" r="r" b="b"/>
              <a:pathLst>
                <a:path w="265" h="1058" extrusionOk="0">
                  <a:moveTo>
                    <a:pt x="265" y="0"/>
                  </a:moveTo>
                  <a:lnTo>
                    <a:pt x="0" y="925"/>
                  </a:lnTo>
                  <a:lnTo>
                    <a:pt x="0" y="105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485;p48">
              <a:extLst>
                <a:ext uri="{FF2B5EF4-FFF2-40B4-BE49-F238E27FC236}">
                  <a16:creationId xmlns:a16="http://schemas.microsoft.com/office/drawing/2014/main" id="{7E69B47C-337A-4994-B031-B2143FBA5DC5}"/>
                </a:ext>
              </a:extLst>
            </p:cNvPr>
            <p:cNvSpPr/>
            <p:nvPr/>
          </p:nvSpPr>
          <p:spPr>
            <a:xfrm>
              <a:off x="4891114" y="3171688"/>
              <a:ext cx="197403" cy="257365"/>
            </a:xfrm>
            <a:custGeom>
              <a:avLst/>
              <a:gdLst/>
              <a:ahLst/>
              <a:cxnLst/>
              <a:rect l="l" t="t" r="r" b="b"/>
              <a:pathLst>
                <a:path w="10446" h="13619" extrusionOk="0">
                  <a:moveTo>
                    <a:pt x="6214" y="2777"/>
                  </a:moveTo>
                  <a:lnTo>
                    <a:pt x="7140" y="3042"/>
                  </a:lnTo>
                  <a:lnTo>
                    <a:pt x="7140" y="2909"/>
                  </a:lnTo>
                  <a:lnTo>
                    <a:pt x="6214" y="2777"/>
                  </a:lnTo>
                  <a:close/>
                  <a:moveTo>
                    <a:pt x="2116" y="1"/>
                  </a:moveTo>
                  <a:lnTo>
                    <a:pt x="2513" y="926"/>
                  </a:lnTo>
                  <a:lnTo>
                    <a:pt x="2116" y="1852"/>
                  </a:lnTo>
                  <a:lnTo>
                    <a:pt x="1719" y="2909"/>
                  </a:lnTo>
                  <a:lnTo>
                    <a:pt x="926" y="4893"/>
                  </a:lnTo>
                  <a:lnTo>
                    <a:pt x="397" y="6479"/>
                  </a:lnTo>
                  <a:lnTo>
                    <a:pt x="1" y="8066"/>
                  </a:lnTo>
                  <a:lnTo>
                    <a:pt x="530" y="6479"/>
                  </a:lnTo>
                  <a:lnTo>
                    <a:pt x="1191" y="5025"/>
                  </a:lnTo>
                  <a:lnTo>
                    <a:pt x="1984" y="2909"/>
                  </a:lnTo>
                  <a:lnTo>
                    <a:pt x="2380" y="1852"/>
                  </a:lnTo>
                  <a:lnTo>
                    <a:pt x="2645" y="1059"/>
                  </a:lnTo>
                  <a:lnTo>
                    <a:pt x="3042" y="1720"/>
                  </a:lnTo>
                  <a:lnTo>
                    <a:pt x="3967" y="3438"/>
                  </a:lnTo>
                  <a:lnTo>
                    <a:pt x="4760" y="5157"/>
                  </a:lnTo>
                  <a:lnTo>
                    <a:pt x="4628" y="5818"/>
                  </a:lnTo>
                  <a:lnTo>
                    <a:pt x="4496" y="6611"/>
                  </a:lnTo>
                  <a:lnTo>
                    <a:pt x="4231" y="8330"/>
                  </a:lnTo>
                  <a:lnTo>
                    <a:pt x="4099" y="10049"/>
                  </a:lnTo>
                  <a:lnTo>
                    <a:pt x="3967" y="11767"/>
                  </a:lnTo>
                  <a:lnTo>
                    <a:pt x="4099" y="11767"/>
                  </a:lnTo>
                  <a:lnTo>
                    <a:pt x="4231" y="10049"/>
                  </a:lnTo>
                  <a:lnTo>
                    <a:pt x="4496" y="8330"/>
                  </a:lnTo>
                  <a:lnTo>
                    <a:pt x="4760" y="6611"/>
                  </a:lnTo>
                  <a:lnTo>
                    <a:pt x="4892" y="5818"/>
                  </a:lnTo>
                  <a:lnTo>
                    <a:pt x="5025" y="5554"/>
                  </a:lnTo>
                  <a:lnTo>
                    <a:pt x="5553" y="6744"/>
                  </a:lnTo>
                  <a:lnTo>
                    <a:pt x="7140" y="10181"/>
                  </a:lnTo>
                  <a:lnTo>
                    <a:pt x="8594" y="13618"/>
                  </a:lnTo>
                  <a:lnTo>
                    <a:pt x="8594" y="13618"/>
                  </a:lnTo>
                  <a:lnTo>
                    <a:pt x="7272" y="10049"/>
                  </a:lnTo>
                  <a:lnTo>
                    <a:pt x="5818" y="6479"/>
                  </a:lnTo>
                  <a:lnTo>
                    <a:pt x="4231" y="3438"/>
                  </a:lnTo>
                  <a:lnTo>
                    <a:pt x="4892" y="3571"/>
                  </a:lnTo>
                  <a:lnTo>
                    <a:pt x="5686" y="3703"/>
                  </a:lnTo>
                  <a:lnTo>
                    <a:pt x="7272" y="4099"/>
                  </a:lnTo>
                  <a:lnTo>
                    <a:pt x="8859" y="4496"/>
                  </a:lnTo>
                  <a:lnTo>
                    <a:pt x="10445" y="4893"/>
                  </a:lnTo>
                  <a:lnTo>
                    <a:pt x="7272" y="3835"/>
                  </a:lnTo>
                  <a:lnTo>
                    <a:pt x="5686" y="3438"/>
                  </a:lnTo>
                  <a:lnTo>
                    <a:pt x="4892" y="3306"/>
                  </a:lnTo>
                  <a:lnTo>
                    <a:pt x="4231" y="3174"/>
                  </a:lnTo>
                  <a:lnTo>
                    <a:pt x="4099" y="3174"/>
                  </a:lnTo>
                  <a:lnTo>
                    <a:pt x="3703" y="2513"/>
                  </a:lnTo>
                  <a:lnTo>
                    <a:pt x="4496" y="2513"/>
                  </a:lnTo>
                  <a:lnTo>
                    <a:pt x="5289" y="2645"/>
                  </a:lnTo>
                  <a:lnTo>
                    <a:pt x="6214" y="2777"/>
                  </a:lnTo>
                  <a:lnTo>
                    <a:pt x="6214" y="2777"/>
                  </a:lnTo>
                  <a:lnTo>
                    <a:pt x="5289" y="2513"/>
                  </a:lnTo>
                  <a:lnTo>
                    <a:pt x="4496" y="2381"/>
                  </a:lnTo>
                  <a:lnTo>
                    <a:pt x="3570" y="2248"/>
                  </a:lnTo>
                  <a:lnTo>
                    <a:pt x="3174" y="145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486;p48">
              <a:extLst>
                <a:ext uri="{FF2B5EF4-FFF2-40B4-BE49-F238E27FC236}">
                  <a16:creationId xmlns:a16="http://schemas.microsoft.com/office/drawing/2014/main" id="{2D1369BA-0B14-4768-826B-218701561F55}"/>
                </a:ext>
              </a:extLst>
            </p:cNvPr>
            <p:cNvSpPr/>
            <p:nvPr/>
          </p:nvSpPr>
          <p:spPr>
            <a:xfrm>
              <a:off x="4888619" y="3324097"/>
              <a:ext cx="2513" cy="5027"/>
            </a:xfrm>
            <a:custGeom>
              <a:avLst/>
              <a:gdLst/>
              <a:ahLst/>
              <a:cxnLst/>
              <a:rect l="l" t="t" r="r" b="b"/>
              <a:pathLst>
                <a:path w="133" h="266" extrusionOk="0">
                  <a:moveTo>
                    <a:pt x="1" y="265"/>
                  </a:moveTo>
                  <a:lnTo>
                    <a:pt x="1" y="265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265"/>
                  </a:lnTo>
                  <a:lnTo>
                    <a:pt x="1" y="265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487;p48">
              <a:extLst>
                <a:ext uri="{FF2B5EF4-FFF2-40B4-BE49-F238E27FC236}">
                  <a16:creationId xmlns:a16="http://schemas.microsoft.com/office/drawing/2014/main" id="{658D42EA-CDE0-4880-A7E7-46957203A155}"/>
                </a:ext>
              </a:extLst>
            </p:cNvPr>
            <p:cNvSpPr/>
            <p:nvPr/>
          </p:nvSpPr>
          <p:spPr>
            <a:xfrm>
              <a:off x="4523860" y="3466508"/>
              <a:ext cx="337301" cy="504696"/>
            </a:xfrm>
            <a:custGeom>
              <a:avLst/>
              <a:gdLst/>
              <a:ahLst/>
              <a:cxnLst/>
              <a:rect l="l" t="t" r="r" b="b"/>
              <a:pathLst>
                <a:path w="17849" h="26707" extrusionOk="0">
                  <a:moveTo>
                    <a:pt x="0" y="0"/>
                  </a:moveTo>
                  <a:lnTo>
                    <a:pt x="397" y="7404"/>
                  </a:lnTo>
                  <a:lnTo>
                    <a:pt x="1058" y="26707"/>
                  </a:lnTo>
                  <a:lnTo>
                    <a:pt x="16923" y="26707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488;p48">
              <a:extLst>
                <a:ext uri="{FF2B5EF4-FFF2-40B4-BE49-F238E27FC236}">
                  <a16:creationId xmlns:a16="http://schemas.microsoft.com/office/drawing/2014/main" id="{80904379-8E57-4BBA-B337-FAB4E9171A6D}"/>
                </a:ext>
              </a:extLst>
            </p:cNvPr>
            <p:cNvSpPr/>
            <p:nvPr/>
          </p:nvSpPr>
          <p:spPr>
            <a:xfrm>
              <a:off x="4523860" y="3466508"/>
              <a:ext cx="337301" cy="139936"/>
            </a:xfrm>
            <a:custGeom>
              <a:avLst/>
              <a:gdLst/>
              <a:ahLst/>
              <a:cxnLst/>
              <a:rect l="l" t="t" r="r" b="b"/>
              <a:pathLst>
                <a:path w="17849" h="7405" extrusionOk="0">
                  <a:moveTo>
                    <a:pt x="0" y="0"/>
                  </a:moveTo>
                  <a:lnTo>
                    <a:pt x="397" y="7404"/>
                  </a:lnTo>
                  <a:lnTo>
                    <a:pt x="17584" y="740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489;p48">
              <a:extLst>
                <a:ext uri="{FF2B5EF4-FFF2-40B4-BE49-F238E27FC236}">
                  <a16:creationId xmlns:a16="http://schemas.microsoft.com/office/drawing/2014/main" id="{E94DC8E6-2795-4E9C-BC90-B4E3C93884F6}"/>
                </a:ext>
              </a:extLst>
            </p:cNvPr>
            <p:cNvSpPr/>
            <p:nvPr/>
          </p:nvSpPr>
          <p:spPr>
            <a:xfrm>
              <a:off x="4503866" y="3409041"/>
              <a:ext cx="379783" cy="114953"/>
            </a:xfrm>
            <a:custGeom>
              <a:avLst/>
              <a:gdLst/>
              <a:ahLst/>
              <a:cxnLst/>
              <a:rect l="l" t="t" r="r" b="b"/>
              <a:pathLst>
                <a:path w="20097" h="6083" extrusionOk="0">
                  <a:moveTo>
                    <a:pt x="0" y="1"/>
                  </a:moveTo>
                  <a:lnTo>
                    <a:pt x="0" y="6082"/>
                  </a:lnTo>
                  <a:lnTo>
                    <a:pt x="20096" y="6082"/>
                  </a:lnTo>
                  <a:lnTo>
                    <a:pt x="20096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490;p48">
              <a:extLst>
                <a:ext uri="{FF2B5EF4-FFF2-40B4-BE49-F238E27FC236}">
                  <a16:creationId xmlns:a16="http://schemas.microsoft.com/office/drawing/2014/main" id="{7D26C698-15FA-4858-9B9F-0A169D1F9923}"/>
                </a:ext>
              </a:extLst>
            </p:cNvPr>
            <p:cNvSpPr/>
            <p:nvPr/>
          </p:nvSpPr>
          <p:spPr>
            <a:xfrm>
              <a:off x="4766201" y="3971185"/>
              <a:ext cx="52478" cy="59981"/>
            </a:xfrm>
            <a:custGeom>
              <a:avLst/>
              <a:gdLst/>
              <a:ahLst/>
              <a:cxnLst/>
              <a:rect l="l" t="t" r="r" b="b"/>
              <a:pathLst>
                <a:path w="2777" h="3174" extrusionOk="0">
                  <a:moveTo>
                    <a:pt x="0" y="1"/>
                  </a:moveTo>
                  <a:lnTo>
                    <a:pt x="0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491;p48">
              <a:extLst>
                <a:ext uri="{FF2B5EF4-FFF2-40B4-BE49-F238E27FC236}">
                  <a16:creationId xmlns:a16="http://schemas.microsoft.com/office/drawing/2014/main" id="{57E09012-3D40-4974-950D-0C26A443A049}"/>
                </a:ext>
              </a:extLst>
            </p:cNvPr>
            <p:cNvSpPr/>
            <p:nvPr/>
          </p:nvSpPr>
          <p:spPr>
            <a:xfrm>
              <a:off x="4766201" y="3971185"/>
              <a:ext cx="52478" cy="30009"/>
            </a:xfrm>
            <a:custGeom>
              <a:avLst/>
              <a:gdLst/>
              <a:ahLst/>
              <a:cxnLst/>
              <a:rect l="l" t="t" r="r" b="b"/>
              <a:pathLst>
                <a:path w="2777" h="1588" extrusionOk="0">
                  <a:moveTo>
                    <a:pt x="0" y="1"/>
                  </a:moveTo>
                  <a:lnTo>
                    <a:pt x="0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492;p48">
              <a:extLst>
                <a:ext uri="{FF2B5EF4-FFF2-40B4-BE49-F238E27FC236}">
                  <a16:creationId xmlns:a16="http://schemas.microsoft.com/office/drawing/2014/main" id="{04654F81-0908-4DA2-9ACC-ACA13D1F57D7}"/>
                </a:ext>
              </a:extLst>
            </p:cNvPr>
            <p:cNvSpPr/>
            <p:nvPr/>
          </p:nvSpPr>
          <p:spPr>
            <a:xfrm>
              <a:off x="4568817" y="3971185"/>
              <a:ext cx="52497" cy="59981"/>
            </a:xfrm>
            <a:custGeom>
              <a:avLst/>
              <a:gdLst/>
              <a:ahLst/>
              <a:cxnLst/>
              <a:rect l="l" t="t" r="r" b="b"/>
              <a:pathLst>
                <a:path w="2778" h="3174" extrusionOk="0">
                  <a:moveTo>
                    <a:pt x="1" y="1"/>
                  </a:moveTo>
                  <a:lnTo>
                    <a:pt x="1" y="3174"/>
                  </a:lnTo>
                  <a:lnTo>
                    <a:pt x="2777" y="3174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493;p48">
              <a:extLst>
                <a:ext uri="{FF2B5EF4-FFF2-40B4-BE49-F238E27FC236}">
                  <a16:creationId xmlns:a16="http://schemas.microsoft.com/office/drawing/2014/main" id="{EB2D23C9-F766-43D0-95A0-3882A6F5E304}"/>
                </a:ext>
              </a:extLst>
            </p:cNvPr>
            <p:cNvSpPr/>
            <p:nvPr/>
          </p:nvSpPr>
          <p:spPr>
            <a:xfrm>
              <a:off x="4568817" y="3971185"/>
              <a:ext cx="52497" cy="30009"/>
            </a:xfrm>
            <a:custGeom>
              <a:avLst/>
              <a:gdLst/>
              <a:ahLst/>
              <a:cxnLst/>
              <a:rect l="l" t="t" r="r" b="b"/>
              <a:pathLst>
                <a:path w="2778" h="1588" extrusionOk="0">
                  <a:moveTo>
                    <a:pt x="1" y="1"/>
                  </a:moveTo>
                  <a:lnTo>
                    <a:pt x="1" y="1587"/>
                  </a:lnTo>
                  <a:lnTo>
                    <a:pt x="2777" y="1587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494;p48">
              <a:extLst>
                <a:ext uri="{FF2B5EF4-FFF2-40B4-BE49-F238E27FC236}">
                  <a16:creationId xmlns:a16="http://schemas.microsoft.com/office/drawing/2014/main" id="{C458037B-851D-44C2-B46E-A5E4FDFDB697}"/>
                </a:ext>
              </a:extLst>
            </p:cNvPr>
            <p:cNvSpPr/>
            <p:nvPr/>
          </p:nvSpPr>
          <p:spPr>
            <a:xfrm>
              <a:off x="5200920" y="3606425"/>
              <a:ext cx="1349149" cy="891943"/>
            </a:xfrm>
            <a:custGeom>
              <a:avLst/>
              <a:gdLst/>
              <a:ahLst/>
              <a:cxnLst/>
              <a:rect l="l" t="t" r="r" b="b"/>
              <a:pathLst>
                <a:path w="71393" h="47199" extrusionOk="0">
                  <a:moveTo>
                    <a:pt x="28425" y="0"/>
                  </a:moveTo>
                  <a:lnTo>
                    <a:pt x="27764" y="661"/>
                  </a:lnTo>
                  <a:lnTo>
                    <a:pt x="26707" y="2115"/>
                  </a:lnTo>
                  <a:lnTo>
                    <a:pt x="23269" y="7139"/>
                  </a:lnTo>
                  <a:lnTo>
                    <a:pt x="18774" y="14146"/>
                  </a:lnTo>
                  <a:lnTo>
                    <a:pt x="13618" y="22079"/>
                  </a:lnTo>
                  <a:lnTo>
                    <a:pt x="4363" y="37283"/>
                  </a:lnTo>
                  <a:lnTo>
                    <a:pt x="1323" y="42439"/>
                  </a:lnTo>
                  <a:lnTo>
                    <a:pt x="397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33" y="45480"/>
                  </a:lnTo>
                  <a:lnTo>
                    <a:pt x="397" y="45744"/>
                  </a:lnTo>
                  <a:lnTo>
                    <a:pt x="662" y="46009"/>
                  </a:lnTo>
                  <a:lnTo>
                    <a:pt x="1455" y="46537"/>
                  </a:lnTo>
                  <a:lnTo>
                    <a:pt x="2380" y="46934"/>
                  </a:lnTo>
                  <a:lnTo>
                    <a:pt x="3570" y="47198"/>
                  </a:lnTo>
                  <a:lnTo>
                    <a:pt x="5818" y="47198"/>
                  </a:lnTo>
                  <a:lnTo>
                    <a:pt x="6875" y="47066"/>
                  </a:lnTo>
                  <a:lnTo>
                    <a:pt x="7801" y="46537"/>
                  </a:lnTo>
                  <a:lnTo>
                    <a:pt x="9519" y="45480"/>
                  </a:lnTo>
                  <a:lnTo>
                    <a:pt x="14015" y="42703"/>
                  </a:lnTo>
                  <a:lnTo>
                    <a:pt x="17981" y="39927"/>
                  </a:lnTo>
                  <a:lnTo>
                    <a:pt x="21683" y="37415"/>
                  </a:lnTo>
                  <a:lnTo>
                    <a:pt x="25252" y="34903"/>
                  </a:lnTo>
                  <a:lnTo>
                    <a:pt x="71393" y="31466"/>
                  </a:lnTo>
                  <a:lnTo>
                    <a:pt x="68220" y="926"/>
                  </a:lnTo>
                  <a:lnTo>
                    <a:pt x="55792" y="4760"/>
                  </a:lnTo>
                  <a:lnTo>
                    <a:pt x="47067" y="7272"/>
                  </a:lnTo>
                  <a:lnTo>
                    <a:pt x="44158" y="7933"/>
                  </a:lnTo>
                  <a:lnTo>
                    <a:pt x="43233" y="8065"/>
                  </a:lnTo>
                  <a:lnTo>
                    <a:pt x="42836" y="8065"/>
                  </a:lnTo>
                  <a:lnTo>
                    <a:pt x="35697" y="3966"/>
                  </a:lnTo>
                  <a:lnTo>
                    <a:pt x="30805" y="1190"/>
                  </a:lnTo>
                  <a:lnTo>
                    <a:pt x="2842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495;p48">
              <a:extLst>
                <a:ext uri="{FF2B5EF4-FFF2-40B4-BE49-F238E27FC236}">
                  <a16:creationId xmlns:a16="http://schemas.microsoft.com/office/drawing/2014/main" id="{92582A9A-2FF6-4BC2-B40F-92D9BB05D01F}"/>
                </a:ext>
              </a:extLst>
            </p:cNvPr>
            <p:cNvSpPr/>
            <p:nvPr/>
          </p:nvSpPr>
          <p:spPr>
            <a:xfrm>
              <a:off x="5203414" y="3606425"/>
              <a:ext cx="926922" cy="891943"/>
            </a:xfrm>
            <a:custGeom>
              <a:avLst/>
              <a:gdLst/>
              <a:ahLst/>
              <a:cxnLst/>
              <a:rect l="l" t="t" r="r" b="b"/>
              <a:pathLst>
                <a:path w="49050" h="47199" extrusionOk="0">
                  <a:moveTo>
                    <a:pt x="28293" y="0"/>
                  </a:moveTo>
                  <a:lnTo>
                    <a:pt x="27632" y="661"/>
                  </a:lnTo>
                  <a:lnTo>
                    <a:pt x="26575" y="2115"/>
                  </a:lnTo>
                  <a:lnTo>
                    <a:pt x="23137" y="7139"/>
                  </a:lnTo>
                  <a:lnTo>
                    <a:pt x="18642" y="14146"/>
                  </a:lnTo>
                  <a:lnTo>
                    <a:pt x="13618" y="22079"/>
                  </a:lnTo>
                  <a:lnTo>
                    <a:pt x="4231" y="37283"/>
                  </a:lnTo>
                  <a:lnTo>
                    <a:pt x="1191" y="42439"/>
                  </a:lnTo>
                  <a:lnTo>
                    <a:pt x="265" y="44025"/>
                  </a:lnTo>
                  <a:lnTo>
                    <a:pt x="1" y="44819"/>
                  </a:lnTo>
                  <a:lnTo>
                    <a:pt x="1" y="45215"/>
                  </a:lnTo>
                  <a:lnTo>
                    <a:pt x="1" y="45480"/>
                  </a:lnTo>
                  <a:lnTo>
                    <a:pt x="265" y="45744"/>
                  </a:lnTo>
                  <a:lnTo>
                    <a:pt x="530" y="46009"/>
                  </a:lnTo>
                  <a:lnTo>
                    <a:pt x="1323" y="46537"/>
                  </a:lnTo>
                  <a:lnTo>
                    <a:pt x="2380" y="46934"/>
                  </a:lnTo>
                  <a:lnTo>
                    <a:pt x="3438" y="47198"/>
                  </a:lnTo>
                  <a:lnTo>
                    <a:pt x="5686" y="47198"/>
                  </a:lnTo>
                  <a:lnTo>
                    <a:pt x="6743" y="47066"/>
                  </a:lnTo>
                  <a:lnTo>
                    <a:pt x="7669" y="46537"/>
                  </a:lnTo>
                  <a:lnTo>
                    <a:pt x="9387" y="45480"/>
                  </a:lnTo>
                  <a:lnTo>
                    <a:pt x="13883" y="42703"/>
                  </a:lnTo>
                  <a:lnTo>
                    <a:pt x="17849" y="39927"/>
                  </a:lnTo>
                  <a:lnTo>
                    <a:pt x="21551" y="37415"/>
                  </a:lnTo>
                  <a:lnTo>
                    <a:pt x="25120" y="34903"/>
                  </a:lnTo>
                  <a:lnTo>
                    <a:pt x="35432" y="34110"/>
                  </a:lnTo>
                  <a:lnTo>
                    <a:pt x="49050" y="6743"/>
                  </a:lnTo>
                  <a:lnTo>
                    <a:pt x="49050" y="6743"/>
                  </a:lnTo>
                  <a:lnTo>
                    <a:pt x="44687" y="7800"/>
                  </a:lnTo>
                  <a:lnTo>
                    <a:pt x="43365" y="8065"/>
                  </a:lnTo>
                  <a:lnTo>
                    <a:pt x="42704" y="8065"/>
                  </a:lnTo>
                  <a:lnTo>
                    <a:pt x="35697" y="3966"/>
                  </a:lnTo>
                  <a:lnTo>
                    <a:pt x="30673" y="1190"/>
                  </a:lnTo>
                  <a:lnTo>
                    <a:pt x="28954" y="265"/>
                  </a:lnTo>
                  <a:lnTo>
                    <a:pt x="282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496;p48">
              <a:extLst>
                <a:ext uri="{FF2B5EF4-FFF2-40B4-BE49-F238E27FC236}">
                  <a16:creationId xmlns:a16="http://schemas.microsoft.com/office/drawing/2014/main" id="{851CD19D-80C0-4FE4-9A46-26B44086E2E9}"/>
                </a:ext>
              </a:extLst>
            </p:cNvPr>
            <p:cNvSpPr/>
            <p:nvPr/>
          </p:nvSpPr>
          <p:spPr>
            <a:xfrm>
              <a:off x="5195931" y="3606425"/>
              <a:ext cx="814482" cy="896932"/>
            </a:xfrm>
            <a:custGeom>
              <a:avLst/>
              <a:gdLst/>
              <a:ahLst/>
              <a:cxnLst/>
              <a:rect l="l" t="t" r="r" b="b"/>
              <a:pathLst>
                <a:path w="43100" h="47463" extrusionOk="0">
                  <a:moveTo>
                    <a:pt x="28689" y="0"/>
                  </a:moveTo>
                  <a:lnTo>
                    <a:pt x="28028" y="661"/>
                  </a:lnTo>
                  <a:lnTo>
                    <a:pt x="26838" y="2115"/>
                  </a:lnTo>
                  <a:lnTo>
                    <a:pt x="23401" y="7139"/>
                  </a:lnTo>
                  <a:lnTo>
                    <a:pt x="18774" y="14146"/>
                  </a:lnTo>
                  <a:lnTo>
                    <a:pt x="13750" y="22211"/>
                  </a:lnTo>
                  <a:lnTo>
                    <a:pt x="8726" y="30144"/>
                  </a:lnTo>
                  <a:lnTo>
                    <a:pt x="4363" y="37283"/>
                  </a:lnTo>
                  <a:lnTo>
                    <a:pt x="1322" y="42571"/>
                  </a:lnTo>
                  <a:lnTo>
                    <a:pt x="397" y="44158"/>
                  </a:lnTo>
                  <a:lnTo>
                    <a:pt x="0" y="44951"/>
                  </a:lnTo>
                  <a:lnTo>
                    <a:pt x="0" y="45215"/>
                  </a:lnTo>
                  <a:lnTo>
                    <a:pt x="132" y="45612"/>
                  </a:lnTo>
                  <a:lnTo>
                    <a:pt x="397" y="45876"/>
                  </a:lnTo>
                  <a:lnTo>
                    <a:pt x="661" y="46141"/>
                  </a:lnTo>
                  <a:lnTo>
                    <a:pt x="1454" y="46670"/>
                  </a:lnTo>
                  <a:lnTo>
                    <a:pt x="2512" y="47066"/>
                  </a:lnTo>
                  <a:lnTo>
                    <a:pt x="3702" y="47331"/>
                  </a:lnTo>
                  <a:lnTo>
                    <a:pt x="4892" y="47463"/>
                  </a:lnTo>
                  <a:lnTo>
                    <a:pt x="5949" y="47463"/>
                  </a:lnTo>
                  <a:lnTo>
                    <a:pt x="7007" y="47198"/>
                  </a:lnTo>
                  <a:lnTo>
                    <a:pt x="8461" y="46405"/>
                  </a:lnTo>
                  <a:lnTo>
                    <a:pt x="10973" y="44951"/>
                  </a:lnTo>
                  <a:lnTo>
                    <a:pt x="17452" y="40852"/>
                  </a:lnTo>
                  <a:lnTo>
                    <a:pt x="26177" y="35168"/>
                  </a:lnTo>
                  <a:lnTo>
                    <a:pt x="43100" y="8065"/>
                  </a:lnTo>
                  <a:lnTo>
                    <a:pt x="40588" y="6214"/>
                  </a:lnTo>
                  <a:lnTo>
                    <a:pt x="38076" y="4627"/>
                  </a:lnTo>
                  <a:lnTo>
                    <a:pt x="35696" y="3173"/>
                  </a:lnTo>
                  <a:lnTo>
                    <a:pt x="33581" y="1983"/>
                  </a:lnTo>
                  <a:lnTo>
                    <a:pt x="31730" y="1058"/>
                  </a:lnTo>
                  <a:lnTo>
                    <a:pt x="30276" y="397"/>
                  </a:lnTo>
                  <a:lnTo>
                    <a:pt x="29218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497;p48">
              <a:extLst>
                <a:ext uri="{FF2B5EF4-FFF2-40B4-BE49-F238E27FC236}">
                  <a16:creationId xmlns:a16="http://schemas.microsoft.com/office/drawing/2014/main" id="{D429352A-D6B8-43D8-9CCE-B1A1FF50D399}"/>
                </a:ext>
              </a:extLst>
            </p:cNvPr>
            <p:cNvSpPr/>
            <p:nvPr/>
          </p:nvSpPr>
          <p:spPr>
            <a:xfrm>
              <a:off x="5233404" y="3656390"/>
              <a:ext cx="499688" cy="809493"/>
            </a:xfrm>
            <a:custGeom>
              <a:avLst/>
              <a:gdLst/>
              <a:ahLst/>
              <a:cxnLst/>
              <a:rect l="l" t="t" r="r" b="b"/>
              <a:pathLst>
                <a:path w="26442" h="42836" extrusionOk="0">
                  <a:moveTo>
                    <a:pt x="26310" y="0"/>
                  </a:moveTo>
                  <a:lnTo>
                    <a:pt x="24062" y="3438"/>
                  </a:lnTo>
                  <a:lnTo>
                    <a:pt x="20889" y="8462"/>
                  </a:lnTo>
                  <a:lnTo>
                    <a:pt x="12957" y="21154"/>
                  </a:lnTo>
                  <a:lnTo>
                    <a:pt x="5289" y="33846"/>
                  </a:lnTo>
                  <a:lnTo>
                    <a:pt x="0" y="42704"/>
                  </a:lnTo>
                  <a:lnTo>
                    <a:pt x="0" y="42836"/>
                  </a:lnTo>
                  <a:lnTo>
                    <a:pt x="132" y="42704"/>
                  </a:lnTo>
                  <a:lnTo>
                    <a:pt x="5553" y="34110"/>
                  </a:lnTo>
                  <a:lnTo>
                    <a:pt x="13485" y="21418"/>
                  </a:lnTo>
                  <a:lnTo>
                    <a:pt x="21286" y="8726"/>
                  </a:lnTo>
                  <a:lnTo>
                    <a:pt x="24326" y="3702"/>
                  </a:lnTo>
                  <a:lnTo>
                    <a:pt x="264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498;p48">
              <a:extLst>
                <a:ext uri="{FF2B5EF4-FFF2-40B4-BE49-F238E27FC236}">
                  <a16:creationId xmlns:a16="http://schemas.microsoft.com/office/drawing/2014/main" id="{2889D9C5-DE43-4D20-A68A-66D7AE07F2CF}"/>
                </a:ext>
              </a:extLst>
            </p:cNvPr>
            <p:cNvSpPr/>
            <p:nvPr/>
          </p:nvSpPr>
          <p:spPr>
            <a:xfrm>
              <a:off x="5350815" y="4290987"/>
              <a:ext cx="57486" cy="174896"/>
            </a:xfrm>
            <a:custGeom>
              <a:avLst/>
              <a:gdLst/>
              <a:ahLst/>
              <a:cxnLst/>
              <a:rect l="l" t="t" r="r" b="b"/>
              <a:pathLst>
                <a:path w="3042" h="9255" extrusionOk="0">
                  <a:moveTo>
                    <a:pt x="133" y="0"/>
                  </a:moveTo>
                  <a:lnTo>
                    <a:pt x="1" y="132"/>
                  </a:lnTo>
                  <a:lnTo>
                    <a:pt x="926" y="926"/>
                  </a:lnTo>
                  <a:lnTo>
                    <a:pt x="1587" y="1983"/>
                  </a:lnTo>
                  <a:lnTo>
                    <a:pt x="2116" y="3041"/>
                  </a:lnTo>
                  <a:lnTo>
                    <a:pt x="2513" y="4363"/>
                  </a:lnTo>
                  <a:lnTo>
                    <a:pt x="2645" y="5553"/>
                  </a:lnTo>
                  <a:lnTo>
                    <a:pt x="2645" y="6743"/>
                  </a:lnTo>
                  <a:lnTo>
                    <a:pt x="2381" y="8065"/>
                  </a:lnTo>
                  <a:lnTo>
                    <a:pt x="1852" y="9123"/>
                  </a:lnTo>
                  <a:lnTo>
                    <a:pt x="1984" y="9255"/>
                  </a:lnTo>
                  <a:lnTo>
                    <a:pt x="2645" y="7933"/>
                  </a:lnTo>
                  <a:lnTo>
                    <a:pt x="3042" y="6611"/>
                  </a:lnTo>
                  <a:lnTo>
                    <a:pt x="3042" y="5289"/>
                  </a:lnTo>
                  <a:lnTo>
                    <a:pt x="2910" y="3966"/>
                  </a:lnTo>
                  <a:lnTo>
                    <a:pt x="2513" y="2777"/>
                  </a:lnTo>
                  <a:lnTo>
                    <a:pt x="1852" y="1719"/>
                  </a:lnTo>
                  <a:lnTo>
                    <a:pt x="1059" y="79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499;p48">
              <a:extLst>
                <a:ext uri="{FF2B5EF4-FFF2-40B4-BE49-F238E27FC236}">
                  <a16:creationId xmlns:a16="http://schemas.microsoft.com/office/drawing/2014/main" id="{6673DEC3-44BA-46AB-AD2B-15359B57665C}"/>
                </a:ext>
              </a:extLst>
            </p:cNvPr>
            <p:cNvSpPr/>
            <p:nvPr/>
          </p:nvSpPr>
          <p:spPr>
            <a:xfrm>
              <a:off x="5645634" y="4118585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719" y="1"/>
                  </a:moveTo>
                  <a:lnTo>
                    <a:pt x="1455" y="2513"/>
                  </a:lnTo>
                  <a:lnTo>
                    <a:pt x="1058" y="4893"/>
                  </a:lnTo>
                  <a:lnTo>
                    <a:pt x="529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9"/>
                  </a:lnTo>
                  <a:lnTo>
                    <a:pt x="265" y="10049"/>
                  </a:lnTo>
                  <a:lnTo>
                    <a:pt x="397" y="9916"/>
                  </a:lnTo>
                  <a:lnTo>
                    <a:pt x="926" y="8859"/>
                  </a:lnTo>
                  <a:lnTo>
                    <a:pt x="1587" y="7669"/>
                  </a:lnTo>
                  <a:lnTo>
                    <a:pt x="1984" y="6347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3"/>
                  </a:lnTo>
                  <a:lnTo>
                    <a:pt x="2248" y="1191"/>
                  </a:lnTo>
                  <a:lnTo>
                    <a:pt x="198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500;p48">
              <a:extLst>
                <a:ext uri="{FF2B5EF4-FFF2-40B4-BE49-F238E27FC236}">
                  <a16:creationId xmlns:a16="http://schemas.microsoft.com/office/drawing/2014/main" id="{E761657B-7CFA-405C-B2D7-F4D361FB4524}"/>
                </a:ext>
              </a:extLst>
            </p:cNvPr>
            <p:cNvSpPr/>
            <p:nvPr/>
          </p:nvSpPr>
          <p:spPr>
            <a:xfrm>
              <a:off x="5603153" y="4148576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2" y="0"/>
                  </a:moveTo>
                  <a:lnTo>
                    <a:pt x="1720" y="133"/>
                  </a:lnTo>
                  <a:lnTo>
                    <a:pt x="1455" y="2512"/>
                  </a:lnTo>
                  <a:lnTo>
                    <a:pt x="1191" y="5024"/>
                  </a:lnTo>
                  <a:lnTo>
                    <a:pt x="662" y="7404"/>
                  </a:lnTo>
                  <a:lnTo>
                    <a:pt x="1" y="9784"/>
                  </a:lnTo>
                  <a:lnTo>
                    <a:pt x="1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8" y="9916"/>
                  </a:lnTo>
                  <a:lnTo>
                    <a:pt x="1059" y="8858"/>
                  </a:lnTo>
                  <a:lnTo>
                    <a:pt x="1587" y="7668"/>
                  </a:lnTo>
                  <a:lnTo>
                    <a:pt x="1984" y="6479"/>
                  </a:lnTo>
                  <a:lnTo>
                    <a:pt x="2381" y="5156"/>
                  </a:lnTo>
                  <a:lnTo>
                    <a:pt x="2513" y="3834"/>
                  </a:lnTo>
                  <a:lnTo>
                    <a:pt x="2513" y="2512"/>
                  </a:lnTo>
                  <a:lnTo>
                    <a:pt x="2381" y="1322"/>
                  </a:lnTo>
                  <a:lnTo>
                    <a:pt x="1984" y="133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501;p48">
              <a:extLst>
                <a:ext uri="{FF2B5EF4-FFF2-40B4-BE49-F238E27FC236}">
                  <a16:creationId xmlns:a16="http://schemas.microsoft.com/office/drawing/2014/main" id="{7C10E644-2277-4D4C-96DA-C39D83887B53}"/>
                </a:ext>
              </a:extLst>
            </p:cNvPr>
            <p:cNvSpPr/>
            <p:nvPr/>
          </p:nvSpPr>
          <p:spPr>
            <a:xfrm>
              <a:off x="5560690" y="4181060"/>
              <a:ext cx="47489" cy="189882"/>
            </a:xfrm>
            <a:custGeom>
              <a:avLst/>
              <a:gdLst/>
              <a:ahLst/>
              <a:cxnLst/>
              <a:rect l="l" t="t" r="r" b="b"/>
              <a:pathLst>
                <a:path w="2513" h="10048" extrusionOk="0">
                  <a:moveTo>
                    <a:pt x="1851" y="0"/>
                  </a:moveTo>
                  <a:lnTo>
                    <a:pt x="1851" y="132"/>
                  </a:lnTo>
                  <a:lnTo>
                    <a:pt x="1587" y="2512"/>
                  </a:lnTo>
                  <a:lnTo>
                    <a:pt x="1190" y="4892"/>
                  </a:lnTo>
                  <a:lnTo>
                    <a:pt x="661" y="7404"/>
                  </a:lnTo>
                  <a:lnTo>
                    <a:pt x="0" y="9783"/>
                  </a:lnTo>
                  <a:lnTo>
                    <a:pt x="0" y="9916"/>
                  </a:lnTo>
                  <a:lnTo>
                    <a:pt x="133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1058" y="8858"/>
                  </a:lnTo>
                  <a:lnTo>
                    <a:pt x="1587" y="7668"/>
                  </a:lnTo>
                  <a:lnTo>
                    <a:pt x="2116" y="6346"/>
                  </a:lnTo>
                  <a:lnTo>
                    <a:pt x="2380" y="5156"/>
                  </a:lnTo>
                  <a:lnTo>
                    <a:pt x="2512" y="3834"/>
                  </a:lnTo>
                  <a:lnTo>
                    <a:pt x="2512" y="2512"/>
                  </a:lnTo>
                  <a:lnTo>
                    <a:pt x="2380" y="1190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502;p48">
              <a:extLst>
                <a:ext uri="{FF2B5EF4-FFF2-40B4-BE49-F238E27FC236}">
                  <a16:creationId xmlns:a16="http://schemas.microsoft.com/office/drawing/2014/main" id="{769B4CCC-6FD6-45FA-B523-4C7DE09D5073}"/>
                </a:ext>
              </a:extLst>
            </p:cNvPr>
            <p:cNvSpPr/>
            <p:nvPr/>
          </p:nvSpPr>
          <p:spPr>
            <a:xfrm>
              <a:off x="5520722" y="4211032"/>
              <a:ext cx="47489" cy="189901"/>
            </a:xfrm>
            <a:custGeom>
              <a:avLst/>
              <a:gdLst/>
              <a:ahLst/>
              <a:cxnLst/>
              <a:rect l="l" t="t" r="r" b="b"/>
              <a:pathLst>
                <a:path w="2513" h="10049" extrusionOk="0">
                  <a:moveTo>
                    <a:pt x="1851" y="1"/>
                  </a:moveTo>
                  <a:lnTo>
                    <a:pt x="1719" y="133"/>
                  </a:lnTo>
                  <a:lnTo>
                    <a:pt x="1454" y="2645"/>
                  </a:lnTo>
                  <a:lnTo>
                    <a:pt x="1058" y="5024"/>
                  </a:lnTo>
                  <a:lnTo>
                    <a:pt x="529" y="7404"/>
                  </a:lnTo>
                  <a:lnTo>
                    <a:pt x="0" y="9784"/>
                  </a:lnTo>
                  <a:lnTo>
                    <a:pt x="0" y="9916"/>
                  </a:lnTo>
                  <a:lnTo>
                    <a:pt x="0" y="10048"/>
                  </a:lnTo>
                  <a:lnTo>
                    <a:pt x="265" y="10048"/>
                  </a:lnTo>
                  <a:lnTo>
                    <a:pt x="397" y="9916"/>
                  </a:lnTo>
                  <a:lnTo>
                    <a:pt x="926" y="8858"/>
                  </a:lnTo>
                  <a:lnTo>
                    <a:pt x="1587" y="7669"/>
                  </a:lnTo>
                  <a:lnTo>
                    <a:pt x="1983" y="6479"/>
                  </a:lnTo>
                  <a:lnTo>
                    <a:pt x="2248" y="5157"/>
                  </a:lnTo>
                  <a:lnTo>
                    <a:pt x="2512" y="3835"/>
                  </a:lnTo>
                  <a:lnTo>
                    <a:pt x="2512" y="2512"/>
                  </a:lnTo>
                  <a:lnTo>
                    <a:pt x="2248" y="1323"/>
                  </a:lnTo>
                  <a:lnTo>
                    <a:pt x="1983" y="133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503;p48">
              <a:extLst>
                <a:ext uri="{FF2B5EF4-FFF2-40B4-BE49-F238E27FC236}">
                  <a16:creationId xmlns:a16="http://schemas.microsoft.com/office/drawing/2014/main" id="{AB08CF46-FDB8-4D71-8FD2-D42E94D93F3E}"/>
                </a:ext>
              </a:extLst>
            </p:cNvPr>
            <p:cNvSpPr/>
            <p:nvPr/>
          </p:nvSpPr>
          <p:spPr>
            <a:xfrm>
              <a:off x="5735587" y="3686362"/>
              <a:ext cx="109946" cy="107451"/>
            </a:xfrm>
            <a:custGeom>
              <a:avLst/>
              <a:gdLst/>
              <a:ahLst/>
              <a:cxnLst/>
              <a:rect l="l" t="t" r="r" b="b"/>
              <a:pathLst>
                <a:path w="5818" h="5686" extrusionOk="0">
                  <a:moveTo>
                    <a:pt x="2380" y="1"/>
                  </a:moveTo>
                  <a:lnTo>
                    <a:pt x="1851" y="133"/>
                  </a:lnTo>
                  <a:lnTo>
                    <a:pt x="1322" y="397"/>
                  </a:lnTo>
                  <a:lnTo>
                    <a:pt x="925" y="794"/>
                  </a:lnTo>
                  <a:lnTo>
                    <a:pt x="529" y="1323"/>
                  </a:lnTo>
                  <a:lnTo>
                    <a:pt x="132" y="1984"/>
                  </a:lnTo>
                  <a:lnTo>
                    <a:pt x="0" y="2513"/>
                  </a:lnTo>
                  <a:lnTo>
                    <a:pt x="0" y="3042"/>
                  </a:lnTo>
                  <a:lnTo>
                    <a:pt x="132" y="3570"/>
                  </a:lnTo>
                  <a:lnTo>
                    <a:pt x="397" y="4099"/>
                  </a:lnTo>
                  <a:lnTo>
                    <a:pt x="661" y="4628"/>
                  </a:lnTo>
                  <a:lnTo>
                    <a:pt x="1058" y="4893"/>
                  </a:lnTo>
                  <a:lnTo>
                    <a:pt x="1454" y="5289"/>
                  </a:lnTo>
                  <a:lnTo>
                    <a:pt x="1983" y="5554"/>
                  </a:lnTo>
                  <a:lnTo>
                    <a:pt x="2512" y="5686"/>
                  </a:lnTo>
                  <a:lnTo>
                    <a:pt x="3570" y="5686"/>
                  </a:lnTo>
                  <a:lnTo>
                    <a:pt x="4098" y="5554"/>
                  </a:lnTo>
                  <a:lnTo>
                    <a:pt x="4627" y="5289"/>
                  </a:lnTo>
                  <a:lnTo>
                    <a:pt x="5024" y="4893"/>
                  </a:lnTo>
                  <a:lnTo>
                    <a:pt x="5421" y="4364"/>
                  </a:lnTo>
                  <a:lnTo>
                    <a:pt x="5685" y="3835"/>
                  </a:lnTo>
                  <a:lnTo>
                    <a:pt x="5817" y="3174"/>
                  </a:lnTo>
                  <a:lnTo>
                    <a:pt x="5817" y="2645"/>
                  </a:lnTo>
                  <a:lnTo>
                    <a:pt x="5817" y="2116"/>
                  </a:lnTo>
                  <a:lnTo>
                    <a:pt x="5553" y="1587"/>
                  </a:lnTo>
                  <a:lnTo>
                    <a:pt x="5288" y="1191"/>
                  </a:lnTo>
                  <a:lnTo>
                    <a:pt x="4892" y="794"/>
                  </a:lnTo>
                  <a:lnTo>
                    <a:pt x="4363" y="530"/>
                  </a:lnTo>
                  <a:lnTo>
                    <a:pt x="3966" y="265"/>
                  </a:lnTo>
                  <a:lnTo>
                    <a:pt x="3437" y="13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504;p48">
              <a:extLst>
                <a:ext uri="{FF2B5EF4-FFF2-40B4-BE49-F238E27FC236}">
                  <a16:creationId xmlns:a16="http://schemas.microsoft.com/office/drawing/2014/main" id="{7AB94B8C-DA9C-438B-AF46-EF8813F5A5B3}"/>
                </a:ext>
              </a:extLst>
            </p:cNvPr>
            <p:cNvSpPr/>
            <p:nvPr/>
          </p:nvSpPr>
          <p:spPr>
            <a:xfrm>
              <a:off x="5665628" y="4226018"/>
              <a:ext cx="127426" cy="227375"/>
            </a:xfrm>
            <a:custGeom>
              <a:avLst/>
              <a:gdLst/>
              <a:ahLst/>
              <a:cxnLst/>
              <a:rect l="l" t="t" r="r" b="b"/>
              <a:pathLst>
                <a:path w="6743" h="12032" extrusionOk="0">
                  <a:moveTo>
                    <a:pt x="793" y="530"/>
                  </a:moveTo>
                  <a:lnTo>
                    <a:pt x="2512" y="2645"/>
                  </a:lnTo>
                  <a:lnTo>
                    <a:pt x="3966" y="4760"/>
                  </a:lnTo>
                  <a:lnTo>
                    <a:pt x="4627" y="5818"/>
                  </a:lnTo>
                  <a:lnTo>
                    <a:pt x="5288" y="6876"/>
                  </a:lnTo>
                  <a:lnTo>
                    <a:pt x="5421" y="7537"/>
                  </a:lnTo>
                  <a:lnTo>
                    <a:pt x="5685" y="8330"/>
                  </a:lnTo>
                  <a:lnTo>
                    <a:pt x="5685" y="9123"/>
                  </a:lnTo>
                  <a:lnTo>
                    <a:pt x="5685" y="9916"/>
                  </a:lnTo>
                  <a:lnTo>
                    <a:pt x="5421" y="10577"/>
                  </a:lnTo>
                  <a:lnTo>
                    <a:pt x="5288" y="10842"/>
                  </a:lnTo>
                  <a:lnTo>
                    <a:pt x="5024" y="10974"/>
                  </a:lnTo>
                  <a:lnTo>
                    <a:pt x="4627" y="11106"/>
                  </a:lnTo>
                  <a:lnTo>
                    <a:pt x="4231" y="11106"/>
                  </a:lnTo>
                  <a:lnTo>
                    <a:pt x="3834" y="10974"/>
                  </a:lnTo>
                  <a:lnTo>
                    <a:pt x="3173" y="10710"/>
                  </a:lnTo>
                  <a:lnTo>
                    <a:pt x="2644" y="10313"/>
                  </a:lnTo>
                  <a:lnTo>
                    <a:pt x="2116" y="9652"/>
                  </a:lnTo>
                  <a:lnTo>
                    <a:pt x="1719" y="8859"/>
                  </a:lnTo>
                  <a:lnTo>
                    <a:pt x="1587" y="8065"/>
                  </a:lnTo>
                  <a:lnTo>
                    <a:pt x="1190" y="6215"/>
                  </a:lnTo>
                  <a:lnTo>
                    <a:pt x="1058" y="4760"/>
                  </a:lnTo>
                  <a:lnTo>
                    <a:pt x="926" y="2645"/>
                  </a:lnTo>
                  <a:lnTo>
                    <a:pt x="793" y="530"/>
                  </a:lnTo>
                  <a:close/>
                  <a:moveTo>
                    <a:pt x="529" y="1"/>
                  </a:moveTo>
                  <a:lnTo>
                    <a:pt x="529" y="133"/>
                  </a:lnTo>
                  <a:lnTo>
                    <a:pt x="265" y="133"/>
                  </a:lnTo>
                  <a:lnTo>
                    <a:pt x="0" y="397"/>
                  </a:lnTo>
                  <a:lnTo>
                    <a:pt x="132" y="4892"/>
                  </a:lnTo>
                  <a:lnTo>
                    <a:pt x="397" y="7008"/>
                  </a:lnTo>
                  <a:lnTo>
                    <a:pt x="661" y="8065"/>
                  </a:lnTo>
                  <a:lnTo>
                    <a:pt x="926" y="9123"/>
                  </a:lnTo>
                  <a:lnTo>
                    <a:pt x="1587" y="10313"/>
                  </a:lnTo>
                  <a:lnTo>
                    <a:pt x="1983" y="10974"/>
                  </a:lnTo>
                  <a:lnTo>
                    <a:pt x="2380" y="11371"/>
                  </a:lnTo>
                  <a:lnTo>
                    <a:pt x="3041" y="11767"/>
                  </a:lnTo>
                  <a:lnTo>
                    <a:pt x="3570" y="12032"/>
                  </a:lnTo>
                  <a:lnTo>
                    <a:pt x="4231" y="12032"/>
                  </a:lnTo>
                  <a:lnTo>
                    <a:pt x="4892" y="11900"/>
                  </a:lnTo>
                  <a:lnTo>
                    <a:pt x="5685" y="11635"/>
                  </a:lnTo>
                  <a:lnTo>
                    <a:pt x="6082" y="11106"/>
                  </a:lnTo>
                  <a:lnTo>
                    <a:pt x="6478" y="10577"/>
                  </a:lnTo>
                  <a:lnTo>
                    <a:pt x="6611" y="9916"/>
                  </a:lnTo>
                  <a:lnTo>
                    <a:pt x="6743" y="9123"/>
                  </a:lnTo>
                  <a:lnTo>
                    <a:pt x="6611" y="8462"/>
                  </a:lnTo>
                  <a:lnTo>
                    <a:pt x="6478" y="7801"/>
                  </a:lnTo>
                  <a:lnTo>
                    <a:pt x="6346" y="7140"/>
                  </a:lnTo>
                  <a:lnTo>
                    <a:pt x="5288" y="5025"/>
                  </a:lnTo>
                  <a:lnTo>
                    <a:pt x="3966" y="3174"/>
                  </a:lnTo>
                  <a:lnTo>
                    <a:pt x="2380" y="145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505;p48">
              <a:extLst>
                <a:ext uri="{FF2B5EF4-FFF2-40B4-BE49-F238E27FC236}">
                  <a16:creationId xmlns:a16="http://schemas.microsoft.com/office/drawing/2014/main" id="{1186D05D-EC32-4300-AB64-928BCA376586}"/>
                </a:ext>
              </a:extLst>
            </p:cNvPr>
            <p:cNvSpPr/>
            <p:nvPr/>
          </p:nvSpPr>
          <p:spPr>
            <a:xfrm>
              <a:off x="5665628" y="4048627"/>
              <a:ext cx="182399" cy="192414"/>
            </a:xfrm>
            <a:custGeom>
              <a:avLst/>
              <a:gdLst/>
              <a:ahLst/>
              <a:cxnLst/>
              <a:rect l="l" t="t" r="r" b="b"/>
              <a:pathLst>
                <a:path w="9652" h="10182" extrusionOk="0">
                  <a:moveTo>
                    <a:pt x="7800" y="1059"/>
                  </a:moveTo>
                  <a:lnTo>
                    <a:pt x="8065" y="1191"/>
                  </a:lnTo>
                  <a:lnTo>
                    <a:pt x="8461" y="1455"/>
                  </a:lnTo>
                  <a:lnTo>
                    <a:pt x="8594" y="1720"/>
                  </a:lnTo>
                  <a:lnTo>
                    <a:pt x="8726" y="1984"/>
                  </a:lnTo>
                  <a:lnTo>
                    <a:pt x="8594" y="2645"/>
                  </a:lnTo>
                  <a:lnTo>
                    <a:pt x="8461" y="3438"/>
                  </a:lnTo>
                  <a:lnTo>
                    <a:pt x="8065" y="4232"/>
                  </a:lnTo>
                  <a:lnTo>
                    <a:pt x="7668" y="4893"/>
                  </a:lnTo>
                  <a:lnTo>
                    <a:pt x="7272" y="5289"/>
                  </a:lnTo>
                  <a:lnTo>
                    <a:pt x="6346" y="6215"/>
                  </a:lnTo>
                  <a:lnTo>
                    <a:pt x="5288" y="7008"/>
                  </a:lnTo>
                  <a:lnTo>
                    <a:pt x="3173" y="8462"/>
                  </a:lnTo>
                  <a:lnTo>
                    <a:pt x="793" y="9784"/>
                  </a:lnTo>
                  <a:lnTo>
                    <a:pt x="1719" y="7801"/>
                  </a:lnTo>
                  <a:lnTo>
                    <a:pt x="2644" y="5950"/>
                  </a:lnTo>
                  <a:lnTo>
                    <a:pt x="3305" y="4496"/>
                  </a:lnTo>
                  <a:lnTo>
                    <a:pt x="4099" y="3042"/>
                  </a:lnTo>
                  <a:lnTo>
                    <a:pt x="4627" y="2249"/>
                  </a:lnTo>
                  <a:lnTo>
                    <a:pt x="5288" y="1720"/>
                  </a:lnTo>
                  <a:lnTo>
                    <a:pt x="5950" y="1191"/>
                  </a:lnTo>
                  <a:lnTo>
                    <a:pt x="6611" y="1059"/>
                  </a:lnTo>
                  <a:close/>
                  <a:moveTo>
                    <a:pt x="6743" y="1"/>
                  </a:moveTo>
                  <a:lnTo>
                    <a:pt x="6082" y="133"/>
                  </a:lnTo>
                  <a:lnTo>
                    <a:pt x="5553" y="398"/>
                  </a:lnTo>
                  <a:lnTo>
                    <a:pt x="4892" y="794"/>
                  </a:lnTo>
                  <a:lnTo>
                    <a:pt x="3966" y="1720"/>
                  </a:lnTo>
                  <a:lnTo>
                    <a:pt x="3305" y="2645"/>
                  </a:lnTo>
                  <a:lnTo>
                    <a:pt x="2777" y="3571"/>
                  </a:lnTo>
                  <a:lnTo>
                    <a:pt x="1719" y="5554"/>
                  </a:lnTo>
                  <a:lnTo>
                    <a:pt x="0" y="9652"/>
                  </a:lnTo>
                  <a:lnTo>
                    <a:pt x="132" y="9917"/>
                  </a:lnTo>
                  <a:lnTo>
                    <a:pt x="265" y="10049"/>
                  </a:lnTo>
                  <a:lnTo>
                    <a:pt x="397" y="10181"/>
                  </a:lnTo>
                  <a:lnTo>
                    <a:pt x="529" y="10181"/>
                  </a:lnTo>
                  <a:lnTo>
                    <a:pt x="2777" y="9388"/>
                  </a:lnTo>
                  <a:lnTo>
                    <a:pt x="4760" y="8330"/>
                  </a:lnTo>
                  <a:lnTo>
                    <a:pt x="6611" y="7008"/>
                  </a:lnTo>
                  <a:lnTo>
                    <a:pt x="8329" y="5554"/>
                  </a:lnTo>
                  <a:lnTo>
                    <a:pt x="8726" y="5025"/>
                  </a:lnTo>
                  <a:lnTo>
                    <a:pt x="9123" y="4364"/>
                  </a:lnTo>
                  <a:lnTo>
                    <a:pt x="9387" y="3703"/>
                  </a:lnTo>
                  <a:lnTo>
                    <a:pt x="9651" y="3042"/>
                  </a:lnTo>
                  <a:lnTo>
                    <a:pt x="9651" y="2381"/>
                  </a:lnTo>
                  <a:lnTo>
                    <a:pt x="9519" y="1720"/>
                  </a:lnTo>
                  <a:lnTo>
                    <a:pt x="9255" y="1059"/>
                  </a:lnTo>
                  <a:lnTo>
                    <a:pt x="8726" y="530"/>
                  </a:lnTo>
                  <a:lnTo>
                    <a:pt x="8065" y="133"/>
                  </a:lnTo>
                  <a:lnTo>
                    <a:pt x="740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506;p48">
              <a:extLst>
                <a:ext uri="{FF2B5EF4-FFF2-40B4-BE49-F238E27FC236}">
                  <a16:creationId xmlns:a16="http://schemas.microsoft.com/office/drawing/2014/main" id="{6767F044-230B-436B-9EE4-E0A7A18E0CBF}"/>
                </a:ext>
              </a:extLst>
            </p:cNvPr>
            <p:cNvSpPr/>
            <p:nvPr/>
          </p:nvSpPr>
          <p:spPr>
            <a:xfrm>
              <a:off x="5887976" y="3141717"/>
              <a:ext cx="1978757" cy="1121793"/>
            </a:xfrm>
            <a:custGeom>
              <a:avLst/>
              <a:gdLst/>
              <a:ahLst/>
              <a:cxnLst/>
              <a:rect l="l" t="t" r="r" b="b"/>
              <a:pathLst>
                <a:path w="104710" h="59362" extrusionOk="0">
                  <a:moveTo>
                    <a:pt x="79722" y="0"/>
                  </a:moveTo>
                  <a:lnTo>
                    <a:pt x="78003" y="133"/>
                  </a:lnTo>
                  <a:lnTo>
                    <a:pt x="76152" y="265"/>
                  </a:lnTo>
                  <a:lnTo>
                    <a:pt x="72318" y="926"/>
                  </a:lnTo>
                  <a:lnTo>
                    <a:pt x="68088" y="1984"/>
                  </a:lnTo>
                  <a:lnTo>
                    <a:pt x="63725" y="3173"/>
                  </a:lnTo>
                  <a:lnTo>
                    <a:pt x="59098" y="4628"/>
                  </a:lnTo>
                  <a:lnTo>
                    <a:pt x="54470" y="6214"/>
                  </a:lnTo>
                  <a:lnTo>
                    <a:pt x="49843" y="8065"/>
                  </a:lnTo>
                  <a:lnTo>
                    <a:pt x="45348" y="9784"/>
                  </a:lnTo>
                  <a:lnTo>
                    <a:pt x="37019" y="13353"/>
                  </a:lnTo>
                  <a:lnTo>
                    <a:pt x="30276" y="16394"/>
                  </a:lnTo>
                  <a:lnTo>
                    <a:pt x="24063" y="19303"/>
                  </a:lnTo>
                  <a:lnTo>
                    <a:pt x="24687" y="26070"/>
                  </a:lnTo>
                  <a:lnTo>
                    <a:pt x="24687" y="26070"/>
                  </a:lnTo>
                  <a:lnTo>
                    <a:pt x="23005" y="26574"/>
                  </a:lnTo>
                  <a:lnTo>
                    <a:pt x="18906" y="28029"/>
                  </a:lnTo>
                  <a:lnTo>
                    <a:pt x="15469" y="29218"/>
                  </a:lnTo>
                  <a:lnTo>
                    <a:pt x="1" y="59362"/>
                  </a:lnTo>
                  <a:lnTo>
                    <a:pt x="1" y="59362"/>
                  </a:lnTo>
                  <a:lnTo>
                    <a:pt x="3041" y="59230"/>
                  </a:lnTo>
                  <a:lnTo>
                    <a:pt x="11238" y="58965"/>
                  </a:lnTo>
                  <a:lnTo>
                    <a:pt x="16923" y="58569"/>
                  </a:lnTo>
                  <a:lnTo>
                    <a:pt x="23401" y="58172"/>
                  </a:lnTo>
                  <a:lnTo>
                    <a:pt x="30409" y="57511"/>
                  </a:lnTo>
                  <a:lnTo>
                    <a:pt x="37944" y="56850"/>
                  </a:lnTo>
                  <a:lnTo>
                    <a:pt x="45612" y="55792"/>
                  </a:lnTo>
                  <a:lnTo>
                    <a:pt x="53545" y="54735"/>
                  </a:lnTo>
                  <a:lnTo>
                    <a:pt x="61213" y="53280"/>
                  </a:lnTo>
                  <a:lnTo>
                    <a:pt x="64915" y="52487"/>
                  </a:lnTo>
                  <a:lnTo>
                    <a:pt x="68617" y="51694"/>
                  </a:lnTo>
                  <a:lnTo>
                    <a:pt x="72186" y="50768"/>
                  </a:lnTo>
                  <a:lnTo>
                    <a:pt x="75624" y="49711"/>
                  </a:lnTo>
                  <a:lnTo>
                    <a:pt x="78929" y="48653"/>
                  </a:lnTo>
                  <a:lnTo>
                    <a:pt x="82102" y="47463"/>
                  </a:lnTo>
                  <a:lnTo>
                    <a:pt x="85010" y="46273"/>
                  </a:lnTo>
                  <a:lnTo>
                    <a:pt x="87655" y="44951"/>
                  </a:lnTo>
                  <a:lnTo>
                    <a:pt x="90166" y="43497"/>
                  </a:lnTo>
                  <a:lnTo>
                    <a:pt x="92282" y="42043"/>
                  </a:lnTo>
                  <a:lnTo>
                    <a:pt x="94529" y="40324"/>
                  </a:lnTo>
                  <a:lnTo>
                    <a:pt x="96512" y="38605"/>
                  </a:lnTo>
                  <a:lnTo>
                    <a:pt x="98231" y="36754"/>
                  </a:lnTo>
                  <a:lnTo>
                    <a:pt x="99685" y="34903"/>
                  </a:lnTo>
                  <a:lnTo>
                    <a:pt x="101008" y="33185"/>
                  </a:lnTo>
                  <a:lnTo>
                    <a:pt x="102065" y="31334"/>
                  </a:lnTo>
                  <a:lnTo>
                    <a:pt x="102991" y="29483"/>
                  </a:lnTo>
                  <a:lnTo>
                    <a:pt x="103652" y="27632"/>
                  </a:lnTo>
                  <a:lnTo>
                    <a:pt x="104181" y="25913"/>
                  </a:lnTo>
                  <a:lnTo>
                    <a:pt x="104577" y="24062"/>
                  </a:lnTo>
                  <a:lnTo>
                    <a:pt x="104709" y="22344"/>
                  </a:lnTo>
                  <a:lnTo>
                    <a:pt x="104709" y="20625"/>
                  </a:lnTo>
                  <a:lnTo>
                    <a:pt x="104445" y="18906"/>
                  </a:lnTo>
                  <a:lnTo>
                    <a:pt x="104181" y="17187"/>
                  </a:lnTo>
                  <a:lnTo>
                    <a:pt x="103652" y="15601"/>
                  </a:lnTo>
                  <a:lnTo>
                    <a:pt x="102991" y="14014"/>
                  </a:lnTo>
                  <a:lnTo>
                    <a:pt x="102330" y="12428"/>
                  </a:lnTo>
                  <a:lnTo>
                    <a:pt x="101404" y="10974"/>
                  </a:lnTo>
                  <a:lnTo>
                    <a:pt x="100347" y="9652"/>
                  </a:lnTo>
                  <a:lnTo>
                    <a:pt x="99289" y="8330"/>
                  </a:lnTo>
                  <a:lnTo>
                    <a:pt x="98099" y="7007"/>
                  </a:lnTo>
                  <a:lnTo>
                    <a:pt x="96777" y="5950"/>
                  </a:lnTo>
                  <a:lnTo>
                    <a:pt x="95323" y="4892"/>
                  </a:lnTo>
                  <a:lnTo>
                    <a:pt x="93868" y="3834"/>
                  </a:lnTo>
                  <a:lnTo>
                    <a:pt x="92282" y="2909"/>
                  </a:lnTo>
                  <a:lnTo>
                    <a:pt x="90695" y="2248"/>
                  </a:lnTo>
                  <a:lnTo>
                    <a:pt x="88977" y="1587"/>
                  </a:lnTo>
                  <a:lnTo>
                    <a:pt x="87126" y="926"/>
                  </a:lnTo>
                  <a:lnTo>
                    <a:pt x="85407" y="529"/>
                  </a:lnTo>
                  <a:lnTo>
                    <a:pt x="83556" y="265"/>
                  </a:lnTo>
                  <a:lnTo>
                    <a:pt x="8157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507;p48">
              <a:extLst>
                <a:ext uri="{FF2B5EF4-FFF2-40B4-BE49-F238E27FC236}">
                  <a16:creationId xmlns:a16="http://schemas.microsoft.com/office/drawing/2014/main" id="{2F2B55C3-7E53-4564-B0A7-B691787DC9DA}"/>
                </a:ext>
              </a:extLst>
            </p:cNvPr>
            <p:cNvSpPr/>
            <p:nvPr/>
          </p:nvSpPr>
          <p:spPr>
            <a:xfrm>
              <a:off x="6355179" y="3461519"/>
              <a:ext cx="914431" cy="167413"/>
            </a:xfrm>
            <a:custGeom>
              <a:avLst/>
              <a:gdLst/>
              <a:ahLst/>
              <a:cxnLst/>
              <a:rect l="l" t="t" r="r" b="b"/>
              <a:pathLst>
                <a:path w="48389" h="8859" extrusionOk="0">
                  <a:moveTo>
                    <a:pt x="45745" y="0"/>
                  </a:moveTo>
                  <a:lnTo>
                    <a:pt x="42307" y="926"/>
                  </a:lnTo>
                  <a:lnTo>
                    <a:pt x="40588" y="1322"/>
                  </a:lnTo>
                  <a:lnTo>
                    <a:pt x="39663" y="1587"/>
                  </a:lnTo>
                  <a:lnTo>
                    <a:pt x="39266" y="1719"/>
                  </a:lnTo>
                  <a:lnTo>
                    <a:pt x="37548" y="1851"/>
                  </a:lnTo>
                  <a:lnTo>
                    <a:pt x="32788" y="2248"/>
                  </a:lnTo>
                  <a:lnTo>
                    <a:pt x="28029" y="2909"/>
                  </a:lnTo>
                  <a:lnTo>
                    <a:pt x="23401" y="3570"/>
                  </a:lnTo>
                  <a:lnTo>
                    <a:pt x="18774" y="4363"/>
                  </a:lnTo>
                  <a:lnTo>
                    <a:pt x="9387" y="6214"/>
                  </a:lnTo>
                  <a:lnTo>
                    <a:pt x="4760" y="7139"/>
                  </a:lnTo>
                  <a:lnTo>
                    <a:pt x="2513" y="7668"/>
                  </a:lnTo>
                  <a:lnTo>
                    <a:pt x="133" y="8329"/>
                  </a:lnTo>
                  <a:lnTo>
                    <a:pt x="1" y="8461"/>
                  </a:lnTo>
                  <a:lnTo>
                    <a:pt x="1" y="8594"/>
                  </a:lnTo>
                  <a:lnTo>
                    <a:pt x="133" y="8858"/>
                  </a:lnTo>
                  <a:lnTo>
                    <a:pt x="265" y="8858"/>
                  </a:lnTo>
                  <a:lnTo>
                    <a:pt x="2909" y="8461"/>
                  </a:lnTo>
                  <a:lnTo>
                    <a:pt x="5553" y="7933"/>
                  </a:lnTo>
                  <a:lnTo>
                    <a:pt x="10842" y="6875"/>
                  </a:lnTo>
                  <a:lnTo>
                    <a:pt x="20096" y="5156"/>
                  </a:lnTo>
                  <a:lnTo>
                    <a:pt x="29483" y="3570"/>
                  </a:lnTo>
                  <a:lnTo>
                    <a:pt x="34242" y="2909"/>
                  </a:lnTo>
                  <a:lnTo>
                    <a:pt x="38870" y="2380"/>
                  </a:lnTo>
                  <a:lnTo>
                    <a:pt x="43497" y="1851"/>
                  </a:lnTo>
                  <a:lnTo>
                    <a:pt x="48256" y="1587"/>
                  </a:lnTo>
                  <a:lnTo>
                    <a:pt x="48389" y="1587"/>
                  </a:lnTo>
                  <a:lnTo>
                    <a:pt x="48256" y="1454"/>
                  </a:lnTo>
                  <a:lnTo>
                    <a:pt x="41382" y="1587"/>
                  </a:lnTo>
                  <a:lnTo>
                    <a:pt x="41382" y="1587"/>
                  </a:lnTo>
                  <a:lnTo>
                    <a:pt x="42307" y="1322"/>
                  </a:lnTo>
                  <a:lnTo>
                    <a:pt x="45877" y="132"/>
                  </a:lnTo>
                  <a:lnTo>
                    <a:pt x="458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508;p48">
              <a:extLst>
                <a:ext uri="{FF2B5EF4-FFF2-40B4-BE49-F238E27FC236}">
                  <a16:creationId xmlns:a16="http://schemas.microsoft.com/office/drawing/2014/main" id="{C1143882-9A92-495D-A79D-7002364805AB}"/>
                </a:ext>
              </a:extLst>
            </p:cNvPr>
            <p:cNvSpPr/>
            <p:nvPr/>
          </p:nvSpPr>
          <p:spPr>
            <a:xfrm>
              <a:off x="6020391" y="3668881"/>
              <a:ext cx="264848" cy="567152"/>
            </a:xfrm>
            <a:custGeom>
              <a:avLst/>
              <a:gdLst/>
              <a:ahLst/>
              <a:cxnLst/>
              <a:rect l="l" t="t" r="r" b="b"/>
              <a:pathLst>
                <a:path w="14015" h="30012" extrusionOk="0">
                  <a:moveTo>
                    <a:pt x="13883" y="0"/>
                  </a:moveTo>
                  <a:lnTo>
                    <a:pt x="12428" y="2777"/>
                  </a:lnTo>
                  <a:lnTo>
                    <a:pt x="9916" y="7933"/>
                  </a:lnTo>
                  <a:lnTo>
                    <a:pt x="5157" y="18113"/>
                  </a:lnTo>
                  <a:lnTo>
                    <a:pt x="2645" y="23930"/>
                  </a:lnTo>
                  <a:lnTo>
                    <a:pt x="1455" y="26971"/>
                  </a:lnTo>
                  <a:lnTo>
                    <a:pt x="1" y="29879"/>
                  </a:lnTo>
                  <a:lnTo>
                    <a:pt x="133" y="30012"/>
                  </a:lnTo>
                  <a:lnTo>
                    <a:pt x="133" y="29879"/>
                  </a:lnTo>
                  <a:lnTo>
                    <a:pt x="1719" y="26574"/>
                  </a:lnTo>
                  <a:lnTo>
                    <a:pt x="3438" y="23401"/>
                  </a:lnTo>
                  <a:lnTo>
                    <a:pt x="6214" y="17584"/>
                  </a:lnTo>
                  <a:lnTo>
                    <a:pt x="8991" y="11767"/>
                  </a:lnTo>
                  <a:lnTo>
                    <a:pt x="11635" y="5553"/>
                  </a:lnTo>
                  <a:lnTo>
                    <a:pt x="13222" y="2116"/>
                  </a:lnTo>
                  <a:lnTo>
                    <a:pt x="14015" y="133"/>
                  </a:lnTo>
                  <a:lnTo>
                    <a:pt x="1388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509;p48">
              <a:extLst>
                <a:ext uri="{FF2B5EF4-FFF2-40B4-BE49-F238E27FC236}">
                  <a16:creationId xmlns:a16="http://schemas.microsoft.com/office/drawing/2014/main" id="{41566C9D-6065-46D8-8D4D-64D63E1BE76C}"/>
                </a:ext>
              </a:extLst>
            </p:cNvPr>
            <p:cNvSpPr/>
            <p:nvPr/>
          </p:nvSpPr>
          <p:spPr>
            <a:xfrm>
              <a:off x="6395147" y="3581443"/>
              <a:ext cx="1366648" cy="849462"/>
            </a:xfrm>
            <a:custGeom>
              <a:avLst/>
              <a:gdLst/>
              <a:ahLst/>
              <a:cxnLst/>
              <a:rect l="l" t="t" r="r" b="b"/>
              <a:pathLst>
                <a:path w="72319" h="44951" extrusionOk="0">
                  <a:moveTo>
                    <a:pt x="39795" y="0"/>
                  </a:moveTo>
                  <a:lnTo>
                    <a:pt x="37548" y="1454"/>
                  </a:lnTo>
                  <a:lnTo>
                    <a:pt x="32921" y="4760"/>
                  </a:lnTo>
                  <a:lnTo>
                    <a:pt x="26178" y="9387"/>
                  </a:lnTo>
                  <a:lnTo>
                    <a:pt x="25781" y="9519"/>
                  </a:lnTo>
                  <a:lnTo>
                    <a:pt x="24988" y="9519"/>
                  </a:lnTo>
                  <a:lnTo>
                    <a:pt x="21947" y="8990"/>
                  </a:lnTo>
                  <a:lnTo>
                    <a:pt x="13089" y="7404"/>
                  </a:lnTo>
                  <a:lnTo>
                    <a:pt x="265" y="4760"/>
                  </a:lnTo>
                  <a:lnTo>
                    <a:pt x="1" y="35432"/>
                  </a:lnTo>
                  <a:lnTo>
                    <a:pt x="46274" y="34506"/>
                  </a:lnTo>
                  <a:lnTo>
                    <a:pt x="50108" y="36754"/>
                  </a:lnTo>
                  <a:lnTo>
                    <a:pt x="53942" y="38869"/>
                  </a:lnTo>
                  <a:lnTo>
                    <a:pt x="58305" y="41117"/>
                  </a:lnTo>
                  <a:lnTo>
                    <a:pt x="63064" y="43629"/>
                  </a:lnTo>
                  <a:lnTo>
                    <a:pt x="64783" y="44422"/>
                  </a:lnTo>
                  <a:lnTo>
                    <a:pt x="65840" y="44819"/>
                  </a:lnTo>
                  <a:lnTo>
                    <a:pt x="66766" y="44951"/>
                  </a:lnTo>
                  <a:lnTo>
                    <a:pt x="67824" y="44819"/>
                  </a:lnTo>
                  <a:lnTo>
                    <a:pt x="69013" y="44686"/>
                  </a:lnTo>
                  <a:lnTo>
                    <a:pt x="70071" y="44290"/>
                  </a:lnTo>
                  <a:lnTo>
                    <a:pt x="71129" y="43761"/>
                  </a:lnTo>
                  <a:lnTo>
                    <a:pt x="71922" y="43232"/>
                  </a:lnTo>
                  <a:lnTo>
                    <a:pt x="72186" y="42968"/>
                  </a:lnTo>
                  <a:lnTo>
                    <a:pt x="72319" y="42571"/>
                  </a:lnTo>
                  <a:lnTo>
                    <a:pt x="72319" y="42307"/>
                  </a:lnTo>
                  <a:lnTo>
                    <a:pt x="72319" y="42042"/>
                  </a:lnTo>
                  <a:lnTo>
                    <a:pt x="71922" y="41249"/>
                  </a:lnTo>
                  <a:lnTo>
                    <a:pt x="70864" y="39795"/>
                  </a:lnTo>
                  <a:lnTo>
                    <a:pt x="67295" y="34903"/>
                  </a:lnTo>
                  <a:lnTo>
                    <a:pt x="56586" y="20625"/>
                  </a:lnTo>
                  <a:lnTo>
                    <a:pt x="50901" y="13221"/>
                  </a:lnTo>
                  <a:lnTo>
                    <a:pt x="45613" y="6743"/>
                  </a:lnTo>
                  <a:lnTo>
                    <a:pt x="41779" y="1983"/>
                  </a:lnTo>
                  <a:lnTo>
                    <a:pt x="40457" y="661"/>
                  </a:lnTo>
                  <a:lnTo>
                    <a:pt x="39795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510;p48">
              <a:extLst>
                <a:ext uri="{FF2B5EF4-FFF2-40B4-BE49-F238E27FC236}">
                  <a16:creationId xmlns:a16="http://schemas.microsoft.com/office/drawing/2014/main" id="{C8270460-FF89-4AD4-B112-7D05664D2C20}"/>
                </a:ext>
              </a:extLst>
            </p:cNvPr>
            <p:cNvSpPr/>
            <p:nvPr/>
          </p:nvSpPr>
          <p:spPr>
            <a:xfrm>
              <a:off x="6769922" y="3581443"/>
              <a:ext cx="991873" cy="849462"/>
            </a:xfrm>
            <a:custGeom>
              <a:avLst/>
              <a:gdLst/>
              <a:ahLst/>
              <a:cxnLst/>
              <a:rect l="l" t="t" r="r" b="b"/>
              <a:pathLst>
                <a:path w="52487" h="44951" extrusionOk="0">
                  <a:moveTo>
                    <a:pt x="19963" y="0"/>
                  </a:moveTo>
                  <a:lnTo>
                    <a:pt x="19302" y="397"/>
                  </a:lnTo>
                  <a:lnTo>
                    <a:pt x="17716" y="1454"/>
                  </a:lnTo>
                  <a:lnTo>
                    <a:pt x="13089" y="4760"/>
                  </a:lnTo>
                  <a:lnTo>
                    <a:pt x="6346" y="9519"/>
                  </a:lnTo>
                  <a:lnTo>
                    <a:pt x="5817" y="9519"/>
                  </a:lnTo>
                  <a:lnTo>
                    <a:pt x="4495" y="9387"/>
                  </a:lnTo>
                  <a:lnTo>
                    <a:pt x="0" y="8726"/>
                  </a:lnTo>
                  <a:lnTo>
                    <a:pt x="0" y="8726"/>
                  </a:lnTo>
                  <a:lnTo>
                    <a:pt x="16129" y="34771"/>
                  </a:lnTo>
                  <a:lnTo>
                    <a:pt x="26442" y="34506"/>
                  </a:lnTo>
                  <a:lnTo>
                    <a:pt x="30276" y="36754"/>
                  </a:lnTo>
                  <a:lnTo>
                    <a:pt x="34110" y="38869"/>
                  </a:lnTo>
                  <a:lnTo>
                    <a:pt x="38473" y="41117"/>
                  </a:lnTo>
                  <a:lnTo>
                    <a:pt x="43232" y="43629"/>
                  </a:lnTo>
                  <a:lnTo>
                    <a:pt x="44951" y="44422"/>
                  </a:lnTo>
                  <a:lnTo>
                    <a:pt x="46008" y="44819"/>
                  </a:lnTo>
                  <a:lnTo>
                    <a:pt x="46934" y="44951"/>
                  </a:lnTo>
                  <a:lnTo>
                    <a:pt x="47992" y="44819"/>
                  </a:lnTo>
                  <a:lnTo>
                    <a:pt x="49181" y="44686"/>
                  </a:lnTo>
                  <a:lnTo>
                    <a:pt x="50239" y="44290"/>
                  </a:lnTo>
                  <a:lnTo>
                    <a:pt x="51297" y="43761"/>
                  </a:lnTo>
                  <a:lnTo>
                    <a:pt x="51958" y="43232"/>
                  </a:lnTo>
                  <a:lnTo>
                    <a:pt x="52222" y="42968"/>
                  </a:lnTo>
                  <a:lnTo>
                    <a:pt x="52487" y="42703"/>
                  </a:lnTo>
                  <a:lnTo>
                    <a:pt x="52487" y="42307"/>
                  </a:lnTo>
                  <a:lnTo>
                    <a:pt x="52487" y="42042"/>
                  </a:lnTo>
                  <a:lnTo>
                    <a:pt x="52090" y="41249"/>
                  </a:lnTo>
                  <a:lnTo>
                    <a:pt x="51032" y="39795"/>
                  </a:lnTo>
                  <a:lnTo>
                    <a:pt x="47463" y="34903"/>
                  </a:lnTo>
                  <a:lnTo>
                    <a:pt x="36754" y="20625"/>
                  </a:lnTo>
                  <a:lnTo>
                    <a:pt x="30937" y="13221"/>
                  </a:lnTo>
                  <a:lnTo>
                    <a:pt x="25781" y="6743"/>
                  </a:lnTo>
                  <a:lnTo>
                    <a:pt x="21947" y="1983"/>
                  </a:lnTo>
                  <a:lnTo>
                    <a:pt x="20625" y="661"/>
                  </a:lnTo>
                  <a:lnTo>
                    <a:pt x="19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511;p48">
              <a:extLst>
                <a:ext uri="{FF2B5EF4-FFF2-40B4-BE49-F238E27FC236}">
                  <a16:creationId xmlns:a16="http://schemas.microsoft.com/office/drawing/2014/main" id="{7F947C69-F539-410D-A192-94346FDDD7C6}"/>
                </a:ext>
              </a:extLst>
            </p:cNvPr>
            <p:cNvSpPr/>
            <p:nvPr/>
          </p:nvSpPr>
          <p:spPr>
            <a:xfrm>
              <a:off x="6889846" y="3581443"/>
              <a:ext cx="876957" cy="851975"/>
            </a:xfrm>
            <a:custGeom>
              <a:avLst/>
              <a:gdLst/>
              <a:ahLst/>
              <a:cxnLst/>
              <a:rect l="l" t="t" r="r" b="b"/>
              <a:pathLst>
                <a:path w="46406" h="45084" extrusionOk="0">
                  <a:moveTo>
                    <a:pt x="13617" y="0"/>
                  </a:moveTo>
                  <a:lnTo>
                    <a:pt x="13089" y="132"/>
                  </a:lnTo>
                  <a:lnTo>
                    <a:pt x="12163" y="529"/>
                  </a:lnTo>
                  <a:lnTo>
                    <a:pt x="10709" y="1454"/>
                  </a:lnTo>
                  <a:lnTo>
                    <a:pt x="8990" y="2512"/>
                  </a:lnTo>
                  <a:lnTo>
                    <a:pt x="6875" y="3966"/>
                  </a:lnTo>
                  <a:lnTo>
                    <a:pt x="4760" y="5553"/>
                  </a:lnTo>
                  <a:lnTo>
                    <a:pt x="2380" y="7404"/>
                  </a:lnTo>
                  <a:lnTo>
                    <a:pt x="0" y="9387"/>
                  </a:lnTo>
                  <a:lnTo>
                    <a:pt x="19435" y="34903"/>
                  </a:lnTo>
                  <a:lnTo>
                    <a:pt x="28689" y="39663"/>
                  </a:lnTo>
                  <a:lnTo>
                    <a:pt x="35564" y="43100"/>
                  </a:lnTo>
                  <a:lnTo>
                    <a:pt x="38208" y="44422"/>
                  </a:lnTo>
                  <a:lnTo>
                    <a:pt x="39662" y="44951"/>
                  </a:lnTo>
                  <a:lnTo>
                    <a:pt x="40720" y="45083"/>
                  </a:lnTo>
                  <a:lnTo>
                    <a:pt x="41910" y="45083"/>
                  </a:lnTo>
                  <a:lnTo>
                    <a:pt x="43100" y="44819"/>
                  </a:lnTo>
                  <a:lnTo>
                    <a:pt x="44158" y="44422"/>
                  </a:lnTo>
                  <a:lnTo>
                    <a:pt x="45215" y="43893"/>
                  </a:lnTo>
                  <a:lnTo>
                    <a:pt x="46008" y="43364"/>
                  </a:lnTo>
                  <a:lnTo>
                    <a:pt x="46273" y="42968"/>
                  </a:lnTo>
                  <a:lnTo>
                    <a:pt x="46405" y="42703"/>
                  </a:lnTo>
                  <a:lnTo>
                    <a:pt x="46405" y="42439"/>
                  </a:lnTo>
                  <a:lnTo>
                    <a:pt x="46405" y="42042"/>
                  </a:lnTo>
                  <a:lnTo>
                    <a:pt x="46008" y="41249"/>
                  </a:lnTo>
                  <a:lnTo>
                    <a:pt x="44951" y="39795"/>
                  </a:lnTo>
                  <a:lnTo>
                    <a:pt x="41381" y="34903"/>
                  </a:lnTo>
                  <a:lnTo>
                    <a:pt x="36357" y="28160"/>
                  </a:lnTo>
                  <a:lnTo>
                    <a:pt x="30672" y="20757"/>
                  </a:lnTo>
                  <a:lnTo>
                    <a:pt x="24855" y="13221"/>
                  </a:lnTo>
                  <a:lnTo>
                    <a:pt x="19567" y="6743"/>
                  </a:lnTo>
                  <a:lnTo>
                    <a:pt x="15601" y="1983"/>
                  </a:lnTo>
                  <a:lnTo>
                    <a:pt x="14411" y="661"/>
                  </a:lnTo>
                  <a:lnTo>
                    <a:pt x="136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512;p48">
              <a:extLst>
                <a:ext uri="{FF2B5EF4-FFF2-40B4-BE49-F238E27FC236}">
                  <a16:creationId xmlns:a16="http://schemas.microsoft.com/office/drawing/2014/main" id="{67EF43AA-3637-44FD-9EA1-EFDDAA53FB86}"/>
                </a:ext>
              </a:extLst>
            </p:cNvPr>
            <p:cNvSpPr/>
            <p:nvPr/>
          </p:nvSpPr>
          <p:spPr>
            <a:xfrm>
              <a:off x="7157170" y="3631408"/>
              <a:ext cx="574654" cy="757034"/>
            </a:xfrm>
            <a:custGeom>
              <a:avLst/>
              <a:gdLst/>
              <a:ahLst/>
              <a:cxnLst/>
              <a:rect l="l" t="t" r="r" b="b"/>
              <a:pathLst>
                <a:path w="30409" h="40060" extrusionOk="0">
                  <a:moveTo>
                    <a:pt x="0" y="0"/>
                  </a:moveTo>
                  <a:lnTo>
                    <a:pt x="2512" y="3438"/>
                  </a:lnTo>
                  <a:lnTo>
                    <a:pt x="5950" y="8329"/>
                  </a:lnTo>
                  <a:lnTo>
                    <a:pt x="14940" y="20228"/>
                  </a:lnTo>
                  <a:lnTo>
                    <a:pt x="23930" y="31995"/>
                  </a:lnTo>
                  <a:lnTo>
                    <a:pt x="30276" y="40059"/>
                  </a:lnTo>
                  <a:lnTo>
                    <a:pt x="30408" y="40059"/>
                  </a:lnTo>
                  <a:lnTo>
                    <a:pt x="30408" y="39927"/>
                  </a:lnTo>
                  <a:lnTo>
                    <a:pt x="24327" y="31730"/>
                  </a:lnTo>
                  <a:lnTo>
                    <a:pt x="15336" y="19831"/>
                  </a:lnTo>
                  <a:lnTo>
                    <a:pt x="6346" y="7933"/>
                  </a:lnTo>
                  <a:lnTo>
                    <a:pt x="2777" y="330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513;p48">
              <a:extLst>
                <a:ext uri="{FF2B5EF4-FFF2-40B4-BE49-F238E27FC236}">
                  <a16:creationId xmlns:a16="http://schemas.microsoft.com/office/drawing/2014/main" id="{B4C0655A-4229-4D48-9F47-922E9408477A}"/>
                </a:ext>
              </a:extLst>
            </p:cNvPr>
            <p:cNvSpPr/>
            <p:nvPr/>
          </p:nvSpPr>
          <p:spPr>
            <a:xfrm>
              <a:off x="7549406" y="4226018"/>
              <a:ext cx="47489" cy="177410"/>
            </a:xfrm>
            <a:custGeom>
              <a:avLst/>
              <a:gdLst/>
              <a:ahLst/>
              <a:cxnLst/>
              <a:rect l="l" t="t" r="r" b="b"/>
              <a:pathLst>
                <a:path w="2513" h="9388" extrusionOk="0">
                  <a:moveTo>
                    <a:pt x="2513" y="1"/>
                  </a:moveTo>
                  <a:lnTo>
                    <a:pt x="1587" y="926"/>
                  </a:lnTo>
                  <a:lnTo>
                    <a:pt x="926" y="1852"/>
                  </a:lnTo>
                  <a:lnTo>
                    <a:pt x="398" y="3042"/>
                  </a:lnTo>
                  <a:lnTo>
                    <a:pt x="1" y="4231"/>
                  </a:lnTo>
                  <a:lnTo>
                    <a:pt x="1" y="5554"/>
                  </a:lnTo>
                  <a:lnTo>
                    <a:pt x="265" y="7008"/>
                  </a:lnTo>
                  <a:lnTo>
                    <a:pt x="662" y="8198"/>
                  </a:lnTo>
                  <a:lnTo>
                    <a:pt x="1455" y="9388"/>
                  </a:lnTo>
                  <a:lnTo>
                    <a:pt x="1587" y="9388"/>
                  </a:lnTo>
                  <a:lnTo>
                    <a:pt x="926" y="8198"/>
                  </a:lnTo>
                  <a:lnTo>
                    <a:pt x="662" y="7008"/>
                  </a:lnTo>
                  <a:lnTo>
                    <a:pt x="530" y="5818"/>
                  </a:lnTo>
                  <a:lnTo>
                    <a:pt x="530" y="4628"/>
                  </a:lnTo>
                  <a:lnTo>
                    <a:pt x="662" y="3306"/>
                  </a:lnTo>
                  <a:lnTo>
                    <a:pt x="1191" y="2248"/>
                  </a:lnTo>
                  <a:lnTo>
                    <a:pt x="1720" y="1191"/>
                  </a:lnTo>
                  <a:lnTo>
                    <a:pt x="2513" y="133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514;p48">
              <a:extLst>
                <a:ext uri="{FF2B5EF4-FFF2-40B4-BE49-F238E27FC236}">
                  <a16:creationId xmlns:a16="http://schemas.microsoft.com/office/drawing/2014/main" id="{93F696EC-5A27-4F8B-99B3-E0250B84AC8E}"/>
                </a:ext>
              </a:extLst>
            </p:cNvPr>
            <p:cNvSpPr/>
            <p:nvPr/>
          </p:nvSpPr>
          <p:spPr>
            <a:xfrm>
              <a:off x="7247103" y="4086119"/>
              <a:ext cx="57486" cy="184893"/>
            </a:xfrm>
            <a:custGeom>
              <a:avLst/>
              <a:gdLst/>
              <a:ahLst/>
              <a:cxnLst/>
              <a:rect l="l" t="t" r="r" b="b"/>
              <a:pathLst>
                <a:path w="3042" h="9784" extrusionOk="0">
                  <a:moveTo>
                    <a:pt x="265" y="0"/>
                  </a:moveTo>
                  <a:lnTo>
                    <a:pt x="1" y="1322"/>
                  </a:lnTo>
                  <a:lnTo>
                    <a:pt x="1" y="2644"/>
                  </a:lnTo>
                  <a:lnTo>
                    <a:pt x="133" y="3834"/>
                  </a:lnTo>
                  <a:lnTo>
                    <a:pt x="397" y="5156"/>
                  </a:lnTo>
                  <a:lnTo>
                    <a:pt x="794" y="6346"/>
                  </a:lnTo>
                  <a:lnTo>
                    <a:pt x="1323" y="7536"/>
                  </a:lnTo>
                  <a:lnTo>
                    <a:pt x="1984" y="8726"/>
                  </a:lnTo>
                  <a:lnTo>
                    <a:pt x="2777" y="9784"/>
                  </a:lnTo>
                  <a:lnTo>
                    <a:pt x="2909" y="9784"/>
                  </a:lnTo>
                  <a:lnTo>
                    <a:pt x="3042" y="9651"/>
                  </a:lnTo>
                  <a:lnTo>
                    <a:pt x="3042" y="9519"/>
                  </a:lnTo>
                  <a:lnTo>
                    <a:pt x="2248" y="7272"/>
                  </a:lnTo>
                  <a:lnTo>
                    <a:pt x="1587" y="4892"/>
                  </a:lnTo>
                  <a:lnTo>
                    <a:pt x="926" y="2512"/>
                  </a:lnTo>
                  <a:lnTo>
                    <a:pt x="397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515;p48">
              <a:extLst>
                <a:ext uri="{FF2B5EF4-FFF2-40B4-BE49-F238E27FC236}">
                  <a16:creationId xmlns:a16="http://schemas.microsoft.com/office/drawing/2014/main" id="{05F26737-1EB4-4FBD-A848-33BCB9A7642C}"/>
                </a:ext>
              </a:extLst>
            </p:cNvPr>
            <p:cNvSpPr/>
            <p:nvPr/>
          </p:nvSpPr>
          <p:spPr>
            <a:xfrm>
              <a:off x="7289585" y="4113596"/>
              <a:ext cx="59981" cy="184893"/>
            </a:xfrm>
            <a:custGeom>
              <a:avLst/>
              <a:gdLst/>
              <a:ahLst/>
              <a:cxnLst/>
              <a:rect l="l" t="t" r="r" b="b"/>
              <a:pathLst>
                <a:path w="3174" h="9784" extrusionOk="0">
                  <a:moveTo>
                    <a:pt x="265" y="0"/>
                  </a:moveTo>
                  <a:lnTo>
                    <a:pt x="133" y="1322"/>
                  </a:lnTo>
                  <a:lnTo>
                    <a:pt x="0" y="2512"/>
                  </a:lnTo>
                  <a:lnTo>
                    <a:pt x="133" y="3834"/>
                  </a:lnTo>
                  <a:lnTo>
                    <a:pt x="529" y="5157"/>
                  </a:lnTo>
                  <a:lnTo>
                    <a:pt x="926" y="6346"/>
                  </a:lnTo>
                  <a:lnTo>
                    <a:pt x="1455" y="7536"/>
                  </a:lnTo>
                  <a:lnTo>
                    <a:pt x="2116" y="8726"/>
                  </a:lnTo>
                  <a:lnTo>
                    <a:pt x="2909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19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2"/>
                  </a:lnTo>
                  <a:lnTo>
                    <a:pt x="529" y="1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516;p48">
              <a:extLst>
                <a:ext uri="{FF2B5EF4-FFF2-40B4-BE49-F238E27FC236}">
                  <a16:creationId xmlns:a16="http://schemas.microsoft.com/office/drawing/2014/main" id="{6F9D6C29-2E0C-4589-AEE5-6F1A366AC819}"/>
                </a:ext>
              </a:extLst>
            </p:cNvPr>
            <p:cNvSpPr/>
            <p:nvPr/>
          </p:nvSpPr>
          <p:spPr>
            <a:xfrm>
              <a:off x="7334561" y="4141073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4" y="1"/>
                  </a:moveTo>
                  <a:lnTo>
                    <a:pt x="0" y="1323"/>
                  </a:lnTo>
                  <a:lnTo>
                    <a:pt x="0" y="2513"/>
                  </a:lnTo>
                  <a:lnTo>
                    <a:pt x="132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4" y="7537"/>
                  </a:lnTo>
                  <a:lnTo>
                    <a:pt x="2115" y="8726"/>
                  </a:lnTo>
                  <a:lnTo>
                    <a:pt x="2776" y="9784"/>
                  </a:lnTo>
                  <a:lnTo>
                    <a:pt x="3041" y="9784"/>
                  </a:lnTo>
                  <a:lnTo>
                    <a:pt x="3173" y="9652"/>
                  </a:lnTo>
                  <a:lnTo>
                    <a:pt x="3173" y="9520"/>
                  </a:lnTo>
                  <a:lnTo>
                    <a:pt x="2380" y="7272"/>
                  </a:lnTo>
                  <a:lnTo>
                    <a:pt x="1587" y="4892"/>
                  </a:lnTo>
                  <a:lnTo>
                    <a:pt x="1058" y="251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517;p48">
              <a:extLst>
                <a:ext uri="{FF2B5EF4-FFF2-40B4-BE49-F238E27FC236}">
                  <a16:creationId xmlns:a16="http://schemas.microsoft.com/office/drawing/2014/main" id="{75B2DE29-7D2B-4E34-90E4-085947391287}"/>
                </a:ext>
              </a:extLst>
            </p:cNvPr>
            <p:cNvSpPr/>
            <p:nvPr/>
          </p:nvSpPr>
          <p:spPr>
            <a:xfrm>
              <a:off x="7379518" y="4168550"/>
              <a:ext cx="59981" cy="184912"/>
            </a:xfrm>
            <a:custGeom>
              <a:avLst/>
              <a:gdLst/>
              <a:ahLst/>
              <a:cxnLst/>
              <a:rect l="l" t="t" r="r" b="b"/>
              <a:pathLst>
                <a:path w="3174" h="9785" extrusionOk="0">
                  <a:moveTo>
                    <a:pt x="265" y="1"/>
                  </a:moveTo>
                  <a:lnTo>
                    <a:pt x="1" y="1323"/>
                  </a:lnTo>
                  <a:lnTo>
                    <a:pt x="1" y="2513"/>
                  </a:lnTo>
                  <a:lnTo>
                    <a:pt x="133" y="3835"/>
                  </a:lnTo>
                  <a:lnTo>
                    <a:pt x="397" y="5157"/>
                  </a:lnTo>
                  <a:lnTo>
                    <a:pt x="926" y="6347"/>
                  </a:lnTo>
                  <a:lnTo>
                    <a:pt x="1455" y="7537"/>
                  </a:lnTo>
                  <a:lnTo>
                    <a:pt x="2116" y="8727"/>
                  </a:lnTo>
                  <a:lnTo>
                    <a:pt x="2777" y="9652"/>
                  </a:lnTo>
                  <a:lnTo>
                    <a:pt x="3042" y="9784"/>
                  </a:lnTo>
                  <a:lnTo>
                    <a:pt x="3174" y="9652"/>
                  </a:lnTo>
                  <a:lnTo>
                    <a:pt x="3174" y="9520"/>
                  </a:lnTo>
                  <a:lnTo>
                    <a:pt x="2248" y="7140"/>
                  </a:lnTo>
                  <a:lnTo>
                    <a:pt x="1587" y="4893"/>
                  </a:lnTo>
                  <a:lnTo>
                    <a:pt x="926" y="25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518;p48">
              <a:extLst>
                <a:ext uri="{FF2B5EF4-FFF2-40B4-BE49-F238E27FC236}">
                  <a16:creationId xmlns:a16="http://schemas.microsoft.com/office/drawing/2014/main" id="{80F28433-B8AA-4319-84FE-A0516B4AE95C}"/>
                </a:ext>
              </a:extLst>
            </p:cNvPr>
            <p:cNvSpPr/>
            <p:nvPr/>
          </p:nvSpPr>
          <p:spPr>
            <a:xfrm>
              <a:off x="7052232" y="3666387"/>
              <a:ext cx="109946" cy="109946"/>
            </a:xfrm>
            <a:custGeom>
              <a:avLst/>
              <a:gdLst/>
              <a:ahLst/>
              <a:cxnLst/>
              <a:rect l="l" t="t" r="r" b="b"/>
              <a:pathLst>
                <a:path w="5818" h="5818" extrusionOk="0">
                  <a:moveTo>
                    <a:pt x="2645" y="0"/>
                  </a:moveTo>
                  <a:lnTo>
                    <a:pt x="2248" y="132"/>
                  </a:lnTo>
                  <a:lnTo>
                    <a:pt x="1719" y="397"/>
                  </a:lnTo>
                  <a:lnTo>
                    <a:pt x="1190" y="661"/>
                  </a:lnTo>
                  <a:lnTo>
                    <a:pt x="794" y="1058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" y="2380"/>
                  </a:lnTo>
                  <a:lnTo>
                    <a:pt x="1" y="2909"/>
                  </a:lnTo>
                  <a:lnTo>
                    <a:pt x="1" y="3570"/>
                  </a:lnTo>
                  <a:lnTo>
                    <a:pt x="265" y="4099"/>
                  </a:lnTo>
                  <a:lnTo>
                    <a:pt x="662" y="4627"/>
                  </a:lnTo>
                  <a:lnTo>
                    <a:pt x="1058" y="5156"/>
                  </a:lnTo>
                  <a:lnTo>
                    <a:pt x="1587" y="5553"/>
                  </a:lnTo>
                  <a:lnTo>
                    <a:pt x="2116" y="5685"/>
                  </a:lnTo>
                  <a:lnTo>
                    <a:pt x="2645" y="5817"/>
                  </a:lnTo>
                  <a:lnTo>
                    <a:pt x="3174" y="5817"/>
                  </a:lnTo>
                  <a:lnTo>
                    <a:pt x="3702" y="5685"/>
                  </a:lnTo>
                  <a:lnTo>
                    <a:pt x="4099" y="5421"/>
                  </a:lnTo>
                  <a:lnTo>
                    <a:pt x="4628" y="5156"/>
                  </a:lnTo>
                  <a:lnTo>
                    <a:pt x="5024" y="4760"/>
                  </a:lnTo>
                  <a:lnTo>
                    <a:pt x="5421" y="4363"/>
                  </a:lnTo>
                  <a:lnTo>
                    <a:pt x="5553" y="3834"/>
                  </a:lnTo>
                  <a:lnTo>
                    <a:pt x="5818" y="3438"/>
                  </a:lnTo>
                  <a:lnTo>
                    <a:pt x="5818" y="2909"/>
                  </a:lnTo>
                  <a:lnTo>
                    <a:pt x="5818" y="2248"/>
                  </a:lnTo>
                  <a:lnTo>
                    <a:pt x="5553" y="1719"/>
                  </a:lnTo>
                  <a:lnTo>
                    <a:pt x="5289" y="1190"/>
                  </a:lnTo>
                  <a:lnTo>
                    <a:pt x="4760" y="661"/>
                  </a:lnTo>
                  <a:lnTo>
                    <a:pt x="4231" y="265"/>
                  </a:lnTo>
                  <a:lnTo>
                    <a:pt x="3835" y="132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519;p48">
              <a:extLst>
                <a:ext uri="{FF2B5EF4-FFF2-40B4-BE49-F238E27FC236}">
                  <a16:creationId xmlns:a16="http://schemas.microsoft.com/office/drawing/2014/main" id="{2362BCBD-8002-4CB8-8820-06A868848A3F}"/>
                </a:ext>
              </a:extLst>
            </p:cNvPr>
            <p:cNvSpPr/>
            <p:nvPr/>
          </p:nvSpPr>
          <p:spPr>
            <a:xfrm>
              <a:off x="7167167" y="4193552"/>
              <a:ext cx="117429" cy="234858"/>
            </a:xfrm>
            <a:custGeom>
              <a:avLst/>
              <a:gdLst/>
              <a:ahLst/>
              <a:cxnLst/>
              <a:rect l="l" t="t" r="r" b="b"/>
              <a:pathLst>
                <a:path w="6214" h="12428" extrusionOk="0">
                  <a:moveTo>
                    <a:pt x="5156" y="529"/>
                  </a:moveTo>
                  <a:lnTo>
                    <a:pt x="5156" y="2644"/>
                  </a:lnTo>
                  <a:lnTo>
                    <a:pt x="5288" y="4760"/>
                  </a:lnTo>
                  <a:lnTo>
                    <a:pt x="5288" y="6346"/>
                  </a:lnTo>
                  <a:lnTo>
                    <a:pt x="5156" y="8065"/>
                  </a:lnTo>
                  <a:lnTo>
                    <a:pt x="5024" y="8990"/>
                  </a:lnTo>
                  <a:lnTo>
                    <a:pt x="4627" y="9783"/>
                  </a:lnTo>
                  <a:lnTo>
                    <a:pt x="4231" y="10445"/>
                  </a:lnTo>
                  <a:lnTo>
                    <a:pt x="3702" y="10973"/>
                  </a:lnTo>
                  <a:lnTo>
                    <a:pt x="3173" y="11238"/>
                  </a:lnTo>
                  <a:lnTo>
                    <a:pt x="2644" y="11370"/>
                  </a:lnTo>
                  <a:lnTo>
                    <a:pt x="1983" y="11370"/>
                  </a:lnTo>
                  <a:lnTo>
                    <a:pt x="1719" y="11238"/>
                  </a:lnTo>
                  <a:lnTo>
                    <a:pt x="1454" y="10973"/>
                  </a:lnTo>
                  <a:lnTo>
                    <a:pt x="1190" y="10312"/>
                  </a:lnTo>
                  <a:lnTo>
                    <a:pt x="1058" y="9519"/>
                  </a:lnTo>
                  <a:lnTo>
                    <a:pt x="1058" y="8726"/>
                  </a:lnTo>
                  <a:lnTo>
                    <a:pt x="1190" y="7933"/>
                  </a:lnTo>
                  <a:lnTo>
                    <a:pt x="1322" y="7404"/>
                  </a:lnTo>
                  <a:lnTo>
                    <a:pt x="1719" y="6214"/>
                  </a:lnTo>
                  <a:lnTo>
                    <a:pt x="2380" y="5024"/>
                  </a:lnTo>
                  <a:lnTo>
                    <a:pt x="3702" y="2776"/>
                  </a:lnTo>
                  <a:lnTo>
                    <a:pt x="5156" y="529"/>
                  </a:lnTo>
                  <a:close/>
                  <a:moveTo>
                    <a:pt x="5288" y="0"/>
                  </a:moveTo>
                  <a:lnTo>
                    <a:pt x="3702" y="1719"/>
                  </a:lnTo>
                  <a:lnTo>
                    <a:pt x="2248" y="3570"/>
                  </a:lnTo>
                  <a:lnTo>
                    <a:pt x="1190" y="5553"/>
                  </a:lnTo>
                  <a:lnTo>
                    <a:pt x="265" y="7668"/>
                  </a:lnTo>
                  <a:lnTo>
                    <a:pt x="132" y="8329"/>
                  </a:lnTo>
                  <a:lnTo>
                    <a:pt x="0" y="8990"/>
                  </a:lnTo>
                  <a:lnTo>
                    <a:pt x="132" y="9783"/>
                  </a:lnTo>
                  <a:lnTo>
                    <a:pt x="265" y="10445"/>
                  </a:lnTo>
                  <a:lnTo>
                    <a:pt x="397" y="11106"/>
                  </a:lnTo>
                  <a:lnTo>
                    <a:pt x="793" y="11634"/>
                  </a:lnTo>
                  <a:lnTo>
                    <a:pt x="1454" y="12031"/>
                  </a:lnTo>
                  <a:lnTo>
                    <a:pt x="2115" y="12295"/>
                  </a:lnTo>
                  <a:lnTo>
                    <a:pt x="2777" y="12428"/>
                  </a:lnTo>
                  <a:lnTo>
                    <a:pt x="3438" y="12295"/>
                  </a:lnTo>
                  <a:lnTo>
                    <a:pt x="4099" y="11899"/>
                  </a:lnTo>
                  <a:lnTo>
                    <a:pt x="4495" y="11502"/>
                  </a:lnTo>
                  <a:lnTo>
                    <a:pt x="5024" y="10973"/>
                  </a:lnTo>
                  <a:lnTo>
                    <a:pt x="5288" y="10445"/>
                  </a:lnTo>
                  <a:lnTo>
                    <a:pt x="5817" y="9122"/>
                  </a:lnTo>
                  <a:lnTo>
                    <a:pt x="6082" y="8065"/>
                  </a:lnTo>
                  <a:lnTo>
                    <a:pt x="6214" y="7007"/>
                  </a:lnTo>
                  <a:lnTo>
                    <a:pt x="6214" y="4760"/>
                  </a:lnTo>
                  <a:lnTo>
                    <a:pt x="5950" y="397"/>
                  </a:lnTo>
                  <a:lnTo>
                    <a:pt x="5817" y="1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520;p48">
              <a:extLst>
                <a:ext uri="{FF2B5EF4-FFF2-40B4-BE49-F238E27FC236}">
                  <a16:creationId xmlns:a16="http://schemas.microsoft.com/office/drawing/2014/main" id="{E6DA8A11-7694-45A8-B1C7-569CAE266585}"/>
                </a:ext>
              </a:extLst>
            </p:cNvPr>
            <p:cNvSpPr/>
            <p:nvPr/>
          </p:nvSpPr>
          <p:spPr>
            <a:xfrm>
              <a:off x="7084717" y="4028652"/>
              <a:ext cx="192395" cy="179904"/>
            </a:xfrm>
            <a:custGeom>
              <a:avLst/>
              <a:gdLst/>
              <a:ahLst/>
              <a:cxnLst/>
              <a:rect l="l" t="t" r="r" b="b"/>
              <a:pathLst>
                <a:path w="10181" h="9520" extrusionOk="0">
                  <a:moveTo>
                    <a:pt x="2909" y="926"/>
                  </a:moveTo>
                  <a:lnTo>
                    <a:pt x="3570" y="1190"/>
                  </a:lnTo>
                  <a:lnTo>
                    <a:pt x="4231" y="1455"/>
                  </a:lnTo>
                  <a:lnTo>
                    <a:pt x="4892" y="1983"/>
                  </a:lnTo>
                  <a:lnTo>
                    <a:pt x="5553" y="2644"/>
                  </a:lnTo>
                  <a:lnTo>
                    <a:pt x="6611" y="4099"/>
                  </a:lnTo>
                  <a:lnTo>
                    <a:pt x="7404" y="5421"/>
                  </a:lnTo>
                  <a:lnTo>
                    <a:pt x="8329" y="7272"/>
                  </a:lnTo>
                  <a:lnTo>
                    <a:pt x="9519" y="9123"/>
                  </a:lnTo>
                  <a:lnTo>
                    <a:pt x="7140" y="8065"/>
                  </a:lnTo>
                  <a:lnTo>
                    <a:pt x="4760" y="6743"/>
                  </a:lnTo>
                  <a:lnTo>
                    <a:pt x="3702" y="6082"/>
                  </a:lnTo>
                  <a:lnTo>
                    <a:pt x="2644" y="5289"/>
                  </a:lnTo>
                  <a:lnTo>
                    <a:pt x="2248" y="4892"/>
                  </a:lnTo>
                  <a:lnTo>
                    <a:pt x="1719" y="4231"/>
                  </a:lnTo>
                  <a:lnTo>
                    <a:pt x="1322" y="3570"/>
                  </a:lnTo>
                  <a:lnTo>
                    <a:pt x="1058" y="2777"/>
                  </a:lnTo>
                  <a:lnTo>
                    <a:pt x="926" y="2116"/>
                  </a:lnTo>
                  <a:lnTo>
                    <a:pt x="926" y="1851"/>
                  </a:lnTo>
                  <a:lnTo>
                    <a:pt x="1190" y="1455"/>
                  </a:lnTo>
                  <a:lnTo>
                    <a:pt x="1455" y="1322"/>
                  </a:lnTo>
                  <a:lnTo>
                    <a:pt x="1719" y="1058"/>
                  </a:lnTo>
                  <a:lnTo>
                    <a:pt x="2248" y="1058"/>
                  </a:lnTo>
                  <a:lnTo>
                    <a:pt x="2909" y="926"/>
                  </a:lnTo>
                  <a:close/>
                  <a:moveTo>
                    <a:pt x="1983" y="0"/>
                  </a:moveTo>
                  <a:lnTo>
                    <a:pt x="1322" y="265"/>
                  </a:lnTo>
                  <a:lnTo>
                    <a:pt x="794" y="661"/>
                  </a:lnTo>
                  <a:lnTo>
                    <a:pt x="265" y="1190"/>
                  </a:lnTo>
                  <a:lnTo>
                    <a:pt x="0" y="1851"/>
                  </a:lnTo>
                  <a:lnTo>
                    <a:pt x="0" y="2512"/>
                  </a:lnTo>
                  <a:lnTo>
                    <a:pt x="132" y="3306"/>
                  </a:lnTo>
                  <a:lnTo>
                    <a:pt x="397" y="3967"/>
                  </a:lnTo>
                  <a:lnTo>
                    <a:pt x="661" y="4495"/>
                  </a:lnTo>
                  <a:lnTo>
                    <a:pt x="1190" y="5156"/>
                  </a:lnTo>
                  <a:lnTo>
                    <a:pt x="1587" y="5553"/>
                  </a:lnTo>
                  <a:lnTo>
                    <a:pt x="3438" y="7007"/>
                  </a:lnTo>
                  <a:lnTo>
                    <a:pt x="5421" y="8065"/>
                  </a:lnTo>
                  <a:lnTo>
                    <a:pt x="7536" y="8990"/>
                  </a:lnTo>
                  <a:lnTo>
                    <a:pt x="9784" y="9519"/>
                  </a:lnTo>
                  <a:lnTo>
                    <a:pt x="9916" y="9519"/>
                  </a:lnTo>
                  <a:lnTo>
                    <a:pt x="9916" y="9387"/>
                  </a:lnTo>
                  <a:lnTo>
                    <a:pt x="10180" y="9255"/>
                  </a:lnTo>
                  <a:lnTo>
                    <a:pt x="10180" y="8990"/>
                  </a:lnTo>
                  <a:lnTo>
                    <a:pt x="10180" y="8858"/>
                  </a:lnTo>
                  <a:lnTo>
                    <a:pt x="8197" y="4892"/>
                  </a:lnTo>
                  <a:lnTo>
                    <a:pt x="7007" y="3041"/>
                  </a:lnTo>
                  <a:lnTo>
                    <a:pt x="6346" y="2248"/>
                  </a:lnTo>
                  <a:lnTo>
                    <a:pt x="5553" y="1455"/>
                  </a:lnTo>
                  <a:lnTo>
                    <a:pt x="4495" y="529"/>
                  </a:lnTo>
                  <a:lnTo>
                    <a:pt x="3967" y="265"/>
                  </a:lnTo>
                  <a:lnTo>
                    <a:pt x="330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521;p48">
              <a:extLst>
                <a:ext uri="{FF2B5EF4-FFF2-40B4-BE49-F238E27FC236}">
                  <a16:creationId xmlns:a16="http://schemas.microsoft.com/office/drawing/2014/main" id="{D0614981-E336-4F86-B283-CDDB9DAC0D1E}"/>
                </a:ext>
              </a:extLst>
            </p:cNvPr>
            <p:cNvSpPr/>
            <p:nvPr/>
          </p:nvSpPr>
          <p:spPr>
            <a:xfrm>
              <a:off x="4858648" y="3336588"/>
              <a:ext cx="2193603" cy="981895"/>
            </a:xfrm>
            <a:custGeom>
              <a:avLst/>
              <a:gdLst/>
              <a:ahLst/>
              <a:cxnLst/>
              <a:rect l="l" t="t" r="r" b="b"/>
              <a:pathLst>
                <a:path w="116079" h="51959" extrusionOk="0">
                  <a:moveTo>
                    <a:pt x="28425" y="1"/>
                  </a:moveTo>
                  <a:lnTo>
                    <a:pt x="23930" y="133"/>
                  </a:lnTo>
                  <a:lnTo>
                    <a:pt x="21814" y="265"/>
                  </a:lnTo>
                  <a:lnTo>
                    <a:pt x="19831" y="529"/>
                  </a:lnTo>
                  <a:lnTo>
                    <a:pt x="17980" y="794"/>
                  </a:lnTo>
                  <a:lnTo>
                    <a:pt x="16129" y="1323"/>
                  </a:lnTo>
                  <a:lnTo>
                    <a:pt x="14411" y="1852"/>
                  </a:lnTo>
                  <a:lnTo>
                    <a:pt x="12824" y="2645"/>
                  </a:lnTo>
                  <a:lnTo>
                    <a:pt x="11238" y="3438"/>
                  </a:lnTo>
                  <a:lnTo>
                    <a:pt x="9783" y="4364"/>
                  </a:lnTo>
                  <a:lnTo>
                    <a:pt x="8461" y="5289"/>
                  </a:lnTo>
                  <a:lnTo>
                    <a:pt x="7139" y="6479"/>
                  </a:lnTo>
                  <a:lnTo>
                    <a:pt x="5949" y="7669"/>
                  </a:lnTo>
                  <a:lnTo>
                    <a:pt x="4892" y="8859"/>
                  </a:lnTo>
                  <a:lnTo>
                    <a:pt x="3834" y="10181"/>
                  </a:lnTo>
                  <a:lnTo>
                    <a:pt x="3041" y="11635"/>
                  </a:lnTo>
                  <a:lnTo>
                    <a:pt x="2248" y="13089"/>
                  </a:lnTo>
                  <a:lnTo>
                    <a:pt x="1587" y="14544"/>
                  </a:lnTo>
                  <a:lnTo>
                    <a:pt x="1058" y="16130"/>
                  </a:lnTo>
                  <a:lnTo>
                    <a:pt x="529" y="17717"/>
                  </a:lnTo>
                  <a:lnTo>
                    <a:pt x="264" y="19303"/>
                  </a:lnTo>
                  <a:lnTo>
                    <a:pt x="132" y="20890"/>
                  </a:lnTo>
                  <a:lnTo>
                    <a:pt x="0" y="22608"/>
                  </a:lnTo>
                  <a:lnTo>
                    <a:pt x="132" y="24195"/>
                  </a:lnTo>
                  <a:lnTo>
                    <a:pt x="264" y="25913"/>
                  </a:lnTo>
                  <a:lnTo>
                    <a:pt x="661" y="27632"/>
                  </a:lnTo>
                  <a:lnTo>
                    <a:pt x="1058" y="29219"/>
                  </a:lnTo>
                  <a:lnTo>
                    <a:pt x="1719" y="30937"/>
                  </a:lnTo>
                  <a:lnTo>
                    <a:pt x="2512" y="32524"/>
                  </a:lnTo>
                  <a:lnTo>
                    <a:pt x="3305" y="34110"/>
                  </a:lnTo>
                  <a:lnTo>
                    <a:pt x="4363" y="35697"/>
                  </a:lnTo>
                  <a:lnTo>
                    <a:pt x="5553" y="37151"/>
                  </a:lnTo>
                  <a:lnTo>
                    <a:pt x="6875" y="38738"/>
                  </a:lnTo>
                  <a:lnTo>
                    <a:pt x="8461" y="40060"/>
                  </a:lnTo>
                  <a:lnTo>
                    <a:pt x="10048" y="41514"/>
                  </a:lnTo>
                  <a:lnTo>
                    <a:pt x="11899" y="42704"/>
                  </a:lnTo>
                  <a:lnTo>
                    <a:pt x="14146" y="44026"/>
                  </a:lnTo>
                  <a:lnTo>
                    <a:pt x="16658" y="45216"/>
                  </a:lnTo>
                  <a:lnTo>
                    <a:pt x="19567" y="46274"/>
                  </a:lnTo>
                  <a:lnTo>
                    <a:pt x="22740" y="47331"/>
                  </a:lnTo>
                  <a:lnTo>
                    <a:pt x="26177" y="48124"/>
                  </a:lnTo>
                  <a:lnTo>
                    <a:pt x="29747" y="48918"/>
                  </a:lnTo>
                  <a:lnTo>
                    <a:pt x="33581" y="49579"/>
                  </a:lnTo>
                  <a:lnTo>
                    <a:pt x="37547" y="50108"/>
                  </a:lnTo>
                  <a:lnTo>
                    <a:pt x="41646" y="50636"/>
                  </a:lnTo>
                  <a:lnTo>
                    <a:pt x="45876" y="51033"/>
                  </a:lnTo>
                  <a:lnTo>
                    <a:pt x="54602" y="51562"/>
                  </a:lnTo>
                  <a:lnTo>
                    <a:pt x="63460" y="51826"/>
                  </a:lnTo>
                  <a:lnTo>
                    <a:pt x="72318" y="51958"/>
                  </a:lnTo>
                  <a:lnTo>
                    <a:pt x="80911" y="51958"/>
                  </a:lnTo>
                  <a:lnTo>
                    <a:pt x="88976" y="51694"/>
                  </a:lnTo>
                  <a:lnTo>
                    <a:pt x="96380" y="51430"/>
                  </a:lnTo>
                  <a:lnTo>
                    <a:pt x="102858" y="51033"/>
                  </a:lnTo>
                  <a:lnTo>
                    <a:pt x="112509" y="50504"/>
                  </a:lnTo>
                  <a:lnTo>
                    <a:pt x="116079" y="50108"/>
                  </a:lnTo>
                  <a:lnTo>
                    <a:pt x="97834" y="19171"/>
                  </a:lnTo>
                  <a:lnTo>
                    <a:pt x="92942" y="18245"/>
                  </a:lnTo>
                  <a:lnTo>
                    <a:pt x="87522" y="17320"/>
                  </a:lnTo>
                  <a:lnTo>
                    <a:pt x="80515" y="16394"/>
                  </a:lnTo>
                  <a:lnTo>
                    <a:pt x="80118" y="16343"/>
                  </a:lnTo>
                  <a:lnTo>
                    <a:pt x="80118" y="16343"/>
                  </a:lnTo>
                  <a:lnTo>
                    <a:pt x="80118" y="8330"/>
                  </a:lnTo>
                  <a:lnTo>
                    <a:pt x="73640" y="6743"/>
                  </a:lnTo>
                  <a:lnTo>
                    <a:pt x="66501" y="5025"/>
                  </a:lnTo>
                  <a:lnTo>
                    <a:pt x="57775" y="3306"/>
                  </a:lnTo>
                  <a:lnTo>
                    <a:pt x="53015" y="2513"/>
                  </a:lnTo>
                  <a:lnTo>
                    <a:pt x="48124" y="1719"/>
                  </a:lnTo>
                  <a:lnTo>
                    <a:pt x="43100" y="926"/>
                  </a:lnTo>
                  <a:lnTo>
                    <a:pt x="38076" y="397"/>
                  </a:lnTo>
                  <a:lnTo>
                    <a:pt x="33184" y="133"/>
                  </a:lnTo>
                  <a:lnTo>
                    <a:pt x="2842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522;p48">
              <a:extLst>
                <a:ext uri="{FF2B5EF4-FFF2-40B4-BE49-F238E27FC236}">
                  <a16:creationId xmlns:a16="http://schemas.microsoft.com/office/drawing/2014/main" id="{E62A98FC-3D9E-4EFA-AFDE-26DB1E5DD4BF}"/>
                </a:ext>
              </a:extLst>
            </p:cNvPr>
            <p:cNvSpPr/>
            <p:nvPr/>
          </p:nvSpPr>
          <p:spPr>
            <a:xfrm>
              <a:off x="5453258" y="3568951"/>
              <a:ext cx="1276696" cy="169907"/>
            </a:xfrm>
            <a:custGeom>
              <a:avLst/>
              <a:gdLst/>
              <a:ahLst/>
              <a:cxnLst/>
              <a:rect l="l" t="t" r="r" b="b"/>
              <a:pathLst>
                <a:path w="67559" h="8991" extrusionOk="0">
                  <a:moveTo>
                    <a:pt x="2380" y="0"/>
                  </a:moveTo>
                  <a:lnTo>
                    <a:pt x="5950" y="925"/>
                  </a:lnTo>
                  <a:lnTo>
                    <a:pt x="7008" y="1190"/>
                  </a:lnTo>
                  <a:lnTo>
                    <a:pt x="3438" y="1322"/>
                  </a:lnTo>
                  <a:lnTo>
                    <a:pt x="1" y="1719"/>
                  </a:lnTo>
                  <a:lnTo>
                    <a:pt x="1" y="1851"/>
                  </a:lnTo>
                  <a:lnTo>
                    <a:pt x="4760" y="1587"/>
                  </a:lnTo>
                  <a:lnTo>
                    <a:pt x="9519" y="1587"/>
                  </a:lnTo>
                  <a:lnTo>
                    <a:pt x="14147" y="1719"/>
                  </a:lnTo>
                  <a:lnTo>
                    <a:pt x="18906" y="1983"/>
                  </a:lnTo>
                  <a:lnTo>
                    <a:pt x="28425" y="2644"/>
                  </a:lnTo>
                  <a:lnTo>
                    <a:pt x="37812" y="3570"/>
                  </a:lnTo>
                  <a:lnTo>
                    <a:pt x="52090" y="5421"/>
                  </a:lnTo>
                  <a:lnTo>
                    <a:pt x="60948" y="6610"/>
                  </a:lnTo>
                  <a:lnTo>
                    <a:pt x="64254" y="7007"/>
                  </a:lnTo>
                  <a:lnTo>
                    <a:pt x="66369" y="7139"/>
                  </a:lnTo>
                  <a:lnTo>
                    <a:pt x="66501" y="7404"/>
                  </a:lnTo>
                  <a:lnTo>
                    <a:pt x="66766" y="7933"/>
                  </a:lnTo>
                  <a:lnTo>
                    <a:pt x="67162" y="8461"/>
                  </a:lnTo>
                  <a:lnTo>
                    <a:pt x="67294" y="8726"/>
                  </a:lnTo>
                  <a:lnTo>
                    <a:pt x="67427" y="8858"/>
                  </a:lnTo>
                  <a:lnTo>
                    <a:pt x="67427" y="8990"/>
                  </a:lnTo>
                  <a:lnTo>
                    <a:pt x="67559" y="8990"/>
                  </a:lnTo>
                  <a:lnTo>
                    <a:pt x="67559" y="8858"/>
                  </a:lnTo>
                  <a:lnTo>
                    <a:pt x="67559" y="8726"/>
                  </a:lnTo>
                  <a:lnTo>
                    <a:pt x="67427" y="8594"/>
                  </a:lnTo>
                  <a:lnTo>
                    <a:pt x="67427" y="8329"/>
                  </a:lnTo>
                  <a:lnTo>
                    <a:pt x="67162" y="7668"/>
                  </a:lnTo>
                  <a:lnTo>
                    <a:pt x="66898" y="7139"/>
                  </a:lnTo>
                  <a:lnTo>
                    <a:pt x="66633" y="6610"/>
                  </a:lnTo>
                  <a:lnTo>
                    <a:pt x="66501" y="6610"/>
                  </a:lnTo>
                  <a:lnTo>
                    <a:pt x="66501" y="6478"/>
                  </a:lnTo>
                  <a:lnTo>
                    <a:pt x="66369" y="6478"/>
                  </a:lnTo>
                  <a:lnTo>
                    <a:pt x="52751" y="4495"/>
                  </a:lnTo>
                  <a:lnTo>
                    <a:pt x="39134" y="2644"/>
                  </a:lnTo>
                  <a:lnTo>
                    <a:pt x="29747" y="1719"/>
                  </a:lnTo>
                  <a:lnTo>
                    <a:pt x="24988" y="1322"/>
                  </a:lnTo>
                  <a:lnTo>
                    <a:pt x="20228" y="1058"/>
                  </a:lnTo>
                  <a:lnTo>
                    <a:pt x="15469" y="925"/>
                  </a:lnTo>
                  <a:lnTo>
                    <a:pt x="10709" y="1058"/>
                  </a:lnTo>
                  <a:lnTo>
                    <a:pt x="8991" y="1058"/>
                  </a:lnTo>
                  <a:lnTo>
                    <a:pt x="8594" y="925"/>
                  </a:lnTo>
                  <a:lnTo>
                    <a:pt x="7669" y="793"/>
                  </a:lnTo>
                  <a:lnTo>
                    <a:pt x="5950" y="52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523;p48">
              <a:extLst>
                <a:ext uri="{FF2B5EF4-FFF2-40B4-BE49-F238E27FC236}">
                  <a16:creationId xmlns:a16="http://schemas.microsoft.com/office/drawing/2014/main" id="{2E2670EA-D683-4B0F-8F42-951E8A49D17D}"/>
                </a:ext>
              </a:extLst>
            </p:cNvPr>
            <p:cNvSpPr/>
            <p:nvPr/>
          </p:nvSpPr>
          <p:spPr>
            <a:xfrm>
              <a:off x="6612506" y="3713857"/>
              <a:ext cx="314832" cy="537161"/>
            </a:xfrm>
            <a:custGeom>
              <a:avLst/>
              <a:gdLst/>
              <a:ahLst/>
              <a:cxnLst/>
              <a:rect l="l" t="t" r="r" b="b"/>
              <a:pathLst>
                <a:path w="16660" h="28425" extrusionOk="0">
                  <a:moveTo>
                    <a:pt x="1" y="0"/>
                  </a:moveTo>
                  <a:lnTo>
                    <a:pt x="926" y="1851"/>
                  </a:lnTo>
                  <a:lnTo>
                    <a:pt x="2777" y="5288"/>
                  </a:lnTo>
                  <a:lnTo>
                    <a:pt x="6083" y="11106"/>
                  </a:lnTo>
                  <a:lnTo>
                    <a:pt x="9388" y="16658"/>
                  </a:lnTo>
                  <a:lnTo>
                    <a:pt x="12693" y="22079"/>
                  </a:lnTo>
                  <a:lnTo>
                    <a:pt x="14676" y="25252"/>
                  </a:lnTo>
                  <a:lnTo>
                    <a:pt x="15602" y="26838"/>
                  </a:lnTo>
                  <a:lnTo>
                    <a:pt x="16527" y="28425"/>
                  </a:lnTo>
                  <a:lnTo>
                    <a:pt x="16659" y="28425"/>
                  </a:lnTo>
                  <a:lnTo>
                    <a:pt x="16659" y="28293"/>
                  </a:lnTo>
                  <a:lnTo>
                    <a:pt x="15073" y="25516"/>
                  </a:lnTo>
                  <a:lnTo>
                    <a:pt x="13486" y="22740"/>
                  </a:lnTo>
                  <a:lnTo>
                    <a:pt x="10445" y="17055"/>
                  </a:lnTo>
                  <a:lnTo>
                    <a:pt x="4760" y="7404"/>
                  </a:lnTo>
                  <a:lnTo>
                    <a:pt x="1720" y="251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524;p48">
              <a:extLst>
                <a:ext uri="{FF2B5EF4-FFF2-40B4-BE49-F238E27FC236}">
                  <a16:creationId xmlns:a16="http://schemas.microsoft.com/office/drawing/2014/main" id="{DB66B359-A754-4083-A555-06CE6C0BA913}"/>
                </a:ext>
              </a:extLst>
            </p:cNvPr>
            <p:cNvSpPr/>
            <p:nvPr/>
          </p:nvSpPr>
          <p:spPr>
            <a:xfrm>
              <a:off x="5897973" y="1725122"/>
              <a:ext cx="719560" cy="762023"/>
            </a:xfrm>
            <a:custGeom>
              <a:avLst/>
              <a:gdLst/>
              <a:ahLst/>
              <a:cxnLst/>
              <a:rect l="l" t="t" r="r" b="b"/>
              <a:pathLst>
                <a:path w="38077" h="40324" extrusionOk="0">
                  <a:moveTo>
                    <a:pt x="22872" y="0"/>
                  </a:moveTo>
                  <a:lnTo>
                    <a:pt x="21550" y="265"/>
                  </a:lnTo>
                  <a:lnTo>
                    <a:pt x="20228" y="529"/>
                  </a:lnTo>
                  <a:lnTo>
                    <a:pt x="18774" y="1190"/>
                  </a:lnTo>
                  <a:lnTo>
                    <a:pt x="17320" y="1983"/>
                  </a:lnTo>
                  <a:lnTo>
                    <a:pt x="15865" y="3041"/>
                  </a:lnTo>
                  <a:lnTo>
                    <a:pt x="14543" y="3306"/>
                  </a:lnTo>
                  <a:lnTo>
                    <a:pt x="13221" y="3967"/>
                  </a:lnTo>
                  <a:lnTo>
                    <a:pt x="12031" y="4760"/>
                  </a:lnTo>
                  <a:lnTo>
                    <a:pt x="11106" y="5685"/>
                  </a:lnTo>
                  <a:lnTo>
                    <a:pt x="10181" y="6875"/>
                  </a:lnTo>
                  <a:lnTo>
                    <a:pt x="9519" y="8197"/>
                  </a:lnTo>
                  <a:lnTo>
                    <a:pt x="8991" y="9652"/>
                  </a:lnTo>
                  <a:lnTo>
                    <a:pt x="8594" y="11238"/>
                  </a:lnTo>
                  <a:lnTo>
                    <a:pt x="8197" y="12825"/>
                  </a:lnTo>
                  <a:lnTo>
                    <a:pt x="7536" y="14543"/>
                  </a:lnTo>
                  <a:lnTo>
                    <a:pt x="6611" y="16791"/>
                  </a:lnTo>
                  <a:lnTo>
                    <a:pt x="5289" y="18774"/>
                  </a:lnTo>
                  <a:lnTo>
                    <a:pt x="5289" y="18906"/>
                  </a:lnTo>
                  <a:lnTo>
                    <a:pt x="3306" y="21947"/>
                  </a:lnTo>
                  <a:lnTo>
                    <a:pt x="2380" y="23533"/>
                  </a:lnTo>
                  <a:lnTo>
                    <a:pt x="1587" y="25120"/>
                  </a:lnTo>
                  <a:lnTo>
                    <a:pt x="926" y="26839"/>
                  </a:lnTo>
                  <a:lnTo>
                    <a:pt x="397" y="28690"/>
                  </a:lnTo>
                  <a:lnTo>
                    <a:pt x="133" y="30408"/>
                  </a:lnTo>
                  <a:lnTo>
                    <a:pt x="1" y="32259"/>
                  </a:lnTo>
                  <a:lnTo>
                    <a:pt x="1" y="34639"/>
                  </a:lnTo>
                  <a:lnTo>
                    <a:pt x="1" y="36225"/>
                  </a:lnTo>
                  <a:lnTo>
                    <a:pt x="1984" y="36490"/>
                  </a:lnTo>
                  <a:lnTo>
                    <a:pt x="4628" y="36886"/>
                  </a:lnTo>
                  <a:lnTo>
                    <a:pt x="4892" y="35168"/>
                  </a:lnTo>
                  <a:lnTo>
                    <a:pt x="5289" y="33449"/>
                  </a:lnTo>
                  <a:lnTo>
                    <a:pt x="5950" y="31730"/>
                  </a:lnTo>
                  <a:lnTo>
                    <a:pt x="6611" y="30144"/>
                  </a:lnTo>
                  <a:lnTo>
                    <a:pt x="6743" y="30673"/>
                  </a:lnTo>
                  <a:lnTo>
                    <a:pt x="6875" y="32259"/>
                  </a:lnTo>
                  <a:lnTo>
                    <a:pt x="7272" y="37283"/>
                  </a:lnTo>
                  <a:lnTo>
                    <a:pt x="18113" y="38473"/>
                  </a:lnTo>
                  <a:lnTo>
                    <a:pt x="29351" y="39663"/>
                  </a:lnTo>
                  <a:lnTo>
                    <a:pt x="29747" y="38076"/>
                  </a:lnTo>
                  <a:lnTo>
                    <a:pt x="30144" y="36225"/>
                  </a:lnTo>
                  <a:lnTo>
                    <a:pt x="30541" y="33713"/>
                  </a:lnTo>
                  <a:lnTo>
                    <a:pt x="30805" y="30144"/>
                  </a:lnTo>
                  <a:lnTo>
                    <a:pt x="30937" y="29879"/>
                  </a:lnTo>
                  <a:lnTo>
                    <a:pt x="30937" y="30144"/>
                  </a:lnTo>
                  <a:lnTo>
                    <a:pt x="31334" y="31995"/>
                  </a:lnTo>
                  <a:lnTo>
                    <a:pt x="31730" y="35432"/>
                  </a:lnTo>
                  <a:lnTo>
                    <a:pt x="32127" y="39795"/>
                  </a:lnTo>
                  <a:lnTo>
                    <a:pt x="34903" y="40059"/>
                  </a:lnTo>
                  <a:lnTo>
                    <a:pt x="34903" y="38737"/>
                  </a:lnTo>
                  <a:lnTo>
                    <a:pt x="34903" y="37283"/>
                  </a:lnTo>
                  <a:lnTo>
                    <a:pt x="34903" y="35961"/>
                  </a:lnTo>
                  <a:lnTo>
                    <a:pt x="34639" y="34639"/>
                  </a:lnTo>
                  <a:lnTo>
                    <a:pt x="34639" y="34507"/>
                  </a:lnTo>
                  <a:lnTo>
                    <a:pt x="35036" y="35564"/>
                  </a:lnTo>
                  <a:lnTo>
                    <a:pt x="35697" y="37547"/>
                  </a:lnTo>
                  <a:lnTo>
                    <a:pt x="36225" y="40192"/>
                  </a:lnTo>
                  <a:lnTo>
                    <a:pt x="37680" y="40324"/>
                  </a:lnTo>
                  <a:lnTo>
                    <a:pt x="37944" y="40192"/>
                  </a:lnTo>
                  <a:lnTo>
                    <a:pt x="38076" y="39927"/>
                  </a:lnTo>
                  <a:lnTo>
                    <a:pt x="38076" y="37680"/>
                  </a:lnTo>
                  <a:lnTo>
                    <a:pt x="38076" y="35697"/>
                  </a:lnTo>
                  <a:lnTo>
                    <a:pt x="38076" y="33978"/>
                  </a:lnTo>
                  <a:lnTo>
                    <a:pt x="37812" y="32259"/>
                  </a:lnTo>
                  <a:lnTo>
                    <a:pt x="37680" y="30805"/>
                  </a:lnTo>
                  <a:lnTo>
                    <a:pt x="37283" y="29351"/>
                  </a:lnTo>
                  <a:lnTo>
                    <a:pt x="36622" y="27103"/>
                  </a:lnTo>
                  <a:lnTo>
                    <a:pt x="35829" y="24988"/>
                  </a:lnTo>
                  <a:lnTo>
                    <a:pt x="35036" y="23269"/>
                  </a:lnTo>
                  <a:lnTo>
                    <a:pt x="34375" y="21550"/>
                  </a:lnTo>
                  <a:lnTo>
                    <a:pt x="33714" y="19832"/>
                  </a:lnTo>
                  <a:lnTo>
                    <a:pt x="33449" y="18377"/>
                  </a:lnTo>
                  <a:lnTo>
                    <a:pt x="33317" y="16923"/>
                  </a:lnTo>
                  <a:lnTo>
                    <a:pt x="32788" y="12692"/>
                  </a:lnTo>
                  <a:lnTo>
                    <a:pt x="32259" y="8462"/>
                  </a:lnTo>
                  <a:lnTo>
                    <a:pt x="31863" y="6611"/>
                  </a:lnTo>
                  <a:lnTo>
                    <a:pt x="31598" y="5553"/>
                  </a:lnTo>
                  <a:lnTo>
                    <a:pt x="31202" y="4628"/>
                  </a:lnTo>
                  <a:lnTo>
                    <a:pt x="30541" y="3702"/>
                  </a:lnTo>
                  <a:lnTo>
                    <a:pt x="29880" y="2777"/>
                  </a:lnTo>
                  <a:lnTo>
                    <a:pt x="29086" y="1983"/>
                  </a:lnTo>
                  <a:lnTo>
                    <a:pt x="28293" y="1322"/>
                  </a:lnTo>
                  <a:lnTo>
                    <a:pt x="27368" y="794"/>
                  </a:lnTo>
                  <a:lnTo>
                    <a:pt x="26310" y="397"/>
                  </a:lnTo>
                  <a:lnTo>
                    <a:pt x="25252" y="1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525;p48">
              <a:extLst>
                <a:ext uri="{FF2B5EF4-FFF2-40B4-BE49-F238E27FC236}">
                  <a16:creationId xmlns:a16="http://schemas.microsoft.com/office/drawing/2014/main" id="{A04AEB60-0219-417B-ACE1-AF3709F6E065}"/>
                </a:ext>
              </a:extLst>
            </p:cNvPr>
            <p:cNvSpPr/>
            <p:nvPr/>
          </p:nvSpPr>
          <p:spPr>
            <a:xfrm>
              <a:off x="5885482" y="1800070"/>
              <a:ext cx="284842" cy="584651"/>
            </a:xfrm>
            <a:custGeom>
              <a:avLst/>
              <a:gdLst/>
              <a:ahLst/>
              <a:cxnLst/>
              <a:rect l="l" t="t" r="r" b="b"/>
              <a:pathLst>
                <a:path w="15073" h="30938" extrusionOk="0">
                  <a:moveTo>
                    <a:pt x="14808" y="1"/>
                  </a:moveTo>
                  <a:lnTo>
                    <a:pt x="13882" y="397"/>
                  </a:lnTo>
                  <a:lnTo>
                    <a:pt x="12957" y="926"/>
                  </a:lnTo>
                  <a:lnTo>
                    <a:pt x="12164" y="1455"/>
                  </a:lnTo>
                  <a:lnTo>
                    <a:pt x="11503" y="2248"/>
                  </a:lnTo>
                  <a:lnTo>
                    <a:pt x="10842" y="3041"/>
                  </a:lnTo>
                  <a:lnTo>
                    <a:pt x="10445" y="3835"/>
                  </a:lnTo>
                  <a:lnTo>
                    <a:pt x="10048" y="4760"/>
                  </a:lnTo>
                  <a:lnTo>
                    <a:pt x="9784" y="5818"/>
                  </a:lnTo>
                  <a:lnTo>
                    <a:pt x="9123" y="8462"/>
                  </a:lnTo>
                  <a:lnTo>
                    <a:pt x="8726" y="9784"/>
                  </a:lnTo>
                  <a:lnTo>
                    <a:pt x="8065" y="10974"/>
                  </a:lnTo>
                  <a:lnTo>
                    <a:pt x="7404" y="12164"/>
                  </a:lnTo>
                  <a:lnTo>
                    <a:pt x="6611" y="13221"/>
                  </a:lnTo>
                  <a:lnTo>
                    <a:pt x="5685" y="14279"/>
                  </a:lnTo>
                  <a:lnTo>
                    <a:pt x="4760" y="15205"/>
                  </a:lnTo>
                  <a:lnTo>
                    <a:pt x="3306" y="16791"/>
                  </a:lnTo>
                  <a:lnTo>
                    <a:pt x="2116" y="18378"/>
                  </a:lnTo>
                  <a:lnTo>
                    <a:pt x="1719" y="19303"/>
                  </a:lnTo>
                  <a:lnTo>
                    <a:pt x="1190" y="20228"/>
                  </a:lnTo>
                  <a:lnTo>
                    <a:pt x="926" y="21286"/>
                  </a:lnTo>
                  <a:lnTo>
                    <a:pt x="662" y="22344"/>
                  </a:lnTo>
                  <a:lnTo>
                    <a:pt x="133" y="24724"/>
                  </a:lnTo>
                  <a:lnTo>
                    <a:pt x="0" y="27235"/>
                  </a:lnTo>
                  <a:lnTo>
                    <a:pt x="0" y="29747"/>
                  </a:lnTo>
                  <a:lnTo>
                    <a:pt x="133" y="30937"/>
                  </a:lnTo>
                  <a:lnTo>
                    <a:pt x="133" y="29615"/>
                  </a:lnTo>
                  <a:lnTo>
                    <a:pt x="265" y="26971"/>
                  </a:lnTo>
                  <a:lnTo>
                    <a:pt x="662" y="24459"/>
                  </a:lnTo>
                  <a:lnTo>
                    <a:pt x="1190" y="22079"/>
                  </a:lnTo>
                  <a:lnTo>
                    <a:pt x="1587" y="20890"/>
                  </a:lnTo>
                  <a:lnTo>
                    <a:pt x="2116" y="19832"/>
                  </a:lnTo>
                  <a:lnTo>
                    <a:pt x="2645" y="18774"/>
                  </a:lnTo>
                  <a:lnTo>
                    <a:pt x="3306" y="17981"/>
                  </a:lnTo>
                  <a:lnTo>
                    <a:pt x="4760" y="16262"/>
                  </a:lnTo>
                  <a:lnTo>
                    <a:pt x="6214" y="14544"/>
                  </a:lnTo>
                  <a:lnTo>
                    <a:pt x="7404" y="13089"/>
                  </a:lnTo>
                  <a:lnTo>
                    <a:pt x="8462" y="11503"/>
                  </a:lnTo>
                  <a:lnTo>
                    <a:pt x="9255" y="9916"/>
                  </a:lnTo>
                  <a:lnTo>
                    <a:pt x="9784" y="8065"/>
                  </a:lnTo>
                  <a:lnTo>
                    <a:pt x="10313" y="5818"/>
                  </a:lnTo>
                  <a:lnTo>
                    <a:pt x="10577" y="4628"/>
                  </a:lnTo>
                  <a:lnTo>
                    <a:pt x="11106" y="3570"/>
                  </a:lnTo>
                  <a:lnTo>
                    <a:pt x="11899" y="2513"/>
                  </a:lnTo>
                  <a:lnTo>
                    <a:pt x="12825" y="1587"/>
                  </a:lnTo>
                  <a:lnTo>
                    <a:pt x="13882" y="926"/>
                  </a:lnTo>
                  <a:lnTo>
                    <a:pt x="14940" y="265"/>
                  </a:lnTo>
                  <a:lnTo>
                    <a:pt x="15072" y="133"/>
                  </a:lnTo>
                  <a:lnTo>
                    <a:pt x="150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526;p48">
              <a:extLst>
                <a:ext uri="{FF2B5EF4-FFF2-40B4-BE49-F238E27FC236}">
                  <a16:creationId xmlns:a16="http://schemas.microsoft.com/office/drawing/2014/main" id="{710D37E4-4EDB-47BF-BDAF-71293DC19B89}"/>
                </a:ext>
              </a:extLst>
            </p:cNvPr>
            <p:cNvSpPr/>
            <p:nvPr/>
          </p:nvSpPr>
          <p:spPr>
            <a:xfrm>
              <a:off x="6507587" y="1885014"/>
              <a:ext cx="139917" cy="584651"/>
            </a:xfrm>
            <a:custGeom>
              <a:avLst/>
              <a:gdLst/>
              <a:ahLst/>
              <a:cxnLst/>
              <a:rect l="l" t="t" r="r" b="b"/>
              <a:pathLst>
                <a:path w="7404" h="30938" extrusionOk="0">
                  <a:moveTo>
                    <a:pt x="0" y="1"/>
                  </a:moveTo>
                  <a:lnTo>
                    <a:pt x="529" y="3703"/>
                  </a:lnTo>
                  <a:lnTo>
                    <a:pt x="926" y="7404"/>
                  </a:lnTo>
                  <a:lnTo>
                    <a:pt x="1190" y="9255"/>
                  </a:lnTo>
                  <a:lnTo>
                    <a:pt x="1587" y="10974"/>
                  </a:lnTo>
                  <a:lnTo>
                    <a:pt x="2116" y="12693"/>
                  </a:lnTo>
                  <a:lnTo>
                    <a:pt x="2909" y="14411"/>
                  </a:lnTo>
                  <a:lnTo>
                    <a:pt x="4892" y="17981"/>
                  </a:lnTo>
                  <a:lnTo>
                    <a:pt x="5685" y="19832"/>
                  </a:lnTo>
                  <a:lnTo>
                    <a:pt x="6214" y="21947"/>
                  </a:lnTo>
                  <a:lnTo>
                    <a:pt x="6743" y="24063"/>
                  </a:lnTo>
                  <a:lnTo>
                    <a:pt x="7007" y="26310"/>
                  </a:lnTo>
                  <a:lnTo>
                    <a:pt x="7007" y="28558"/>
                  </a:lnTo>
                  <a:lnTo>
                    <a:pt x="6875" y="30805"/>
                  </a:lnTo>
                  <a:lnTo>
                    <a:pt x="6875" y="30937"/>
                  </a:lnTo>
                  <a:lnTo>
                    <a:pt x="7007" y="30805"/>
                  </a:lnTo>
                  <a:lnTo>
                    <a:pt x="7272" y="29086"/>
                  </a:lnTo>
                  <a:lnTo>
                    <a:pt x="7404" y="27236"/>
                  </a:lnTo>
                  <a:lnTo>
                    <a:pt x="7404" y="25385"/>
                  </a:lnTo>
                  <a:lnTo>
                    <a:pt x="7272" y="23666"/>
                  </a:lnTo>
                  <a:lnTo>
                    <a:pt x="6875" y="21815"/>
                  </a:lnTo>
                  <a:lnTo>
                    <a:pt x="6478" y="20096"/>
                  </a:lnTo>
                  <a:lnTo>
                    <a:pt x="5817" y="18378"/>
                  </a:lnTo>
                  <a:lnTo>
                    <a:pt x="5024" y="16791"/>
                  </a:lnTo>
                  <a:lnTo>
                    <a:pt x="3966" y="14808"/>
                  </a:lnTo>
                  <a:lnTo>
                    <a:pt x="2909" y="12825"/>
                  </a:lnTo>
                  <a:lnTo>
                    <a:pt x="1983" y="10842"/>
                  </a:lnTo>
                  <a:lnTo>
                    <a:pt x="1719" y="9784"/>
                  </a:lnTo>
                  <a:lnTo>
                    <a:pt x="1455" y="8726"/>
                  </a:lnTo>
                  <a:lnTo>
                    <a:pt x="1058" y="6479"/>
                  </a:lnTo>
                  <a:lnTo>
                    <a:pt x="794" y="4364"/>
                  </a:lnTo>
                  <a:lnTo>
                    <a:pt x="397" y="21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527;p48">
              <a:extLst>
                <a:ext uri="{FF2B5EF4-FFF2-40B4-BE49-F238E27FC236}">
                  <a16:creationId xmlns:a16="http://schemas.microsoft.com/office/drawing/2014/main" id="{CFCED625-27F6-4EED-A2F4-45BE011502C3}"/>
                </a:ext>
              </a:extLst>
            </p:cNvPr>
            <p:cNvSpPr/>
            <p:nvPr/>
          </p:nvSpPr>
          <p:spPr>
            <a:xfrm>
              <a:off x="5733073" y="2289761"/>
              <a:ext cx="926922" cy="1191752"/>
            </a:xfrm>
            <a:custGeom>
              <a:avLst/>
              <a:gdLst/>
              <a:ahLst/>
              <a:cxnLst/>
              <a:rect l="l" t="t" r="r" b="b"/>
              <a:pathLst>
                <a:path w="49050" h="63064" extrusionOk="0">
                  <a:moveTo>
                    <a:pt x="25649" y="0"/>
                  </a:moveTo>
                  <a:lnTo>
                    <a:pt x="24591" y="265"/>
                  </a:lnTo>
                  <a:lnTo>
                    <a:pt x="23534" y="661"/>
                  </a:lnTo>
                  <a:lnTo>
                    <a:pt x="22476" y="1058"/>
                  </a:lnTo>
                  <a:lnTo>
                    <a:pt x="21551" y="1587"/>
                  </a:lnTo>
                  <a:lnTo>
                    <a:pt x="20493" y="2380"/>
                  </a:lnTo>
                  <a:lnTo>
                    <a:pt x="19435" y="3173"/>
                  </a:lnTo>
                  <a:lnTo>
                    <a:pt x="18510" y="4231"/>
                  </a:lnTo>
                  <a:lnTo>
                    <a:pt x="17452" y="5421"/>
                  </a:lnTo>
                  <a:lnTo>
                    <a:pt x="16527" y="6743"/>
                  </a:lnTo>
                  <a:lnTo>
                    <a:pt x="15601" y="8197"/>
                  </a:lnTo>
                  <a:lnTo>
                    <a:pt x="14676" y="9916"/>
                  </a:lnTo>
                  <a:lnTo>
                    <a:pt x="12825" y="13486"/>
                  </a:lnTo>
                  <a:lnTo>
                    <a:pt x="11106" y="17584"/>
                  </a:lnTo>
                  <a:lnTo>
                    <a:pt x="9520" y="22079"/>
                  </a:lnTo>
                  <a:lnTo>
                    <a:pt x="8065" y="26574"/>
                  </a:lnTo>
                  <a:lnTo>
                    <a:pt x="6611" y="31334"/>
                  </a:lnTo>
                  <a:lnTo>
                    <a:pt x="5289" y="35961"/>
                  </a:lnTo>
                  <a:lnTo>
                    <a:pt x="3042" y="44819"/>
                  </a:lnTo>
                  <a:lnTo>
                    <a:pt x="1455" y="52223"/>
                  </a:lnTo>
                  <a:lnTo>
                    <a:pt x="1" y="59230"/>
                  </a:lnTo>
                  <a:lnTo>
                    <a:pt x="2513" y="60023"/>
                  </a:lnTo>
                  <a:lnTo>
                    <a:pt x="5025" y="60684"/>
                  </a:lnTo>
                  <a:lnTo>
                    <a:pt x="7404" y="61213"/>
                  </a:lnTo>
                  <a:lnTo>
                    <a:pt x="9784" y="61742"/>
                  </a:lnTo>
                  <a:lnTo>
                    <a:pt x="14544" y="62403"/>
                  </a:lnTo>
                  <a:lnTo>
                    <a:pt x="19039" y="62932"/>
                  </a:lnTo>
                  <a:lnTo>
                    <a:pt x="23269" y="63064"/>
                  </a:lnTo>
                  <a:lnTo>
                    <a:pt x="27368" y="63064"/>
                  </a:lnTo>
                  <a:lnTo>
                    <a:pt x="31070" y="62932"/>
                  </a:lnTo>
                  <a:lnTo>
                    <a:pt x="34639" y="62535"/>
                  </a:lnTo>
                  <a:lnTo>
                    <a:pt x="37812" y="62138"/>
                  </a:lnTo>
                  <a:lnTo>
                    <a:pt x="40589" y="61609"/>
                  </a:lnTo>
                  <a:lnTo>
                    <a:pt x="43101" y="61081"/>
                  </a:lnTo>
                  <a:lnTo>
                    <a:pt x="45216" y="60552"/>
                  </a:lnTo>
                  <a:lnTo>
                    <a:pt x="47992" y="59626"/>
                  </a:lnTo>
                  <a:lnTo>
                    <a:pt x="49050" y="59230"/>
                  </a:lnTo>
                  <a:lnTo>
                    <a:pt x="44819" y="34375"/>
                  </a:lnTo>
                  <a:lnTo>
                    <a:pt x="45216" y="33581"/>
                  </a:lnTo>
                  <a:lnTo>
                    <a:pt x="45613" y="32524"/>
                  </a:lnTo>
                  <a:lnTo>
                    <a:pt x="46009" y="31202"/>
                  </a:lnTo>
                  <a:lnTo>
                    <a:pt x="46406" y="29747"/>
                  </a:lnTo>
                  <a:lnTo>
                    <a:pt x="46670" y="27896"/>
                  </a:lnTo>
                  <a:lnTo>
                    <a:pt x="46670" y="26045"/>
                  </a:lnTo>
                  <a:lnTo>
                    <a:pt x="46538" y="25120"/>
                  </a:lnTo>
                  <a:lnTo>
                    <a:pt x="46406" y="24062"/>
                  </a:lnTo>
                  <a:lnTo>
                    <a:pt x="46009" y="22872"/>
                  </a:lnTo>
                  <a:lnTo>
                    <a:pt x="45613" y="21550"/>
                  </a:lnTo>
                  <a:lnTo>
                    <a:pt x="44819" y="19964"/>
                  </a:lnTo>
                  <a:lnTo>
                    <a:pt x="44026" y="18377"/>
                  </a:lnTo>
                  <a:lnTo>
                    <a:pt x="42175" y="15072"/>
                  </a:lnTo>
                  <a:lnTo>
                    <a:pt x="40060" y="11635"/>
                  </a:lnTo>
                  <a:lnTo>
                    <a:pt x="37944" y="8462"/>
                  </a:lnTo>
                  <a:lnTo>
                    <a:pt x="35961" y="5818"/>
                  </a:lnTo>
                  <a:lnTo>
                    <a:pt x="34639" y="3834"/>
                  </a:lnTo>
                  <a:lnTo>
                    <a:pt x="33846" y="2909"/>
                  </a:lnTo>
                  <a:lnTo>
                    <a:pt x="33053" y="2248"/>
                  </a:lnTo>
                  <a:lnTo>
                    <a:pt x="32260" y="1587"/>
                  </a:lnTo>
                  <a:lnTo>
                    <a:pt x="31334" y="1058"/>
                  </a:lnTo>
                  <a:lnTo>
                    <a:pt x="30541" y="661"/>
                  </a:lnTo>
                  <a:lnTo>
                    <a:pt x="29615" y="265"/>
                  </a:lnTo>
                  <a:lnTo>
                    <a:pt x="28558" y="133"/>
                  </a:lnTo>
                  <a:lnTo>
                    <a:pt x="2763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528;p48">
              <a:extLst>
                <a:ext uri="{FF2B5EF4-FFF2-40B4-BE49-F238E27FC236}">
                  <a16:creationId xmlns:a16="http://schemas.microsoft.com/office/drawing/2014/main" id="{27BE9906-B144-4865-8303-45434C507F83}"/>
                </a:ext>
              </a:extLst>
            </p:cNvPr>
            <p:cNvSpPr/>
            <p:nvPr/>
          </p:nvSpPr>
          <p:spPr>
            <a:xfrm>
              <a:off x="5803032" y="2029920"/>
              <a:ext cx="1429105" cy="1396639"/>
            </a:xfrm>
            <a:custGeom>
              <a:avLst/>
              <a:gdLst/>
              <a:ahLst/>
              <a:cxnLst/>
              <a:rect l="l" t="t" r="r" b="b"/>
              <a:pathLst>
                <a:path w="75624" h="73906" extrusionOk="0">
                  <a:moveTo>
                    <a:pt x="75227" y="1"/>
                  </a:moveTo>
                  <a:lnTo>
                    <a:pt x="74963" y="133"/>
                  </a:lnTo>
                  <a:lnTo>
                    <a:pt x="74963" y="265"/>
                  </a:lnTo>
                  <a:lnTo>
                    <a:pt x="74963" y="530"/>
                  </a:lnTo>
                  <a:lnTo>
                    <a:pt x="75227" y="662"/>
                  </a:lnTo>
                  <a:lnTo>
                    <a:pt x="75491" y="530"/>
                  </a:lnTo>
                  <a:lnTo>
                    <a:pt x="75624" y="265"/>
                  </a:lnTo>
                  <a:lnTo>
                    <a:pt x="75491" y="133"/>
                  </a:lnTo>
                  <a:lnTo>
                    <a:pt x="75227" y="1"/>
                  </a:lnTo>
                  <a:close/>
                  <a:moveTo>
                    <a:pt x="19039" y="17188"/>
                  </a:moveTo>
                  <a:lnTo>
                    <a:pt x="18774" y="17320"/>
                  </a:lnTo>
                  <a:lnTo>
                    <a:pt x="18774" y="17584"/>
                  </a:lnTo>
                  <a:lnTo>
                    <a:pt x="18774" y="17717"/>
                  </a:lnTo>
                  <a:lnTo>
                    <a:pt x="19039" y="17849"/>
                  </a:lnTo>
                  <a:lnTo>
                    <a:pt x="19303" y="17849"/>
                  </a:lnTo>
                  <a:lnTo>
                    <a:pt x="19303" y="17584"/>
                  </a:lnTo>
                  <a:lnTo>
                    <a:pt x="19303" y="17320"/>
                  </a:lnTo>
                  <a:lnTo>
                    <a:pt x="19039" y="17188"/>
                  </a:lnTo>
                  <a:close/>
                  <a:moveTo>
                    <a:pt x="25252" y="17188"/>
                  </a:moveTo>
                  <a:lnTo>
                    <a:pt x="25120" y="17320"/>
                  </a:lnTo>
                  <a:lnTo>
                    <a:pt x="24988" y="17584"/>
                  </a:lnTo>
                  <a:lnTo>
                    <a:pt x="24988" y="17717"/>
                  </a:lnTo>
                  <a:lnTo>
                    <a:pt x="25252" y="17849"/>
                  </a:lnTo>
                  <a:lnTo>
                    <a:pt x="25517" y="17849"/>
                  </a:lnTo>
                  <a:lnTo>
                    <a:pt x="25649" y="17584"/>
                  </a:lnTo>
                  <a:lnTo>
                    <a:pt x="25517" y="17320"/>
                  </a:lnTo>
                  <a:lnTo>
                    <a:pt x="25252" y="17188"/>
                  </a:lnTo>
                  <a:close/>
                  <a:moveTo>
                    <a:pt x="15866" y="21551"/>
                  </a:moveTo>
                  <a:lnTo>
                    <a:pt x="15733" y="21683"/>
                  </a:lnTo>
                  <a:lnTo>
                    <a:pt x="15601" y="21815"/>
                  </a:lnTo>
                  <a:lnTo>
                    <a:pt x="15733" y="22080"/>
                  </a:lnTo>
                  <a:lnTo>
                    <a:pt x="15866" y="22212"/>
                  </a:lnTo>
                  <a:lnTo>
                    <a:pt x="16130" y="22080"/>
                  </a:lnTo>
                  <a:lnTo>
                    <a:pt x="16262" y="21815"/>
                  </a:lnTo>
                  <a:lnTo>
                    <a:pt x="16130" y="21683"/>
                  </a:lnTo>
                  <a:lnTo>
                    <a:pt x="15866" y="21551"/>
                  </a:lnTo>
                  <a:close/>
                  <a:moveTo>
                    <a:pt x="22212" y="21551"/>
                  </a:moveTo>
                  <a:lnTo>
                    <a:pt x="21947" y="21683"/>
                  </a:lnTo>
                  <a:lnTo>
                    <a:pt x="21815" y="21815"/>
                  </a:lnTo>
                  <a:lnTo>
                    <a:pt x="21947" y="22080"/>
                  </a:lnTo>
                  <a:lnTo>
                    <a:pt x="22212" y="22212"/>
                  </a:lnTo>
                  <a:lnTo>
                    <a:pt x="22344" y="22080"/>
                  </a:lnTo>
                  <a:lnTo>
                    <a:pt x="22476" y="21815"/>
                  </a:lnTo>
                  <a:lnTo>
                    <a:pt x="22344" y="21683"/>
                  </a:lnTo>
                  <a:lnTo>
                    <a:pt x="22212" y="21551"/>
                  </a:lnTo>
                  <a:close/>
                  <a:moveTo>
                    <a:pt x="28425" y="21551"/>
                  </a:moveTo>
                  <a:lnTo>
                    <a:pt x="28161" y="21683"/>
                  </a:lnTo>
                  <a:lnTo>
                    <a:pt x="28029" y="21815"/>
                  </a:lnTo>
                  <a:lnTo>
                    <a:pt x="28161" y="22080"/>
                  </a:lnTo>
                  <a:lnTo>
                    <a:pt x="28425" y="22212"/>
                  </a:lnTo>
                  <a:lnTo>
                    <a:pt x="28690" y="22080"/>
                  </a:lnTo>
                  <a:lnTo>
                    <a:pt x="28690" y="21815"/>
                  </a:lnTo>
                  <a:lnTo>
                    <a:pt x="28690" y="21683"/>
                  </a:lnTo>
                  <a:lnTo>
                    <a:pt x="28425" y="21551"/>
                  </a:lnTo>
                  <a:close/>
                  <a:moveTo>
                    <a:pt x="12560" y="25914"/>
                  </a:moveTo>
                  <a:lnTo>
                    <a:pt x="12428" y="26178"/>
                  </a:lnTo>
                  <a:lnTo>
                    <a:pt x="12560" y="26442"/>
                  </a:lnTo>
                  <a:lnTo>
                    <a:pt x="12957" y="26442"/>
                  </a:lnTo>
                  <a:lnTo>
                    <a:pt x="13089" y="26178"/>
                  </a:lnTo>
                  <a:lnTo>
                    <a:pt x="12957" y="25914"/>
                  </a:lnTo>
                  <a:close/>
                  <a:moveTo>
                    <a:pt x="18774" y="25914"/>
                  </a:moveTo>
                  <a:lnTo>
                    <a:pt x="18774" y="26178"/>
                  </a:lnTo>
                  <a:lnTo>
                    <a:pt x="18774" y="26442"/>
                  </a:lnTo>
                  <a:lnTo>
                    <a:pt x="19303" y="26442"/>
                  </a:lnTo>
                  <a:lnTo>
                    <a:pt x="19303" y="26178"/>
                  </a:lnTo>
                  <a:lnTo>
                    <a:pt x="19303" y="25914"/>
                  </a:lnTo>
                  <a:close/>
                  <a:moveTo>
                    <a:pt x="25120" y="25914"/>
                  </a:moveTo>
                  <a:lnTo>
                    <a:pt x="24988" y="26178"/>
                  </a:lnTo>
                  <a:lnTo>
                    <a:pt x="24988" y="26442"/>
                  </a:lnTo>
                  <a:lnTo>
                    <a:pt x="25517" y="26442"/>
                  </a:lnTo>
                  <a:lnTo>
                    <a:pt x="25649" y="26178"/>
                  </a:lnTo>
                  <a:lnTo>
                    <a:pt x="25517" y="25914"/>
                  </a:lnTo>
                  <a:close/>
                  <a:moveTo>
                    <a:pt x="31334" y="25914"/>
                  </a:moveTo>
                  <a:lnTo>
                    <a:pt x="31202" y="26178"/>
                  </a:lnTo>
                  <a:lnTo>
                    <a:pt x="31334" y="26442"/>
                  </a:lnTo>
                  <a:lnTo>
                    <a:pt x="31731" y="26442"/>
                  </a:lnTo>
                  <a:lnTo>
                    <a:pt x="31863" y="26178"/>
                  </a:lnTo>
                  <a:lnTo>
                    <a:pt x="31731" y="25914"/>
                  </a:lnTo>
                  <a:close/>
                  <a:moveTo>
                    <a:pt x="9652" y="30144"/>
                  </a:moveTo>
                  <a:lnTo>
                    <a:pt x="9387" y="30276"/>
                  </a:lnTo>
                  <a:lnTo>
                    <a:pt x="9387" y="30541"/>
                  </a:lnTo>
                  <a:lnTo>
                    <a:pt x="9387" y="30673"/>
                  </a:lnTo>
                  <a:lnTo>
                    <a:pt x="9652" y="30805"/>
                  </a:lnTo>
                  <a:lnTo>
                    <a:pt x="9916" y="30673"/>
                  </a:lnTo>
                  <a:lnTo>
                    <a:pt x="10048" y="30541"/>
                  </a:lnTo>
                  <a:lnTo>
                    <a:pt x="9916" y="30276"/>
                  </a:lnTo>
                  <a:lnTo>
                    <a:pt x="9652" y="30144"/>
                  </a:lnTo>
                  <a:close/>
                  <a:moveTo>
                    <a:pt x="15866" y="30144"/>
                  </a:moveTo>
                  <a:lnTo>
                    <a:pt x="15733" y="30276"/>
                  </a:lnTo>
                  <a:lnTo>
                    <a:pt x="15601" y="30541"/>
                  </a:lnTo>
                  <a:lnTo>
                    <a:pt x="15733" y="30673"/>
                  </a:lnTo>
                  <a:lnTo>
                    <a:pt x="15866" y="30805"/>
                  </a:lnTo>
                  <a:lnTo>
                    <a:pt x="16130" y="30673"/>
                  </a:lnTo>
                  <a:lnTo>
                    <a:pt x="16262" y="30541"/>
                  </a:lnTo>
                  <a:lnTo>
                    <a:pt x="16130" y="30276"/>
                  </a:lnTo>
                  <a:lnTo>
                    <a:pt x="15866" y="30144"/>
                  </a:lnTo>
                  <a:close/>
                  <a:moveTo>
                    <a:pt x="22212" y="30144"/>
                  </a:moveTo>
                  <a:lnTo>
                    <a:pt x="21947" y="30276"/>
                  </a:lnTo>
                  <a:lnTo>
                    <a:pt x="21815" y="30541"/>
                  </a:lnTo>
                  <a:lnTo>
                    <a:pt x="21947" y="30673"/>
                  </a:lnTo>
                  <a:lnTo>
                    <a:pt x="22212" y="30805"/>
                  </a:lnTo>
                  <a:lnTo>
                    <a:pt x="22344" y="30673"/>
                  </a:lnTo>
                  <a:lnTo>
                    <a:pt x="22476" y="30541"/>
                  </a:lnTo>
                  <a:lnTo>
                    <a:pt x="22344" y="30276"/>
                  </a:lnTo>
                  <a:lnTo>
                    <a:pt x="22212" y="30144"/>
                  </a:lnTo>
                  <a:close/>
                  <a:moveTo>
                    <a:pt x="28425" y="30144"/>
                  </a:moveTo>
                  <a:lnTo>
                    <a:pt x="28161" y="30276"/>
                  </a:lnTo>
                  <a:lnTo>
                    <a:pt x="28029" y="30541"/>
                  </a:lnTo>
                  <a:lnTo>
                    <a:pt x="28161" y="30673"/>
                  </a:lnTo>
                  <a:lnTo>
                    <a:pt x="28425" y="30805"/>
                  </a:lnTo>
                  <a:lnTo>
                    <a:pt x="28690" y="30673"/>
                  </a:lnTo>
                  <a:lnTo>
                    <a:pt x="28690" y="30541"/>
                  </a:lnTo>
                  <a:lnTo>
                    <a:pt x="28690" y="30276"/>
                  </a:lnTo>
                  <a:lnTo>
                    <a:pt x="28425" y="30144"/>
                  </a:lnTo>
                  <a:close/>
                  <a:moveTo>
                    <a:pt x="34639" y="30144"/>
                  </a:moveTo>
                  <a:lnTo>
                    <a:pt x="34375" y="30276"/>
                  </a:lnTo>
                  <a:lnTo>
                    <a:pt x="34375" y="30541"/>
                  </a:lnTo>
                  <a:lnTo>
                    <a:pt x="34375" y="30673"/>
                  </a:lnTo>
                  <a:lnTo>
                    <a:pt x="34639" y="30805"/>
                  </a:lnTo>
                  <a:lnTo>
                    <a:pt x="34904" y="30673"/>
                  </a:lnTo>
                  <a:lnTo>
                    <a:pt x="35036" y="30541"/>
                  </a:lnTo>
                  <a:lnTo>
                    <a:pt x="34904" y="30276"/>
                  </a:lnTo>
                  <a:lnTo>
                    <a:pt x="34639" y="30144"/>
                  </a:lnTo>
                  <a:close/>
                  <a:moveTo>
                    <a:pt x="6347" y="34507"/>
                  </a:moveTo>
                  <a:lnTo>
                    <a:pt x="6214" y="34772"/>
                  </a:lnTo>
                  <a:lnTo>
                    <a:pt x="6347" y="35036"/>
                  </a:lnTo>
                  <a:lnTo>
                    <a:pt x="6479" y="35168"/>
                  </a:lnTo>
                  <a:lnTo>
                    <a:pt x="6743" y="35036"/>
                  </a:lnTo>
                  <a:lnTo>
                    <a:pt x="6875" y="34772"/>
                  </a:lnTo>
                  <a:lnTo>
                    <a:pt x="6743" y="34507"/>
                  </a:lnTo>
                  <a:close/>
                  <a:moveTo>
                    <a:pt x="12560" y="34507"/>
                  </a:moveTo>
                  <a:lnTo>
                    <a:pt x="12428" y="34772"/>
                  </a:lnTo>
                  <a:lnTo>
                    <a:pt x="12560" y="35036"/>
                  </a:lnTo>
                  <a:lnTo>
                    <a:pt x="12825" y="35168"/>
                  </a:lnTo>
                  <a:lnTo>
                    <a:pt x="12957" y="35036"/>
                  </a:lnTo>
                  <a:lnTo>
                    <a:pt x="13089" y="34772"/>
                  </a:lnTo>
                  <a:lnTo>
                    <a:pt x="12957" y="34507"/>
                  </a:lnTo>
                  <a:close/>
                  <a:moveTo>
                    <a:pt x="18774" y="34507"/>
                  </a:moveTo>
                  <a:lnTo>
                    <a:pt x="18774" y="34772"/>
                  </a:lnTo>
                  <a:lnTo>
                    <a:pt x="18774" y="35036"/>
                  </a:lnTo>
                  <a:lnTo>
                    <a:pt x="19039" y="35168"/>
                  </a:lnTo>
                  <a:lnTo>
                    <a:pt x="19303" y="35036"/>
                  </a:lnTo>
                  <a:lnTo>
                    <a:pt x="19303" y="34772"/>
                  </a:lnTo>
                  <a:lnTo>
                    <a:pt x="19303" y="34507"/>
                  </a:lnTo>
                  <a:close/>
                  <a:moveTo>
                    <a:pt x="25120" y="34507"/>
                  </a:moveTo>
                  <a:lnTo>
                    <a:pt x="24988" y="34772"/>
                  </a:lnTo>
                  <a:lnTo>
                    <a:pt x="24988" y="35036"/>
                  </a:lnTo>
                  <a:lnTo>
                    <a:pt x="25252" y="35168"/>
                  </a:lnTo>
                  <a:lnTo>
                    <a:pt x="25517" y="35036"/>
                  </a:lnTo>
                  <a:lnTo>
                    <a:pt x="25649" y="34772"/>
                  </a:lnTo>
                  <a:lnTo>
                    <a:pt x="25517" y="34507"/>
                  </a:lnTo>
                  <a:close/>
                  <a:moveTo>
                    <a:pt x="31334" y="34507"/>
                  </a:moveTo>
                  <a:lnTo>
                    <a:pt x="31202" y="34772"/>
                  </a:lnTo>
                  <a:lnTo>
                    <a:pt x="31334" y="35036"/>
                  </a:lnTo>
                  <a:lnTo>
                    <a:pt x="31466" y="35168"/>
                  </a:lnTo>
                  <a:lnTo>
                    <a:pt x="31731" y="35036"/>
                  </a:lnTo>
                  <a:lnTo>
                    <a:pt x="31863" y="34772"/>
                  </a:lnTo>
                  <a:lnTo>
                    <a:pt x="31731" y="34507"/>
                  </a:lnTo>
                  <a:close/>
                  <a:moveTo>
                    <a:pt x="37548" y="34507"/>
                  </a:moveTo>
                  <a:lnTo>
                    <a:pt x="37415" y="34772"/>
                  </a:lnTo>
                  <a:lnTo>
                    <a:pt x="37548" y="35036"/>
                  </a:lnTo>
                  <a:lnTo>
                    <a:pt x="37812" y="35168"/>
                  </a:lnTo>
                  <a:lnTo>
                    <a:pt x="37944" y="35036"/>
                  </a:lnTo>
                  <a:lnTo>
                    <a:pt x="38077" y="34772"/>
                  </a:lnTo>
                  <a:lnTo>
                    <a:pt x="37944" y="34507"/>
                  </a:lnTo>
                  <a:close/>
                  <a:moveTo>
                    <a:pt x="9652" y="38738"/>
                  </a:moveTo>
                  <a:lnTo>
                    <a:pt x="9387" y="38870"/>
                  </a:lnTo>
                  <a:lnTo>
                    <a:pt x="9387" y="39134"/>
                  </a:lnTo>
                  <a:lnTo>
                    <a:pt x="9387" y="39399"/>
                  </a:lnTo>
                  <a:lnTo>
                    <a:pt x="9916" y="39399"/>
                  </a:lnTo>
                  <a:lnTo>
                    <a:pt x="10048" y="39134"/>
                  </a:lnTo>
                  <a:lnTo>
                    <a:pt x="9916" y="38870"/>
                  </a:lnTo>
                  <a:lnTo>
                    <a:pt x="9652" y="38738"/>
                  </a:lnTo>
                  <a:close/>
                  <a:moveTo>
                    <a:pt x="15866" y="38738"/>
                  </a:moveTo>
                  <a:lnTo>
                    <a:pt x="15733" y="38870"/>
                  </a:lnTo>
                  <a:lnTo>
                    <a:pt x="15601" y="39134"/>
                  </a:lnTo>
                  <a:lnTo>
                    <a:pt x="15733" y="39399"/>
                  </a:lnTo>
                  <a:lnTo>
                    <a:pt x="16130" y="39399"/>
                  </a:lnTo>
                  <a:lnTo>
                    <a:pt x="16262" y="39134"/>
                  </a:lnTo>
                  <a:lnTo>
                    <a:pt x="16130" y="38870"/>
                  </a:lnTo>
                  <a:lnTo>
                    <a:pt x="15866" y="38738"/>
                  </a:lnTo>
                  <a:close/>
                  <a:moveTo>
                    <a:pt x="22212" y="38738"/>
                  </a:moveTo>
                  <a:lnTo>
                    <a:pt x="21947" y="38870"/>
                  </a:lnTo>
                  <a:lnTo>
                    <a:pt x="21815" y="39134"/>
                  </a:lnTo>
                  <a:lnTo>
                    <a:pt x="21947" y="39399"/>
                  </a:lnTo>
                  <a:lnTo>
                    <a:pt x="22344" y="39399"/>
                  </a:lnTo>
                  <a:lnTo>
                    <a:pt x="22476" y="39134"/>
                  </a:lnTo>
                  <a:lnTo>
                    <a:pt x="22344" y="38870"/>
                  </a:lnTo>
                  <a:lnTo>
                    <a:pt x="22212" y="38738"/>
                  </a:lnTo>
                  <a:close/>
                  <a:moveTo>
                    <a:pt x="28425" y="38738"/>
                  </a:moveTo>
                  <a:lnTo>
                    <a:pt x="28161" y="38870"/>
                  </a:lnTo>
                  <a:lnTo>
                    <a:pt x="28029" y="39134"/>
                  </a:lnTo>
                  <a:lnTo>
                    <a:pt x="28161" y="39399"/>
                  </a:lnTo>
                  <a:lnTo>
                    <a:pt x="28690" y="39399"/>
                  </a:lnTo>
                  <a:lnTo>
                    <a:pt x="28690" y="39134"/>
                  </a:lnTo>
                  <a:lnTo>
                    <a:pt x="28690" y="38870"/>
                  </a:lnTo>
                  <a:lnTo>
                    <a:pt x="28425" y="38738"/>
                  </a:lnTo>
                  <a:close/>
                  <a:moveTo>
                    <a:pt x="34639" y="38738"/>
                  </a:moveTo>
                  <a:lnTo>
                    <a:pt x="34375" y="38870"/>
                  </a:lnTo>
                  <a:lnTo>
                    <a:pt x="34375" y="39134"/>
                  </a:lnTo>
                  <a:lnTo>
                    <a:pt x="34375" y="39399"/>
                  </a:lnTo>
                  <a:lnTo>
                    <a:pt x="34904" y="39399"/>
                  </a:lnTo>
                  <a:lnTo>
                    <a:pt x="35036" y="39134"/>
                  </a:lnTo>
                  <a:lnTo>
                    <a:pt x="34904" y="38870"/>
                  </a:lnTo>
                  <a:lnTo>
                    <a:pt x="34639" y="38738"/>
                  </a:lnTo>
                  <a:close/>
                  <a:moveTo>
                    <a:pt x="40853" y="38738"/>
                  </a:moveTo>
                  <a:lnTo>
                    <a:pt x="40721" y="38870"/>
                  </a:lnTo>
                  <a:lnTo>
                    <a:pt x="40588" y="39134"/>
                  </a:lnTo>
                  <a:lnTo>
                    <a:pt x="40721" y="39399"/>
                  </a:lnTo>
                  <a:lnTo>
                    <a:pt x="41117" y="39399"/>
                  </a:lnTo>
                  <a:lnTo>
                    <a:pt x="41249" y="39134"/>
                  </a:lnTo>
                  <a:lnTo>
                    <a:pt x="41117" y="38870"/>
                  </a:lnTo>
                  <a:lnTo>
                    <a:pt x="40853" y="38738"/>
                  </a:lnTo>
                  <a:close/>
                  <a:moveTo>
                    <a:pt x="6479" y="43101"/>
                  </a:moveTo>
                  <a:lnTo>
                    <a:pt x="6347" y="43233"/>
                  </a:lnTo>
                  <a:lnTo>
                    <a:pt x="6214" y="43365"/>
                  </a:lnTo>
                  <a:lnTo>
                    <a:pt x="6347" y="43629"/>
                  </a:lnTo>
                  <a:lnTo>
                    <a:pt x="6479" y="43762"/>
                  </a:lnTo>
                  <a:lnTo>
                    <a:pt x="6743" y="43629"/>
                  </a:lnTo>
                  <a:lnTo>
                    <a:pt x="6875" y="43365"/>
                  </a:lnTo>
                  <a:lnTo>
                    <a:pt x="6743" y="43233"/>
                  </a:lnTo>
                  <a:lnTo>
                    <a:pt x="6479" y="43101"/>
                  </a:lnTo>
                  <a:close/>
                  <a:moveTo>
                    <a:pt x="12825" y="43101"/>
                  </a:moveTo>
                  <a:lnTo>
                    <a:pt x="12560" y="43233"/>
                  </a:lnTo>
                  <a:lnTo>
                    <a:pt x="12428" y="43365"/>
                  </a:lnTo>
                  <a:lnTo>
                    <a:pt x="12560" y="43629"/>
                  </a:lnTo>
                  <a:lnTo>
                    <a:pt x="12825" y="43762"/>
                  </a:lnTo>
                  <a:lnTo>
                    <a:pt x="12957" y="43629"/>
                  </a:lnTo>
                  <a:lnTo>
                    <a:pt x="13089" y="43365"/>
                  </a:lnTo>
                  <a:lnTo>
                    <a:pt x="12957" y="43233"/>
                  </a:lnTo>
                  <a:lnTo>
                    <a:pt x="12825" y="43101"/>
                  </a:lnTo>
                  <a:close/>
                  <a:moveTo>
                    <a:pt x="19039" y="43101"/>
                  </a:moveTo>
                  <a:lnTo>
                    <a:pt x="18774" y="43233"/>
                  </a:lnTo>
                  <a:lnTo>
                    <a:pt x="18774" y="43365"/>
                  </a:lnTo>
                  <a:lnTo>
                    <a:pt x="18774" y="43629"/>
                  </a:lnTo>
                  <a:lnTo>
                    <a:pt x="19039" y="43762"/>
                  </a:lnTo>
                  <a:lnTo>
                    <a:pt x="19303" y="43629"/>
                  </a:lnTo>
                  <a:lnTo>
                    <a:pt x="19303" y="43365"/>
                  </a:lnTo>
                  <a:lnTo>
                    <a:pt x="19303" y="43233"/>
                  </a:lnTo>
                  <a:lnTo>
                    <a:pt x="19039" y="43101"/>
                  </a:lnTo>
                  <a:close/>
                  <a:moveTo>
                    <a:pt x="25252" y="43101"/>
                  </a:moveTo>
                  <a:lnTo>
                    <a:pt x="25120" y="43233"/>
                  </a:lnTo>
                  <a:lnTo>
                    <a:pt x="24988" y="43365"/>
                  </a:lnTo>
                  <a:lnTo>
                    <a:pt x="24988" y="43629"/>
                  </a:lnTo>
                  <a:lnTo>
                    <a:pt x="25252" y="43762"/>
                  </a:lnTo>
                  <a:lnTo>
                    <a:pt x="25517" y="43629"/>
                  </a:lnTo>
                  <a:lnTo>
                    <a:pt x="25649" y="43365"/>
                  </a:lnTo>
                  <a:lnTo>
                    <a:pt x="25517" y="43233"/>
                  </a:lnTo>
                  <a:lnTo>
                    <a:pt x="25252" y="43101"/>
                  </a:lnTo>
                  <a:close/>
                  <a:moveTo>
                    <a:pt x="31598" y="43101"/>
                  </a:moveTo>
                  <a:lnTo>
                    <a:pt x="31334" y="43233"/>
                  </a:lnTo>
                  <a:lnTo>
                    <a:pt x="31202" y="43365"/>
                  </a:lnTo>
                  <a:lnTo>
                    <a:pt x="31334" y="43629"/>
                  </a:lnTo>
                  <a:lnTo>
                    <a:pt x="31466" y="43762"/>
                  </a:lnTo>
                  <a:lnTo>
                    <a:pt x="31731" y="43629"/>
                  </a:lnTo>
                  <a:lnTo>
                    <a:pt x="31863" y="43365"/>
                  </a:lnTo>
                  <a:lnTo>
                    <a:pt x="31731" y="43233"/>
                  </a:lnTo>
                  <a:lnTo>
                    <a:pt x="31598" y="43101"/>
                  </a:lnTo>
                  <a:close/>
                  <a:moveTo>
                    <a:pt x="37812" y="43101"/>
                  </a:moveTo>
                  <a:lnTo>
                    <a:pt x="37548" y="43233"/>
                  </a:lnTo>
                  <a:lnTo>
                    <a:pt x="37415" y="43365"/>
                  </a:lnTo>
                  <a:lnTo>
                    <a:pt x="37548" y="43629"/>
                  </a:lnTo>
                  <a:lnTo>
                    <a:pt x="37812" y="43762"/>
                  </a:lnTo>
                  <a:lnTo>
                    <a:pt x="37944" y="43629"/>
                  </a:lnTo>
                  <a:lnTo>
                    <a:pt x="38077" y="43365"/>
                  </a:lnTo>
                  <a:lnTo>
                    <a:pt x="37944" y="43233"/>
                  </a:lnTo>
                  <a:lnTo>
                    <a:pt x="37812" y="43101"/>
                  </a:lnTo>
                  <a:close/>
                  <a:moveTo>
                    <a:pt x="3174" y="47464"/>
                  </a:moveTo>
                  <a:lnTo>
                    <a:pt x="3041" y="47728"/>
                  </a:lnTo>
                  <a:lnTo>
                    <a:pt x="3174" y="47992"/>
                  </a:lnTo>
                  <a:lnTo>
                    <a:pt x="3570" y="47992"/>
                  </a:lnTo>
                  <a:lnTo>
                    <a:pt x="3702" y="47728"/>
                  </a:lnTo>
                  <a:lnTo>
                    <a:pt x="3570" y="47464"/>
                  </a:lnTo>
                  <a:close/>
                  <a:moveTo>
                    <a:pt x="9387" y="47464"/>
                  </a:moveTo>
                  <a:lnTo>
                    <a:pt x="9255" y="47728"/>
                  </a:lnTo>
                  <a:lnTo>
                    <a:pt x="9387" y="47992"/>
                  </a:lnTo>
                  <a:lnTo>
                    <a:pt x="9916" y="47992"/>
                  </a:lnTo>
                  <a:lnTo>
                    <a:pt x="9916" y="47728"/>
                  </a:lnTo>
                  <a:lnTo>
                    <a:pt x="9916" y="47464"/>
                  </a:lnTo>
                  <a:close/>
                  <a:moveTo>
                    <a:pt x="15601" y="47464"/>
                  </a:moveTo>
                  <a:lnTo>
                    <a:pt x="15601" y="47728"/>
                  </a:lnTo>
                  <a:lnTo>
                    <a:pt x="15601" y="47992"/>
                  </a:lnTo>
                  <a:lnTo>
                    <a:pt x="16130" y="47992"/>
                  </a:lnTo>
                  <a:lnTo>
                    <a:pt x="16262" y="47728"/>
                  </a:lnTo>
                  <a:lnTo>
                    <a:pt x="16130" y="47464"/>
                  </a:lnTo>
                  <a:close/>
                  <a:moveTo>
                    <a:pt x="21947" y="47464"/>
                  </a:moveTo>
                  <a:lnTo>
                    <a:pt x="21815" y="47728"/>
                  </a:lnTo>
                  <a:lnTo>
                    <a:pt x="21947" y="47992"/>
                  </a:lnTo>
                  <a:lnTo>
                    <a:pt x="22344" y="47992"/>
                  </a:lnTo>
                  <a:lnTo>
                    <a:pt x="22476" y="47728"/>
                  </a:lnTo>
                  <a:lnTo>
                    <a:pt x="22344" y="47464"/>
                  </a:lnTo>
                  <a:close/>
                  <a:moveTo>
                    <a:pt x="28161" y="47464"/>
                  </a:moveTo>
                  <a:lnTo>
                    <a:pt x="28029" y="47728"/>
                  </a:lnTo>
                  <a:lnTo>
                    <a:pt x="28161" y="47992"/>
                  </a:lnTo>
                  <a:lnTo>
                    <a:pt x="28558" y="47992"/>
                  </a:lnTo>
                  <a:lnTo>
                    <a:pt x="28690" y="47728"/>
                  </a:lnTo>
                  <a:lnTo>
                    <a:pt x="28558" y="47464"/>
                  </a:lnTo>
                  <a:close/>
                  <a:moveTo>
                    <a:pt x="34375" y="47464"/>
                  </a:moveTo>
                  <a:lnTo>
                    <a:pt x="34375" y="47728"/>
                  </a:lnTo>
                  <a:lnTo>
                    <a:pt x="34375" y="47992"/>
                  </a:lnTo>
                  <a:lnTo>
                    <a:pt x="34904" y="47992"/>
                  </a:lnTo>
                  <a:lnTo>
                    <a:pt x="34904" y="47728"/>
                  </a:lnTo>
                  <a:lnTo>
                    <a:pt x="34904" y="47464"/>
                  </a:lnTo>
                  <a:close/>
                  <a:moveTo>
                    <a:pt x="40721" y="47464"/>
                  </a:moveTo>
                  <a:lnTo>
                    <a:pt x="40588" y="47728"/>
                  </a:lnTo>
                  <a:lnTo>
                    <a:pt x="40588" y="47992"/>
                  </a:lnTo>
                  <a:lnTo>
                    <a:pt x="41117" y="47992"/>
                  </a:lnTo>
                  <a:lnTo>
                    <a:pt x="41249" y="47728"/>
                  </a:lnTo>
                  <a:lnTo>
                    <a:pt x="41117" y="47464"/>
                  </a:lnTo>
                  <a:close/>
                  <a:moveTo>
                    <a:pt x="6479" y="51694"/>
                  </a:moveTo>
                  <a:lnTo>
                    <a:pt x="6347" y="51826"/>
                  </a:lnTo>
                  <a:lnTo>
                    <a:pt x="6214" y="52091"/>
                  </a:lnTo>
                  <a:lnTo>
                    <a:pt x="6347" y="52223"/>
                  </a:lnTo>
                  <a:lnTo>
                    <a:pt x="6479" y="52355"/>
                  </a:lnTo>
                  <a:lnTo>
                    <a:pt x="6743" y="52223"/>
                  </a:lnTo>
                  <a:lnTo>
                    <a:pt x="6875" y="52091"/>
                  </a:lnTo>
                  <a:lnTo>
                    <a:pt x="6743" y="51826"/>
                  </a:lnTo>
                  <a:lnTo>
                    <a:pt x="6479" y="51694"/>
                  </a:lnTo>
                  <a:close/>
                  <a:moveTo>
                    <a:pt x="12825" y="51694"/>
                  </a:moveTo>
                  <a:lnTo>
                    <a:pt x="12560" y="51826"/>
                  </a:lnTo>
                  <a:lnTo>
                    <a:pt x="12428" y="52091"/>
                  </a:lnTo>
                  <a:lnTo>
                    <a:pt x="12560" y="52223"/>
                  </a:lnTo>
                  <a:lnTo>
                    <a:pt x="12825" y="52355"/>
                  </a:lnTo>
                  <a:lnTo>
                    <a:pt x="12957" y="52223"/>
                  </a:lnTo>
                  <a:lnTo>
                    <a:pt x="13089" y="52091"/>
                  </a:lnTo>
                  <a:lnTo>
                    <a:pt x="12957" y="51826"/>
                  </a:lnTo>
                  <a:lnTo>
                    <a:pt x="12825" y="51694"/>
                  </a:lnTo>
                  <a:close/>
                  <a:moveTo>
                    <a:pt x="19039" y="51694"/>
                  </a:moveTo>
                  <a:lnTo>
                    <a:pt x="18774" y="51826"/>
                  </a:lnTo>
                  <a:lnTo>
                    <a:pt x="18642" y="52091"/>
                  </a:lnTo>
                  <a:lnTo>
                    <a:pt x="18774" y="52223"/>
                  </a:lnTo>
                  <a:lnTo>
                    <a:pt x="19039" y="52355"/>
                  </a:lnTo>
                  <a:lnTo>
                    <a:pt x="19303" y="52223"/>
                  </a:lnTo>
                  <a:lnTo>
                    <a:pt x="19303" y="52091"/>
                  </a:lnTo>
                  <a:lnTo>
                    <a:pt x="19303" y="51826"/>
                  </a:lnTo>
                  <a:lnTo>
                    <a:pt x="19039" y="51694"/>
                  </a:lnTo>
                  <a:close/>
                  <a:moveTo>
                    <a:pt x="25252" y="51694"/>
                  </a:moveTo>
                  <a:lnTo>
                    <a:pt x="24988" y="51826"/>
                  </a:lnTo>
                  <a:lnTo>
                    <a:pt x="24988" y="52091"/>
                  </a:lnTo>
                  <a:lnTo>
                    <a:pt x="24988" y="52223"/>
                  </a:lnTo>
                  <a:lnTo>
                    <a:pt x="25252" y="52355"/>
                  </a:lnTo>
                  <a:lnTo>
                    <a:pt x="25517" y="52223"/>
                  </a:lnTo>
                  <a:lnTo>
                    <a:pt x="25649" y="52091"/>
                  </a:lnTo>
                  <a:lnTo>
                    <a:pt x="25517" y="51826"/>
                  </a:lnTo>
                  <a:lnTo>
                    <a:pt x="25252" y="51694"/>
                  </a:lnTo>
                  <a:close/>
                  <a:moveTo>
                    <a:pt x="31466" y="51694"/>
                  </a:moveTo>
                  <a:lnTo>
                    <a:pt x="31334" y="51826"/>
                  </a:lnTo>
                  <a:lnTo>
                    <a:pt x="31202" y="52091"/>
                  </a:lnTo>
                  <a:lnTo>
                    <a:pt x="31334" y="52223"/>
                  </a:lnTo>
                  <a:lnTo>
                    <a:pt x="31466" y="52355"/>
                  </a:lnTo>
                  <a:lnTo>
                    <a:pt x="31731" y="52223"/>
                  </a:lnTo>
                  <a:lnTo>
                    <a:pt x="31863" y="52091"/>
                  </a:lnTo>
                  <a:lnTo>
                    <a:pt x="31731" y="51826"/>
                  </a:lnTo>
                  <a:lnTo>
                    <a:pt x="31466" y="51694"/>
                  </a:lnTo>
                  <a:close/>
                  <a:moveTo>
                    <a:pt x="37812" y="51694"/>
                  </a:moveTo>
                  <a:lnTo>
                    <a:pt x="37548" y="51826"/>
                  </a:lnTo>
                  <a:lnTo>
                    <a:pt x="37415" y="52091"/>
                  </a:lnTo>
                  <a:lnTo>
                    <a:pt x="37548" y="52223"/>
                  </a:lnTo>
                  <a:lnTo>
                    <a:pt x="37812" y="52355"/>
                  </a:lnTo>
                  <a:lnTo>
                    <a:pt x="37944" y="52223"/>
                  </a:lnTo>
                  <a:lnTo>
                    <a:pt x="38077" y="52091"/>
                  </a:lnTo>
                  <a:lnTo>
                    <a:pt x="37944" y="51826"/>
                  </a:lnTo>
                  <a:lnTo>
                    <a:pt x="37812" y="51694"/>
                  </a:lnTo>
                  <a:close/>
                  <a:moveTo>
                    <a:pt x="3438" y="56057"/>
                  </a:moveTo>
                  <a:lnTo>
                    <a:pt x="3174" y="56189"/>
                  </a:lnTo>
                  <a:lnTo>
                    <a:pt x="3041" y="56321"/>
                  </a:lnTo>
                  <a:lnTo>
                    <a:pt x="3174" y="56586"/>
                  </a:lnTo>
                  <a:lnTo>
                    <a:pt x="3438" y="56718"/>
                  </a:lnTo>
                  <a:lnTo>
                    <a:pt x="3570" y="56586"/>
                  </a:lnTo>
                  <a:lnTo>
                    <a:pt x="3702" y="56321"/>
                  </a:lnTo>
                  <a:lnTo>
                    <a:pt x="3570" y="56189"/>
                  </a:lnTo>
                  <a:lnTo>
                    <a:pt x="3438" y="56057"/>
                  </a:lnTo>
                  <a:close/>
                  <a:moveTo>
                    <a:pt x="9387" y="56057"/>
                  </a:moveTo>
                  <a:lnTo>
                    <a:pt x="9255" y="56321"/>
                  </a:lnTo>
                  <a:lnTo>
                    <a:pt x="9387" y="56586"/>
                  </a:lnTo>
                  <a:lnTo>
                    <a:pt x="9652" y="56718"/>
                  </a:lnTo>
                  <a:lnTo>
                    <a:pt x="9916" y="56586"/>
                  </a:lnTo>
                  <a:lnTo>
                    <a:pt x="9916" y="56321"/>
                  </a:lnTo>
                  <a:lnTo>
                    <a:pt x="9916" y="56189"/>
                  </a:lnTo>
                  <a:lnTo>
                    <a:pt x="9652" y="56057"/>
                  </a:lnTo>
                  <a:close/>
                  <a:moveTo>
                    <a:pt x="15601" y="56057"/>
                  </a:moveTo>
                  <a:lnTo>
                    <a:pt x="15601" y="56321"/>
                  </a:lnTo>
                  <a:lnTo>
                    <a:pt x="15601" y="56586"/>
                  </a:lnTo>
                  <a:lnTo>
                    <a:pt x="15866" y="56718"/>
                  </a:lnTo>
                  <a:lnTo>
                    <a:pt x="16130" y="56586"/>
                  </a:lnTo>
                  <a:lnTo>
                    <a:pt x="16262" y="56321"/>
                  </a:lnTo>
                  <a:lnTo>
                    <a:pt x="16130" y="56189"/>
                  </a:lnTo>
                  <a:lnTo>
                    <a:pt x="15866" y="56057"/>
                  </a:lnTo>
                  <a:close/>
                  <a:moveTo>
                    <a:pt x="22079" y="56057"/>
                  </a:moveTo>
                  <a:lnTo>
                    <a:pt x="21947" y="56189"/>
                  </a:lnTo>
                  <a:lnTo>
                    <a:pt x="21815" y="56321"/>
                  </a:lnTo>
                  <a:lnTo>
                    <a:pt x="21947" y="56586"/>
                  </a:lnTo>
                  <a:lnTo>
                    <a:pt x="22079" y="56718"/>
                  </a:lnTo>
                  <a:lnTo>
                    <a:pt x="22344" y="56586"/>
                  </a:lnTo>
                  <a:lnTo>
                    <a:pt x="22476" y="56321"/>
                  </a:lnTo>
                  <a:lnTo>
                    <a:pt x="22344" y="56189"/>
                  </a:lnTo>
                  <a:lnTo>
                    <a:pt x="22079" y="56057"/>
                  </a:lnTo>
                  <a:close/>
                  <a:moveTo>
                    <a:pt x="28161" y="56057"/>
                  </a:moveTo>
                  <a:lnTo>
                    <a:pt x="28029" y="56321"/>
                  </a:lnTo>
                  <a:lnTo>
                    <a:pt x="28161" y="56586"/>
                  </a:lnTo>
                  <a:lnTo>
                    <a:pt x="28425" y="56718"/>
                  </a:lnTo>
                  <a:lnTo>
                    <a:pt x="28558" y="56586"/>
                  </a:lnTo>
                  <a:lnTo>
                    <a:pt x="28690" y="56321"/>
                  </a:lnTo>
                  <a:lnTo>
                    <a:pt x="28558" y="56189"/>
                  </a:lnTo>
                  <a:lnTo>
                    <a:pt x="28425" y="56057"/>
                  </a:lnTo>
                  <a:close/>
                  <a:moveTo>
                    <a:pt x="34639" y="56057"/>
                  </a:moveTo>
                  <a:lnTo>
                    <a:pt x="34375" y="56189"/>
                  </a:lnTo>
                  <a:lnTo>
                    <a:pt x="34242" y="56321"/>
                  </a:lnTo>
                  <a:lnTo>
                    <a:pt x="34375" y="56586"/>
                  </a:lnTo>
                  <a:lnTo>
                    <a:pt x="34639" y="56718"/>
                  </a:lnTo>
                  <a:lnTo>
                    <a:pt x="34904" y="56586"/>
                  </a:lnTo>
                  <a:lnTo>
                    <a:pt x="34904" y="56321"/>
                  </a:lnTo>
                  <a:lnTo>
                    <a:pt x="34904" y="56189"/>
                  </a:lnTo>
                  <a:lnTo>
                    <a:pt x="34639" y="56057"/>
                  </a:lnTo>
                  <a:close/>
                  <a:moveTo>
                    <a:pt x="40588" y="56057"/>
                  </a:moveTo>
                  <a:lnTo>
                    <a:pt x="40588" y="56321"/>
                  </a:lnTo>
                  <a:lnTo>
                    <a:pt x="40588" y="56586"/>
                  </a:lnTo>
                  <a:lnTo>
                    <a:pt x="40853" y="56718"/>
                  </a:lnTo>
                  <a:lnTo>
                    <a:pt x="41117" y="56586"/>
                  </a:lnTo>
                  <a:lnTo>
                    <a:pt x="41249" y="56321"/>
                  </a:lnTo>
                  <a:lnTo>
                    <a:pt x="41117" y="56189"/>
                  </a:lnTo>
                  <a:lnTo>
                    <a:pt x="40853" y="56057"/>
                  </a:lnTo>
                  <a:close/>
                  <a:moveTo>
                    <a:pt x="265" y="60288"/>
                  </a:moveTo>
                  <a:lnTo>
                    <a:pt x="1" y="60420"/>
                  </a:lnTo>
                  <a:lnTo>
                    <a:pt x="1" y="60684"/>
                  </a:lnTo>
                  <a:lnTo>
                    <a:pt x="1" y="60817"/>
                  </a:lnTo>
                  <a:lnTo>
                    <a:pt x="265" y="60949"/>
                  </a:lnTo>
                  <a:lnTo>
                    <a:pt x="529" y="60817"/>
                  </a:lnTo>
                  <a:lnTo>
                    <a:pt x="529" y="60684"/>
                  </a:lnTo>
                  <a:lnTo>
                    <a:pt x="529" y="60420"/>
                  </a:lnTo>
                  <a:lnTo>
                    <a:pt x="265" y="60288"/>
                  </a:lnTo>
                  <a:close/>
                  <a:moveTo>
                    <a:pt x="6479" y="60288"/>
                  </a:moveTo>
                  <a:lnTo>
                    <a:pt x="6347" y="60420"/>
                  </a:lnTo>
                  <a:lnTo>
                    <a:pt x="6214" y="60684"/>
                  </a:lnTo>
                  <a:lnTo>
                    <a:pt x="6347" y="60817"/>
                  </a:lnTo>
                  <a:lnTo>
                    <a:pt x="6479" y="60949"/>
                  </a:lnTo>
                  <a:lnTo>
                    <a:pt x="6743" y="60817"/>
                  </a:lnTo>
                  <a:lnTo>
                    <a:pt x="6875" y="60684"/>
                  </a:lnTo>
                  <a:lnTo>
                    <a:pt x="6743" y="60420"/>
                  </a:lnTo>
                  <a:lnTo>
                    <a:pt x="6479" y="60288"/>
                  </a:lnTo>
                  <a:close/>
                  <a:moveTo>
                    <a:pt x="12825" y="60288"/>
                  </a:moveTo>
                  <a:lnTo>
                    <a:pt x="12560" y="60420"/>
                  </a:lnTo>
                  <a:lnTo>
                    <a:pt x="12428" y="60684"/>
                  </a:lnTo>
                  <a:lnTo>
                    <a:pt x="12560" y="60817"/>
                  </a:lnTo>
                  <a:lnTo>
                    <a:pt x="12825" y="60949"/>
                  </a:lnTo>
                  <a:lnTo>
                    <a:pt x="12957" y="60817"/>
                  </a:lnTo>
                  <a:lnTo>
                    <a:pt x="13089" y="60684"/>
                  </a:lnTo>
                  <a:lnTo>
                    <a:pt x="12957" y="60420"/>
                  </a:lnTo>
                  <a:lnTo>
                    <a:pt x="12825" y="60288"/>
                  </a:lnTo>
                  <a:close/>
                  <a:moveTo>
                    <a:pt x="19039" y="60288"/>
                  </a:moveTo>
                  <a:lnTo>
                    <a:pt x="18774" y="60420"/>
                  </a:lnTo>
                  <a:lnTo>
                    <a:pt x="18642" y="60684"/>
                  </a:lnTo>
                  <a:lnTo>
                    <a:pt x="18774" y="60817"/>
                  </a:lnTo>
                  <a:lnTo>
                    <a:pt x="19039" y="60949"/>
                  </a:lnTo>
                  <a:lnTo>
                    <a:pt x="19303" y="60817"/>
                  </a:lnTo>
                  <a:lnTo>
                    <a:pt x="19303" y="60684"/>
                  </a:lnTo>
                  <a:lnTo>
                    <a:pt x="19303" y="60420"/>
                  </a:lnTo>
                  <a:lnTo>
                    <a:pt x="19039" y="60288"/>
                  </a:lnTo>
                  <a:close/>
                  <a:moveTo>
                    <a:pt x="25252" y="60288"/>
                  </a:moveTo>
                  <a:lnTo>
                    <a:pt x="24988" y="60420"/>
                  </a:lnTo>
                  <a:lnTo>
                    <a:pt x="24988" y="60684"/>
                  </a:lnTo>
                  <a:lnTo>
                    <a:pt x="24988" y="60817"/>
                  </a:lnTo>
                  <a:lnTo>
                    <a:pt x="25252" y="60949"/>
                  </a:lnTo>
                  <a:lnTo>
                    <a:pt x="25517" y="60817"/>
                  </a:lnTo>
                  <a:lnTo>
                    <a:pt x="25517" y="60684"/>
                  </a:lnTo>
                  <a:lnTo>
                    <a:pt x="25517" y="60420"/>
                  </a:lnTo>
                  <a:lnTo>
                    <a:pt x="25252" y="60288"/>
                  </a:lnTo>
                  <a:close/>
                  <a:moveTo>
                    <a:pt x="31466" y="60288"/>
                  </a:moveTo>
                  <a:lnTo>
                    <a:pt x="31334" y="60420"/>
                  </a:lnTo>
                  <a:lnTo>
                    <a:pt x="31202" y="60684"/>
                  </a:lnTo>
                  <a:lnTo>
                    <a:pt x="31334" y="60817"/>
                  </a:lnTo>
                  <a:lnTo>
                    <a:pt x="31466" y="60949"/>
                  </a:lnTo>
                  <a:lnTo>
                    <a:pt x="31731" y="60817"/>
                  </a:lnTo>
                  <a:lnTo>
                    <a:pt x="31863" y="60684"/>
                  </a:lnTo>
                  <a:lnTo>
                    <a:pt x="31731" y="60420"/>
                  </a:lnTo>
                  <a:lnTo>
                    <a:pt x="31466" y="60288"/>
                  </a:lnTo>
                  <a:close/>
                  <a:moveTo>
                    <a:pt x="37812" y="60288"/>
                  </a:moveTo>
                  <a:lnTo>
                    <a:pt x="37548" y="60420"/>
                  </a:lnTo>
                  <a:lnTo>
                    <a:pt x="37415" y="60684"/>
                  </a:lnTo>
                  <a:lnTo>
                    <a:pt x="37548" y="60817"/>
                  </a:lnTo>
                  <a:lnTo>
                    <a:pt x="37812" y="60949"/>
                  </a:lnTo>
                  <a:lnTo>
                    <a:pt x="37944" y="60817"/>
                  </a:lnTo>
                  <a:lnTo>
                    <a:pt x="38077" y="60684"/>
                  </a:lnTo>
                  <a:lnTo>
                    <a:pt x="37944" y="60420"/>
                  </a:lnTo>
                  <a:lnTo>
                    <a:pt x="37812" y="60288"/>
                  </a:lnTo>
                  <a:close/>
                  <a:moveTo>
                    <a:pt x="3438" y="64651"/>
                  </a:moveTo>
                  <a:lnTo>
                    <a:pt x="3174" y="64783"/>
                  </a:lnTo>
                  <a:lnTo>
                    <a:pt x="3041" y="64915"/>
                  </a:lnTo>
                  <a:lnTo>
                    <a:pt x="3174" y="65179"/>
                  </a:lnTo>
                  <a:lnTo>
                    <a:pt x="3438" y="65312"/>
                  </a:lnTo>
                  <a:lnTo>
                    <a:pt x="3570" y="65179"/>
                  </a:lnTo>
                  <a:lnTo>
                    <a:pt x="3702" y="64915"/>
                  </a:lnTo>
                  <a:lnTo>
                    <a:pt x="3570" y="64783"/>
                  </a:lnTo>
                  <a:lnTo>
                    <a:pt x="3438" y="64651"/>
                  </a:lnTo>
                  <a:close/>
                  <a:moveTo>
                    <a:pt x="9652" y="64651"/>
                  </a:moveTo>
                  <a:lnTo>
                    <a:pt x="9387" y="64783"/>
                  </a:lnTo>
                  <a:lnTo>
                    <a:pt x="9255" y="64915"/>
                  </a:lnTo>
                  <a:lnTo>
                    <a:pt x="9387" y="65179"/>
                  </a:lnTo>
                  <a:lnTo>
                    <a:pt x="9652" y="65312"/>
                  </a:lnTo>
                  <a:lnTo>
                    <a:pt x="9916" y="65179"/>
                  </a:lnTo>
                  <a:lnTo>
                    <a:pt x="9916" y="64915"/>
                  </a:lnTo>
                  <a:lnTo>
                    <a:pt x="9916" y="64783"/>
                  </a:lnTo>
                  <a:lnTo>
                    <a:pt x="9652" y="64651"/>
                  </a:lnTo>
                  <a:close/>
                  <a:moveTo>
                    <a:pt x="15866" y="64651"/>
                  </a:moveTo>
                  <a:lnTo>
                    <a:pt x="15601" y="64783"/>
                  </a:lnTo>
                  <a:lnTo>
                    <a:pt x="15601" y="64915"/>
                  </a:lnTo>
                  <a:lnTo>
                    <a:pt x="15601" y="65179"/>
                  </a:lnTo>
                  <a:lnTo>
                    <a:pt x="15866" y="65312"/>
                  </a:lnTo>
                  <a:lnTo>
                    <a:pt x="16130" y="65179"/>
                  </a:lnTo>
                  <a:lnTo>
                    <a:pt x="16262" y="64915"/>
                  </a:lnTo>
                  <a:lnTo>
                    <a:pt x="16130" y="64783"/>
                  </a:lnTo>
                  <a:lnTo>
                    <a:pt x="15866" y="64651"/>
                  </a:lnTo>
                  <a:close/>
                  <a:moveTo>
                    <a:pt x="22079" y="64651"/>
                  </a:moveTo>
                  <a:lnTo>
                    <a:pt x="21947" y="64783"/>
                  </a:lnTo>
                  <a:lnTo>
                    <a:pt x="21815" y="64915"/>
                  </a:lnTo>
                  <a:lnTo>
                    <a:pt x="21947" y="65179"/>
                  </a:lnTo>
                  <a:lnTo>
                    <a:pt x="22079" y="65312"/>
                  </a:lnTo>
                  <a:lnTo>
                    <a:pt x="22344" y="65179"/>
                  </a:lnTo>
                  <a:lnTo>
                    <a:pt x="22476" y="64915"/>
                  </a:lnTo>
                  <a:lnTo>
                    <a:pt x="22344" y="64783"/>
                  </a:lnTo>
                  <a:lnTo>
                    <a:pt x="22079" y="64651"/>
                  </a:lnTo>
                  <a:close/>
                  <a:moveTo>
                    <a:pt x="28425" y="64651"/>
                  </a:moveTo>
                  <a:lnTo>
                    <a:pt x="28161" y="64783"/>
                  </a:lnTo>
                  <a:lnTo>
                    <a:pt x="28029" y="64915"/>
                  </a:lnTo>
                  <a:lnTo>
                    <a:pt x="28161" y="65179"/>
                  </a:lnTo>
                  <a:lnTo>
                    <a:pt x="28425" y="65312"/>
                  </a:lnTo>
                  <a:lnTo>
                    <a:pt x="28558" y="65179"/>
                  </a:lnTo>
                  <a:lnTo>
                    <a:pt x="28690" y="64915"/>
                  </a:lnTo>
                  <a:lnTo>
                    <a:pt x="28558" y="64783"/>
                  </a:lnTo>
                  <a:lnTo>
                    <a:pt x="28425" y="64651"/>
                  </a:lnTo>
                  <a:close/>
                  <a:moveTo>
                    <a:pt x="34639" y="64651"/>
                  </a:moveTo>
                  <a:lnTo>
                    <a:pt x="34375" y="64783"/>
                  </a:lnTo>
                  <a:lnTo>
                    <a:pt x="34242" y="64915"/>
                  </a:lnTo>
                  <a:lnTo>
                    <a:pt x="34375" y="65179"/>
                  </a:lnTo>
                  <a:lnTo>
                    <a:pt x="34639" y="65312"/>
                  </a:lnTo>
                  <a:lnTo>
                    <a:pt x="34904" y="65179"/>
                  </a:lnTo>
                  <a:lnTo>
                    <a:pt x="34904" y="64915"/>
                  </a:lnTo>
                  <a:lnTo>
                    <a:pt x="34904" y="64783"/>
                  </a:lnTo>
                  <a:lnTo>
                    <a:pt x="34639" y="64651"/>
                  </a:lnTo>
                  <a:close/>
                  <a:moveTo>
                    <a:pt x="40853" y="64651"/>
                  </a:moveTo>
                  <a:lnTo>
                    <a:pt x="40588" y="64783"/>
                  </a:lnTo>
                  <a:lnTo>
                    <a:pt x="40588" y="64915"/>
                  </a:lnTo>
                  <a:lnTo>
                    <a:pt x="40588" y="65179"/>
                  </a:lnTo>
                  <a:lnTo>
                    <a:pt x="40853" y="65312"/>
                  </a:lnTo>
                  <a:lnTo>
                    <a:pt x="41117" y="65179"/>
                  </a:lnTo>
                  <a:lnTo>
                    <a:pt x="41249" y="64915"/>
                  </a:lnTo>
                  <a:lnTo>
                    <a:pt x="41117" y="64783"/>
                  </a:lnTo>
                  <a:lnTo>
                    <a:pt x="40853" y="64651"/>
                  </a:lnTo>
                  <a:close/>
                  <a:moveTo>
                    <a:pt x="1" y="69013"/>
                  </a:moveTo>
                  <a:lnTo>
                    <a:pt x="1" y="69278"/>
                  </a:lnTo>
                  <a:lnTo>
                    <a:pt x="1" y="69542"/>
                  </a:lnTo>
                  <a:lnTo>
                    <a:pt x="529" y="69542"/>
                  </a:lnTo>
                  <a:lnTo>
                    <a:pt x="529" y="69278"/>
                  </a:lnTo>
                  <a:lnTo>
                    <a:pt x="529" y="69013"/>
                  </a:lnTo>
                  <a:close/>
                  <a:moveTo>
                    <a:pt x="6347" y="69013"/>
                  </a:moveTo>
                  <a:lnTo>
                    <a:pt x="6214" y="69278"/>
                  </a:lnTo>
                  <a:lnTo>
                    <a:pt x="6347" y="69542"/>
                  </a:lnTo>
                  <a:lnTo>
                    <a:pt x="6743" y="69542"/>
                  </a:lnTo>
                  <a:lnTo>
                    <a:pt x="6875" y="69278"/>
                  </a:lnTo>
                  <a:lnTo>
                    <a:pt x="6743" y="69013"/>
                  </a:lnTo>
                  <a:close/>
                  <a:moveTo>
                    <a:pt x="12560" y="69013"/>
                  </a:moveTo>
                  <a:lnTo>
                    <a:pt x="12428" y="69278"/>
                  </a:lnTo>
                  <a:lnTo>
                    <a:pt x="12560" y="69542"/>
                  </a:lnTo>
                  <a:lnTo>
                    <a:pt x="12957" y="69542"/>
                  </a:lnTo>
                  <a:lnTo>
                    <a:pt x="13089" y="69278"/>
                  </a:lnTo>
                  <a:lnTo>
                    <a:pt x="12957" y="69013"/>
                  </a:lnTo>
                  <a:close/>
                  <a:moveTo>
                    <a:pt x="18774" y="69013"/>
                  </a:moveTo>
                  <a:lnTo>
                    <a:pt x="18642" y="69278"/>
                  </a:lnTo>
                  <a:lnTo>
                    <a:pt x="18774" y="69542"/>
                  </a:lnTo>
                  <a:lnTo>
                    <a:pt x="19171" y="69542"/>
                  </a:lnTo>
                  <a:lnTo>
                    <a:pt x="19303" y="69278"/>
                  </a:lnTo>
                  <a:lnTo>
                    <a:pt x="19303" y="69013"/>
                  </a:lnTo>
                  <a:close/>
                  <a:moveTo>
                    <a:pt x="24988" y="69013"/>
                  </a:moveTo>
                  <a:lnTo>
                    <a:pt x="24988" y="69278"/>
                  </a:lnTo>
                  <a:lnTo>
                    <a:pt x="24988" y="69542"/>
                  </a:lnTo>
                  <a:lnTo>
                    <a:pt x="25517" y="69542"/>
                  </a:lnTo>
                  <a:lnTo>
                    <a:pt x="25517" y="69278"/>
                  </a:lnTo>
                  <a:lnTo>
                    <a:pt x="25517" y="69013"/>
                  </a:lnTo>
                  <a:close/>
                  <a:moveTo>
                    <a:pt x="31334" y="69013"/>
                  </a:moveTo>
                  <a:lnTo>
                    <a:pt x="31202" y="69278"/>
                  </a:lnTo>
                  <a:lnTo>
                    <a:pt x="31334" y="69542"/>
                  </a:lnTo>
                  <a:lnTo>
                    <a:pt x="31731" y="69542"/>
                  </a:lnTo>
                  <a:lnTo>
                    <a:pt x="31863" y="69278"/>
                  </a:lnTo>
                  <a:lnTo>
                    <a:pt x="31731" y="69013"/>
                  </a:lnTo>
                  <a:close/>
                  <a:moveTo>
                    <a:pt x="37548" y="69013"/>
                  </a:moveTo>
                  <a:lnTo>
                    <a:pt x="37415" y="69278"/>
                  </a:lnTo>
                  <a:lnTo>
                    <a:pt x="37548" y="69542"/>
                  </a:lnTo>
                  <a:lnTo>
                    <a:pt x="37944" y="69542"/>
                  </a:lnTo>
                  <a:lnTo>
                    <a:pt x="38077" y="69278"/>
                  </a:lnTo>
                  <a:lnTo>
                    <a:pt x="37944" y="69013"/>
                  </a:lnTo>
                  <a:close/>
                  <a:moveTo>
                    <a:pt x="43761" y="69013"/>
                  </a:moveTo>
                  <a:lnTo>
                    <a:pt x="43629" y="69278"/>
                  </a:lnTo>
                  <a:lnTo>
                    <a:pt x="43761" y="69542"/>
                  </a:lnTo>
                  <a:lnTo>
                    <a:pt x="44290" y="69542"/>
                  </a:lnTo>
                  <a:lnTo>
                    <a:pt x="44290" y="69278"/>
                  </a:lnTo>
                  <a:lnTo>
                    <a:pt x="44290" y="69013"/>
                  </a:lnTo>
                  <a:close/>
                  <a:moveTo>
                    <a:pt x="3438" y="73244"/>
                  </a:moveTo>
                  <a:lnTo>
                    <a:pt x="3174" y="73376"/>
                  </a:lnTo>
                  <a:lnTo>
                    <a:pt x="3041" y="73641"/>
                  </a:lnTo>
                  <a:lnTo>
                    <a:pt x="3174" y="73773"/>
                  </a:lnTo>
                  <a:lnTo>
                    <a:pt x="3438" y="73905"/>
                  </a:lnTo>
                  <a:lnTo>
                    <a:pt x="3570" y="73773"/>
                  </a:lnTo>
                  <a:lnTo>
                    <a:pt x="3702" y="73641"/>
                  </a:lnTo>
                  <a:lnTo>
                    <a:pt x="3570" y="73376"/>
                  </a:lnTo>
                  <a:lnTo>
                    <a:pt x="3438" y="73244"/>
                  </a:lnTo>
                  <a:close/>
                  <a:moveTo>
                    <a:pt x="9652" y="73244"/>
                  </a:moveTo>
                  <a:lnTo>
                    <a:pt x="9387" y="73376"/>
                  </a:lnTo>
                  <a:lnTo>
                    <a:pt x="9255" y="73641"/>
                  </a:lnTo>
                  <a:lnTo>
                    <a:pt x="9387" y="73773"/>
                  </a:lnTo>
                  <a:lnTo>
                    <a:pt x="9652" y="73905"/>
                  </a:lnTo>
                  <a:lnTo>
                    <a:pt x="9916" y="73773"/>
                  </a:lnTo>
                  <a:lnTo>
                    <a:pt x="9916" y="73641"/>
                  </a:lnTo>
                  <a:lnTo>
                    <a:pt x="9916" y="73376"/>
                  </a:lnTo>
                  <a:lnTo>
                    <a:pt x="9652" y="73244"/>
                  </a:lnTo>
                  <a:close/>
                  <a:moveTo>
                    <a:pt x="15866" y="73244"/>
                  </a:moveTo>
                  <a:lnTo>
                    <a:pt x="15601" y="73376"/>
                  </a:lnTo>
                  <a:lnTo>
                    <a:pt x="15601" y="73641"/>
                  </a:lnTo>
                  <a:lnTo>
                    <a:pt x="15601" y="73773"/>
                  </a:lnTo>
                  <a:lnTo>
                    <a:pt x="15866" y="73905"/>
                  </a:lnTo>
                  <a:lnTo>
                    <a:pt x="16130" y="73773"/>
                  </a:lnTo>
                  <a:lnTo>
                    <a:pt x="16262" y="73641"/>
                  </a:lnTo>
                  <a:lnTo>
                    <a:pt x="16130" y="73376"/>
                  </a:lnTo>
                  <a:lnTo>
                    <a:pt x="15866" y="73244"/>
                  </a:lnTo>
                  <a:close/>
                  <a:moveTo>
                    <a:pt x="22079" y="73244"/>
                  </a:moveTo>
                  <a:lnTo>
                    <a:pt x="21947" y="73376"/>
                  </a:lnTo>
                  <a:lnTo>
                    <a:pt x="21815" y="73641"/>
                  </a:lnTo>
                  <a:lnTo>
                    <a:pt x="21947" y="73773"/>
                  </a:lnTo>
                  <a:lnTo>
                    <a:pt x="22079" y="73905"/>
                  </a:lnTo>
                  <a:lnTo>
                    <a:pt x="22344" y="73773"/>
                  </a:lnTo>
                  <a:lnTo>
                    <a:pt x="22476" y="73641"/>
                  </a:lnTo>
                  <a:lnTo>
                    <a:pt x="22344" y="73376"/>
                  </a:lnTo>
                  <a:lnTo>
                    <a:pt x="22079" y="73244"/>
                  </a:lnTo>
                  <a:close/>
                  <a:moveTo>
                    <a:pt x="28425" y="73244"/>
                  </a:moveTo>
                  <a:lnTo>
                    <a:pt x="28161" y="73376"/>
                  </a:lnTo>
                  <a:lnTo>
                    <a:pt x="28029" y="73641"/>
                  </a:lnTo>
                  <a:lnTo>
                    <a:pt x="28161" y="73773"/>
                  </a:lnTo>
                  <a:lnTo>
                    <a:pt x="28425" y="73905"/>
                  </a:lnTo>
                  <a:lnTo>
                    <a:pt x="28558" y="73773"/>
                  </a:lnTo>
                  <a:lnTo>
                    <a:pt x="28690" y="73641"/>
                  </a:lnTo>
                  <a:lnTo>
                    <a:pt x="28558" y="73376"/>
                  </a:lnTo>
                  <a:lnTo>
                    <a:pt x="28425" y="73244"/>
                  </a:lnTo>
                  <a:close/>
                  <a:moveTo>
                    <a:pt x="34639" y="73244"/>
                  </a:moveTo>
                  <a:lnTo>
                    <a:pt x="34375" y="73376"/>
                  </a:lnTo>
                  <a:lnTo>
                    <a:pt x="34242" y="73641"/>
                  </a:lnTo>
                  <a:lnTo>
                    <a:pt x="34375" y="73773"/>
                  </a:lnTo>
                  <a:lnTo>
                    <a:pt x="34639" y="73905"/>
                  </a:lnTo>
                  <a:lnTo>
                    <a:pt x="34904" y="73773"/>
                  </a:lnTo>
                  <a:lnTo>
                    <a:pt x="34904" y="73641"/>
                  </a:lnTo>
                  <a:lnTo>
                    <a:pt x="34904" y="73376"/>
                  </a:lnTo>
                  <a:lnTo>
                    <a:pt x="34639" y="73244"/>
                  </a:lnTo>
                  <a:close/>
                  <a:moveTo>
                    <a:pt x="40853" y="73244"/>
                  </a:moveTo>
                  <a:lnTo>
                    <a:pt x="40588" y="73376"/>
                  </a:lnTo>
                  <a:lnTo>
                    <a:pt x="40588" y="73641"/>
                  </a:lnTo>
                  <a:lnTo>
                    <a:pt x="40588" y="73773"/>
                  </a:lnTo>
                  <a:lnTo>
                    <a:pt x="40853" y="73905"/>
                  </a:lnTo>
                  <a:lnTo>
                    <a:pt x="41117" y="73773"/>
                  </a:lnTo>
                  <a:lnTo>
                    <a:pt x="41249" y="73641"/>
                  </a:lnTo>
                  <a:lnTo>
                    <a:pt x="41117" y="73376"/>
                  </a:lnTo>
                  <a:lnTo>
                    <a:pt x="40853" y="732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529;p48">
              <a:extLst>
                <a:ext uri="{FF2B5EF4-FFF2-40B4-BE49-F238E27FC236}">
                  <a16:creationId xmlns:a16="http://schemas.microsoft.com/office/drawing/2014/main" id="{65F2A2F3-AA64-4229-BF02-F13F3F871276}"/>
                </a:ext>
              </a:extLst>
            </p:cNvPr>
            <p:cNvSpPr/>
            <p:nvPr/>
          </p:nvSpPr>
          <p:spPr>
            <a:xfrm>
              <a:off x="5308352" y="2314743"/>
              <a:ext cx="901940" cy="1246725"/>
            </a:xfrm>
            <a:custGeom>
              <a:avLst/>
              <a:gdLst/>
              <a:ahLst/>
              <a:cxnLst/>
              <a:rect l="l" t="t" r="r" b="b"/>
              <a:pathLst>
                <a:path w="47728" h="65973" extrusionOk="0">
                  <a:moveTo>
                    <a:pt x="46273" y="0"/>
                  </a:moveTo>
                  <a:lnTo>
                    <a:pt x="45480" y="133"/>
                  </a:lnTo>
                  <a:lnTo>
                    <a:pt x="44687" y="397"/>
                  </a:lnTo>
                  <a:lnTo>
                    <a:pt x="43761" y="794"/>
                  </a:lnTo>
                  <a:lnTo>
                    <a:pt x="41778" y="1851"/>
                  </a:lnTo>
                  <a:lnTo>
                    <a:pt x="39663" y="3306"/>
                  </a:lnTo>
                  <a:lnTo>
                    <a:pt x="35564" y="6214"/>
                  </a:lnTo>
                  <a:lnTo>
                    <a:pt x="31598" y="9255"/>
                  </a:lnTo>
                  <a:lnTo>
                    <a:pt x="27764" y="12428"/>
                  </a:lnTo>
                  <a:lnTo>
                    <a:pt x="24062" y="15733"/>
                  </a:lnTo>
                  <a:lnTo>
                    <a:pt x="20493" y="18906"/>
                  </a:lnTo>
                  <a:lnTo>
                    <a:pt x="17055" y="22211"/>
                  </a:lnTo>
                  <a:lnTo>
                    <a:pt x="14014" y="25384"/>
                  </a:lnTo>
                  <a:lnTo>
                    <a:pt x="11106" y="28425"/>
                  </a:lnTo>
                  <a:lnTo>
                    <a:pt x="8462" y="31466"/>
                  </a:lnTo>
                  <a:lnTo>
                    <a:pt x="6214" y="34375"/>
                  </a:lnTo>
                  <a:lnTo>
                    <a:pt x="4231" y="37151"/>
                  </a:lnTo>
                  <a:lnTo>
                    <a:pt x="2512" y="39663"/>
                  </a:lnTo>
                  <a:lnTo>
                    <a:pt x="1323" y="42043"/>
                  </a:lnTo>
                  <a:lnTo>
                    <a:pt x="529" y="44158"/>
                  </a:lnTo>
                  <a:lnTo>
                    <a:pt x="265" y="45083"/>
                  </a:lnTo>
                  <a:lnTo>
                    <a:pt x="0" y="46009"/>
                  </a:lnTo>
                  <a:lnTo>
                    <a:pt x="0" y="46802"/>
                  </a:lnTo>
                  <a:lnTo>
                    <a:pt x="133" y="47463"/>
                  </a:lnTo>
                  <a:lnTo>
                    <a:pt x="529" y="48918"/>
                  </a:lnTo>
                  <a:lnTo>
                    <a:pt x="1323" y="50372"/>
                  </a:lnTo>
                  <a:lnTo>
                    <a:pt x="2248" y="51826"/>
                  </a:lnTo>
                  <a:lnTo>
                    <a:pt x="3570" y="53280"/>
                  </a:lnTo>
                  <a:lnTo>
                    <a:pt x="5024" y="54602"/>
                  </a:lnTo>
                  <a:lnTo>
                    <a:pt x="6611" y="56057"/>
                  </a:lnTo>
                  <a:lnTo>
                    <a:pt x="8462" y="57379"/>
                  </a:lnTo>
                  <a:lnTo>
                    <a:pt x="10445" y="58701"/>
                  </a:lnTo>
                  <a:lnTo>
                    <a:pt x="12560" y="60023"/>
                  </a:lnTo>
                  <a:lnTo>
                    <a:pt x="14676" y="61081"/>
                  </a:lnTo>
                  <a:lnTo>
                    <a:pt x="17055" y="62271"/>
                  </a:lnTo>
                  <a:lnTo>
                    <a:pt x="19435" y="63196"/>
                  </a:lnTo>
                  <a:lnTo>
                    <a:pt x="21815" y="64121"/>
                  </a:lnTo>
                  <a:lnTo>
                    <a:pt x="24327" y="64783"/>
                  </a:lnTo>
                  <a:lnTo>
                    <a:pt x="26839" y="65444"/>
                  </a:lnTo>
                  <a:lnTo>
                    <a:pt x="29218" y="65972"/>
                  </a:lnTo>
                  <a:lnTo>
                    <a:pt x="29483" y="65972"/>
                  </a:lnTo>
                  <a:lnTo>
                    <a:pt x="29747" y="65840"/>
                  </a:lnTo>
                  <a:lnTo>
                    <a:pt x="30540" y="65311"/>
                  </a:lnTo>
                  <a:lnTo>
                    <a:pt x="31202" y="64386"/>
                  </a:lnTo>
                  <a:lnTo>
                    <a:pt x="32127" y="63196"/>
                  </a:lnTo>
                  <a:lnTo>
                    <a:pt x="33052" y="61742"/>
                  </a:lnTo>
                  <a:lnTo>
                    <a:pt x="33846" y="60155"/>
                  </a:lnTo>
                  <a:lnTo>
                    <a:pt x="35697" y="56586"/>
                  </a:lnTo>
                  <a:lnTo>
                    <a:pt x="37151" y="52884"/>
                  </a:lnTo>
                  <a:lnTo>
                    <a:pt x="37812" y="51165"/>
                  </a:lnTo>
                  <a:lnTo>
                    <a:pt x="38209" y="49711"/>
                  </a:lnTo>
                  <a:lnTo>
                    <a:pt x="38473" y="48256"/>
                  </a:lnTo>
                  <a:lnTo>
                    <a:pt x="38605" y="47199"/>
                  </a:lnTo>
                  <a:lnTo>
                    <a:pt x="38473" y="46406"/>
                  </a:lnTo>
                  <a:lnTo>
                    <a:pt x="38341" y="46273"/>
                  </a:lnTo>
                  <a:lnTo>
                    <a:pt x="38076" y="46009"/>
                  </a:lnTo>
                  <a:lnTo>
                    <a:pt x="31334" y="43629"/>
                  </a:lnTo>
                  <a:lnTo>
                    <a:pt x="27367" y="42175"/>
                  </a:lnTo>
                  <a:lnTo>
                    <a:pt x="26045" y="41382"/>
                  </a:lnTo>
                  <a:lnTo>
                    <a:pt x="25517" y="41117"/>
                  </a:lnTo>
                  <a:lnTo>
                    <a:pt x="25252" y="40853"/>
                  </a:lnTo>
                  <a:lnTo>
                    <a:pt x="25252" y="40721"/>
                  </a:lnTo>
                  <a:lnTo>
                    <a:pt x="25252" y="40456"/>
                  </a:lnTo>
                  <a:lnTo>
                    <a:pt x="25649" y="39663"/>
                  </a:lnTo>
                  <a:lnTo>
                    <a:pt x="27367" y="36887"/>
                  </a:lnTo>
                  <a:lnTo>
                    <a:pt x="33052" y="28293"/>
                  </a:lnTo>
                  <a:lnTo>
                    <a:pt x="36622" y="23137"/>
                  </a:lnTo>
                  <a:lnTo>
                    <a:pt x="39927" y="17849"/>
                  </a:lnTo>
                  <a:lnTo>
                    <a:pt x="43100" y="12825"/>
                  </a:lnTo>
                  <a:lnTo>
                    <a:pt x="44422" y="10445"/>
                  </a:lnTo>
                  <a:lnTo>
                    <a:pt x="45480" y="8330"/>
                  </a:lnTo>
                  <a:lnTo>
                    <a:pt x="46405" y="6346"/>
                  </a:lnTo>
                  <a:lnTo>
                    <a:pt x="47066" y="4628"/>
                  </a:lnTo>
                  <a:lnTo>
                    <a:pt x="47463" y="3306"/>
                  </a:lnTo>
                  <a:lnTo>
                    <a:pt x="47728" y="2116"/>
                  </a:lnTo>
                  <a:lnTo>
                    <a:pt x="47728" y="1323"/>
                  </a:lnTo>
                  <a:lnTo>
                    <a:pt x="47595" y="662"/>
                  </a:lnTo>
                  <a:lnTo>
                    <a:pt x="47331" y="265"/>
                  </a:lnTo>
                  <a:lnTo>
                    <a:pt x="46802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530;p48">
              <a:extLst>
                <a:ext uri="{FF2B5EF4-FFF2-40B4-BE49-F238E27FC236}">
                  <a16:creationId xmlns:a16="http://schemas.microsoft.com/office/drawing/2014/main" id="{FA8E75C1-4CA1-458B-9213-BE7147D5A40A}"/>
                </a:ext>
              </a:extLst>
            </p:cNvPr>
            <p:cNvSpPr/>
            <p:nvPr/>
          </p:nvSpPr>
          <p:spPr>
            <a:xfrm>
              <a:off x="5760569" y="3171688"/>
              <a:ext cx="829487" cy="524689"/>
            </a:xfrm>
            <a:custGeom>
              <a:avLst/>
              <a:gdLst/>
              <a:ahLst/>
              <a:cxnLst/>
              <a:rect l="l" t="t" r="r" b="b"/>
              <a:pathLst>
                <a:path w="43894" h="27765" extrusionOk="0">
                  <a:moveTo>
                    <a:pt x="8726" y="1"/>
                  </a:moveTo>
                  <a:lnTo>
                    <a:pt x="7139" y="2909"/>
                  </a:lnTo>
                  <a:lnTo>
                    <a:pt x="4099" y="9520"/>
                  </a:lnTo>
                  <a:lnTo>
                    <a:pt x="2380" y="13090"/>
                  </a:lnTo>
                  <a:lnTo>
                    <a:pt x="1058" y="16130"/>
                  </a:lnTo>
                  <a:lnTo>
                    <a:pt x="264" y="18378"/>
                  </a:lnTo>
                  <a:lnTo>
                    <a:pt x="0" y="19039"/>
                  </a:lnTo>
                  <a:lnTo>
                    <a:pt x="132" y="19303"/>
                  </a:lnTo>
                  <a:lnTo>
                    <a:pt x="1851" y="19832"/>
                  </a:lnTo>
                  <a:lnTo>
                    <a:pt x="3702" y="20229"/>
                  </a:lnTo>
                  <a:lnTo>
                    <a:pt x="5553" y="20625"/>
                  </a:lnTo>
                  <a:lnTo>
                    <a:pt x="7404" y="20890"/>
                  </a:lnTo>
                  <a:lnTo>
                    <a:pt x="9387" y="21022"/>
                  </a:lnTo>
                  <a:lnTo>
                    <a:pt x="11502" y="21154"/>
                  </a:lnTo>
                  <a:lnTo>
                    <a:pt x="13750" y="21022"/>
                  </a:lnTo>
                  <a:lnTo>
                    <a:pt x="16262" y="20890"/>
                  </a:lnTo>
                  <a:lnTo>
                    <a:pt x="17584" y="22212"/>
                  </a:lnTo>
                  <a:lnTo>
                    <a:pt x="19038" y="23534"/>
                  </a:lnTo>
                  <a:lnTo>
                    <a:pt x="20889" y="24856"/>
                  </a:lnTo>
                  <a:lnTo>
                    <a:pt x="22872" y="26178"/>
                  </a:lnTo>
                  <a:lnTo>
                    <a:pt x="23798" y="26839"/>
                  </a:lnTo>
                  <a:lnTo>
                    <a:pt x="24723" y="27236"/>
                  </a:lnTo>
                  <a:lnTo>
                    <a:pt x="25648" y="27500"/>
                  </a:lnTo>
                  <a:lnTo>
                    <a:pt x="26442" y="27765"/>
                  </a:lnTo>
                  <a:lnTo>
                    <a:pt x="27235" y="27632"/>
                  </a:lnTo>
                  <a:lnTo>
                    <a:pt x="27896" y="27500"/>
                  </a:lnTo>
                  <a:lnTo>
                    <a:pt x="28293" y="27104"/>
                  </a:lnTo>
                  <a:lnTo>
                    <a:pt x="28557" y="26707"/>
                  </a:lnTo>
                  <a:lnTo>
                    <a:pt x="28689" y="26310"/>
                  </a:lnTo>
                  <a:lnTo>
                    <a:pt x="28689" y="25914"/>
                  </a:lnTo>
                  <a:lnTo>
                    <a:pt x="28689" y="25385"/>
                  </a:lnTo>
                  <a:lnTo>
                    <a:pt x="28425" y="24988"/>
                  </a:lnTo>
                  <a:lnTo>
                    <a:pt x="28249" y="24680"/>
                  </a:lnTo>
                  <a:lnTo>
                    <a:pt x="28249" y="24680"/>
                  </a:lnTo>
                  <a:lnTo>
                    <a:pt x="28425" y="24856"/>
                  </a:lnTo>
                  <a:lnTo>
                    <a:pt x="29615" y="25782"/>
                  </a:lnTo>
                  <a:lnTo>
                    <a:pt x="30937" y="26575"/>
                  </a:lnTo>
                  <a:lnTo>
                    <a:pt x="31598" y="26839"/>
                  </a:lnTo>
                  <a:lnTo>
                    <a:pt x="32259" y="26971"/>
                  </a:lnTo>
                  <a:lnTo>
                    <a:pt x="32920" y="26839"/>
                  </a:lnTo>
                  <a:lnTo>
                    <a:pt x="33449" y="26707"/>
                  </a:lnTo>
                  <a:lnTo>
                    <a:pt x="33978" y="26443"/>
                  </a:lnTo>
                  <a:lnTo>
                    <a:pt x="34374" y="26046"/>
                  </a:lnTo>
                  <a:lnTo>
                    <a:pt x="34639" y="25649"/>
                  </a:lnTo>
                  <a:lnTo>
                    <a:pt x="34639" y="25120"/>
                  </a:lnTo>
                  <a:lnTo>
                    <a:pt x="34639" y="24724"/>
                  </a:lnTo>
                  <a:lnTo>
                    <a:pt x="34639" y="24195"/>
                  </a:lnTo>
                  <a:lnTo>
                    <a:pt x="34110" y="23270"/>
                  </a:lnTo>
                  <a:lnTo>
                    <a:pt x="33996" y="23071"/>
                  </a:lnTo>
                  <a:lnTo>
                    <a:pt x="34506" y="23666"/>
                  </a:lnTo>
                  <a:lnTo>
                    <a:pt x="35564" y="24459"/>
                  </a:lnTo>
                  <a:lnTo>
                    <a:pt x="36093" y="24856"/>
                  </a:lnTo>
                  <a:lnTo>
                    <a:pt x="36754" y="25120"/>
                  </a:lnTo>
                  <a:lnTo>
                    <a:pt x="37283" y="25253"/>
                  </a:lnTo>
                  <a:lnTo>
                    <a:pt x="38473" y="25253"/>
                  </a:lnTo>
                  <a:lnTo>
                    <a:pt x="39001" y="24988"/>
                  </a:lnTo>
                  <a:lnTo>
                    <a:pt x="39530" y="24592"/>
                  </a:lnTo>
                  <a:lnTo>
                    <a:pt x="39795" y="24195"/>
                  </a:lnTo>
                  <a:lnTo>
                    <a:pt x="40059" y="23798"/>
                  </a:lnTo>
                  <a:lnTo>
                    <a:pt x="40059" y="23270"/>
                  </a:lnTo>
                  <a:lnTo>
                    <a:pt x="40059" y="22741"/>
                  </a:lnTo>
                  <a:lnTo>
                    <a:pt x="40059" y="22344"/>
                  </a:lnTo>
                  <a:lnTo>
                    <a:pt x="39662" y="21286"/>
                  </a:lnTo>
                  <a:lnTo>
                    <a:pt x="39134" y="20361"/>
                  </a:lnTo>
                  <a:lnTo>
                    <a:pt x="38737" y="19700"/>
                  </a:lnTo>
                  <a:lnTo>
                    <a:pt x="38737" y="19700"/>
                  </a:lnTo>
                  <a:lnTo>
                    <a:pt x="39266" y="20229"/>
                  </a:lnTo>
                  <a:lnTo>
                    <a:pt x="39927" y="20758"/>
                  </a:lnTo>
                  <a:lnTo>
                    <a:pt x="40852" y="21154"/>
                  </a:lnTo>
                  <a:lnTo>
                    <a:pt x="41249" y="21419"/>
                  </a:lnTo>
                  <a:lnTo>
                    <a:pt x="42174" y="21419"/>
                  </a:lnTo>
                  <a:lnTo>
                    <a:pt x="42703" y="21286"/>
                  </a:lnTo>
                  <a:lnTo>
                    <a:pt x="43100" y="21022"/>
                  </a:lnTo>
                  <a:lnTo>
                    <a:pt x="43496" y="20625"/>
                  </a:lnTo>
                  <a:lnTo>
                    <a:pt x="43761" y="20361"/>
                  </a:lnTo>
                  <a:lnTo>
                    <a:pt x="43893" y="20097"/>
                  </a:lnTo>
                  <a:lnTo>
                    <a:pt x="43893" y="19303"/>
                  </a:lnTo>
                  <a:lnTo>
                    <a:pt x="43629" y="18378"/>
                  </a:lnTo>
                  <a:lnTo>
                    <a:pt x="43232" y="17320"/>
                  </a:lnTo>
                  <a:lnTo>
                    <a:pt x="42571" y="16263"/>
                  </a:lnTo>
                  <a:lnTo>
                    <a:pt x="41778" y="15073"/>
                  </a:lnTo>
                  <a:lnTo>
                    <a:pt x="39795" y="12693"/>
                  </a:lnTo>
                  <a:lnTo>
                    <a:pt x="37547" y="10313"/>
                  </a:lnTo>
                  <a:lnTo>
                    <a:pt x="35432" y="8198"/>
                  </a:lnTo>
                  <a:lnTo>
                    <a:pt x="33449" y="6479"/>
                  </a:lnTo>
                  <a:lnTo>
                    <a:pt x="31994" y="5289"/>
                  </a:lnTo>
                  <a:lnTo>
                    <a:pt x="31069" y="4760"/>
                  </a:lnTo>
                  <a:lnTo>
                    <a:pt x="30011" y="4232"/>
                  </a:lnTo>
                  <a:lnTo>
                    <a:pt x="27367" y="3306"/>
                  </a:lnTo>
                  <a:lnTo>
                    <a:pt x="24591" y="2513"/>
                  </a:lnTo>
                  <a:lnTo>
                    <a:pt x="22079" y="1984"/>
                  </a:lnTo>
                  <a:lnTo>
                    <a:pt x="17716" y="1323"/>
                  </a:lnTo>
                  <a:lnTo>
                    <a:pt x="13353" y="662"/>
                  </a:lnTo>
                  <a:lnTo>
                    <a:pt x="8726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531;p48">
              <a:extLst>
                <a:ext uri="{FF2B5EF4-FFF2-40B4-BE49-F238E27FC236}">
                  <a16:creationId xmlns:a16="http://schemas.microsoft.com/office/drawing/2014/main" id="{026D41C8-96F7-42FE-A34E-42F8AD9FC987}"/>
                </a:ext>
              </a:extLst>
            </p:cNvPr>
            <p:cNvSpPr/>
            <p:nvPr/>
          </p:nvSpPr>
          <p:spPr>
            <a:xfrm>
              <a:off x="6255249" y="3436518"/>
              <a:ext cx="152408" cy="179904"/>
            </a:xfrm>
            <a:custGeom>
              <a:avLst/>
              <a:gdLst/>
              <a:ahLst/>
              <a:cxnLst/>
              <a:rect l="l" t="t" r="r" b="b"/>
              <a:pathLst>
                <a:path w="8065" h="9520" extrusionOk="0">
                  <a:moveTo>
                    <a:pt x="0" y="1"/>
                  </a:moveTo>
                  <a:lnTo>
                    <a:pt x="0" y="133"/>
                  </a:lnTo>
                  <a:lnTo>
                    <a:pt x="1190" y="1323"/>
                  </a:lnTo>
                  <a:lnTo>
                    <a:pt x="2116" y="2513"/>
                  </a:lnTo>
                  <a:lnTo>
                    <a:pt x="4099" y="5025"/>
                  </a:lnTo>
                  <a:lnTo>
                    <a:pt x="6082" y="7272"/>
                  </a:lnTo>
                  <a:lnTo>
                    <a:pt x="7139" y="8462"/>
                  </a:lnTo>
                  <a:lnTo>
                    <a:pt x="8065" y="9520"/>
                  </a:lnTo>
                  <a:lnTo>
                    <a:pt x="7404" y="8330"/>
                  </a:lnTo>
                  <a:lnTo>
                    <a:pt x="6478" y="7008"/>
                  </a:lnTo>
                  <a:lnTo>
                    <a:pt x="5553" y="5686"/>
                  </a:lnTo>
                  <a:lnTo>
                    <a:pt x="4628" y="4496"/>
                  </a:lnTo>
                  <a:lnTo>
                    <a:pt x="2512" y="2249"/>
                  </a:lnTo>
                  <a:lnTo>
                    <a:pt x="1322" y="1191"/>
                  </a:lnTo>
                  <a:lnTo>
                    <a:pt x="132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532;p48">
              <a:extLst>
                <a:ext uri="{FF2B5EF4-FFF2-40B4-BE49-F238E27FC236}">
                  <a16:creationId xmlns:a16="http://schemas.microsoft.com/office/drawing/2014/main" id="{CA6A26CF-1236-4719-AA10-EA83037B7CEC}"/>
                </a:ext>
              </a:extLst>
            </p:cNvPr>
            <p:cNvSpPr/>
            <p:nvPr/>
          </p:nvSpPr>
          <p:spPr>
            <a:xfrm>
              <a:off x="6352684" y="3381564"/>
              <a:ext cx="142430" cy="167413"/>
            </a:xfrm>
            <a:custGeom>
              <a:avLst/>
              <a:gdLst/>
              <a:ahLst/>
              <a:cxnLst/>
              <a:rect l="l" t="t" r="r" b="b"/>
              <a:pathLst>
                <a:path w="7537" h="8859" extrusionOk="0">
                  <a:moveTo>
                    <a:pt x="0" y="0"/>
                  </a:moveTo>
                  <a:lnTo>
                    <a:pt x="3702" y="4495"/>
                  </a:lnTo>
                  <a:lnTo>
                    <a:pt x="7404" y="8858"/>
                  </a:lnTo>
                  <a:lnTo>
                    <a:pt x="7536" y="8858"/>
                  </a:lnTo>
                  <a:lnTo>
                    <a:pt x="7536" y="8726"/>
                  </a:lnTo>
                  <a:lnTo>
                    <a:pt x="7007" y="7801"/>
                  </a:lnTo>
                  <a:lnTo>
                    <a:pt x="5950" y="6346"/>
                  </a:lnTo>
                  <a:lnTo>
                    <a:pt x="4231" y="3967"/>
                  </a:lnTo>
                  <a:lnTo>
                    <a:pt x="2248" y="1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533;p48">
              <a:extLst>
                <a:ext uri="{FF2B5EF4-FFF2-40B4-BE49-F238E27FC236}">
                  <a16:creationId xmlns:a16="http://schemas.microsoft.com/office/drawing/2014/main" id="{E08665A1-AEB9-4D4D-896C-3F285DAE867D}"/>
                </a:ext>
              </a:extLst>
            </p:cNvPr>
            <p:cNvSpPr/>
            <p:nvPr/>
          </p:nvSpPr>
          <p:spPr>
            <a:xfrm>
              <a:off x="6157813" y="3488996"/>
              <a:ext cx="142412" cy="152427"/>
            </a:xfrm>
            <a:custGeom>
              <a:avLst/>
              <a:gdLst/>
              <a:ahLst/>
              <a:cxnLst/>
              <a:rect l="l" t="t" r="r" b="b"/>
              <a:pathLst>
                <a:path w="7536" h="8066" extrusionOk="0">
                  <a:moveTo>
                    <a:pt x="0" y="0"/>
                  </a:moveTo>
                  <a:lnTo>
                    <a:pt x="0" y="133"/>
                  </a:lnTo>
                  <a:lnTo>
                    <a:pt x="3834" y="4099"/>
                  </a:lnTo>
                  <a:lnTo>
                    <a:pt x="5685" y="6082"/>
                  </a:lnTo>
                  <a:lnTo>
                    <a:pt x="7404" y="8065"/>
                  </a:lnTo>
                  <a:lnTo>
                    <a:pt x="7536" y="8065"/>
                  </a:lnTo>
                  <a:lnTo>
                    <a:pt x="5950" y="5818"/>
                  </a:lnTo>
                  <a:lnTo>
                    <a:pt x="4363" y="3570"/>
                  </a:lnTo>
                  <a:lnTo>
                    <a:pt x="2248" y="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534;p48">
              <a:extLst>
                <a:ext uri="{FF2B5EF4-FFF2-40B4-BE49-F238E27FC236}">
                  <a16:creationId xmlns:a16="http://schemas.microsoft.com/office/drawing/2014/main" id="{083A585D-A39B-4E54-BB44-B0855AC29051}"/>
                </a:ext>
              </a:extLst>
            </p:cNvPr>
            <p:cNvSpPr/>
            <p:nvPr/>
          </p:nvSpPr>
          <p:spPr>
            <a:xfrm>
              <a:off x="5595669" y="2302252"/>
              <a:ext cx="629608" cy="644613"/>
            </a:xfrm>
            <a:custGeom>
              <a:avLst/>
              <a:gdLst/>
              <a:ahLst/>
              <a:cxnLst/>
              <a:rect l="l" t="t" r="r" b="b"/>
              <a:pathLst>
                <a:path w="33317" h="34111" extrusionOk="0">
                  <a:moveTo>
                    <a:pt x="31466" y="0"/>
                  </a:moveTo>
                  <a:lnTo>
                    <a:pt x="30673" y="133"/>
                  </a:lnTo>
                  <a:lnTo>
                    <a:pt x="29747" y="397"/>
                  </a:lnTo>
                  <a:lnTo>
                    <a:pt x="28689" y="926"/>
                  </a:lnTo>
                  <a:lnTo>
                    <a:pt x="26178" y="2248"/>
                  </a:lnTo>
                  <a:lnTo>
                    <a:pt x="23137" y="4231"/>
                  </a:lnTo>
                  <a:lnTo>
                    <a:pt x="19567" y="6875"/>
                  </a:lnTo>
                  <a:lnTo>
                    <a:pt x="15733" y="9784"/>
                  </a:lnTo>
                  <a:lnTo>
                    <a:pt x="8329" y="15865"/>
                  </a:lnTo>
                  <a:lnTo>
                    <a:pt x="2380" y="20889"/>
                  </a:lnTo>
                  <a:lnTo>
                    <a:pt x="0" y="23005"/>
                  </a:lnTo>
                  <a:lnTo>
                    <a:pt x="15998" y="34110"/>
                  </a:lnTo>
                  <a:lnTo>
                    <a:pt x="17981" y="31069"/>
                  </a:lnTo>
                  <a:lnTo>
                    <a:pt x="22740" y="23798"/>
                  </a:lnTo>
                  <a:lnTo>
                    <a:pt x="25516" y="19435"/>
                  </a:lnTo>
                  <a:lnTo>
                    <a:pt x="28161" y="14940"/>
                  </a:lnTo>
                  <a:lnTo>
                    <a:pt x="30408" y="10709"/>
                  </a:lnTo>
                  <a:lnTo>
                    <a:pt x="31334" y="8726"/>
                  </a:lnTo>
                  <a:lnTo>
                    <a:pt x="32127" y="7007"/>
                  </a:lnTo>
                  <a:lnTo>
                    <a:pt x="32656" y="5421"/>
                  </a:lnTo>
                  <a:lnTo>
                    <a:pt x="33052" y="4099"/>
                  </a:lnTo>
                  <a:lnTo>
                    <a:pt x="33317" y="3041"/>
                  </a:lnTo>
                  <a:lnTo>
                    <a:pt x="33317" y="1984"/>
                  </a:lnTo>
                  <a:lnTo>
                    <a:pt x="33317" y="1323"/>
                  </a:lnTo>
                  <a:lnTo>
                    <a:pt x="33052" y="661"/>
                  </a:lnTo>
                  <a:lnTo>
                    <a:pt x="32656" y="265"/>
                  </a:lnTo>
                  <a:lnTo>
                    <a:pt x="3212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535;p48">
              <a:extLst>
                <a:ext uri="{FF2B5EF4-FFF2-40B4-BE49-F238E27FC236}">
                  <a16:creationId xmlns:a16="http://schemas.microsoft.com/office/drawing/2014/main" id="{EFD820F2-30B6-447D-B491-9987EBC07A5F}"/>
                </a:ext>
              </a:extLst>
            </p:cNvPr>
            <p:cNvSpPr/>
            <p:nvPr/>
          </p:nvSpPr>
          <p:spPr>
            <a:xfrm>
              <a:off x="6155300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8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398" y="662"/>
                  </a:lnTo>
                  <a:lnTo>
                    <a:pt x="662" y="530"/>
                  </a:lnTo>
                  <a:lnTo>
                    <a:pt x="662" y="397"/>
                  </a:lnTo>
                  <a:lnTo>
                    <a:pt x="662" y="13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536;p48">
              <a:extLst>
                <a:ext uri="{FF2B5EF4-FFF2-40B4-BE49-F238E27FC236}">
                  <a16:creationId xmlns:a16="http://schemas.microsoft.com/office/drawing/2014/main" id="{20E6252F-DAF6-4588-AFE1-06AABE59833D}"/>
                </a:ext>
              </a:extLst>
            </p:cNvPr>
            <p:cNvSpPr/>
            <p:nvPr/>
          </p:nvSpPr>
          <p:spPr>
            <a:xfrm>
              <a:off x="592046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537;p48">
              <a:extLst>
                <a:ext uri="{FF2B5EF4-FFF2-40B4-BE49-F238E27FC236}">
                  <a16:creationId xmlns:a16="http://schemas.microsoft.com/office/drawing/2014/main" id="{5AA9C30A-13C3-4AF5-85E7-A1A4EF71BADD}"/>
                </a:ext>
              </a:extLst>
            </p:cNvPr>
            <p:cNvSpPr/>
            <p:nvPr/>
          </p:nvSpPr>
          <p:spPr>
            <a:xfrm>
              <a:off x="6037890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538;p48">
              <a:extLst>
                <a:ext uri="{FF2B5EF4-FFF2-40B4-BE49-F238E27FC236}">
                  <a16:creationId xmlns:a16="http://schemas.microsoft.com/office/drawing/2014/main" id="{7FCDB8A5-0D0D-46A0-9731-6BC739B7C097}"/>
                </a:ext>
              </a:extLst>
            </p:cNvPr>
            <p:cNvSpPr/>
            <p:nvPr/>
          </p:nvSpPr>
          <p:spPr>
            <a:xfrm>
              <a:off x="6155300" y="2519611"/>
              <a:ext cx="7521" cy="10016"/>
            </a:xfrm>
            <a:custGeom>
              <a:avLst/>
              <a:gdLst/>
              <a:ahLst/>
              <a:cxnLst/>
              <a:rect l="l" t="t" r="r" b="b"/>
              <a:pathLst>
                <a:path w="398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539;p48">
              <a:extLst>
                <a:ext uri="{FF2B5EF4-FFF2-40B4-BE49-F238E27FC236}">
                  <a16:creationId xmlns:a16="http://schemas.microsoft.com/office/drawing/2014/main" id="{A7BC9165-2B0D-4E46-9DA0-363DB07F6F4C}"/>
                </a:ext>
              </a:extLst>
            </p:cNvPr>
            <p:cNvSpPr/>
            <p:nvPr/>
          </p:nvSpPr>
          <p:spPr>
            <a:xfrm>
              <a:off x="5977928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530"/>
                  </a:lnTo>
                  <a:lnTo>
                    <a:pt x="397" y="662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540;p48">
              <a:extLst>
                <a:ext uri="{FF2B5EF4-FFF2-40B4-BE49-F238E27FC236}">
                  <a16:creationId xmlns:a16="http://schemas.microsoft.com/office/drawing/2014/main" id="{2260AD6E-3154-4E55-BD8F-99736A60A52A}"/>
                </a:ext>
              </a:extLst>
            </p:cNvPr>
            <p:cNvSpPr/>
            <p:nvPr/>
          </p:nvSpPr>
          <p:spPr>
            <a:xfrm>
              <a:off x="6097852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2" y="133"/>
                  </a:lnTo>
                  <a:lnTo>
                    <a:pt x="0" y="265"/>
                  </a:lnTo>
                  <a:lnTo>
                    <a:pt x="132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541;p48">
              <a:extLst>
                <a:ext uri="{FF2B5EF4-FFF2-40B4-BE49-F238E27FC236}">
                  <a16:creationId xmlns:a16="http://schemas.microsoft.com/office/drawing/2014/main" id="{318D0CC5-4ECB-4C7A-8173-93FE621CB118}"/>
                </a:ext>
              </a:extLst>
            </p:cNvPr>
            <p:cNvSpPr/>
            <p:nvPr/>
          </p:nvSpPr>
          <p:spPr>
            <a:xfrm>
              <a:off x="5683108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542;p48">
              <a:extLst>
                <a:ext uri="{FF2B5EF4-FFF2-40B4-BE49-F238E27FC236}">
                  <a16:creationId xmlns:a16="http://schemas.microsoft.com/office/drawing/2014/main" id="{377CC666-AD07-49BA-A341-80E087024F90}"/>
                </a:ext>
              </a:extLst>
            </p:cNvPr>
            <p:cNvSpPr/>
            <p:nvPr/>
          </p:nvSpPr>
          <p:spPr>
            <a:xfrm>
              <a:off x="5803032" y="268201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1" y="0"/>
                  </a:moveTo>
                  <a:lnTo>
                    <a:pt x="1" y="265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543;p48">
              <a:extLst>
                <a:ext uri="{FF2B5EF4-FFF2-40B4-BE49-F238E27FC236}">
                  <a16:creationId xmlns:a16="http://schemas.microsoft.com/office/drawing/2014/main" id="{70109A05-AA6A-421F-8FFD-906876DFEC18}"/>
                </a:ext>
              </a:extLst>
            </p:cNvPr>
            <p:cNvSpPr/>
            <p:nvPr/>
          </p:nvSpPr>
          <p:spPr>
            <a:xfrm>
              <a:off x="592046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544;p48">
              <a:extLst>
                <a:ext uri="{FF2B5EF4-FFF2-40B4-BE49-F238E27FC236}">
                  <a16:creationId xmlns:a16="http://schemas.microsoft.com/office/drawing/2014/main" id="{779FDD86-E2B0-4A80-B110-AB369CF596DB}"/>
                </a:ext>
              </a:extLst>
            </p:cNvPr>
            <p:cNvSpPr/>
            <p:nvPr/>
          </p:nvSpPr>
          <p:spPr>
            <a:xfrm>
              <a:off x="6037890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545;p48">
              <a:extLst>
                <a:ext uri="{FF2B5EF4-FFF2-40B4-BE49-F238E27FC236}">
                  <a16:creationId xmlns:a16="http://schemas.microsoft.com/office/drawing/2014/main" id="{71B429A7-9224-4888-8D76-64C8CDA15EB1}"/>
                </a:ext>
              </a:extLst>
            </p:cNvPr>
            <p:cNvSpPr/>
            <p:nvPr/>
          </p:nvSpPr>
          <p:spPr>
            <a:xfrm>
              <a:off x="5745564" y="2602061"/>
              <a:ext cx="10016" cy="10016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397" y="0"/>
                  </a:moveTo>
                  <a:lnTo>
                    <a:pt x="1" y="397"/>
                  </a:lnTo>
                  <a:lnTo>
                    <a:pt x="133" y="529"/>
                  </a:lnTo>
                  <a:lnTo>
                    <a:pt x="397" y="397"/>
                  </a:lnTo>
                  <a:lnTo>
                    <a:pt x="530" y="265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546;p48">
              <a:extLst>
                <a:ext uri="{FF2B5EF4-FFF2-40B4-BE49-F238E27FC236}">
                  <a16:creationId xmlns:a16="http://schemas.microsoft.com/office/drawing/2014/main" id="{2FCE5CFA-AE3A-49EF-9C3B-66FBDF13DC5D}"/>
                </a:ext>
              </a:extLst>
            </p:cNvPr>
            <p:cNvSpPr/>
            <p:nvPr/>
          </p:nvSpPr>
          <p:spPr>
            <a:xfrm>
              <a:off x="5860499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3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547;p48">
              <a:extLst>
                <a:ext uri="{FF2B5EF4-FFF2-40B4-BE49-F238E27FC236}">
                  <a16:creationId xmlns:a16="http://schemas.microsoft.com/office/drawing/2014/main" id="{14A33997-C793-4D48-93C7-3239D402D200}"/>
                </a:ext>
              </a:extLst>
            </p:cNvPr>
            <p:cNvSpPr/>
            <p:nvPr/>
          </p:nvSpPr>
          <p:spPr>
            <a:xfrm>
              <a:off x="5977928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397"/>
                  </a:lnTo>
                  <a:lnTo>
                    <a:pt x="661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548;p48">
              <a:extLst>
                <a:ext uri="{FF2B5EF4-FFF2-40B4-BE49-F238E27FC236}">
                  <a16:creationId xmlns:a16="http://schemas.microsoft.com/office/drawing/2014/main" id="{C0F5AB82-8BFB-4319-9787-9313019592D3}"/>
                </a:ext>
              </a:extLst>
            </p:cNvPr>
            <p:cNvSpPr/>
            <p:nvPr/>
          </p:nvSpPr>
          <p:spPr>
            <a:xfrm>
              <a:off x="609785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549;p48">
              <a:extLst>
                <a:ext uri="{FF2B5EF4-FFF2-40B4-BE49-F238E27FC236}">
                  <a16:creationId xmlns:a16="http://schemas.microsoft.com/office/drawing/2014/main" id="{FD3A396E-C187-4335-B397-EA3B5F4712D5}"/>
                </a:ext>
              </a:extLst>
            </p:cNvPr>
            <p:cNvSpPr/>
            <p:nvPr/>
          </p:nvSpPr>
          <p:spPr>
            <a:xfrm>
              <a:off x="5803032" y="2844402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265"/>
                  </a:lnTo>
                  <a:lnTo>
                    <a:pt x="1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529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550;p48">
              <a:extLst>
                <a:ext uri="{FF2B5EF4-FFF2-40B4-BE49-F238E27FC236}">
                  <a16:creationId xmlns:a16="http://schemas.microsoft.com/office/drawing/2014/main" id="{3F284D04-21D0-4CDD-BE9F-A5E5444B74DB}"/>
                </a:ext>
              </a:extLst>
            </p:cNvPr>
            <p:cNvSpPr/>
            <p:nvPr/>
          </p:nvSpPr>
          <p:spPr>
            <a:xfrm>
              <a:off x="5920461" y="2844402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5"/>
                  </a:lnTo>
                  <a:lnTo>
                    <a:pt x="133" y="529"/>
                  </a:lnTo>
                  <a:lnTo>
                    <a:pt x="265" y="662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551;p48">
              <a:extLst>
                <a:ext uri="{FF2B5EF4-FFF2-40B4-BE49-F238E27FC236}">
                  <a16:creationId xmlns:a16="http://schemas.microsoft.com/office/drawing/2014/main" id="{77D93E16-A355-47B2-8686-F02361EA3CFC}"/>
                </a:ext>
              </a:extLst>
            </p:cNvPr>
            <p:cNvSpPr/>
            <p:nvPr/>
          </p:nvSpPr>
          <p:spPr>
            <a:xfrm>
              <a:off x="5743070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552;p48">
              <a:extLst>
                <a:ext uri="{FF2B5EF4-FFF2-40B4-BE49-F238E27FC236}">
                  <a16:creationId xmlns:a16="http://schemas.microsoft.com/office/drawing/2014/main" id="{01106195-9A93-49CF-9407-29CDEDCDD755}"/>
                </a:ext>
              </a:extLst>
            </p:cNvPr>
            <p:cNvSpPr/>
            <p:nvPr/>
          </p:nvSpPr>
          <p:spPr>
            <a:xfrm>
              <a:off x="5860499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553;p48">
              <a:extLst>
                <a:ext uri="{FF2B5EF4-FFF2-40B4-BE49-F238E27FC236}">
                  <a16:creationId xmlns:a16="http://schemas.microsoft.com/office/drawing/2014/main" id="{19986DB5-7B89-4DEB-BFC8-8DB9C336C1AE}"/>
                </a:ext>
              </a:extLst>
            </p:cNvPr>
            <p:cNvSpPr/>
            <p:nvPr/>
          </p:nvSpPr>
          <p:spPr>
            <a:xfrm>
              <a:off x="5977928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661" y="530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554;p48">
              <a:extLst>
                <a:ext uri="{FF2B5EF4-FFF2-40B4-BE49-F238E27FC236}">
                  <a16:creationId xmlns:a16="http://schemas.microsoft.com/office/drawing/2014/main" id="{236E599F-FBBE-4556-AC13-A59C2946B543}"/>
                </a:ext>
              </a:extLst>
            </p:cNvPr>
            <p:cNvSpPr/>
            <p:nvPr/>
          </p:nvSpPr>
          <p:spPr>
            <a:xfrm>
              <a:off x="5668122" y="2691994"/>
              <a:ext cx="252357" cy="184912"/>
            </a:xfrm>
            <a:custGeom>
              <a:avLst/>
              <a:gdLst/>
              <a:ahLst/>
              <a:cxnLst/>
              <a:rect l="l" t="t" r="r" b="b"/>
              <a:pathLst>
                <a:path w="13354" h="9785" extrusionOk="0">
                  <a:moveTo>
                    <a:pt x="133" y="1"/>
                  </a:moveTo>
                  <a:lnTo>
                    <a:pt x="0" y="133"/>
                  </a:lnTo>
                  <a:lnTo>
                    <a:pt x="2248" y="1984"/>
                  </a:lnTo>
                  <a:lnTo>
                    <a:pt x="4495" y="3703"/>
                  </a:lnTo>
                  <a:lnTo>
                    <a:pt x="8462" y="6611"/>
                  </a:lnTo>
                  <a:lnTo>
                    <a:pt x="13221" y="9784"/>
                  </a:lnTo>
                  <a:lnTo>
                    <a:pt x="13353" y="9784"/>
                  </a:lnTo>
                  <a:lnTo>
                    <a:pt x="13353" y="9652"/>
                  </a:lnTo>
                  <a:lnTo>
                    <a:pt x="8329" y="5950"/>
                  </a:lnTo>
                  <a:lnTo>
                    <a:pt x="4363" y="3042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555;p48">
              <a:extLst>
                <a:ext uri="{FF2B5EF4-FFF2-40B4-BE49-F238E27FC236}">
                  <a16:creationId xmlns:a16="http://schemas.microsoft.com/office/drawing/2014/main" id="{E2DDD54F-09DA-48ED-BF8C-9E28988106C1}"/>
                </a:ext>
              </a:extLst>
            </p:cNvPr>
            <p:cNvSpPr/>
            <p:nvPr/>
          </p:nvSpPr>
          <p:spPr>
            <a:xfrm>
              <a:off x="5877979" y="2667012"/>
              <a:ext cx="194909" cy="282348"/>
            </a:xfrm>
            <a:custGeom>
              <a:avLst/>
              <a:gdLst/>
              <a:ahLst/>
              <a:cxnLst/>
              <a:rect l="l" t="t" r="r" b="b"/>
              <a:pathLst>
                <a:path w="10314" h="14941" extrusionOk="0">
                  <a:moveTo>
                    <a:pt x="10313" y="1"/>
                  </a:moveTo>
                  <a:lnTo>
                    <a:pt x="8727" y="2381"/>
                  </a:lnTo>
                  <a:lnTo>
                    <a:pt x="7272" y="4628"/>
                  </a:lnTo>
                  <a:lnTo>
                    <a:pt x="4496" y="9123"/>
                  </a:lnTo>
                  <a:lnTo>
                    <a:pt x="2777" y="11767"/>
                  </a:lnTo>
                  <a:lnTo>
                    <a:pt x="926" y="14544"/>
                  </a:lnTo>
                  <a:lnTo>
                    <a:pt x="1" y="14015"/>
                  </a:lnTo>
                  <a:lnTo>
                    <a:pt x="1" y="14147"/>
                  </a:lnTo>
                  <a:lnTo>
                    <a:pt x="1059" y="14940"/>
                  </a:lnTo>
                  <a:lnTo>
                    <a:pt x="3174" y="12296"/>
                  </a:lnTo>
                  <a:lnTo>
                    <a:pt x="5025" y="9520"/>
                  </a:lnTo>
                  <a:lnTo>
                    <a:pt x="6611" y="6743"/>
                  </a:lnTo>
                  <a:lnTo>
                    <a:pt x="6743" y="6611"/>
                  </a:lnTo>
                  <a:lnTo>
                    <a:pt x="7801" y="5289"/>
                  </a:lnTo>
                  <a:lnTo>
                    <a:pt x="8859" y="3835"/>
                  </a:lnTo>
                  <a:lnTo>
                    <a:pt x="9916" y="2381"/>
                  </a:lnTo>
                  <a:lnTo>
                    <a:pt x="9784" y="2248"/>
                  </a:lnTo>
                  <a:lnTo>
                    <a:pt x="8462" y="3703"/>
                  </a:lnTo>
                  <a:lnTo>
                    <a:pt x="7933" y="4364"/>
                  </a:lnTo>
                  <a:lnTo>
                    <a:pt x="9255" y="2248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556;p48">
              <a:extLst>
                <a:ext uri="{FF2B5EF4-FFF2-40B4-BE49-F238E27FC236}">
                  <a16:creationId xmlns:a16="http://schemas.microsoft.com/office/drawing/2014/main" id="{719FB2BB-CDD0-4732-9864-95F1D4692802}"/>
                </a:ext>
              </a:extLst>
            </p:cNvPr>
            <p:cNvSpPr/>
            <p:nvPr/>
          </p:nvSpPr>
          <p:spPr>
            <a:xfrm>
              <a:off x="6267740" y="2312249"/>
              <a:ext cx="894438" cy="971898"/>
            </a:xfrm>
            <a:custGeom>
              <a:avLst/>
              <a:gdLst/>
              <a:ahLst/>
              <a:cxnLst/>
              <a:rect l="l" t="t" r="r" b="b"/>
              <a:pathLst>
                <a:path w="47331" h="51430" extrusionOk="0">
                  <a:moveTo>
                    <a:pt x="1322" y="0"/>
                  </a:moveTo>
                  <a:lnTo>
                    <a:pt x="661" y="132"/>
                  </a:lnTo>
                  <a:lnTo>
                    <a:pt x="265" y="397"/>
                  </a:lnTo>
                  <a:lnTo>
                    <a:pt x="0" y="926"/>
                  </a:lnTo>
                  <a:lnTo>
                    <a:pt x="0" y="1719"/>
                  </a:lnTo>
                  <a:lnTo>
                    <a:pt x="133" y="2644"/>
                  </a:lnTo>
                  <a:lnTo>
                    <a:pt x="661" y="3967"/>
                  </a:lnTo>
                  <a:lnTo>
                    <a:pt x="1587" y="5421"/>
                  </a:lnTo>
                  <a:lnTo>
                    <a:pt x="2644" y="7272"/>
                  </a:lnTo>
                  <a:lnTo>
                    <a:pt x="3834" y="8858"/>
                  </a:lnTo>
                  <a:lnTo>
                    <a:pt x="5156" y="10577"/>
                  </a:lnTo>
                  <a:lnTo>
                    <a:pt x="8462" y="14411"/>
                  </a:lnTo>
                  <a:lnTo>
                    <a:pt x="12428" y="18509"/>
                  </a:lnTo>
                  <a:lnTo>
                    <a:pt x="16394" y="22608"/>
                  </a:lnTo>
                  <a:lnTo>
                    <a:pt x="23401" y="29483"/>
                  </a:lnTo>
                  <a:lnTo>
                    <a:pt x="25649" y="31730"/>
                  </a:lnTo>
                  <a:lnTo>
                    <a:pt x="26574" y="32656"/>
                  </a:lnTo>
                  <a:lnTo>
                    <a:pt x="26706" y="33185"/>
                  </a:lnTo>
                  <a:lnTo>
                    <a:pt x="26574" y="33713"/>
                  </a:lnTo>
                  <a:lnTo>
                    <a:pt x="26310" y="34374"/>
                  </a:lnTo>
                  <a:lnTo>
                    <a:pt x="25913" y="35300"/>
                  </a:lnTo>
                  <a:lnTo>
                    <a:pt x="25120" y="36358"/>
                  </a:lnTo>
                  <a:lnTo>
                    <a:pt x="24194" y="37680"/>
                  </a:lnTo>
                  <a:lnTo>
                    <a:pt x="22740" y="39134"/>
                  </a:lnTo>
                  <a:lnTo>
                    <a:pt x="21021" y="40853"/>
                  </a:lnTo>
                  <a:lnTo>
                    <a:pt x="21021" y="41117"/>
                  </a:lnTo>
                  <a:lnTo>
                    <a:pt x="21021" y="41381"/>
                  </a:lnTo>
                  <a:lnTo>
                    <a:pt x="21154" y="41646"/>
                  </a:lnTo>
                  <a:lnTo>
                    <a:pt x="21418" y="42043"/>
                  </a:lnTo>
                  <a:lnTo>
                    <a:pt x="22343" y="42836"/>
                  </a:lnTo>
                  <a:lnTo>
                    <a:pt x="23666" y="43629"/>
                  </a:lnTo>
                  <a:lnTo>
                    <a:pt x="25252" y="44687"/>
                  </a:lnTo>
                  <a:lnTo>
                    <a:pt x="27103" y="45612"/>
                  </a:lnTo>
                  <a:lnTo>
                    <a:pt x="31201" y="47727"/>
                  </a:lnTo>
                  <a:lnTo>
                    <a:pt x="35564" y="49446"/>
                  </a:lnTo>
                  <a:lnTo>
                    <a:pt x="37547" y="50239"/>
                  </a:lnTo>
                  <a:lnTo>
                    <a:pt x="39398" y="50900"/>
                  </a:lnTo>
                  <a:lnTo>
                    <a:pt x="41117" y="51297"/>
                  </a:lnTo>
                  <a:lnTo>
                    <a:pt x="42307" y="51429"/>
                  </a:lnTo>
                  <a:lnTo>
                    <a:pt x="43232" y="51429"/>
                  </a:lnTo>
                  <a:lnTo>
                    <a:pt x="43497" y="51297"/>
                  </a:lnTo>
                  <a:lnTo>
                    <a:pt x="43761" y="51033"/>
                  </a:lnTo>
                  <a:lnTo>
                    <a:pt x="44554" y="49050"/>
                  </a:lnTo>
                  <a:lnTo>
                    <a:pt x="45348" y="46670"/>
                  </a:lnTo>
                  <a:lnTo>
                    <a:pt x="46009" y="44158"/>
                  </a:lnTo>
                  <a:lnTo>
                    <a:pt x="46670" y="41646"/>
                  </a:lnTo>
                  <a:lnTo>
                    <a:pt x="47066" y="39134"/>
                  </a:lnTo>
                  <a:lnTo>
                    <a:pt x="47331" y="36754"/>
                  </a:lnTo>
                  <a:lnTo>
                    <a:pt x="47199" y="35564"/>
                  </a:lnTo>
                  <a:lnTo>
                    <a:pt x="47199" y="34507"/>
                  </a:lnTo>
                  <a:lnTo>
                    <a:pt x="46934" y="33449"/>
                  </a:lnTo>
                  <a:lnTo>
                    <a:pt x="46670" y="32524"/>
                  </a:lnTo>
                  <a:lnTo>
                    <a:pt x="46009" y="30937"/>
                  </a:lnTo>
                  <a:lnTo>
                    <a:pt x="45083" y="29483"/>
                  </a:lnTo>
                  <a:lnTo>
                    <a:pt x="43761" y="27764"/>
                  </a:lnTo>
                  <a:lnTo>
                    <a:pt x="42307" y="26045"/>
                  </a:lnTo>
                  <a:lnTo>
                    <a:pt x="40588" y="24327"/>
                  </a:lnTo>
                  <a:lnTo>
                    <a:pt x="38605" y="22476"/>
                  </a:lnTo>
                  <a:lnTo>
                    <a:pt x="36490" y="20625"/>
                  </a:lnTo>
                  <a:lnTo>
                    <a:pt x="34110" y="18774"/>
                  </a:lnTo>
                  <a:lnTo>
                    <a:pt x="28954" y="14940"/>
                  </a:lnTo>
                  <a:lnTo>
                    <a:pt x="23269" y="11106"/>
                  </a:lnTo>
                  <a:lnTo>
                    <a:pt x="17187" y="7404"/>
                  </a:lnTo>
                  <a:lnTo>
                    <a:pt x="10974" y="3702"/>
                  </a:lnTo>
                  <a:lnTo>
                    <a:pt x="8065" y="2248"/>
                  </a:lnTo>
                  <a:lnTo>
                    <a:pt x="5421" y="1058"/>
                  </a:lnTo>
                  <a:lnTo>
                    <a:pt x="4231" y="529"/>
                  </a:lnTo>
                  <a:lnTo>
                    <a:pt x="3173" y="265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557;p48">
              <a:extLst>
                <a:ext uri="{FF2B5EF4-FFF2-40B4-BE49-F238E27FC236}">
                  <a16:creationId xmlns:a16="http://schemas.microsoft.com/office/drawing/2014/main" id="{1BAAA8B7-07DC-4AC6-929C-C58F494AA66D}"/>
                </a:ext>
              </a:extLst>
            </p:cNvPr>
            <p:cNvSpPr/>
            <p:nvPr/>
          </p:nvSpPr>
          <p:spPr>
            <a:xfrm>
              <a:off x="6460117" y="2966820"/>
              <a:ext cx="662093" cy="612128"/>
            </a:xfrm>
            <a:custGeom>
              <a:avLst/>
              <a:gdLst/>
              <a:ahLst/>
              <a:cxnLst/>
              <a:rect l="l" t="t" r="r" b="b"/>
              <a:pathLst>
                <a:path w="35036" h="32392" extrusionOk="0">
                  <a:moveTo>
                    <a:pt x="18377" y="1"/>
                  </a:moveTo>
                  <a:lnTo>
                    <a:pt x="16526" y="1587"/>
                  </a:lnTo>
                  <a:lnTo>
                    <a:pt x="12163" y="5157"/>
                  </a:lnTo>
                  <a:lnTo>
                    <a:pt x="9784" y="7272"/>
                  </a:lnTo>
                  <a:lnTo>
                    <a:pt x="7536" y="9255"/>
                  </a:lnTo>
                  <a:lnTo>
                    <a:pt x="5817" y="11239"/>
                  </a:lnTo>
                  <a:lnTo>
                    <a:pt x="5156" y="12032"/>
                  </a:lnTo>
                  <a:lnTo>
                    <a:pt x="4628" y="12693"/>
                  </a:lnTo>
                  <a:lnTo>
                    <a:pt x="3967" y="14147"/>
                  </a:lnTo>
                  <a:lnTo>
                    <a:pt x="3041" y="16262"/>
                  </a:lnTo>
                  <a:lnTo>
                    <a:pt x="1983" y="18774"/>
                  </a:lnTo>
                  <a:lnTo>
                    <a:pt x="1058" y="21419"/>
                  </a:lnTo>
                  <a:lnTo>
                    <a:pt x="265" y="24063"/>
                  </a:lnTo>
                  <a:lnTo>
                    <a:pt x="133" y="25253"/>
                  </a:lnTo>
                  <a:lnTo>
                    <a:pt x="0" y="26442"/>
                  </a:lnTo>
                  <a:lnTo>
                    <a:pt x="0" y="27368"/>
                  </a:lnTo>
                  <a:lnTo>
                    <a:pt x="133" y="28293"/>
                  </a:lnTo>
                  <a:lnTo>
                    <a:pt x="529" y="28954"/>
                  </a:lnTo>
                  <a:lnTo>
                    <a:pt x="1058" y="29483"/>
                  </a:lnTo>
                  <a:lnTo>
                    <a:pt x="1455" y="29615"/>
                  </a:lnTo>
                  <a:lnTo>
                    <a:pt x="2380" y="29615"/>
                  </a:lnTo>
                  <a:lnTo>
                    <a:pt x="2777" y="29351"/>
                  </a:lnTo>
                  <a:lnTo>
                    <a:pt x="3702" y="28690"/>
                  </a:lnTo>
                  <a:lnTo>
                    <a:pt x="4495" y="27765"/>
                  </a:lnTo>
                  <a:lnTo>
                    <a:pt x="5156" y="26839"/>
                  </a:lnTo>
                  <a:lnTo>
                    <a:pt x="5685" y="25914"/>
                  </a:lnTo>
                  <a:lnTo>
                    <a:pt x="6214" y="25120"/>
                  </a:lnTo>
                  <a:lnTo>
                    <a:pt x="6214" y="25914"/>
                  </a:lnTo>
                  <a:lnTo>
                    <a:pt x="6478" y="26707"/>
                  </a:lnTo>
                  <a:lnTo>
                    <a:pt x="6875" y="27368"/>
                  </a:lnTo>
                  <a:lnTo>
                    <a:pt x="7404" y="28029"/>
                  </a:lnTo>
                  <a:lnTo>
                    <a:pt x="7933" y="28426"/>
                  </a:lnTo>
                  <a:lnTo>
                    <a:pt x="8594" y="28690"/>
                  </a:lnTo>
                  <a:lnTo>
                    <a:pt x="9387" y="28690"/>
                  </a:lnTo>
                  <a:lnTo>
                    <a:pt x="10048" y="28558"/>
                  </a:lnTo>
                  <a:lnTo>
                    <a:pt x="11106" y="28161"/>
                  </a:lnTo>
                  <a:lnTo>
                    <a:pt x="11635" y="27897"/>
                  </a:lnTo>
                  <a:lnTo>
                    <a:pt x="11899" y="28690"/>
                  </a:lnTo>
                  <a:lnTo>
                    <a:pt x="12296" y="29483"/>
                  </a:lnTo>
                  <a:lnTo>
                    <a:pt x="12824" y="30277"/>
                  </a:lnTo>
                  <a:lnTo>
                    <a:pt x="13353" y="30805"/>
                  </a:lnTo>
                  <a:lnTo>
                    <a:pt x="14014" y="31202"/>
                  </a:lnTo>
                  <a:lnTo>
                    <a:pt x="14675" y="31334"/>
                  </a:lnTo>
                  <a:lnTo>
                    <a:pt x="16262" y="31334"/>
                  </a:lnTo>
                  <a:lnTo>
                    <a:pt x="17452" y="31070"/>
                  </a:lnTo>
                  <a:lnTo>
                    <a:pt x="17981" y="30805"/>
                  </a:lnTo>
                  <a:lnTo>
                    <a:pt x="18642" y="31466"/>
                  </a:lnTo>
                  <a:lnTo>
                    <a:pt x="19435" y="31995"/>
                  </a:lnTo>
                  <a:lnTo>
                    <a:pt x="20228" y="32260"/>
                  </a:lnTo>
                  <a:lnTo>
                    <a:pt x="21154" y="32392"/>
                  </a:lnTo>
                  <a:lnTo>
                    <a:pt x="22343" y="32392"/>
                  </a:lnTo>
                  <a:lnTo>
                    <a:pt x="23533" y="31863"/>
                  </a:lnTo>
                  <a:lnTo>
                    <a:pt x="24723" y="31202"/>
                  </a:lnTo>
                  <a:lnTo>
                    <a:pt x="25781" y="30277"/>
                  </a:lnTo>
                  <a:lnTo>
                    <a:pt x="26839" y="29219"/>
                  </a:lnTo>
                  <a:lnTo>
                    <a:pt x="27764" y="28029"/>
                  </a:lnTo>
                  <a:lnTo>
                    <a:pt x="29350" y="25914"/>
                  </a:lnTo>
                  <a:lnTo>
                    <a:pt x="30144" y="24724"/>
                  </a:lnTo>
                  <a:lnTo>
                    <a:pt x="30937" y="23005"/>
                  </a:lnTo>
                  <a:lnTo>
                    <a:pt x="32656" y="18774"/>
                  </a:lnTo>
                  <a:lnTo>
                    <a:pt x="34110" y="14940"/>
                  </a:lnTo>
                  <a:lnTo>
                    <a:pt x="35035" y="12428"/>
                  </a:lnTo>
                  <a:lnTo>
                    <a:pt x="18377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558;p48">
              <a:extLst>
                <a:ext uri="{FF2B5EF4-FFF2-40B4-BE49-F238E27FC236}">
                  <a16:creationId xmlns:a16="http://schemas.microsoft.com/office/drawing/2014/main" id="{898A69D6-9057-4020-8327-F96949202AB0}"/>
                </a:ext>
              </a:extLst>
            </p:cNvPr>
            <p:cNvSpPr/>
            <p:nvPr/>
          </p:nvSpPr>
          <p:spPr>
            <a:xfrm>
              <a:off x="6575032" y="3256632"/>
              <a:ext cx="84963" cy="184912"/>
            </a:xfrm>
            <a:custGeom>
              <a:avLst/>
              <a:gdLst/>
              <a:ahLst/>
              <a:cxnLst/>
              <a:rect l="l" t="t" r="r" b="b"/>
              <a:pathLst>
                <a:path w="4496" h="9785" extrusionOk="0">
                  <a:moveTo>
                    <a:pt x="4364" y="1"/>
                  </a:moveTo>
                  <a:lnTo>
                    <a:pt x="3042" y="2249"/>
                  </a:lnTo>
                  <a:lnTo>
                    <a:pt x="1852" y="4628"/>
                  </a:lnTo>
                  <a:lnTo>
                    <a:pt x="794" y="7140"/>
                  </a:lnTo>
                  <a:lnTo>
                    <a:pt x="1" y="9652"/>
                  </a:lnTo>
                  <a:lnTo>
                    <a:pt x="133" y="9784"/>
                  </a:lnTo>
                  <a:lnTo>
                    <a:pt x="265" y="9652"/>
                  </a:lnTo>
                  <a:lnTo>
                    <a:pt x="1323" y="7272"/>
                  </a:lnTo>
                  <a:lnTo>
                    <a:pt x="2248" y="4893"/>
                  </a:lnTo>
                  <a:lnTo>
                    <a:pt x="3306" y="2381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559;p48">
              <a:extLst>
                <a:ext uri="{FF2B5EF4-FFF2-40B4-BE49-F238E27FC236}">
                  <a16:creationId xmlns:a16="http://schemas.microsoft.com/office/drawing/2014/main" id="{21D5690A-47FB-4DAF-91C4-3BC51660687A}"/>
                </a:ext>
              </a:extLst>
            </p:cNvPr>
            <p:cNvSpPr/>
            <p:nvPr/>
          </p:nvSpPr>
          <p:spPr>
            <a:xfrm>
              <a:off x="6674981" y="3329104"/>
              <a:ext cx="104938" cy="162405"/>
            </a:xfrm>
            <a:custGeom>
              <a:avLst/>
              <a:gdLst/>
              <a:ahLst/>
              <a:cxnLst/>
              <a:rect l="l" t="t" r="r" b="b"/>
              <a:pathLst>
                <a:path w="5553" h="8594" extrusionOk="0">
                  <a:moveTo>
                    <a:pt x="5421" y="0"/>
                  </a:moveTo>
                  <a:lnTo>
                    <a:pt x="2512" y="4231"/>
                  </a:lnTo>
                  <a:lnTo>
                    <a:pt x="1190" y="6346"/>
                  </a:lnTo>
                  <a:lnTo>
                    <a:pt x="529" y="7404"/>
                  </a:lnTo>
                  <a:lnTo>
                    <a:pt x="0" y="8461"/>
                  </a:lnTo>
                  <a:lnTo>
                    <a:pt x="132" y="8594"/>
                  </a:lnTo>
                  <a:lnTo>
                    <a:pt x="265" y="8594"/>
                  </a:lnTo>
                  <a:lnTo>
                    <a:pt x="926" y="7668"/>
                  </a:lnTo>
                  <a:lnTo>
                    <a:pt x="1587" y="6610"/>
                  </a:lnTo>
                  <a:lnTo>
                    <a:pt x="2909" y="436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560;p48">
              <a:extLst>
                <a:ext uri="{FF2B5EF4-FFF2-40B4-BE49-F238E27FC236}">
                  <a16:creationId xmlns:a16="http://schemas.microsoft.com/office/drawing/2014/main" id="{CABC77D6-128D-466B-B181-26CC7D9FCB48}"/>
                </a:ext>
              </a:extLst>
            </p:cNvPr>
            <p:cNvSpPr/>
            <p:nvPr/>
          </p:nvSpPr>
          <p:spPr>
            <a:xfrm>
              <a:off x="6799894" y="3404052"/>
              <a:ext cx="97454" cy="144925"/>
            </a:xfrm>
            <a:custGeom>
              <a:avLst/>
              <a:gdLst/>
              <a:ahLst/>
              <a:cxnLst/>
              <a:rect l="l" t="t" r="r" b="b"/>
              <a:pathLst>
                <a:path w="5157" h="7669" extrusionOk="0">
                  <a:moveTo>
                    <a:pt x="5024" y="0"/>
                  </a:moveTo>
                  <a:lnTo>
                    <a:pt x="2380" y="3834"/>
                  </a:lnTo>
                  <a:lnTo>
                    <a:pt x="1058" y="5817"/>
                  </a:lnTo>
                  <a:lnTo>
                    <a:pt x="529" y="6743"/>
                  </a:lnTo>
                  <a:lnTo>
                    <a:pt x="1" y="7668"/>
                  </a:lnTo>
                  <a:lnTo>
                    <a:pt x="794" y="6875"/>
                  </a:lnTo>
                  <a:lnTo>
                    <a:pt x="1323" y="6082"/>
                  </a:lnTo>
                  <a:lnTo>
                    <a:pt x="2645" y="4099"/>
                  </a:lnTo>
                  <a:lnTo>
                    <a:pt x="51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561;p48">
              <a:extLst>
                <a:ext uri="{FF2B5EF4-FFF2-40B4-BE49-F238E27FC236}">
                  <a16:creationId xmlns:a16="http://schemas.microsoft.com/office/drawing/2014/main" id="{336A5473-63A5-4851-8FA4-9835E76C6098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562;p48">
              <a:extLst>
                <a:ext uri="{FF2B5EF4-FFF2-40B4-BE49-F238E27FC236}">
                  <a16:creationId xmlns:a16="http://schemas.microsoft.com/office/drawing/2014/main" id="{2DAFA003-07DD-46E3-9BCD-F9345F8B6957}"/>
                </a:ext>
              </a:extLst>
            </p:cNvPr>
            <p:cNvSpPr/>
            <p:nvPr/>
          </p:nvSpPr>
          <p:spPr>
            <a:xfrm>
              <a:off x="6262732" y="2302252"/>
              <a:ext cx="677097" cy="577149"/>
            </a:xfrm>
            <a:custGeom>
              <a:avLst/>
              <a:gdLst/>
              <a:ahLst/>
              <a:cxnLst/>
              <a:rect l="l" t="t" r="r" b="b"/>
              <a:pathLst>
                <a:path w="35830" h="30541" extrusionOk="0">
                  <a:moveTo>
                    <a:pt x="1587" y="0"/>
                  </a:moveTo>
                  <a:lnTo>
                    <a:pt x="926" y="133"/>
                  </a:lnTo>
                  <a:lnTo>
                    <a:pt x="398" y="397"/>
                  </a:lnTo>
                  <a:lnTo>
                    <a:pt x="133" y="926"/>
                  </a:lnTo>
                  <a:lnTo>
                    <a:pt x="1" y="1455"/>
                  </a:lnTo>
                  <a:lnTo>
                    <a:pt x="1" y="2248"/>
                  </a:lnTo>
                  <a:lnTo>
                    <a:pt x="133" y="3173"/>
                  </a:lnTo>
                  <a:lnTo>
                    <a:pt x="530" y="4363"/>
                  </a:lnTo>
                  <a:lnTo>
                    <a:pt x="1191" y="5553"/>
                  </a:lnTo>
                  <a:lnTo>
                    <a:pt x="1852" y="7007"/>
                  </a:lnTo>
                  <a:lnTo>
                    <a:pt x="2909" y="8726"/>
                  </a:lnTo>
                  <a:lnTo>
                    <a:pt x="4099" y="10445"/>
                  </a:lnTo>
                  <a:lnTo>
                    <a:pt x="5554" y="12296"/>
                  </a:lnTo>
                  <a:lnTo>
                    <a:pt x="7140" y="14147"/>
                  </a:lnTo>
                  <a:lnTo>
                    <a:pt x="10445" y="18113"/>
                  </a:lnTo>
                  <a:lnTo>
                    <a:pt x="14015" y="21947"/>
                  </a:lnTo>
                  <a:lnTo>
                    <a:pt x="17320" y="25252"/>
                  </a:lnTo>
                  <a:lnTo>
                    <a:pt x="20096" y="28029"/>
                  </a:lnTo>
                  <a:lnTo>
                    <a:pt x="22741" y="30541"/>
                  </a:lnTo>
                  <a:lnTo>
                    <a:pt x="35829" y="18510"/>
                  </a:lnTo>
                  <a:lnTo>
                    <a:pt x="33185" y="16791"/>
                  </a:lnTo>
                  <a:lnTo>
                    <a:pt x="26707" y="12692"/>
                  </a:lnTo>
                  <a:lnTo>
                    <a:pt x="18378" y="7536"/>
                  </a:lnTo>
                  <a:lnTo>
                    <a:pt x="14279" y="5157"/>
                  </a:lnTo>
                  <a:lnTo>
                    <a:pt x="10445" y="3041"/>
                  </a:lnTo>
                  <a:lnTo>
                    <a:pt x="7140" y="1587"/>
                  </a:lnTo>
                  <a:lnTo>
                    <a:pt x="4496" y="529"/>
                  </a:lnTo>
                  <a:lnTo>
                    <a:pt x="3306" y="133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563;p48">
              <a:extLst>
                <a:ext uri="{FF2B5EF4-FFF2-40B4-BE49-F238E27FC236}">
                  <a16:creationId xmlns:a16="http://schemas.microsoft.com/office/drawing/2014/main" id="{363F7709-D516-4E8B-AC6B-93FD527DE96F}"/>
                </a:ext>
              </a:extLst>
            </p:cNvPr>
            <p:cNvSpPr/>
            <p:nvPr/>
          </p:nvSpPr>
          <p:spPr>
            <a:xfrm>
              <a:off x="6275224" y="235471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564;p48">
              <a:extLst>
                <a:ext uri="{FF2B5EF4-FFF2-40B4-BE49-F238E27FC236}">
                  <a16:creationId xmlns:a16="http://schemas.microsoft.com/office/drawing/2014/main" id="{EB109A51-0329-4397-BB0A-4211A65651EC}"/>
                </a:ext>
              </a:extLst>
            </p:cNvPr>
            <p:cNvSpPr/>
            <p:nvPr/>
          </p:nvSpPr>
          <p:spPr>
            <a:xfrm>
              <a:off x="6392653" y="235471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133" y="133"/>
                  </a:lnTo>
                  <a:lnTo>
                    <a:pt x="1" y="397"/>
                  </a:lnTo>
                  <a:lnTo>
                    <a:pt x="133" y="662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662" y="397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565;p48">
              <a:extLst>
                <a:ext uri="{FF2B5EF4-FFF2-40B4-BE49-F238E27FC236}">
                  <a16:creationId xmlns:a16="http://schemas.microsoft.com/office/drawing/2014/main" id="{3A306816-856B-40C4-81D7-179F1F10AFCC}"/>
                </a:ext>
              </a:extLst>
            </p:cNvPr>
            <p:cNvSpPr/>
            <p:nvPr/>
          </p:nvSpPr>
          <p:spPr>
            <a:xfrm>
              <a:off x="6392653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566;p48">
              <a:extLst>
                <a:ext uri="{FF2B5EF4-FFF2-40B4-BE49-F238E27FC236}">
                  <a16:creationId xmlns:a16="http://schemas.microsoft.com/office/drawing/2014/main" id="{FE13FF7B-B643-4E91-BE31-2EF4E7FE4029}"/>
                </a:ext>
              </a:extLst>
            </p:cNvPr>
            <p:cNvSpPr/>
            <p:nvPr/>
          </p:nvSpPr>
          <p:spPr>
            <a:xfrm>
              <a:off x="6510082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3" y="1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567;p48">
              <a:extLst>
                <a:ext uri="{FF2B5EF4-FFF2-40B4-BE49-F238E27FC236}">
                  <a16:creationId xmlns:a16="http://schemas.microsoft.com/office/drawing/2014/main" id="{B6358AB8-0186-4E42-A9C4-D1A859B06C61}"/>
                </a:ext>
              </a:extLst>
            </p:cNvPr>
            <p:cNvSpPr/>
            <p:nvPr/>
          </p:nvSpPr>
          <p:spPr>
            <a:xfrm>
              <a:off x="6627511" y="2519611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568;p48">
              <a:extLst>
                <a:ext uri="{FF2B5EF4-FFF2-40B4-BE49-F238E27FC236}">
                  <a16:creationId xmlns:a16="http://schemas.microsoft.com/office/drawing/2014/main" id="{28A30D93-5E6E-45A0-AA73-0646B17BC26B}"/>
                </a:ext>
              </a:extLst>
            </p:cNvPr>
            <p:cNvSpPr/>
            <p:nvPr/>
          </p:nvSpPr>
          <p:spPr>
            <a:xfrm>
              <a:off x="6332691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3" y="133"/>
                  </a:lnTo>
                  <a:lnTo>
                    <a:pt x="1" y="265"/>
                  </a:lnTo>
                  <a:lnTo>
                    <a:pt x="133" y="530"/>
                  </a:lnTo>
                  <a:lnTo>
                    <a:pt x="397" y="662"/>
                  </a:lnTo>
                  <a:lnTo>
                    <a:pt x="530" y="530"/>
                  </a:lnTo>
                  <a:lnTo>
                    <a:pt x="662" y="265"/>
                  </a:lnTo>
                  <a:lnTo>
                    <a:pt x="530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569;p48">
              <a:extLst>
                <a:ext uri="{FF2B5EF4-FFF2-40B4-BE49-F238E27FC236}">
                  <a16:creationId xmlns:a16="http://schemas.microsoft.com/office/drawing/2014/main" id="{A45C82EB-2EA5-422C-899E-AD0C3DBA0E6D}"/>
                </a:ext>
              </a:extLst>
            </p:cNvPr>
            <p:cNvSpPr/>
            <p:nvPr/>
          </p:nvSpPr>
          <p:spPr>
            <a:xfrm>
              <a:off x="6452614" y="2437161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1"/>
                  </a:moveTo>
                  <a:lnTo>
                    <a:pt x="1" y="133"/>
                  </a:lnTo>
                  <a:lnTo>
                    <a:pt x="1" y="397"/>
                  </a:lnTo>
                  <a:lnTo>
                    <a:pt x="1" y="530"/>
                  </a:lnTo>
                  <a:lnTo>
                    <a:pt x="265" y="662"/>
                  </a:lnTo>
                  <a:lnTo>
                    <a:pt x="530" y="530"/>
                  </a:lnTo>
                  <a:lnTo>
                    <a:pt x="530" y="265"/>
                  </a:lnTo>
                  <a:lnTo>
                    <a:pt x="530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570;p48">
              <a:extLst>
                <a:ext uri="{FF2B5EF4-FFF2-40B4-BE49-F238E27FC236}">
                  <a16:creationId xmlns:a16="http://schemas.microsoft.com/office/drawing/2014/main" id="{7A4E32DA-D28E-413C-AA54-43814E4733E3}"/>
                </a:ext>
              </a:extLst>
            </p:cNvPr>
            <p:cNvSpPr/>
            <p:nvPr/>
          </p:nvSpPr>
          <p:spPr>
            <a:xfrm>
              <a:off x="6570043" y="2437161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1"/>
                  </a:moveTo>
                  <a:lnTo>
                    <a:pt x="0" y="133"/>
                  </a:lnTo>
                  <a:lnTo>
                    <a:pt x="0" y="397"/>
                  </a:lnTo>
                  <a:lnTo>
                    <a:pt x="133" y="530"/>
                  </a:lnTo>
                  <a:lnTo>
                    <a:pt x="265" y="662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33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571;p48">
              <a:extLst>
                <a:ext uri="{FF2B5EF4-FFF2-40B4-BE49-F238E27FC236}">
                  <a16:creationId xmlns:a16="http://schemas.microsoft.com/office/drawing/2014/main" id="{C554AA73-7C9A-4D6F-8E09-630A462F590B}"/>
                </a:ext>
              </a:extLst>
            </p:cNvPr>
            <p:cNvSpPr/>
            <p:nvPr/>
          </p:nvSpPr>
          <p:spPr>
            <a:xfrm>
              <a:off x="6510082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3" y="0"/>
                  </a:moveTo>
                  <a:lnTo>
                    <a:pt x="0" y="265"/>
                  </a:lnTo>
                  <a:lnTo>
                    <a:pt x="133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2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572;p48">
              <a:extLst>
                <a:ext uri="{FF2B5EF4-FFF2-40B4-BE49-F238E27FC236}">
                  <a16:creationId xmlns:a16="http://schemas.microsoft.com/office/drawing/2014/main" id="{8126EE9B-D0E4-4492-BEDE-600654B7B6B9}"/>
                </a:ext>
              </a:extLst>
            </p:cNvPr>
            <p:cNvSpPr/>
            <p:nvPr/>
          </p:nvSpPr>
          <p:spPr>
            <a:xfrm>
              <a:off x="6627511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32" y="0"/>
                  </a:moveTo>
                  <a:lnTo>
                    <a:pt x="0" y="265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661" y="529"/>
                  </a:lnTo>
                  <a:lnTo>
                    <a:pt x="661" y="2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573;p48">
              <a:extLst>
                <a:ext uri="{FF2B5EF4-FFF2-40B4-BE49-F238E27FC236}">
                  <a16:creationId xmlns:a16="http://schemas.microsoft.com/office/drawing/2014/main" id="{539DF17C-0D03-4AC6-A8CF-53D24C539CD8}"/>
                </a:ext>
              </a:extLst>
            </p:cNvPr>
            <p:cNvSpPr/>
            <p:nvPr/>
          </p:nvSpPr>
          <p:spPr>
            <a:xfrm>
              <a:off x="6747434" y="268201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0" y="0"/>
                  </a:moveTo>
                  <a:lnTo>
                    <a:pt x="0" y="265"/>
                  </a:lnTo>
                  <a:lnTo>
                    <a:pt x="0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265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574;p48">
              <a:extLst>
                <a:ext uri="{FF2B5EF4-FFF2-40B4-BE49-F238E27FC236}">
                  <a16:creationId xmlns:a16="http://schemas.microsoft.com/office/drawing/2014/main" id="{6E5C99BF-4756-4F97-B760-32DBEE47414A}"/>
                </a:ext>
              </a:extLst>
            </p:cNvPr>
            <p:cNvSpPr/>
            <p:nvPr/>
          </p:nvSpPr>
          <p:spPr>
            <a:xfrm>
              <a:off x="6864844" y="2682016"/>
              <a:ext cx="12529" cy="1251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33" y="0"/>
                  </a:moveTo>
                  <a:lnTo>
                    <a:pt x="1" y="265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662" y="265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575;p48">
              <a:extLst>
                <a:ext uri="{FF2B5EF4-FFF2-40B4-BE49-F238E27FC236}">
                  <a16:creationId xmlns:a16="http://schemas.microsoft.com/office/drawing/2014/main" id="{0A9CA914-55E0-4CF9-8E3D-A2AC9C353947}"/>
                </a:ext>
              </a:extLst>
            </p:cNvPr>
            <p:cNvSpPr/>
            <p:nvPr/>
          </p:nvSpPr>
          <p:spPr>
            <a:xfrm>
              <a:off x="6452614" y="2599566"/>
              <a:ext cx="10016" cy="12510"/>
            </a:xfrm>
            <a:custGeom>
              <a:avLst/>
              <a:gdLst/>
              <a:ahLst/>
              <a:cxnLst/>
              <a:rect l="l" t="t" r="r" b="b"/>
              <a:pathLst>
                <a:path w="530" h="662" extrusionOk="0">
                  <a:moveTo>
                    <a:pt x="265" y="0"/>
                  </a:moveTo>
                  <a:lnTo>
                    <a:pt x="1" y="132"/>
                  </a:lnTo>
                  <a:lnTo>
                    <a:pt x="1" y="397"/>
                  </a:lnTo>
                  <a:lnTo>
                    <a:pt x="1" y="529"/>
                  </a:lnTo>
                  <a:lnTo>
                    <a:pt x="265" y="661"/>
                  </a:lnTo>
                  <a:lnTo>
                    <a:pt x="530" y="529"/>
                  </a:lnTo>
                  <a:lnTo>
                    <a:pt x="530" y="397"/>
                  </a:lnTo>
                  <a:lnTo>
                    <a:pt x="530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576;p48">
              <a:extLst>
                <a:ext uri="{FF2B5EF4-FFF2-40B4-BE49-F238E27FC236}">
                  <a16:creationId xmlns:a16="http://schemas.microsoft.com/office/drawing/2014/main" id="{EA5C2C08-A0C1-4C40-8849-45C23F2DBCDF}"/>
                </a:ext>
              </a:extLst>
            </p:cNvPr>
            <p:cNvSpPr/>
            <p:nvPr/>
          </p:nvSpPr>
          <p:spPr>
            <a:xfrm>
              <a:off x="657004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0" y="132"/>
                  </a:lnTo>
                  <a:lnTo>
                    <a:pt x="0" y="397"/>
                  </a:lnTo>
                  <a:lnTo>
                    <a:pt x="133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577;p48">
              <a:extLst>
                <a:ext uri="{FF2B5EF4-FFF2-40B4-BE49-F238E27FC236}">
                  <a16:creationId xmlns:a16="http://schemas.microsoft.com/office/drawing/2014/main" id="{9DB7C952-80FC-4A0B-8B54-BDB1FEEB66B0}"/>
                </a:ext>
              </a:extLst>
            </p:cNvPr>
            <p:cNvSpPr/>
            <p:nvPr/>
          </p:nvSpPr>
          <p:spPr>
            <a:xfrm>
              <a:off x="6687473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65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265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578;p48">
              <a:extLst>
                <a:ext uri="{FF2B5EF4-FFF2-40B4-BE49-F238E27FC236}">
                  <a16:creationId xmlns:a16="http://schemas.microsoft.com/office/drawing/2014/main" id="{18C5BF4B-B67F-4E88-82B3-985F38B282EE}"/>
                </a:ext>
              </a:extLst>
            </p:cNvPr>
            <p:cNvSpPr/>
            <p:nvPr/>
          </p:nvSpPr>
          <p:spPr>
            <a:xfrm>
              <a:off x="6804902" y="2599566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0"/>
                  </a:moveTo>
                  <a:lnTo>
                    <a:pt x="132" y="132"/>
                  </a:lnTo>
                  <a:lnTo>
                    <a:pt x="0" y="397"/>
                  </a:lnTo>
                  <a:lnTo>
                    <a:pt x="132" y="529"/>
                  </a:lnTo>
                  <a:lnTo>
                    <a:pt x="397" y="661"/>
                  </a:lnTo>
                  <a:lnTo>
                    <a:pt x="529" y="529"/>
                  </a:lnTo>
                  <a:lnTo>
                    <a:pt x="661" y="397"/>
                  </a:lnTo>
                  <a:lnTo>
                    <a:pt x="529" y="13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579;p48">
              <a:extLst>
                <a:ext uri="{FF2B5EF4-FFF2-40B4-BE49-F238E27FC236}">
                  <a16:creationId xmlns:a16="http://schemas.microsoft.com/office/drawing/2014/main" id="{9906DCBA-AEFE-4A51-8CA1-FCF5A7099DB2}"/>
                </a:ext>
              </a:extLst>
            </p:cNvPr>
            <p:cNvSpPr/>
            <p:nvPr/>
          </p:nvSpPr>
          <p:spPr>
            <a:xfrm>
              <a:off x="6572538" y="2764447"/>
              <a:ext cx="10016" cy="7521"/>
            </a:xfrm>
            <a:custGeom>
              <a:avLst/>
              <a:gdLst/>
              <a:ahLst/>
              <a:cxnLst/>
              <a:rect l="l" t="t" r="r" b="b"/>
              <a:pathLst>
                <a:path w="530" h="398" extrusionOk="0">
                  <a:moveTo>
                    <a:pt x="1" y="1"/>
                  </a:moveTo>
                  <a:lnTo>
                    <a:pt x="397" y="398"/>
                  </a:lnTo>
                  <a:lnTo>
                    <a:pt x="529" y="265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580;p48">
              <a:extLst>
                <a:ext uri="{FF2B5EF4-FFF2-40B4-BE49-F238E27FC236}">
                  <a16:creationId xmlns:a16="http://schemas.microsoft.com/office/drawing/2014/main" id="{1AD9F469-92C3-46DA-A415-41E2C592BC1C}"/>
                </a:ext>
              </a:extLst>
            </p:cNvPr>
            <p:cNvSpPr/>
            <p:nvPr/>
          </p:nvSpPr>
          <p:spPr>
            <a:xfrm>
              <a:off x="6687473" y="2764447"/>
              <a:ext cx="12510" cy="10016"/>
            </a:xfrm>
            <a:custGeom>
              <a:avLst/>
              <a:gdLst/>
              <a:ahLst/>
              <a:cxnLst/>
              <a:rect l="l" t="t" r="r" b="b"/>
              <a:pathLst>
                <a:path w="662" h="530" extrusionOk="0">
                  <a:moveTo>
                    <a:pt x="132" y="1"/>
                  </a:moveTo>
                  <a:lnTo>
                    <a:pt x="0" y="265"/>
                  </a:lnTo>
                  <a:lnTo>
                    <a:pt x="132" y="530"/>
                  </a:lnTo>
                  <a:lnTo>
                    <a:pt x="529" y="530"/>
                  </a:lnTo>
                  <a:lnTo>
                    <a:pt x="661" y="265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581;p48">
              <a:extLst>
                <a:ext uri="{FF2B5EF4-FFF2-40B4-BE49-F238E27FC236}">
                  <a16:creationId xmlns:a16="http://schemas.microsoft.com/office/drawing/2014/main" id="{8DCE267C-FE7D-43E9-B8FE-71CF46212E17}"/>
                </a:ext>
              </a:extLst>
            </p:cNvPr>
            <p:cNvSpPr/>
            <p:nvPr/>
          </p:nvSpPr>
          <p:spPr>
            <a:xfrm>
              <a:off x="6804902" y="2761953"/>
              <a:ext cx="12510" cy="1251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97" y="1"/>
                  </a:moveTo>
                  <a:lnTo>
                    <a:pt x="132" y="133"/>
                  </a:lnTo>
                  <a:lnTo>
                    <a:pt x="0" y="397"/>
                  </a:lnTo>
                  <a:lnTo>
                    <a:pt x="132" y="662"/>
                  </a:lnTo>
                  <a:lnTo>
                    <a:pt x="661" y="133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582;p48">
              <a:extLst>
                <a:ext uri="{FF2B5EF4-FFF2-40B4-BE49-F238E27FC236}">
                  <a16:creationId xmlns:a16="http://schemas.microsoft.com/office/drawing/2014/main" id="{1C95F633-D7B7-4220-90B6-9AA367CF00A1}"/>
                </a:ext>
              </a:extLst>
            </p:cNvPr>
            <p:cNvSpPr/>
            <p:nvPr/>
          </p:nvSpPr>
          <p:spPr>
            <a:xfrm>
              <a:off x="6642496" y="2612058"/>
              <a:ext cx="219872" cy="204887"/>
            </a:xfrm>
            <a:custGeom>
              <a:avLst/>
              <a:gdLst/>
              <a:ahLst/>
              <a:cxnLst/>
              <a:rect l="l" t="t" r="r" b="b"/>
              <a:pathLst>
                <a:path w="11635" h="10842" extrusionOk="0">
                  <a:moveTo>
                    <a:pt x="11503" y="0"/>
                  </a:moveTo>
                  <a:lnTo>
                    <a:pt x="7140" y="4099"/>
                  </a:lnTo>
                  <a:lnTo>
                    <a:pt x="3570" y="7272"/>
                  </a:lnTo>
                  <a:lnTo>
                    <a:pt x="0" y="10709"/>
                  </a:lnTo>
                  <a:lnTo>
                    <a:pt x="0" y="10841"/>
                  </a:lnTo>
                  <a:lnTo>
                    <a:pt x="2248" y="8990"/>
                  </a:lnTo>
                  <a:lnTo>
                    <a:pt x="4231" y="7272"/>
                  </a:lnTo>
                  <a:lnTo>
                    <a:pt x="7669" y="3967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583;p48">
              <a:extLst>
                <a:ext uri="{FF2B5EF4-FFF2-40B4-BE49-F238E27FC236}">
                  <a16:creationId xmlns:a16="http://schemas.microsoft.com/office/drawing/2014/main" id="{A650B800-2FF7-487C-9542-F9B8D9E8D602}"/>
                </a:ext>
              </a:extLst>
            </p:cNvPr>
            <p:cNvSpPr/>
            <p:nvPr/>
          </p:nvSpPr>
          <p:spPr>
            <a:xfrm>
              <a:off x="6532570" y="2584562"/>
              <a:ext cx="84963" cy="222386"/>
            </a:xfrm>
            <a:custGeom>
              <a:avLst/>
              <a:gdLst/>
              <a:ahLst/>
              <a:cxnLst/>
              <a:rect l="l" t="t" r="r" b="b"/>
              <a:pathLst>
                <a:path w="4496" h="11768" extrusionOk="0">
                  <a:moveTo>
                    <a:pt x="0" y="1"/>
                  </a:moveTo>
                  <a:lnTo>
                    <a:pt x="794" y="1455"/>
                  </a:lnTo>
                  <a:lnTo>
                    <a:pt x="1587" y="2777"/>
                  </a:lnTo>
                  <a:lnTo>
                    <a:pt x="2380" y="4232"/>
                  </a:lnTo>
                  <a:lnTo>
                    <a:pt x="3041" y="5818"/>
                  </a:lnTo>
                  <a:lnTo>
                    <a:pt x="3570" y="7272"/>
                  </a:lnTo>
                  <a:lnTo>
                    <a:pt x="3967" y="8727"/>
                  </a:lnTo>
                  <a:lnTo>
                    <a:pt x="4099" y="9784"/>
                  </a:lnTo>
                  <a:lnTo>
                    <a:pt x="4231" y="10578"/>
                  </a:lnTo>
                  <a:lnTo>
                    <a:pt x="4363" y="11635"/>
                  </a:lnTo>
                  <a:lnTo>
                    <a:pt x="4495" y="11768"/>
                  </a:lnTo>
                  <a:lnTo>
                    <a:pt x="4495" y="10313"/>
                  </a:lnTo>
                  <a:lnTo>
                    <a:pt x="4495" y="8991"/>
                  </a:lnTo>
                  <a:lnTo>
                    <a:pt x="4099" y="7272"/>
                  </a:lnTo>
                  <a:lnTo>
                    <a:pt x="3570" y="5686"/>
                  </a:lnTo>
                  <a:lnTo>
                    <a:pt x="3306" y="5157"/>
                  </a:lnTo>
                  <a:lnTo>
                    <a:pt x="3173" y="4893"/>
                  </a:lnTo>
                  <a:lnTo>
                    <a:pt x="3173" y="4760"/>
                  </a:lnTo>
                  <a:lnTo>
                    <a:pt x="3041" y="3703"/>
                  </a:lnTo>
                  <a:lnTo>
                    <a:pt x="2512" y="1587"/>
                  </a:lnTo>
                  <a:lnTo>
                    <a:pt x="2380" y="1587"/>
                  </a:lnTo>
                  <a:lnTo>
                    <a:pt x="2777" y="3835"/>
                  </a:lnTo>
                  <a:lnTo>
                    <a:pt x="2777" y="4232"/>
                  </a:lnTo>
                  <a:lnTo>
                    <a:pt x="1983" y="27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584;p48">
              <a:extLst>
                <a:ext uri="{FF2B5EF4-FFF2-40B4-BE49-F238E27FC236}">
                  <a16:creationId xmlns:a16="http://schemas.microsoft.com/office/drawing/2014/main" id="{87F3A68A-9C64-4CA2-91C0-3AFFA5AF8A54}"/>
                </a:ext>
              </a:extLst>
            </p:cNvPr>
            <p:cNvSpPr/>
            <p:nvPr/>
          </p:nvSpPr>
          <p:spPr>
            <a:xfrm>
              <a:off x="6032882" y="2287266"/>
              <a:ext cx="467222" cy="219872"/>
            </a:xfrm>
            <a:custGeom>
              <a:avLst/>
              <a:gdLst/>
              <a:ahLst/>
              <a:cxnLst/>
              <a:rect l="l" t="t" r="r" b="b"/>
              <a:pathLst>
                <a:path w="24724" h="11635" extrusionOk="0">
                  <a:moveTo>
                    <a:pt x="10710" y="0"/>
                  </a:moveTo>
                  <a:lnTo>
                    <a:pt x="9520" y="132"/>
                  </a:lnTo>
                  <a:lnTo>
                    <a:pt x="7933" y="661"/>
                  </a:lnTo>
                  <a:lnTo>
                    <a:pt x="6215" y="1322"/>
                  </a:lnTo>
                  <a:lnTo>
                    <a:pt x="4628" y="2116"/>
                  </a:lnTo>
                  <a:lnTo>
                    <a:pt x="3174" y="2909"/>
                  </a:lnTo>
                  <a:lnTo>
                    <a:pt x="794" y="4363"/>
                  </a:lnTo>
                  <a:lnTo>
                    <a:pt x="1" y="5024"/>
                  </a:lnTo>
                  <a:lnTo>
                    <a:pt x="1587" y="6214"/>
                  </a:lnTo>
                  <a:lnTo>
                    <a:pt x="3306" y="7272"/>
                  </a:lnTo>
                  <a:lnTo>
                    <a:pt x="5553" y="8594"/>
                  </a:lnTo>
                  <a:lnTo>
                    <a:pt x="8065" y="9784"/>
                  </a:lnTo>
                  <a:lnTo>
                    <a:pt x="10710" y="10841"/>
                  </a:lnTo>
                  <a:lnTo>
                    <a:pt x="12032" y="11238"/>
                  </a:lnTo>
                  <a:lnTo>
                    <a:pt x="13222" y="11502"/>
                  </a:lnTo>
                  <a:lnTo>
                    <a:pt x="14411" y="11635"/>
                  </a:lnTo>
                  <a:lnTo>
                    <a:pt x="15601" y="11502"/>
                  </a:lnTo>
                  <a:lnTo>
                    <a:pt x="16659" y="11370"/>
                  </a:lnTo>
                  <a:lnTo>
                    <a:pt x="17717" y="11106"/>
                  </a:lnTo>
                  <a:lnTo>
                    <a:pt x="18642" y="10709"/>
                  </a:lnTo>
                  <a:lnTo>
                    <a:pt x="19568" y="10312"/>
                  </a:lnTo>
                  <a:lnTo>
                    <a:pt x="21022" y="9255"/>
                  </a:lnTo>
                  <a:lnTo>
                    <a:pt x="22344" y="8065"/>
                  </a:lnTo>
                  <a:lnTo>
                    <a:pt x="23402" y="6875"/>
                  </a:lnTo>
                  <a:lnTo>
                    <a:pt x="24063" y="5950"/>
                  </a:lnTo>
                  <a:lnTo>
                    <a:pt x="24724" y="5024"/>
                  </a:lnTo>
                  <a:lnTo>
                    <a:pt x="23137" y="4099"/>
                  </a:lnTo>
                  <a:lnTo>
                    <a:pt x="21418" y="3173"/>
                  </a:lnTo>
                  <a:lnTo>
                    <a:pt x="19303" y="2116"/>
                  </a:lnTo>
                  <a:lnTo>
                    <a:pt x="16923" y="1190"/>
                  </a:lnTo>
                  <a:lnTo>
                    <a:pt x="14411" y="397"/>
                  </a:lnTo>
                  <a:lnTo>
                    <a:pt x="13089" y="132"/>
                  </a:lnTo>
                  <a:lnTo>
                    <a:pt x="11899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585;p48">
              <a:extLst>
                <a:ext uri="{FF2B5EF4-FFF2-40B4-BE49-F238E27FC236}">
                  <a16:creationId xmlns:a16="http://schemas.microsoft.com/office/drawing/2014/main" id="{D6AF3D12-1185-4C67-8A19-9610A9348EB9}"/>
                </a:ext>
              </a:extLst>
            </p:cNvPr>
            <p:cNvSpPr/>
            <p:nvPr/>
          </p:nvSpPr>
          <p:spPr>
            <a:xfrm>
              <a:off x="6187785" y="2104887"/>
              <a:ext cx="177410" cy="339796"/>
            </a:xfrm>
            <a:custGeom>
              <a:avLst/>
              <a:gdLst/>
              <a:ahLst/>
              <a:cxnLst/>
              <a:rect l="l" t="t" r="r" b="b"/>
              <a:pathLst>
                <a:path w="9388" h="17981" extrusionOk="0">
                  <a:moveTo>
                    <a:pt x="1" y="0"/>
                  </a:moveTo>
                  <a:lnTo>
                    <a:pt x="265" y="6082"/>
                  </a:lnTo>
                  <a:lnTo>
                    <a:pt x="662" y="12428"/>
                  </a:lnTo>
                  <a:lnTo>
                    <a:pt x="926" y="12956"/>
                  </a:lnTo>
                  <a:lnTo>
                    <a:pt x="1455" y="13882"/>
                  </a:lnTo>
                  <a:lnTo>
                    <a:pt x="2116" y="14807"/>
                  </a:lnTo>
                  <a:lnTo>
                    <a:pt x="3041" y="15733"/>
                  </a:lnTo>
                  <a:lnTo>
                    <a:pt x="4099" y="16658"/>
                  </a:lnTo>
                  <a:lnTo>
                    <a:pt x="5289" y="17451"/>
                  </a:lnTo>
                  <a:lnTo>
                    <a:pt x="5950" y="17716"/>
                  </a:lnTo>
                  <a:lnTo>
                    <a:pt x="6479" y="17848"/>
                  </a:lnTo>
                  <a:lnTo>
                    <a:pt x="7140" y="17980"/>
                  </a:lnTo>
                  <a:lnTo>
                    <a:pt x="7801" y="17980"/>
                  </a:lnTo>
                  <a:lnTo>
                    <a:pt x="8198" y="17848"/>
                  </a:lnTo>
                  <a:lnTo>
                    <a:pt x="8330" y="17584"/>
                  </a:lnTo>
                  <a:lnTo>
                    <a:pt x="8594" y="17187"/>
                  </a:lnTo>
                  <a:lnTo>
                    <a:pt x="8726" y="16790"/>
                  </a:lnTo>
                  <a:lnTo>
                    <a:pt x="8991" y="15733"/>
                  </a:lnTo>
                  <a:lnTo>
                    <a:pt x="8991" y="14543"/>
                  </a:lnTo>
                  <a:lnTo>
                    <a:pt x="8991" y="12295"/>
                  </a:lnTo>
                  <a:lnTo>
                    <a:pt x="8859" y="11370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586;p48">
              <a:extLst>
                <a:ext uri="{FF2B5EF4-FFF2-40B4-BE49-F238E27FC236}">
                  <a16:creationId xmlns:a16="http://schemas.microsoft.com/office/drawing/2014/main" id="{F0C9F30E-A089-4B60-AE49-1F2F49A431F6}"/>
                </a:ext>
              </a:extLst>
            </p:cNvPr>
            <p:cNvSpPr/>
            <p:nvPr/>
          </p:nvSpPr>
          <p:spPr>
            <a:xfrm>
              <a:off x="6187785" y="2104887"/>
              <a:ext cx="177410" cy="204887"/>
            </a:xfrm>
            <a:custGeom>
              <a:avLst/>
              <a:gdLst/>
              <a:ahLst/>
              <a:cxnLst/>
              <a:rect l="l" t="t" r="r" b="b"/>
              <a:pathLst>
                <a:path w="9388" h="10842" extrusionOk="0">
                  <a:moveTo>
                    <a:pt x="1" y="0"/>
                  </a:moveTo>
                  <a:lnTo>
                    <a:pt x="133" y="4495"/>
                  </a:lnTo>
                  <a:lnTo>
                    <a:pt x="926" y="5685"/>
                  </a:lnTo>
                  <a:lnTo>
                    <a:pt x="1852" y="6743"/>
                  </a:lnTo>
                  <a:lnTo>
                    <a:pt x="2777" y="7800"/>
                  </a:lnTo>
                  <a:lnTo>
                    <a:pt x="3835" y="8594"/>
                  </a:lnTo>
                  <a:lnTo>
                    <a:pt x="5025" y="9387"/>
                  </a:lnTo>
                  <a:lnTo>
                    <a:pt x="6347" y="10048"/>
                  </a:lnTo>
                  <a:lnTo>
                    <a:pt x="7536" y="10444"/>
                  </a:lnTo>
                  <a:lnTo>
                    <a:pt x="8991" y="10841"/>
                  </a:lnTo>
                  <a:lnTo>
                    <a:pt x="9387" y="4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587;p48">
              <a:extLst>
                <a:ext uri="{FF2B5EF4-FFF2-40B4-BE49-F238E27FC236}">
                  <a16:creationId xmlns:a16="http://schemas.microsoft.com/office/drawing/2014/main" id="{328E2240-2BD0-4360-BD96-A6ED6A1A6496}"/>
                </a:ext>
              </a:extLst>
            </p:cNvPr>
            <p:cNvSpPr/>
            <p:nvPr/>
          </p:nvSpPr>
          <p:spPr>
            <a:xfrm>
              <a:off x="6142809" y="1742603"/>
              <a:ext cx="397263" cy="519700"/>
            </a:xfrm>
            <a:custGeom>
              <a:avLst/>
              <a:gdLst/>
              <a:ahLst/>
              <a:cxnLst/>
              <a:rect l="l" t="t" r="r" b="b"/>
              <a:pathLst>
                <a:path w="21022" h="27501" extrusionOk="0">
                  <a:moveTo>
                    <a:pt x="8991" y="1"/>
                  </a:moveTo>
                  <a:lnTo>
                    <a:pt x="8066" y="265"/>
                  </a:lnTo>
                  <a:lnTo>
                    <a:pt x="7008" y="397"/>
                  </a:lnTo>
                  <a:lnTo>
                    <a:pt x="6082" y="794"/>
                  </a:lnTo>
                  <a:lnTo>
                    <a:pt x="5157" y="1191"/>
                  </a:lnTo>
                  <a:lnTo>
                    <a:pt x="4364" y="1852"/>
                  </a:lnTo>
                  <a:lnTo>
                    <a:pt x="3438" y="2513"/>
                  </a:lnTo>
                  <a:lnTo>
                    <a:pt x="2777" y="3306"/>
                  </a:lnTo>
                  <a:lnTo>
                    <a:pt x="1984" y="4231"/>
                  </a:lnTo>
                  <a:lnTo>
                    <a:pt x="1455" y="5421"/>
                  </a:lnTo>
                  <a:lnTo>
                    <a:pt x="926" y="6611"/>
                  </a:lnTo>
                  <a:lnTo>
                    <a:pt x="530" y="8066"/>
                  </a:lnTo>
                  <a:lnTo>
                    <a:pt x="265" y="9652"/>
                  </a:lnTo>
                  <a:lnTo>
                    <a:pt x="1" y="11371"/>
                  </a:lnTo>
                  <a:lnTo>
                    <a:pt x="1" y="13222"/>
                  </a:lnTo>
                  <a:lnTo>
                    <a:pt x="133" y="15337"/>
                  </a:lnTo>
                  <a:lnTo>
                    <a:pt x="398" y="17452"/>
                  </a:lnTo>
                  <a:lnTo>
                    <a:pt x="794" y="19171"/>
                  </a:lnTo>
                  <a:lnTo>
                    <a:pt x="1323" y="20758"/>
                  </a:lnTo>
                  <a:lnTo>
                    <a:pt x="1852" y="22212"/>
                  </a:lnTo>
                  <a:lnTo>
                    <a:pt x="2645" y="23269"/>
                  </a:lnTo>
                  <a:lnTo>
                    <a:pt x="3438" y="24327"/>
                  </a:lnTo>
                  <a:lnTo>
                    <a:pt x="4232" y="25120"/>
                  </a:lnTo>
                  <a:lnTo>
                    <a:pt x="5157" y="25781"/>
                  </a:lnTo>
                  <a:lnTo>
                    <a:pt x="5950" y="26310"/>
                  </a:lnTo>
                  <a:lnTo>
                    <a:pt x="6876" y="26707"/>
                  </a:lnTo>
                  <a:lnTo>
                    <a:pt x="7801" y="27104"/>
                  </a:lnTo>
                  <a:lnTo>
                    <a:pt x="8594" y="27236"/>
                  </a:lnTo>
                  <a:lnTo>
                    <a:pt x="10049" y="27500"/>
                  </a:lnTo>
                  <a:lnTo>
                    <a:pt x="12296" y="27500"/>
                  </a:lnTo>
                  <a:lnTo>
                    <a:pt x="13618" y="27236"/>
                  </a:lnTo>
                  <a:lnTo>
                    <a:pt x="14412" y="26971"/>
                  </a:lnTo>
                  <a:lnTo>
                    <a:pt x="15205" y="26575"/>
                  </a:lnTo>
                  <a:lnTo>
                    <a:pt x="16130" y="26178"/>
                  </a:lnTo>
                  <a:lnTo>
                    <a:pt x="16924" y="25517"/>
                  </a:lnTo>
                  <a:lnTo>
                    <a:pt x="17585" y="24856"/>
                  </a:lnTo>
                  <a:lnTo>
                    <a:pt x="18378" y="23931"/>
                  </a:lnTo>
                  <a:lnTo>
                    <a:pt x="19039" y="22873"/>
                  </a:lnTo>
                  <a:lnTo>
                    <a:pt x="19700" y="21683"/>
                  </a:lnTo>
                  <a:lnTo>
                    <a:pt x="20097" y="20361"/>
                  </a:lnTo>
                  <a:lnTo>
                    <a:pt x="20493" y="18642"/>
                  </a:lnTo>
                  <a:lnTo>
                    <a:pt x="20890" y="16791"/>
                  </a:lnTo>
                  <a:lnTo>
                    <a:pt x="21022" y="14808"/>
                  </a:lnTo>
                  <a:lnTo>
                    <a:pt x="20890" y="12693"/>
                  </a:lnTo>
                  <a:lnTo>
                    <a:pt x="20758" y="10710"/>
                  </a:lnTo>
                  <a:lnTo>
                    <a:pt x="20493" y="9123"/>
                  </a:lnTo>
                  <a:lnTo>
                    <a:pt x="20097" y="7537"/>
                  </a:lnTo>
                  <a:lnTo>
                    <a:pt x="19568" y="6082"/>
                  </a:lnTo>
                  <a:lnTo>
                    <a:pt x="19039" y="4893"/>
                  </a:lnTo>
                  <a:lnTo>
                    <a:pt x="18246" y="3835"/>
                  </a:lnTo>
                  <a:lnTo>
                    <a:pt x="17585" y="2909"/>
                  </a:lnTo>
                  <a:lnTo>
                    <a:pt x="16659" y="2116"/>
                  </a:lnTo>
                  <a:lnTo>
                    <a:pt x="15866" y="1587"/>
                  </a:lnTo>
                  <a:lnTo>
                    <a:pt x="14940" y="1058"/>
                  </a:lnTo>
                  <a:lnTo>
                    <a:pt x="13883" y="662"/>
                  </a:lnTo>
                  <a:lnTo>
                    <a:pt x="12957" y="265"/>
                  </a:lnTo>
                  <a:lnTo>
                    <a:pt x="11900" y="133"/>
                  </a:lnTo>
                  <a:lnTo>
                    <a:pt x="10974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588;p48">
              <a:extLst>
                <a:ext uri="{FF2B5EF4-FFF2-40B4-BE49-F238E27FC236}">
                  <a16:creationId xmlns:a16="http://schemas.microsoft.com/office/drawing/2014/main" id="{65A7CB84-0B88-476D-8CE2-3A4B354F51CF}"/>
                </a:ext>
              </a:extLst>
            </p:cNvPr>
            <p:cNvSpPr/>
            <p:nvPr/>
          </p:nvSpPr>
          <p:spPr>
            <a:xfrm>
              <a:off x="6447625" y="1949984"/>
              <a:ext cx="39987" cy="25001"/>
            </a:xfrm>
            <a:custGeom>
              <a:avLst/>
              <a:gdLst/>
              <a:ahLst/>
              <a:cxnLst/>
              <a:rect l="l" t="t" r="r" b="b"/>
              <a:pathLst>
                <a:path w="2116" h="1323" extrusionOk="0">
                  <a:moveTo>
                    <a:pt x="661" y="0"/>
                  </a:moveTo>
                  <a:lnTo>
                    <a:pt x="132" y="265"/>
                  </a:lnTo>
                  <a:lnTo>
                    <a:pt x="0" y="529"/>
                  </a:lnTo>
                  <a:lnTo>
                    <a:pt x="132" y="793"/>
                  </a:lnTo>
                  <a:lnTo>
                    <a:pt x="529" y="1058"/>
                  </a:lnTo>
                  <a:lnTo>
                    <a:pt x="926" y="1058"/>
                  </a:lnTo>
                  <a:lnTo>
                    <a:pt x="1719" y="1322"/>
                  </a:lnTo>
                  <a:lnTo>
                    <a:pt x="1983" y="1190"/>
                  </a:lnTo>
                  <a:lnTo>
                    <a:pt x="2116" y="926"/>
                  </a:lnTo>
                  <a:lnTo>
                    <a:pt x="2116" y="529"/>
                  </a:lnTo>
                  <a:lnTo>
                    <a:pt x="1719" y="265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589;p48">
              <a:extLst>
                <a:ext uri="{FF2B5EF4-FFF2-40B4-BE49-F238E27FC236}">
                  <a16:creationId xmlns:a16="http://schemas.microsoft.com/office/drawing/2014/main" id="{697F6169-1F73-4F0A-A981-137ED7D9C710}"/>
                </a:ext>
              </a:extLst>
            </p:cNvPr>
            <p:cNvSpPr/>
            <p:nvPr/>
          </p:nvSpPr>
          <p:spPr>
            <a:xfrm>
              <a:off x="6327702" y="1942481"/>
              <a:ext cx="42482" cy="22507"/>
            </a:xfrm>
            <a:custGeom>
              <a:avLst/>
              <a:gdLst/>
              <a:ahLst/>
              <a:cxnLst/>
              <a:rect l="l" t="t" r="r" b="b"/>
              <a:pathLst>
                <a:path w="2248" h="1191" extrusionOk="0">
                  <a:moveTo>
                    <a:pt x="1190" y="0"/>
                  </a:moveTo>
                  <a:lnTo>
                    <a:pt x="661" y="133"/>
                  </a:lnTo>
                  <a:lnTo>
                    <a:pt x="132" y="529"/>
                  </a:lnTo>
                  <a:lnTo>
                    <a:pt x="0" y="794"/>
                  </a:lnTo>
                  <a:lnTo>
                    <a:pt x="132" y="1190"/>
                  </a:lnTo>
                  <a:lnTo>
                    <a:pt x="1322" y="1190"/>
                  </a:lnTo>
                  <a:lnTo>
                    <a:pt x="1719" y="1058"/>
                  </a:lnTo>
                  <a:lnTo>
                    <a:pt x="2116" y="926"/>
                  </a:lnTo>
                  <a:lnTo>
                    <a:pt x="2248" y="662"/>
                  </a:lnTo>
                  <a:lnTo>
                    <a:pt x="2116" y="397"/>
                  </a:lnTo>
                  <a:lnTo>
                    <a:pt x="1719" y="133"/>
                  </a:lnTo>
                  <a:lnTo>
                    <a:pt x="119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590;p48">
              <a:extLst>
                <a:ext uri="{FF2B5EF4-FFF2-40B4-BE49-F238E27FC236}">
                  <a16:creationId xmlns:a16="http://schemas.microsoft.com/office/drawing/2014/main" id="{E0B5EB53-E0DB-4919-B48D-4ADD3C005217}"/>
                </a:ext>
              </a:extLst>
            </p:cNvPr>
            <p:cNvSpPr/>
            <p:nvPr/>
          </p:nvSpPr>
          <p:spPr>
            <a:xfrm>
              <a:off x="6347677" y="2024931"/>
              <a:ext cx="15024" cy="34998"/>
            </a:xfrm>
            <a:custGeom>
              <a:avLst/>
              <a:gdLst/>
              <a:ahLst/>
              <a:cxnLst/>
              <a:rect l="l" t="t" r="r" b="b"/>
              <a:pathLst>
                <a:path w="795" h="1852" extrusionOk="0">
                  <a:moveTo>
                    <a:pt x="662" y="0"/>
                  </a:moveTo>
                  <a:lnTo>
                    <a:pt x="662" y="661"/>
                  </a:lnTo>
                  <a:lnTo>
                    <a:pt x="530" y="1190"/>
                  </a:lnTo>
                  <a:lnTo>
                    <a:pt x="265" y="1719"/>
                  </a:lnTo>
                  <a:lnTo>
                    <a:pt x="662" y="1190"/>
                  </a:lnTo>
                  <a:lnTo>
                    <a:pt x="794" y="529"/>
                  </a:lnTo>
                  <a:lnTo>
                    <a:pt x="794" y="0"/>
                  </a:lnTo>
                  <a:close/>
                  <a:moveTo>
                    <a:pt x="258" y="1723"/>
                  </a:moveTo>
                  <a:lnTo>
                    <a:pt x="1" y="1851"/>
                  </a:lnTo>
                  <a:lnTo>
                    <a:pt x="1" y="1851"/>
                  </a:lnTo>
                  <a:lnTo>
                    <a:pt x="258" y="172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591;p48">
              <a:extLst>
                <a:ext uri="{FF2B5EF4-FFF2-40B4-BE49-F238E27FC236}">
                  <a16:creationId xmlns:a16="http://schemas.microsoft.com/office/drawing/2014/main" id="{F20E0F85-A871-415B-AD7C-DEEC94734C16}"/>
                </a:ext>
              </a:extLst>
            </p:cNvPr>
            <p:cNvSpPr/>
            <p:nvPr/>
          </p:nvSpPr>
          <p:spPr>
            <a:xfrm>
              <a:off x="6327702" y="2007432"/>
              <a:ext cx="34998" cy="47489"/>
            </a:xfrm>
            <a:custGeom>
              <a:avLst/>
              <a:gdLst/>
              <a:ahLst/>
              <a:cxnLst/>
              <a:rect l="l" t="t" r="r" b="b"/>
              <a:pathLst>
                <a:path w="1852" h="2513" extrusionOk="0">
                  <a:moveTo>
                    <a:pt x="661" y="1"/>
                  </a:moveTo>
                  <a:lnTo>
                    <a:pt x="397" y="265"/>
                  </a:lnTo>
                  <a:lnTo>
                    <a:pt x="132" y="662"/>
                  </a:lnTo>
                  <a:lnTo>
                    <a:pt x="0" y="1191"/>
                  </a:lnTo>
                  <a:lnTo>
                    <a:pt x="0" y="1587"/>
                  </a:lnTo>
                  <a:lnTo>
                    <a:pt x="132" y="2116"/>
                  </a:lnTo>
                  <a:lnTo>
                    <a:pt x="397" y="2381"/>
                  </a:lnTo>
                  <a:lnTo>
                    <a:pt x="794" y="2513"/>
                  </a:lnTo>
                  <a:lnTo>
                    <a:pt x="1190" y="2513"/>
                  </a:lnTo>
                  <a:lnTo>
                    <a:pt x="1455" y="2248"/>
                  </a:lnTo>
                  <a:lnTo>
                    <a:pt x="1719" y="1852"/>
                  </a:lnTo>
                  <a:lnTo>
                    <a:pt x="1851" y="1323"/>
                  </a:lnTo>
                  <a:lnTo>
                    <a:pt x="1851" y="926"/>
                  </a:lnTo>
                  <a:lnTo>
                    <a:pt x="1719" y="530"/>
                  </a:lnTo>
                  <a:lnTo>
                    <a:pt x="1455" y="133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592;p48">
              <a:extLst>
                <a:ext uri="{FF2B5EF4-FFF2-40B4-BE49-F238E27FC236}">
                  <a16:creationId xmlns:a16="http://schemas.microsoft.com/office/drawing/2014/main" id="{761DA34F-7017-440E-8B46-AD9EEB416BEA}"/>
                </a:ext>
              </a:extLst>
            </p:cNvPr>
            <p:cNvSpPr/>
            <p:nvPr/>
          </p:nvSpPr>
          <p:spPr>
            <a:xfrm>
              <a:off x="6310203" y="2004938"/>
              <a:ext cx="32504" cy="22507"/>
            </a:xfrm>
            <a:custGeom>
              <a:avLst/>
              <a:gdLst/>
              <a:ahLst/>
              <a:cxnLst/>
              <a:rect l="l" t="t" r="r" b="b"/>
              <a:pathLst>
                <a:path w="1720" h="1191" extrusionOk="0">
                  <a:moveTo>
                    <a:pt x="1" y="1"/>
                  </a:moveTo>
                  <a:lnTo>
                    <a:pt x="1" y="397"/>
                  </a:lnTo>
                  <a:lnTo>
                    <a:pt x="133" y="794"/>
                  </a:lnTo>
                  <a:lnTo>
                    <a:pt x="265" y="1058"/>
                  </a:lnTo>
                  <a:lnTo>
                    <a:pt x="662" y="1191"/>
                  </a:lnTo>
                  <a:lnTo>
                    <a:pt x="1058" y="1191"/>
                  </a:lnTo>
                  <a:lnTo>
                    <a:pt x="1323" y="1058"/>
                  </a:lnTo>
                  <a:lnTo>
                    <a:pt x="1587" y="794"/>
                  </a:lnTo>
                  <a:lnTo>
                    <a:pt x="1720" y="397"/>
                  </a:lnTo>
                  <a:lnTo>
                    <a:pt x="1720" y="265"/>
                  </a:lnTo>
                  <a:lnTo>
                    <a:pt x="1587" y="265"/>
                  </a:lnTo>
                  <a:lnTo>
                    <a:pt x="1191" y="397"/>
                  </a:lnTo>
                  <a:lnTo>
                    <a:pt x="794" y="530"/>
                  </a:lnTo>
                  <a:lnTo>
                    <a:pt x="662" y="530"/>
                  </a:lnTo>
                  <a:lnTo>
                    <a:pt x="397" y="3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593;p48">
              <a:extLst>
                <a:ext uri="{FF2B5EF4-FFF2-40B4-BE49-F238E27FC236}">
                  <a16:creationId xmlns:a16="http://schemas.microsoft.com/office/drawing/2014/main" id="{2E1A8063-43AC-466F-ADAE-D1FF794C2F44}"/>
                </a:ext>
              </a:extLst>
            </p:cNvPr>
            <p:cNvSpPr/>
            <p:nvPr/>
          </p:nvSpPr>
          <p:spPr>
            <a:xfrm>
              <a:off x="6447625" y="2027426"/>
              <a:ext cx="15005" cy="42500"/>
            </a:xfrm>
            <a:custGeom>
              <a:avLst/>
              <a:gdLst/>
              <a:ahLst/>
              <a:cxnLst/>
              <a:rect l="l" t="t" r="r" b="b"/>
              <a:pathLst>
                <a:path w="794" h="2249" extrusionOk="0">
                  <a:moveTo>
                    <a:pt x="0" y="1"/>
                  </a:moveTo>
                  <a:lnTo>
                    <a:pt x="0" y="662"/>
                  </a:lnTo>
                  <a:lnTo>
                    <a:pt x="0" y="794"/>
                  </a:lnTo>
                  <a:lnTo>
                    <a:pt x="132" y="133"/>
                  </a:lnTo>
                  <a:lnTo>
                    <a:pt x="0" y="1"/>
                  </a:lnTo>
                  <a:close/>
                  <a:moveTo>
                    <a:pt x="0" y="794"/>
                  </a:moveTo>
                  <a:lnTo>
                    <a:pt x="0" y="1323"/>
                  </a:lnTo>
                  <a:lnTo>
                    <a:pt x="265" y="1851"/>
                  </a:lnTo>
                  <a:lnTo>
                    <a:pt x="529" y="2116"/>
                  </a:lnTo>
                  <a:lnTo>
                    <a:pt x="794" y="2248"/>
                  </a:lnTo>
                  <a:lnTo>
                    <a:pt x="794" y="2116"/>
                  </a:lnTo>
                  <a:lnTo>
                    <a:pt x="397" y="1851"/>
                  </a:lnTo>
                  <a:lnTo>
                    <a:pt x="132" y="1323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594;p48">
              <a:extLst>
                <a:ext uri="{FF2B5EF4-FFF2-40B4-BE49-F238E27FC236}">
                  <a16:creationId xmlns:a16="http://schemas.microsoft.com/office/drawing/2014/main" id="{50CAF1E8-E887-4C7F-97B8-A3E921A25525}"/>
                </a:ext>
              </a:extLst>
            </p:cNvPr>
            <p:cNvSpPr/>
            <p:nvPr/>
          </p:nvSpPr>
          <p:spPr>
            <a:xfrm>
              <a:off x="6447625" y="2014934"/>
              <a:ext cx="32485" cy="47489"/>
            </a:xfrm>
            <a:custGeom>
              <a:avLst/>
              <a:gdLst/>
              <a:ahLst/>
              <a:cxnLst/>
              <a:rect l="l" t="t" r="r" b="b"/>
              <a:pathLst>
                <a:path w="1719" h="2513" extrusionOk="0">
                  <a:moveTo>
                    <a:pt x="397" y="1"/>
                  </a:moveTo>
                  <a:lnTo>
                    <a:pt x="132" y="397"/>
                  </a:lnTo>
                  <a:lnTo>
                    <a:pt x="0" y="794"/>
                  </a:lnTo>
                  <a:lnTo>
                    <a:pt x="0" y="1190"/>
                  </a:lnTo>
                  <a:lnTo>
                    <a:pt x="0" y="1719"/>
                  </a:lnTo>
                  <a:lnTo>
                    <a:pt x="132" y="2116"/>
                  </a:lnTo>
                  <a:lnTo>
                    <a:pt x="397" y="2380"/>
                  </a:lnTo>
                  <a:lnTo>
                    <a:pt x="794" y="2512"/>
                  </a:lnTo>
                  <a:lnTo>
                    <a:pt x="1190" y="2380"/>
                  </a:lnTo>
                  <a:lnTo>
                    <a:pt x="1455" y="2116"/>
                  </a:lnTo>
                  <a:lnTo>
                    <a:pt x="1719" y="1719"/>
                  </a:lnTo>
                  <a:lnTo>
                    <a:pt x="1719" y="1190"/>
                  </a:lnTo>
                  <a:lnTo>
                    <a:pt x="1719" y="794"/>
                  </a:lnTo>
                  <a:lnTo>
                    <a:pt x="1455" y="397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595;p48">
              <a:extLst>
                <a:ext uri="{FF2B5EF4-FFF2-40B4-BE49-F238E27FC236}">
                  <a16:creationId xmlns:a16="http://schemas.microsoft.com/office/drawing/2014/main" id="{F44DEA23-83F3-4CEB-AE25-D8AB4C56E5AB}"/>
                </a:ext>
              </a:extLst>
            </p:cNvPr>
            <p:cNvSpPr/>
            <p:nvPr/>
          </p:nvSpPr>
          <p:spPr>
            <a:xfrm>
              <a:off x="6470113" y="2014934"/>
              <a:ext cx="27496" cy="20012"/>
            </a:xfrm>
            <a:custGeom>
              <a:avLst/>
              <a:gdLst/>
              <a:ahLst/>
              <a:cxnLst/>
              <a:rect l="l" t="t" r="r" b="b"/>
              <a:pathLst>
                <a:path w="1455" h="1059" extrusionOk="0">
                  <a:moveTo>
                    <a:pt x="1454" y="1"/>
                  </a:moveTo>
                  <a:lnTo>
                    <a:pt x="1190" y="397"/>
                  </a:lnTo>
                  <a:lnTo>
                    <a:pt x="926" y="529"/>
                  </a:lnTo>
                  <a:lnTo>
                    <a:pt x="793" y="529"/>
                  </a:lnTo>
                  <a:lnTo>
                    <a:pt x="397" y="397"/>
                  </a:lnTo>
                  <a:lnTo>
                    <a:pt x="132" y="133"/>
                  </a:lnTo>
                  <a:lnTo>
                    <a:pt x="0" y="133"/>
                  </a:lnTo>
                  <a:lnTo>
                    <a:pt x="0" y="265"/>
                  </a:lnTo>
                  <a:lnTo>
                    <a:pt x="132" y="529"/>
                  </a:lnTo>
                  <a:lnTo>
                    <a:pt x="265" y="926"/>
                  </a:lnTo>
                  <a:lnTo>
                    <a:pt x="529" y="1058"/>
                  </a:lnTo>
                  <a:lnTo>
                    <a:pt x="793" y="1058"/>
                  </a:lnTo>
                  <a:lnTo>
                    <a:pt x="1190" y="926"/>
                  </a:lnTo>
                  <a:lnTo>
                    <a:pt x="1322" y="662"/>
                  </a:lnTo>
                  <a:lnTo>
                    <a:pt x="1454" y="397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596;p48">
              <a:extLst>
                <a:ext uri="{FF2B5EF4-FFF2-40B4-BE49-F238E27FC236}">
                  <a16:creationId xmlns:a16="http://schemas.microsoft.com/office/drawing/2014/main" id="{5A426511-BA29-4908-9743-6D82DBECCBBD}"/>
                </a:ext>
              </a:extLst>
            </p:cNvPr>
            <p:cNvSpPr/>
            <p:nvPr/>
          </p:nvSpPr>
          <p:spPr>
            <a:xfrm>
              <a:off x="6345182" y="2142360"/>
              <a:ext cx="27515" cy="19994"/>
            </a:xfrm>
            <a:custGeom>
              <a:avLst/>
              <a:gdLst/>
              <a:ahLst/>
              <a:cxnLst/>
              <a:rect l="l" t="t" r="r" b="b"/>
              <a:pathLst>
                <a:path w="1456" h="1058" extrusionOk="0">
                  <a:moveTo>
                    <a:pt x="1" y="0"/>
                  </a:moveTo>
                  <a:lnTo>
                    <a:pt x="133" y="529"/>
                  </a:lnTo>
                  <a:lnTo>
                    <a:pt x="397" y="926"/>
                  </a:lnTo>
                  <a:lnTo>
                    <a:pt x="926" y="1058"/>
                  </a:lnTo>
                  <a:lnTo>
                    <a:pt x="1455" y="793"/>
                  </a:lnTo>
                  <a:lnTo>
                    <a:pt x="1058" y="793"/>
                  </a:lnTo>
                  <a:lnTo>
                    <a:pt x="530" y="661"/>
                  </a:lnTo>
                  <a:lnTo>
                    <a:pt x="265" y="39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597;p48">
              <a:extLst>
                <a:ext uri="{FF2B5EF4-FFF2-40B4-BE49-F238E27FC236}">
                  <a16:creationId xmlns:a16="http://schemas.microsoft.com/office/drawing/2014/main" id="{D65307B1-ECB7-4FC2-84FB-EEF33851006C}"/>
                </a:ext>
              </a:extLst>
            </p:cNvPr>
            <p:cNvSpPr/>
            <p:nvPr/>
          </p:nvSpPr>
          <p:spPr>
            <a:xfrm>
              <a:off x="6365176" y="1949984"/>
              <a:ext cx="79974" cy="179904"/>
            </a:xfrm>
            <a:custGeom>
              <a:avLst/>
              <a:gdLst/>
              <a:ahLst/>
              <a:cxnLst/>
              <a:rect l="l" t="t" r="r" b="b"/>
              <a:pathLst>
                <a:path w="4232" h="9520" extrusionOk="0">
                  <a:moveTo>
                    <a:pt x="3173" y="0"/>
                  </a:moveTo>
                  <a:lnTo>
                    <a:pt x="3173" y="1851"/>
                  </a:lnTo>
                  <a:lnTo>
                    <a:pt x="3438" y="3834"/>
                  </a:lnTo>
                  <a:lnTo>
                    <a:pt x="3570" y="5685"/>
                  </a:lnTo>
                  <a:lnTo>
                    <a:pt x="3702" y="7536"/>
                  </a:lnTo>
                  <a:lnTo>
                    <a:pt x="3041" y="7272"/>
                  </a:lnTo>
                  <a:lnTo>
                    <a:pt x="2380" y="7139"/>
                  </a:lnTo>
                  <a:lnTo>
                    <a:pt x="2512" y="8065"/>
                  </a:lnTo>
                  <a:lnTo>
                    <a:pt x="2512" y="9122"/>
                  </a:lnTo>
                  <a:lnTo>
                    <a:pt x="1851" y="9122"/>
                  </a:lnTo>
                  <a:lnTo>
                    <a:pt x="1190" y="8858"/>
                  </a:lnTo>
                  <a:lnTo>
                    <a:pt x="661" y="8594"/>
                  </a:lnTo>
                  <a:lnTo>
                    <a:pt x="133" y="8197"/>
                  </a:lnTo>
                  <a:lnTo>
                    <a:pt x="0" y="8197"/>
                  </a:lnTo>
                  <a:lnTo>
                    <a:pt x="0" y="8329"/>
                  </a:lnTo>
                  <a:lnTo>
                    <a:pt x="661" y="8858"/>
                  </a:lnTo>
                  <a:lnTo>
                    <a:pt x="1322" y="9255"/>
                  </a:lnTo>
                  <a:lnTo>
                    <a:pt x="2116" y="9519"/>
                  </a:lnTo>
                  <a:lnTo>
                    <a:pt x="2909" y="9519"/>
                  </a:lnTo>
                  <a:lnTo>
                    <a:pt x="2909" y="8329"/>
                  </a:lnTo>
                  <a:lnTo>
                    <a:pt x="2909" y="7668"/>
                  </a:lnTo>
                  <a:lnTo>
                    <a:pt x="3702" y="8065"/>
                  </a:lnTo>
                  <a:lnTo>
                    <a:pt x="4099" y="8197"/>
                  </a:lnTo>
                  <a:lnTo>
                    <a:pt x="4099" y="8065"/>
                  </a:lnTo>
                  <a:lnTo>
                    <a:pt x="4231" y="8065"/>
                  </a:lnTo>
                  <a:lnTo>
                    <a:pt x="3967" y="3966"/>
                  </a:lnTo>
                  <a:lnTo>
                    <a:pt x="3702" y="1983"/>
                  </a:lnTo>
                  <a:lnTo>
                    <a:pt x="330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598;p48">
              <a:extLst>
                <a:ext uri="{FF2B5EF4-FFF2-40B4-BE49-F238E27FC236}">
                  <a16:creationId xmlns:a16="http://schemas.microsoft.com/office/drawing/2014/main" id="{68A3F905-44F1-40A0-9790-3712AEF9AA21}"/>
                </a:ext>
              </a:extLst>
            </p:cNvPr>
            <p:cNvSpPr/>
            <p:nvPr/>
          </p:nvSpPr>
          <p:spPr>
            <a:xfrm>
              <a:off x="6357673" y="2104887"/>
              <a:ext cx="47489" cy="37493"/>
            </a:xfrm>
            <a:custGeom>
              <a:avLst/>
              <a:gdLst/>
              <a:ahLst/>
              <a:cxnLst/>
              <a:rect l="l" t="t" r="r" b="b"/>
              <a:pathLst>
                <a:path w="2513" h="1984" extrusionOk="0">
                  <a:moveTo>
                    <a:pt x="530" y="0"/>
                  </a:moveTo>
                  <a:lnTo>
                    <a:pt x="133" y="661"/>
                  </a:lnTo>
                  <a:lnTo>
                    <a:pt x="1" y="1058"/>
                  </a:lnTo>
                  <a:lnTo>
                    <a:pt x="133" y="1454"/>
                  </a:lnTo>
                  <a:lnTo>
                    <a:pt x="265" y="1719"/>
                  </a:lnTo>
                  <a:lnTo>
                    <a:pt x="530" y="1851"/>
                  </a:lnTo>
                  <a:lnTo>
                    <a:pt x="926" y="1983"/>
                  </a:lnTo>
                  <a:lnTo>
                    <a:pt x="1323" y="1983"/>
                  </a:lnTo>
                  <a:lnTo>
                    <a:pt x="1984" y="1587"/>
                  </a:lnTo>
                  <a:lnTo>
                    <a:pt x="2513" y="1190"/>
                  </a:lnTo>
                  <a:lnTo>
                    <a:pt x="1984" y="1058"/>
                  </a:lnTo>
                  <a:lnTo>
                    <a:pt x="1455" y="793"/>
                  </a:lnTo>
                  <a:lnTo>
                    <a:pt x="926" y="397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599;p48">
              <a:extLst>
                <a:ext uri="{FF2B5EF4-FFF2-40B4-BE49-F238E27FC236}">
                  <a16:creationId xmlns:a16="http://schemas.microsoft.com/office/drawing/2014/main" id="{64A293A5-8DD0-451A-90A4-F7D4617BEC78}"/>
                </a:ext>
              </a:extLst>
            </p:cNvPr>
            <p:cNvSpPr/>
            <p:nvPr/>
          </p:nvSpPr>
          <p:spPr>
            <a:xfrm>
              <a:off x="6360168" y="2117378"/>
              <a:ext cx="22507" cy="25001"/>
            </a:xfrm>
            <a:custGeom>
              <a:avLst/>
              <a:gdLst/>
              <a:ahLst/>
              <a:cxnLst/>
              <a:rect l="l" t="t" r="r" b="b"/>
              <a:pathLst>
                <a:path w="1191" h="1323" extrusionOk="0">
                  <a:moveTo>
                    <a:pt x="1" y="0"/>
                  </a:moveTo>
                  <a:lnTo>
                    <a:pt x="1" y="397"/>
                  </a:lnTo>
                  <a:lnTo>
                    <a:pt x="1" y="793"/>
                  </a:lnTo>
                  <a:lnTo>
                    <a:pt x="133" y="1058"/>
                  </a:lnTo>
                  <a:lnTo>
                    <a:pt x="398" y="1190"/>
                  </a:lnTo>
                  <a:lnTo>
                    <a:pt x="794" y="1322"/>
                  </a:lnTo>
                  <a:lnTo>
                    <a:pt x="1191" y="1322"/>
                  </a:lnTo>
                  <a:lnTo>
                    <a:pt x="1059" y="793"/>
                  </a:lnTo>
                  <a:lnTo>
                    <a:pt x="794" y="529"/>
                  </a:lnTo>
                  <a:lnTo>
                    <a:pt x="530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600;p48">
              <a:extLst>
                <a:ext uri="{FF2B5EF4-FFF2-40B4-BE49-F238E27FC236}">
                  <a16:creationId xmlns:a16="http://schemas.microsoft.com/office/drawing/2014/main" id="{338BE304-21CC-4481-863E-F8BDBAF982FA}"/>
                </a:ext>
              </a:extLst>
            </p:cNvPr>
            <p:cNvSpPr/>
            <p:nvPr/>
          </p:nvSpPr>
          <p:spPr>
            <a:xfrm>
              <a:off x="6120340" y="1730111"/>
              <a:ext cx="414743" cy="317327"/>
            </a:xfrm>
            <a:custGeom>
              <a:avLst/>
              <a:gdLst/>
              <a:ahLst/>
              <a:cxnLst/>
              <a:rect l="l" t="t" r="r" b="b"/>
              <a:pathLst>
                <a:path w="21947" h="16792" extrusionOk="0">
                  <a:moveTo>
                    <a:pt x="10444" y="1"/>
                  </a:moveTo>
                  <a:lnTo>
                    <a:pt x="9387" y="133"/>
                  </a:lnTo>
                  <a:lnTo>
                    <a:pt x="8329" y="265"/>
                  </a:lnTo>
                  <a:lnTo>
                    <a:pt x="7271" y="530"/>
                  </a:lnTo>
                  <a:lnTo>
                    <a:pt x="6082" y="1058"/>
                  </a:lnTo>
                  <a:lnTo>
                    <a:pt x="5024" y="1587"/>
                  </a:lnTo>
                  <a:lnTo>
                    <a:pt x="3966" y="2381"/>
                  </a:lnTo>
                  <a:lnTo>
                    <a:pt x="3041" y="3438"/>
                  </a:lnTo>
                  <a:lnTo>
                    <a:pt x="2115" y="4628"/>
                  </a:lnTo>
                  <a:lnTo>
                    <a:pt x="1322" y="5686"/>
                  </a:lnTo>
                  <a:lnTo>
                    <a:pt x="793" y="6876"/>
                  </a:lnTo>
                  <a:lnTo>
                    <a:pt x="397" y="8065"/>
                  </a:lnTo>
                  <a:lnTo>
                    <a:pt x="132" y="9123"/>
                  </a:lnTo>
                  <a:lnTo>
                    <a:pt x="0" y="10181"/>
                  </a:lnTo>
                  <a:lnTo>
                    <a:pt x="0" y="11238"/>
                  </a:lnTo>
                  <a:lnTo>
                    <a:pt x="0" y="12164"/>
                  </a:lnTo>
                  <a:lnTo>
                    <a:pt x="132" y="13089"/>
                  </a:lnTo>
                  <a:lnTo>
                    <a:pt x="264" y="14015"/>
                  </a:lnTo>
                  <a:lnTo>
                    <a:pt x="793" y="15337"/>
                  </a:lnTo>
                  <a:lnTo>
                    <a:pt x="1454" y="16262"/>
                  </a:lnTo>
                  <a:lnTo>
                    <a:pt x="1719" y="16659"/>
                  </a:lnTo>
                  <a:lnTo>
                    <a:pt x="1983" y="16791"/>
                  </a:lnTo>
                  <a:lnTo>
                    <a:pt x="2380" y="16791"/>
                  </a:lnTo>
                  <a:lnTo>
                    <a:pt x="2776" y="16659"/>
                  </a:lnTo>
                  <a:lnTo>
                    <a:pt x="3173" y="16527"/>
                  </a:lnTo>
                  <a:lnTo>
                    <a:pt x="3437" y="16262"/>
                  </a:lnTo>
                  <a:lnTo>
                    <a:pt x="3966" y="15601"/>
                  </a:lnTo>
                  <a:lnTo>
                    <a:pt x="4495" y="14676"/>
                  </a:lnTo>
                  <a:lnTo>
                    <a:pt x="5024" y="13089"/>
                  </a:lnTo>
                  <a:lnTo>
                    <a:pt x="5288" y="12296"/>
                  </a:lnTo>
                  <a:lnTo>
                    <a:pt x="6743" y="12032"/>
                  </a:lnTo>
                  <a:lnTo>
                    <a:pt x="8329" y="11635"/>
                  </a:lnTo>
                  <a:lnTo>
                    <a:pt x="10180" y="10974"/>
                  </a:lnTo>
                  <a:lnTo>
                    <a:pt x="11105" y="10577"/>
                  </a:lnTo>
                  <a:lnTo>
                    <a:pt x="12031" y="10049"/>
                  </a:lnTo>
                  <a:lnTo>
                    <a:pt x="12956" y="9388"/>
                  </a:lnTo>
                  <a:lnTo>
                    <a:pt x="13882" y="8594"/>
                  </a:lnTo>
                  <a:lnTo>
                    <a:pt x="14675" y="7669"/>
                  </a:lnTo>
                  <a:lnTo>
                    <a:pt x="15336" y="6611"/>
                  </a:lnTo>
                  <a:lnTo>
                    <a:pt x="15865" y="5421"/>
                  </a:lnTo>
                  <a:lnTo>
                    <a:pt x="16262" y="4099"/>
                  </a:lnTo>
                  <a:lnTo>
                    <a:pt x="16658" y="5289"/>
                  </a:lnTo>
                  <a:lnTo>
                    <a:pt x="17055" y="6479"/>
                  </a:lnTo>
                  <a:lnTo>
                    <a:pt x="17716" y="7537"/>
                  </a:lnTo>
                  <a:lnTo>
                    <a:pt x="18377" y="8462"/>
                  </a:lnTo>
                  <a:lnTo>
                    <a:pt x="19170" y="9520"/>
                  </a:lnTo>
                  <a:lnTo>
                    <a:pt x="20096" y="10313"/>
                  </a:lnTo>
                  <a:lnTo>
                    <a:pt x="21021" y="11106"/>
                  </a:lnTo>
                  <a:lnTo>
                    <a:pt x="21947" y="11767"/>
                  </a:lnTo>
                  <a:lnTo>
                    <a:pt x="21947" y="10445"/>
                  </a:lnTo>
                  <a:lnTo>
                    <a:pt x="21814" y="8991"/>
                  </a:lnTo>
                  <a:lnTo>
                    <a:pt x="21418" y="7404"/>
                  </a:lnTo>
                  <a:lnTo>
                    <a:pt x="21153" y="6479"/>
                  </a:lnTo>
                  <a:lnTo>
                    <a:pt x="20757" y="5554"/>
                  </a:lnTo>
                  <a:lnTo>
                    <a:pt x="20360" y="4628"/>
                  </a:lnTo>
                  <a:lnTo>
                    <a:pt x="19699" y="3835"/>
                  </a:lnTo>
                  <a:lnTo>
                    <a:pt x="19038" y="3042"/>
                  </a:lnTo>
                  <a:lnTo>
                    <a:pt x="18245" y="2381"/>
                  </a:lnTo>
                  <a:lnTo>
                    <a:pt x="17187" y="1719"/>
                  </a:lnTo>
                  <a:lnTo>
                    <a:pt x="16129" y="1191"/>
                  </a:lnTo>
                  <a:lnTo>
                    <a:pt x="14807" y="662"/>
                  </a:lnTo>
                  <a:lnTo>
                    <a:pt x="13353" y="397"/>
                  </a:lnTo>
                  <a:lnTo>
                    <a:pt x="11502" y="133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601;p48">
              <a:extLst>
                <a:ext uri="{FF2B5EF4-FFF2-40B4-BE49-F238E27FC236}">
                  <a16:creationId xmlns:a16="http://schemas.microsoft.com/office/drawing/2014/main" id="{FC925D6D-41CE-4AD0-8071-4B199C9D07A5}"/>
                </a:ext>
              </a:extLst>
            </p:cNvPr>
            <p:cNvSpPr/>
            <p:nvPr/>
          </p:nvSpPr>
          <p:spPr>
            <a:xfrm>
              <a:off x="6090349" y="1987457"/>
              <a:ext cx="94960" cy="142430"/>
            </a:xfrm>
            <a:custGeom>
              <a:avLst/>
              <a:gdLst/>
              <a:ahLst/>
              <a:cxnLst/>
              <a:rect l="l" t="t" r="r" b="b"/>
              <a:pathLst>
                <a:path w="5025" h="7537" extrusionOk="0">
                  <a:moveTo>
                    <a:pt x="1190" y="0"/>
                  </a:moveTo>
                  <a:lnTo>
                    <a:pt x="794" y="132"/>
                  </a:lnTo>
                  <a:lnTo>
                    <a:pt x="529" y="265"/>
                  </a:lnTo>
                  <a:lnTo>
                    <a:pt x="397" y="661"/>
                  </a:lnTo>
                  <a:lnTo>
                    <a:pt x="133" y="926"/>
                  </a:lnTo>
                  <a:lnTo>
                    <a:pt x="133" y="1455"/>
                  </a:lnTo>
                  <a:lnTo>
                    <a:pt x="1" y="2512"/>
                  </a:lnTo>
                  <a:lnTo>
                    <a:pt x="265" y="3570"/>
                  </a:lnTo>
                  <a:lnTo>
                    <a:pt x="529" y="4760"/>
                  </a:lnTo>
                  <a:lnTo>
                    <a:pt x="1058" y="5817"/>
                  </a:lnTo>
                  <a:lnTo>
                    <a:pt x="1587" y="6743"/>
                  </a:lnTo>
                  <a:lnTo>
                    <a:pt x="1984" y="7007"/>
                  </a:lnTo>
                  <a:lnTo>
                    <a:pt x="2248" y="7272"/>
                  </a:lnTo>
                  <a:lnTo>
                    <a:pt x="2645" y="7404"/>
                  </a:lnTo>
                  <a:lnTo>
                    <a:pt x="3041" y="7536"/>
                  </a:lnTo>
                  <a:lnTo>
                    <a:pt x="3835" y="7536"/>
                  </a:lnTo>
                  <a:lnTo>
                    <a:pt x="4496" y="7139"/>
                  </a:lnTo>
                  <a:lnTo>
                    <a:pt x="4760" y="6875"/>
                  </a:lnTo>
                  <a:lnTo>
                    <a:pt x="5024" y="6611"/>
                  </a:lnTo>
                  <a:lnTo>
                    <a:pt x="5024" y="6478"/>
                  </a:lnTo>
                  <a:lnTo>
                    <a:pt x="4760" y="3305"/>
                  </a:lnTo>
                  <a:lnTo>
                    <a:pt x="4363" y="2644"/>
                  </a:lnTo>
                  <a:lnTo>
                    <a:pt x="3438" y="1455"/>
                  </a:lnTo>
                  <a:lnTo>
                    <a:pt x="2909" y="793"/>
                  </a:lnTo>
                  <a:lnTo>
                    <a:pt x="2248" y="265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602;p48">
              <a:extLst>
                <a:ext uri="{FF2B5EF4-FFF2-40B4-BE49-F238E27FC236}">
                  <a16:creationId xmlns:a16="http://schemas.microsoft.com/office/drawing/2014/main" id="{75BE49A2-E495-4CCA-9E82-EF5DF6F9F029}"/>
                </a:ext>
              </a:extLst>
            </p:cNvPr>
            <p:cNvSpPr/>
            <p:nvPr/>
          </p:nvSpPr>
          <p:spPr>
            <a:xfrm>
              <a:off x="6115332" y="2019923"/>
              <a:ext cx="49984" cy="89971"/>
            </a:xfrm>
            <a:custGeom>
              <a:avLst/>
              <a:gdLst/>
              <a:ahLst/>
              <a:cxnLst/>
              <a:rect l="l" t="t" r="r" b="b"/>
              <a:pathLst>
                <a:path w="2645" h="4761" extrusionOk="0">
                  <a:moveTo>
                    <a:pt x="1" y="1"/>
                  </a:moveTo>
                  <a:lnTo>
                    <a:pt x="397" y="265"/>
                  </a:lnTo>
                  <a:lnTo>
                    <a:pt x="794" y="662"/>
                  </a:lnTo>
                  <a:lnTo>
                    <a:pt x="1455" y="1455"/>
                  </a:lnTo>
                  <a:lnTo>
                    <a:pt x="1852" y="2381"/>
                  </a:lnTo>
                  <a:lnTo>
                    <a:pt x="2116" y="3438"/>
                  </a:lnTo>
                  <a:lnTo>
                    <a:pt x="1852" y="3042"/>
                  </a:lnTo>
                  <a:lnTo>
                    <a:pt x="1587" y="2777"/>
                  </a:lnTo>
                  <a:lnTo>
                    <a:pt x="1190" y="2777"/>
                  </a:lnTo>
                  <a:lnTo>
                    <a:pt x="662" y="2910"/>
                  </a:lnTo>
                  <a:lnTo>
                    <a:pt x="529" y="2910"/>
                  </a:lnTo>
                  <a:lnTo>
                    <a:pt x="662" y="3042"/>
                  </a:lnTo>
                  <a:lnTo>
                    <a:pt x="1323" y="3042"/>
                  </a:lnTo>
                  <a:lnTo>
                    <a:pt x="1719" y="3306"/>
                  </a:lnTo>
                  <a:lnTo>
                    <a:pt x="1852" y="3571"/>
                  </a:lnTo>
                  <a:lnTo>
                    <a:pt x="2380" y="4760"/>
                  </a:lnTo>
                  <a:lnTo>
                    <a:pt x="2645" y="4760"/>
                  </a:lnTo>
                  <a:lnTo>
                    <a:pt x="2645" y="4628"/>
                  </a:lnTo>
                  <a:lnTo>
                    <a:pt x="2645" y="3967"/>
                  </a:lnTo>
                  <a:lnTo>
                    <a:pt x="2645" y="3174"/>
                  </a:lnTo>
                  <a:lnTo>
                    <a:pt x="2380" y="2513"/>
                  </a:lnTo>
                  <a:lnTo>
                    <a:pt x="2116" y="1852"/>
                  </a:lnTo>
                  <a:lnTo>
                    <a:pt x="1719" y="1191"/>
                  </a:lnTo>
                  <a:lnTo>
                    <a:pt x="1190" y="662"/>
                  </a:lnTo>
                  <a:lnTo>
                    <a:pt x="662" y="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603;p48">
              <a:extLst>
                <a:ext uri="{FF2B5EF4-FFF2-40B4-BE49-F238E27FC236}">
                  <a16:creationId xmlns:a16="http://schemas.microsoft.com/office/drawing/2014/main" id="{E2500862-B0E8-40B6-83A2-0E3606DBAAB3}"/>
                </a:ext>
              </a:extLst>
            </p:cNvPr>
            <p:cNvSpPr/>
            <p:nvPr/>
          </p:nvSpPr>
          <p:spPr>
            <a:xfrm>
              <a:off x="6137820" y="2104887"/>
              <a:ext cx="20012" cy="19994"/>
            </a:xfrm>
            <a:custGeom>
              <a:avLst/>
              <a:gdLst/>
              <a:ahLst/>
              <a:cxnLst/>
              <a:rect l="l" t="t" r="r" b="b"/>
              <a:pathLst>
                <a:path w="1059" h="1058" extrusionOk="0">
                  <a:moveTo>
                    <a:pt x="397" y="0"/>
                  </a:moveTo>
                  <a:lnTo>
                    <a:pt x="133" y="264"/>
                  </a:lnTo>
                  <a:lnTo>
                    <a:pt x="0" y="661"/>
                  </a:lnTo>
                  <a:lnTo>
                    <a:pt x="133" y="793"/>
                  </a:lnTo>
                  <a:lnTo>
                    <a:pt x="265" y="925"/>
                  </a:lnTo>
                  <a:lnTo>
                    <a:pt x="397" y="1058"/>
                  </a:lnTo>
                  <a:lnTo>
                    <a:pt x="794" y="1058"/>
                  </a:lnTo>
                  <a:lnTo>
                    <a:pt x="926" y="925"/>
                  </a:lnTo>
                  <a:lnTo>
                    <a:pt x="1058" y="793"/>
                  </a:lnTo>
                  <a:lnTo>
                    <a:pt x="1058" y="529"/>
                  </a:lnTo>
                  <a:lnTo>
                    <a:pt x="1058" y="264"/>
                  </a:lnTo>
                  <a:lnTo>
                    <a:pt x="926" y="132"/>
                  </a:lnTo>
                  <a:lnTo>
                    <a:pt x="662" y="13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604;p48">
              <a:extLst>
                <a:ext uri="{FF2B5EF4-FFF2-40B4-BE49-F238E27FC236}">
                  <a16:creationId xmlns:a16="http://schemas.microsoft.com/office/drawing/2014/main" id="{4CA21EB0-46D9-492C-A4D3-76A80FFD8EC8}"/>
                </a:ext>
              </a:extLst>
            </p:cNvPr>
            <p:cNvSpPr/>
            <p:nvPr/>
          </p:nvSpPr>
          <p:spPr>
            <a:xfrm>
              <a:off x="6255249" y="1797575"/>
              <a:ext cx="174896" cy="167413"/>
            </a:xfrm>
            <a:custGeom>
              <a:avLst/>
              <a:gdLst/>
              <a:ahLst/>
              <a:cxnLst/>
              <a:rect l="l" t="t" r="r" b="b"/>
              <a:pathLst>
                <a:path w="9255" h="8859" extrusionOk="0">
                  <a:moveTo>
                    <a:pt x="9255" y="0"/>
                  </a:moveTo>
                  <a:lnTo>
                    <a:pt x="8726" y="1719"/>
                  </a:lnTo>
                  <a:lnTo>
                    <a:pt x="8329" y="2909"/>
                  </a:lnTo>
                  <a:lnTo>
                    <a:pt x="7668" y="3967"/>
                  </a:lnTo>
                  <a:lnTo>
                    <a:pt x="6875" y="5024"/>
                  </a:lnTo>
                  <a:lnTo>
                    <a:pt x="6082" y="5950"/>
                  </a:lnTo>
                  <a:lnTo>
                    <a:pt x="5421" y="6479"/>
                  </a:lnTo>
                  <a:lnTo>
                    <a:pt x="5024" y="6743"/>
                  </a:lnTo>
                  <a:lnTo>
                    <a:pt x="4628" y="7007"/>
                  </a:lnTo>
                  <a:lnTo>
                    <a:pt x="3966" y="7404"/>
                  </a:lnTo>
                  <a:lnTo>
                    <a:pt x="3173" y="7801"/>
                  </a:lnTo>
                  <a:lnTo>
                    <a:pt x="2777" y="7933"/>
                  </a:lnTo>
                  <a:lnTo>
                    <a:pt x="2380" y="8065"/>
                  </a:lnTo>
                  <a:lnTo>
                    <a:pt x="1587" y="8462"/>
                  </a:lnTo>
                  <a:lnTo>
                    <a:pt x="0" y="8858"/>
                  </a:lnTo>
                  <a:lnTo>
                    <a:pt x="1719" y="8726"/>
                  </a:lnTo>
                  <a:lnTo>
                    <a:pt x="2512" y="8462"/>
                  </a:lnTo>
                  <a:lnTo>
                    <a:pt x="2909" y="8330"/>
                  </a:lnTo>
                  <a:lnTo>
                    <a:pt x="3305" y="8197"/>
                  </a:lnTo>
                  <a:lnTo>
                    <a:pt x="4231" y="7801"/>
                  </a:lnTo>
                  <a:lnTo>
                    <a:pt x="4892" y="7404"/>
                  </a:lnTo>
                  <a:lnTo>
                    <a:pt x="5289" y="7140"/>
                  </a:lnTo>
                  <a:lnTo>
                    <a:pt x="5685" y="6875"/>
                  </a:lnTo>
                  <a:lnTo>
                    <a:pt x="6346" y="6346"/>
                  </a:lnTo>
                  <a:lnTo>
                    <a:pt x="7007" y="5685"/>
                  </a:lnTo>
                  <a:lnTo>
                    <a:pt x="7536" y="5024"/>
                  </a:lnTo>
                  <a:lnTo>
                    <a:pt x="8065" y="4231"/>
                  </a:lnTo>
                  <a:lnTo>
                    <a:pt x="8462" y="3438"/>
                  </a:lnTo>
                  <a:lnTo>
                    <a:pt x="8726" y="2645"/>
                  </a:lnTo>
                  <a:lnTo>
                    <a:pt x="8990" y="1719"/>
                  </a:lnTo>
                  <a:lnTo>
                    <a:pt x="9123" y="926"/>
                  </a:lnTo>
                  <a:lnTo>
                    <a:pt x="925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605;p48">
              <a:extLst>
                <a:ext uri="{FF2B5EF4-FFF2-40B4-BE49-F238E27FC236}">
                  <a16:creationId xmlns:a16="http://schemas.microsoft.com/office/drawing/2014/main" id="{BFB2B821-08B9-429F-93DC-BCC8895A5BDB}"/>
                </a:ext>
              </a:extLst>
            </p:cNvPr>
            <p:cNvSpPr/>
            <p:nvPr/>
          </p:nvSpPr>
          <p:spPr>
            <a:xfrm>
              <a:off x="6030388" y="1612682"/>
              <a:ext cx="172402" cy="177410"/>
            </a:xfrm>
            <a:custGeom>
              <a:avLst/>
              <a:gdLst/>
              <a:ahLst/>
              <a:cxnLst/>
              <a:rect l="l" t="t" r="r" b="b"/>
              <a:pathLst>
                <a:path w="9123" h="9388" extrusionOk="0">
                  <a:moveTo>
                    <a:pt x="3174" y="1"/>
                  </a:moveTo>
                  <a:lnTo>
                    <a:pt x="2645" y="133"/>
                  </a:lnTo>
                  <a:lnTo>
                    <a:pt x="1984" y="398"/>
                  </a:lnTo>
                  <a:lnTo>
                    <a:pt x="1455" y="662"/>
                  </a:lnTo>
                  <a:lnTo>
                    <a:pt x="1058" y="1059"/>
                  </a:lnTo>
                  <a:lnTo>
                    <a:pt x="662" y="1587"/>
                  </a:lnTo>
                  <a:lnTo>
                    <a:pt x="265" y="2116"/>
                  </a:lnTo>
                  <a:lnTo>
                    <a:pt x="133" y="2777"/>
                  </a:lnTo>
                  <a:lnTo>
                    <a:pt x="1" y="3438"/>
                  </a:lnTo>
                  <a:lnTo>
                    <a:pt x="1" y="4099"/>
                  </a:lnTo>
                  <a:lnTo>
                    <a:pt x="133" y="4893"/>
                  </a:lnTo>
                  <a:lnTo>
                    <a:pt x="397" y="5686"/>
                  </a:lnTo>
                  <a:lnTo>
                    <a:pt x="662" y="6215"/>
                  </a:lnTo>
                  <a:lnTo>
                    <a:pt x="1058" y="6744"/>
                  </a:lnTo>
                  <a:lnTo>
                    <a:pt x="1851" y="7537"/>
                  </a:lnTo>
                  <a:lnTo>
                    <a:pt x="2909" y="8198"/>
                  </a:lnTo>
                  <a:lnTo>
                    <a:pt x="4099" y="8859"/>
                  </a:lnTo>
                  <a:lnTo>
                    <a:pt x="5157" y="9256"/>
                  </a:lnTo>
                  <a:lnTo>
                    <a:pt x="6347" y="9388"/>
                  </a:lnTo>
                  <a:lnTo>
                    <a:pt x="7404" y="9388"/>
                  </a:lnTo>
                  <a:lnTo>
                    <a:pt x="8330" y="9256"/>
                  </a:lnTo>
                  <a:lnTo>
                    <a:pt x="8462" y="9123"/>
                  </a:lnTo>
                  <a:lnTo>
                    <a:pt x="8594" y="8859"/>
                  </a:lnTo>
                  <a:lnTo>
                    <a:pt x="8858" y="8198"/>
                  </a:lnTo>
                  <a:lnTo>
                    <a:pt x="9123" y="7140"/>
                  </a:lnTo>
                  <a:lnTo>
                    <a:pt x="9123" y="5950"/>
                  </a:lnTo>
                  <a:lnTo>
                    <a:pt x="8991" y="4628"/>
                  </a:lnTo>
                  <a:lnTo>
                    <a:pt x="8462" y="3306"/>
                  </a:lnTo>
                  <a:lnTo>
                    <a:pt x="8197" y="2645"/>
                  </a:lnTo>
                  <a:lnTo>
                    <a:pt x="7801" y="1984"/>
                  </a:lnTo>
                  <a:lnTo>
                    <a:pt x="7272" y="1455"/>
                  </a:lnTo>
                  <a:lnTo>
                    <a:pt x="6611" y="926"/>
                  </a:lnTo>
                  <a:lnTo>
                    <a:pt x="5950" y="530"/>
                  </a:lnTo>
                  <a:lnTo>
                    <a:pt x="5289" y="265"/>
                  </a:lnTo>
                  <a:lnTo>
                    <a:pt x="44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606;p48">
              <a:extLst>
                <a:ext uri="{FF2B5EF4-FFF2-40B4-BE49-F238E27FC236}">
                  <a16:creationId xmlns:a16="http://schemas.microsoft.com/office/drawing/2014/main" id="{3413DCFC-064C-4007-A79E-18063F9C0F89}"/>
                </a:ext>
              </a:extLst>
            </p:cNvPr>
            <p:cNvSpPr/>
            <p:nvPr/>
          </p:nvSpPr>
          <p:spPr>
            <a:xfrm>
              <a:off x="6007900" y="1625192"/>
              <a:ext cx="177410" cy="174896"/>
            </a:xfrm>
            <a:custGeom>
              <a:avLst/>
              <a:gdLst/>
              <a:ahLst/>
              <a:cxnLst/>
              <a:rect l="l" t="t" r="r" b="b"/>
              <a:pathLst>
                <a:path w="9388" h="9255" extrusionOk="0">
                  <a:moveTo>
                    <a:pt x="2777" y="0"/>
                  </a:moveTo>
                  <a:lnTo>
                    <a:pt x="1984" y="529"/>
                  </a:lnTo>
                  <a:lnTo>
                    <a:pt x="1191" y="1322"/>
                  </a:lnTo>
                  <a:lnTo>
                    <a:pt x="530" y="2248"/>
                  </a:lnTo>
                  <a:lnTo>
                    <a:pt x="265" y="3305"/>
                  </a:lnTo>
                  <a:lnTo>
                    <a:pt x="1" y="4363"/>
                  </a:lnTo>
                  <a:lnTo>
                    <a:pt x="133" y="5421"/>
                  </a:lnTo>
                  <a:lnTo>
                    <a:pt x="662" y="6478"/>
                  </a:lnTo>
                  <a:lnTo>
                    <a:pt x="1323" y="7404"/>
                  </a:lnTo>
                  <a:lnTo>
                    <a:pt x="2248" y="8065"/>
                  </a:lnTo>
                  <a:lnTo>
                    <a:pt x="3174" y="8594"/>
                  </a:lnTo>
                  <a:lnTo>
                    <a:pt x="4231" y="8990"/>
                  </a:lnTo>
                  <a:lnTo>
                    <a:pt x="5289" y="9122"/>
                  </a:lnTo>
                  <a:lnTo>
                    <a:pt x="6347" y="9255"/>
                  </a:lnTo>
                  <a:lnTo>
                    <a:pt x="7404" y="9255"/>
                  </a:lnTo>
                  <a:lnTo>
                    <a:pt x="8462" y="8990"/>
                  </a:lnTo>
                  <a:lnTo>
                    <a:pt x="9387" y="8594"/>
                  </a:lnTo>
                  <a:lnTo>
                    <a:pt x="9387" y="8594"/>
                  </a:lnTo>
                  <a:lnTo>
                    <a:pt x="8462" y="8858"/>
                  </a:lnTo>
                  <a:lnTo>
                    <a:pt x="7404" y="8858"/>
                  </a:lnTo>
                  <a:lnTo>
                    <a:pt x="6347" y="8726"/>
                  </a:lnTo>
                  <a:lnTo>
                    <a:pt x="5421" y="8594"/>
                  </a:lnTo>
                  <a:lnTo>
                    <a:pt x="4364" y="8329"/>
                  </a:lnTo>
                  <a:lnTo>
                    <a:pt x="3438" y="7933"/>
                  </a:lnTo>
                  <a:lnTo>
                    <a:pt x="2645" y="7404"/>
                  </a:lnTo>
                  <a:lnTo>
                    <a:pt x="1852" y="6875"/>
                  </a:lnTo>
                  <a:lnTo>
                    <a:pt x="1191" y="6082"/>
                  </a:lnTo>
                  <a:lnTo>
                    <a:pt x="926" y="5288"/>
                  </a:lnTo>
                  <a:lnTo>
                    <a:pt x="662" y="4363"/>
                  </a:lnTo>
                  <a:lnTo>
                    <a:pt x="794" y="3437"/>
                  </a:lnTo>
                  <a:lnTo>
                    <a:pt x="1058" y="2380"/>
                  </a:lnTo>
                  <a:lnTo>
                    <a:pt x="1587" y="1454"/>
                  </a:lnTo>
                  <a:lnTo>
                    <a:pt x="2116" y="661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607;p48">
              <a:extLst>
                <a:ext uri="{FF2B5EF4-FFF2-40B4-BE49-F238E27FC236}">
                  <a16:creationId xmlns:a16="http://schemas.microsoft.com/office/drawing/2014/main" id="{57399E1B-0EA3-4DE5-AB54-644B348E8C91}"/>
                </a:ext>
              </a:extLst>
            </p:cNvPr>
            <p:cNvSpPr/>
            <p:nvPr/>
          </p:nvSpPr>
          <p:spPr>
            <a:xfrm>
              <a:off x="6085360" y="3653896"/>
              <a:ext cx="1044351" cy="47489"/>
            </a:xfrm>
            <a:custGeom>
              <a:avLst/>
              <a:gdLst/>
              <a:ahLst/>
              <a:cxnLst/>
              <a:rect l="l" t="t" r="r" b="b"/>
              <a:pathLst>
                <a:path w="55264" h="2513" extrusionOk="0">
                  <a:moveTo>
                    <a:pt x="0" y="0"/>
                  </a:moveTo>
                  <a:lnTo>
                    <a:pt x="0" y="2512"/>
                  </a:lnTo>
                  <a:lnTo>
                    <a:pt x="55263" y="2512"/>
                  </a:lnTo>
                  <a:lnTo>
                    <a:pt x="55263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608;p48">
              <a:extLst>
                <a:ext uri="{FF2B5EF4-FFF2-40B4-BE49-F238E27FC236}">
                  <a16:creationId xmlns:a16="http://schemas.microsoft.com/office/drawing/2014/main" id="{1BD6ABDC-9697-45B8-9612-D686E911F6CF}"/>
                </a:ext>
              </a:extLst>
            </p:cNvPr>
            <p:cNvSpPr/>
            <p:nvPr/>
          </p:nvSpPr>
          <p:spPr>
            <a:xfrm>
              <a:off x="6352684" y="3009302"/>
              <a:ext cx="1101819" cy="692083"/>
            </a:xfrm>
            <a:custGeom>
              <a:avLst/>
              <a:gdLst/>
              <a:ahLst/>
              <a:cxnLst/>
              <a:rect l="l" t="t" r="r" b="b"/>
              <a:pathLst>
                <a:path w="58305" h="36623" extrusionOk="0">
                  <a:moveTo>
                    <a:pt x="4495" y="0"/>
                  </a:moveTo>
                  <a:lnTo>
                    <a:pt x="0" y="36622"/>
                  </a:lnTo>
                  <a:lnTo>
                    <a:pt x="53809" y="36622"/>
                  </a:lnTo>
                  <a:lnTo>
                    <a:pt x="58304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609;p48">
              <a:extLst>
                <a:ext uri="{FF2B5EF4-FFF2-40B4-BE49-F238E27FC236}">
                  <a16:creationId xmlns:a16="http://schemas.microsoft.com/office/drawing/2014/main" id="{0801B441-4B21-4285-B0F1-2D195588E8CA}"/>
                </a:ext>
              </a:extLst>
            </p:cNvPr>
            <p:cNvSpPr/>
            <p:nvPr/>
          </p:nvSpPr>
          <p:spPr>
            <a:xfrm>
              <a:off x="6842375" y="3294125"/>
              <a:ext cx="124931" cy="122437"/>
            </a:xfrm>
            <a:custGeom>
              <a:avLst/>
              <a:gdLst/>
              <a:ahLst/>
              <a:cxnLst/>
              <a:rect l="l" t="t" r="r" b="b"/>
              <a:pathLst>
                <a:path w="6611" h="6479" extrusionOk="0">
                  <a:moveTo>
                    <a:pt x="2644" y="0"/>
                  </a:moveTo>
                  <a:lnTo>
                    <a:pt x="2115" y="265"/>
                  </a:lnTo>
                  <a:lnTo>
                    <a:pt x="1454" y="529"/>
                  </a:lnTo>
                  <a:lnTo>
                    <a:pt x="1058" y="926"/>
                  </a:lnTo>
                  <a:lnTo>
                    <a:pt x="529" y="1454"/>
                  </a:lnTo>
                  <a:lnTo>
                    <a:pt x="265" y="1983"/>
                  </a:lnTo>
                  <a:lnTo>
                    <a:pt x="132" y="2512"/>
                  </a:lnTo>
                  <a:lnTo>
                    <a:pt x="0" y="3173"/>
                  </a:lnTo>
                  <a:lnTo>
                    <a:pt x="0" y="3834"/>
                  </a:lnTo>
                  <a:lnTo>
                    <a:pt x="265" y="4495"/>
                  </a:lnTo>
                  <a:lnTo>
                    <a:pt x="529" y="5024"/>
                  </a:lnTo>
                  <a:lnTo>
                    <a:pt x="926" y="5553"/>
                  </a:lnTo>
                  <a:lnTo>
                    <a:pt x="1322" y="5949"/>
                  </a:lnTo>
                  <a:lnTo>
                    <a:pt x="1851" y="6214"/>
                  </a:lnTo>
                  <a:lnTo>
                    <a:pt x="2512" y="6478"/>
                  </a:lnTo>
                  <a:lnTo>
                    <a:pt x="3834" y="6478"/>
                  </a:lnTo>
                  <a:lnTo>
                    <a:pt x="4495" y="6214"/>
                  </a:lnTo>
                  <a:lnTo>
                    <a:pt x="5024" y="5949"/>
                  </a:lnTo>
                  <a:lnTo>
                    <a:pt x="5553" y="5553"/>
                  </a:lnTo>
                  <a:lnTo>
                    <a:pt x="5949" y="5024"/>
                  </a:lnTo>
                  <a:lnTo>
                    <a:pt x="6214" y="4495"/>
                  </a:lnTo>
                  <a:lnTo>
                    <a:pt x="6478" y="3834"/>
                  </a:lnTo>
                  <a:lnTo>
                    <a:pt x="6611" y="3173"/>
                  </a:lnTo>
                  <a:lnTo>
                    <a:pt x="6478" y="2644"/>
                  </a:lnTo>
                  <a:lnTo>
                    <a:pt x="6346" y="1983"/>
                  </a:lnTo>
                  <a:lnTo>
                    <a:pt x="6082" y="1454"/>
                  </a:lnTo>
                  <a:lnTo>
                    <a:pt x="5685" y="926"/>
                  </a:lnTo>
                  <a:lnTo>
                    <a:pt x="5156" y="529"/>
                  </a:lnTo>
                  <a:lnTo>
                    <a:pt x="4627" y="265"/>
                  </a:lnTo>
                  <a:lnTo>
                    <a:pt x="4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1" name="Google Shape;1277;p45">
            <a:extLst>
              <a:ext uri="{FF2B5EF4-FFF2-40B4-BE49-F238E27FC236}">
                <a16:creationId xmlns:a16="http://schemas.microsoft.com/office/drawing/2014/main" id="{C53094B1-91DA-4625-83A0-D9768A4D3922}"/>
              </a:ext>
            </a:extLst>
          </p:cNvPr>
          <p:cNvSpPr/>
          <p:nvPr/>
        </p:nvSpPr>
        <p:spPr>
          <a:xfrm>
            <a:off x="1798320" y="4625438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2" name="Title 1">
            <a:extLst>
              <a:ext uri="{FF2B5EF4-FFF2-40B4-BE49-F238E27FC236}">
                <a16:creationId xmlns:a16="http://schemas.microsoft.com/office/drawing/2014/main" id="{09724C56-31DB-4378-81BC-D878B33AFA03}"/>
              </a:ext>
            </a:extLst>
          </p:cNvPr>
          <p:cNvSpPr txBox="1">
            <a:spLocks/>
          </p:cNvSpPr>
          <p:nvPr/>
        </p:nvSpPr>
        <p:spPr>
          <a:xfrm>
            <a:off x="2118360" y="4600039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4513" name="Google Shape;14784;p87">
            <a:extLst>
              <a:ext uri="{FF2B5EF4-FFF2-40B4-BE49-F238E27FC236}">
                <a16:creationId xmlns:a16="http://schemas.microsoft.com/office/drawing/2014/main" id="{7697C2F1-ADDD-4CF4-8A1F-E95D44F4DF1E}"/>
              </a:ext>
            </a:extLst>
          </p:cNvPr>
          <p:cNvGrpSpPr/>
          <p:nvPr/>
        </p:nvGrpSpPr>
        <p:grpSpPr>
          <a:xfrm>
            <a:off x="1907184" y="4672965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4514" name="Google Shape;14785;p87">
              <a:extLst>
                <a:ext uri="{FF2B5EF4-FFF2-40B4-BE49-F238E27FC236}">
                  <a16:creationId xmlns:a16="http://schemas.microsoft.com/office/drawing/2014/main" id="{E1734BB7-C3C4-4A04-B0E8-4609D894AEA6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4786;p87">
              <a:extLst>
                <a:ext uri="{FF2B5EF4-FFF2-40B4-BE49-F238E27FC236}">
                  <a16:creationId xmlns:a16="http://schemas.microsoft.com/office/drawing/2014/main" id="{4A5B1548-1C1A-4D9F-BFAD-D54044EDA443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14805;p87">
            <a:extLst>
              <a:ext uri="{FF2B5EF4-FFF2-40B4-BE49-F238E27FC236}">
                <a16:creationId xmlns:a16="http://schemas.microsoft.com/office/drawing/2014/main" id="{B8FE2D22-46DD-4829-9F30-A7AD42CC1C87}"/>
              </a:ext>
            </a:extLst>
          </p:cNvPr>
          <p:cNvGrpSpPr/>
          <p:nvPr/>
        </p:nvGrpSpPr>
        <p:grpSpPr>
          <a:xfrm>
            <a:off x="7035203" y="4682320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4517" name="Google Shape;14806;p87">
              <a:extLst>
                <a:ext uri="{FF2B5EF4-FFF2-40B4-BE49-F238E27FC236}">
                  <a16:creationId xmlns:a16="http://schemas.microsoft.com/office/drawing/2014/main" id="{94E7C9C7-C6FE-4E6F-8ED7-4E26590AB95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8" name="Google Shape;14807;p87">
              <a:extLst>
                <a:ext uri="{FF2B5EF4-FFF2-40B4-BE49-F238E27FC236}">
                  <a16:creationId xmlns:a16="http://schemas.microsoft.com/office/drawing/2014/main" id="{064D0047-38D6-41EE-B23A-B448C4942993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9" name="Google Shape;14808;p87">
              <a:extLst>
                <a:ext uri="{FF2B5EF4-FFF2-40B4-BE49-F238E27FC236}">
                  <a16:creationId xmlns:a16="http://schemas.microsoft.com/office/drawing/2014/main" id="{8644420A-EB42-403F-8B75-3751CABCCD89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0" name="Google Shape;14809;p87">
              <a:extLst>
                <a:ext uri="{FF2B5EF4-FFF2-40B4-BE49-F238E27FC236}">
                  <a16:creationId xmlns:a16="http://schemas.microsoft.com/office/drawing/2014/main" id="{E33418D3-632D-4F8A-A813-42B66B38A830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4521" name="Title 1">
            <a:extLst>
              <a:ext uri="{FF2B5EF4-FFF2-40B4-BE49-F238E27FC236}">
                <a16:creationId xmlns:a16="http://schemas.microsoft.com/office/drawing/2014/main" id="{D27867C2-A022-44E4-AB01-FD6498E73B48}"/>
              </a:ext>
            </a:extLst>
          </p:cNvPr>
          <p:cNvSpPr txBox="1">
            <a:spLocks/>
          </p:cNvSpPr>
          <p:nvPr/>
        </p:nvSpPr>
        <p:spPr>
          <a:xfrm>
            <a:off x="2774695" y="2435043"/>
            <a:ext cx="4429281" cy="64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Scope </a:t>
            </a:r>
            <a:endParaRPr lang="th-TH" sz="8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of project</a:t>
            </a:r>
          </a:p>
        </p:txBody>
      </p:sp>
      <p:sp>
        <p:nvSpPr>
          <p:cNvPr id="4523" name="Google Shape;263;p19">
            <a:extLst>
              <a:ext uri="{FF2B5EF4-FFF2-40B4-BE49-F238E27FC236}">
                <a16:creationId xmlns:a16="http://schemas.microsoft.com/office/drawing/2014/main" id="{CA5BA4D5-D796-4E71-AE83-7B6BB567CE62}"/>
              </a:ext>
            </a:extLst>
          </p:cNvPr>
          <p:cNvSpPr/>
          <p:nvPr/>
        </p:nvSpPr>
        <p:spPr>
          <a:xfrm>
            <a:off x="7816855" y="9947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4" name="Google Shape;264;p19">
            <a:extLst>
              <a:ext uri="{FF2B5EF4-FFF2-40B4-BE49-F238E27FC236}">
                <a16:creationId xmlns:a16="http://schemas.microsoft.com/office/drawing/2014/main" id="{D431509C-CBC5-4837-8C98-C5115C563404}"/>
              </a:ext>
            </a:extLst>
          </p:cNvPr>
          <p:cNvSpPr/>
          <p:nvPr/>
        </p:nvSpPr>
        <p:spPr>
          <a:xfrm>
            <a:off x="8098355" y="78449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5" name="Google Shape;265;p19">
            <a:extLst>
              <a:ext uri="{FF2B5EF4-FFF2-40B4-BE49-F238E27FC236}">
                <a16:creationId xmlns:a16="http://schemas.microsoft.com/office/drawing/2014/main" id="{72BE27FE-2203-4187-B339-64D7427FECF1}"/>
              </a:ext>
            </a:extLst>
          </p:cNvPr>
          <p:cNvSpPr/>
          <p:nvPr/>
        </p:nvSpPr>
        <p:spPr>
          <a:xfrm rot="10800000">
            <a:off x="2388005" y="708902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6" name="Google Shape;266;p19">
            <a:extLst>
              <a:ext uri="{FF2B5EF4-FFF2-40B4-BE49-F238E27FC236}">
                <a16:creationId xmlns:a16="http://schemas.microsoft.com/office/drawing/2014/main" id="{DA8B6E2F-E684-4A0D-A958-4E1E6A598CB9}"/>
              </a:ext>
            </a:extLst>
          </p:cNvPr>
          <p:cNvSpPr/>
          <p:nvPr/>
        </p:nvSpPr>
        <p:spPr>
          <a:xfrm rot="10800000">
            <a:off x="2191118" y="4961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267;p19">
            <a:extLst>
              <a:ext uri="{FF2B5EF4-FFF2-40B4-BE49-F238E27FC236}">
                <a16:creationId xmlns:a16="http://schemas.microsoft.com/office/drawing/2014/main" id="{B6B89746-8C13-4FAE-9EE2-5282AFBC9AA8}"/>
              </a:ext>
            </a:extLst>
          </p:cNvPr>
          <p:cNvSpPr/>
          <p:nvPr/>
        </p:nvSpPr>
        <p:spPr>
          <a:xfrm rot="10800000">
            <a:off x="1909618" y="706423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8" name="Google Shape;268;p19">
            <a:extLst>
              <a:ext uri="{FF2B5EF4-FFF2-40B4-BE49-F238E27FC236}">
                <a16:creationId xmlns:a16="http://schemas.microsoft.com/office/drawing/2014/main" id="{4EA79D34-440E-4AD8-BD90-8473A09F7A6A}"/>
              </a:ext>
            </a:extLst>
          </p:cNvPr>
          <p:cNvSpPr/>
          <p:nvPr/>
        </p:nvSpPr>
        <p:spPr>
          <a:xfrm>
            <a:off x="85675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269;p19">
            <a:extLst>
              <a:ext uri="{FF2B5EF4-FFF2-40B4-BE49-F238E27FC236}">
                <a16:creationId xmlns:a16="http://schemas.microsoft.com/office/drawing/2014/main" id="{F4A3A68D-20C0-4160-8EB2-7773CF37A34B}"/>
              </a:ext>
            </a:extLst>
          </p:cNvPr>
          <p:cNvSpPr/>
          <p:nvPr/>
        </p:nvSpPr>
        <p:spPr>
          <a:xfrm flipH="1">
            <a:off x="8351138" y="29995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270;p19">
            <a:extLst>
              <a:ext uri="{FF2B5EF4-FFF2-40B4-BE49-F238E27FC236}">
                <a16:creationId xmlns:a16="http://schemas.microsoft.com/office/drawing/2014/main" id="{AEEA78D3-9C36-4627-AC44-36EE3CDF6CDC}"/>
              </a:ext>
            </a:extLst>
          </p:cNvPr>
          <p:cNvSpPr/>
          <p:nvPr/>
        </p:nvSpPr>
        <p:spPr>
          <a:xfrm flipH="1">
            <a:off x="8069638" y="2789280"/>
            <a:ext cx="393600" cy="1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5;p7">
            <a:extLst>
              <a:ext uri="{FF2B5EF4-FFF2-40B4-BE49-F238E27FC236}">
                <a16:creationId xmlns:a16="http://schemas.microsoft.com/office/drawing/2014/main" id="{19544BB9-3532-449E-BCAD-260F7D150FC5}"/>
              </a:ext>
            </a:extLst>
          </p:cNvPr>
          <p:cNvSpPr/>
          <p:nvPr/>
        </p:nvSpPr>
        <p:spPr>
          <a:xfrm rot="5400000" flipH="1" flipV="1">
            <a:off x="2149403" y="5931577"/>
            <a:ext cx="432293" cy="832114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56;p7">
            <a:extLst>
              <a:ext uri="{FF2B5EF4-FFF2-40B4-BE49-F238E27FC236}">
                <a16:creationId xmlns:a16="http://schemas.microsoft.com/office/drawing/2014/main" id="{97443B43-A2C9-4708-8D5B-7F79B5AA72AF}"/>
              </a:ext>
            </a:extLst>
          </p:cNvPr>
          <p:cNvSpPr/>
          <p:nvPr/>
        </p:nvSpPr>
        <p:spPr>
          <a:xfrm rot="16200000" flipV="1">
            <a:off x="70363" y="6061121"/>
            <a:ext cx="432293" cy="573026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60240E-280D-4017-93BC-8F87311A99FB}"/>
              </a:ext>
            </a:extLst>
          </p:cNvPr>
          <p:cNvSpPr/>
          <p:nvPr/>
        </p:nvSpPr>
        <p:spPr>
          <a:xfrm>
            <a:off x="2643504" y="6131487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B9CB848-053F-4918-8DB4-AF5A96E8E567}"/>
              </a:ext>
            </a:extLst>
          </p:cNvPr>
          <p:cNvSpPr txBox="1"/>
          <p:nvPr/>
        </p:nvSpPr>
        <p:spPr>
          <a:xfrm>
            <a:off x="573023" y="6170181"/>
            <a:ext cx="137646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600" b="1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7F3CE9F4-F04E-4567-8E5A-594965D21218}"/>
              </a:ext>
            </a:extLst>
          </p:cNvPr>
          <p:cNvSpPr txBox="1"/>
          <p:nvPr/>
        </p:nvSpPr>
        <p:spPr>
          <a:xfrm>
            <a:off x="2064147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B85B6191-21EF-44A8-960D-EBCA9EAE612D}"/>
              </a:ext>
            </a:extLst>
          </p:cNvPr>
          <p:cNvSpPr txBox="1"/>
          <p:nvPr/>
        </p:nvSpPr>
        <p:spPr>
          <a:xfrm>
            <a:off x="2545022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19701600-FE62-4FCC-92E6-BEF17F018598}"/>
              </a:ext>
            </a:extLst>
          </p:cNvPr>
          <p:cNvSpPr txBox="1"/>
          <p:nvPr/>
        </p:nvSpPr>
        <p:spPr>
          <a:xfrm>
            <a:off x="92148" y="6170181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" name="Google Shape;55;p7">
            <a:extLst>
              <a:ext uri="{FF2B5EF4-FFF2-40B4-BE49-F238E27FC236}">
                <a16:creationId xmlns:a16="http://schemas.microsoft.com/office/drawing/2014/main" id="{3DFA1C19-2EB9-4BDC-A0E3-1A2BD49096BB}"/>
              </a:ext>
            </a:extLst>
          </p:cNvPr>
          <p:cNvSpPr/>
          <p:nvPr/>
        </p:nvSpPr>
        <p:spPr>
          <a:xfrm rot="5400000" flipH="1" flipV="1">
            <a:off x="2914267" y="6847775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56;p7">
            <a:extLst>
              <a:ext uri="{FF2B5EF4-FFF2-40B4-BE49-F238E27FC236}">
                <a16:creationId xmlns:a16="http://schemas.microsoft.com/office/drawing/2014/main" id="{C3669D1A-F411-465F-9D7E-11D2FD7A626A}"/>
              </a:ext>
            </a:extLst>
          </p:cNvPr>
          <p:cNvSpPr/>
          <p:nvPr/>
        </p:nvSpPr>
        <p:spPr>
          <a:xfrm rot="16200000" flipV="1">
            <a:off x="356876" y="6500948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9E9463-7E51-4D8D-A058-371C3AE771B2}"/>
              </a:ext>
            </a:extLst>
          </p:cNvPr>
          <p:cNvSpPr/>
          <p:nvPr/>
        </p:nvSpPr>
        <p:spPr>
          <a:xfrm>
            <a:off x="3018867" y="6857828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CBC3E023-1D16-4687-A37A-7837FCDDC57C}"/>
              </a:ext>
            </a:extLst>
          </p:cNvPr>
          <p:cNvSpPr txBox="1"/>
          <p:nvPr/>
        </p:nvSpPr>
        <p:spPr>
          <a:xfrm>
            <a:off x="1124049" y="6896522"/>
            <a:ext cx="180163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14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3D9B5390-9D9A-46BF-9BD0-E2AC02BE620D}"/>
              </a:ext>
            </a:extLst>
          </p:cNvPr>
          <p:cNvSpPr txBox="1"/>
          <p:nvPr/>
        </p:nvSpPr>
        <p:spPr>
          <a:xfrm>
            <a:off x="301886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102465FE-19C9-4CB4-989A-76F6570A76A8}"/>
              </a:ext>
            </a:extLst>
          </p:cNvPr>
          <p:cNvSpPr txBox="1"/>
          <p:nvPr/>
        </p:nvSpPr>
        <p:spPr>
          <a:xfrm>
            <a:off x="92148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861;p51">
            <a:hlinkClick r:id="rId3" action="ppaction://hlinksldjump"/>
            <a:extLst>
              <a:ext uri="{FF2B5EF4-FFF2-40B4-BE49-F238E27FC236}">
                <a16:creationId xmlns:a16="http://schemas.microsoft.com/office/drawing/2014/main" id="{27219915-86EC-43B2-AA7C-D78AE8994379}"/>
              </a:ext>
            </a:extLst>
          </p:cNvPr>
          <p:cNvSpPr txBox="1"/>
          <p:nvPr/>
        </p:nvSpPr>
        <p:spPr>
          <a:xfrm>
            <a:off x="662736" y="6896522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1" name="Rectangle: Top Corners Rounded 420">
            <a:extLst>
              <a:ext uri="{FF2B5EF4-FFF2-40B4-BE49-F238E27FC236}">
                <a16:creationId xmlns:a16="http://schemas.microsoft.com/office/drawing/2014/main" id="{F03F52C6-0F56-487C-A654-B0E7D915A376}"/>
              </a:ext>
            </a:extLst>
          </p:cNvPr>
          <p:cNvSpPr/>
          <p:nvPr/>
        </p:nvSpPr>
        <p:spPr>
          <a:xfrm rot="10800000">
            <a:off x="0" y="-2152409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2" name="Picture 2">
            <a:extLst>
              <a:ext uri="{FF2B5EF4-FFF2-40B4-BE49-F238E27FC236}">
                <a16:creationId xmlns:a16="http://schemas.microsoft.com/office/drawing/2014/main" id="{F56A8519-26C2-4956-8973-9C0533981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-2086937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3" name="Title 1">
            <a:extLst>
              <a:ext uri="{FF2B5EF4-FFF2-40B4-BE49-F238E27FC236}">
                <a16:creationId xmlns:a16="http://schemas.microsoft.com/office/drawing/2014/main" id="{C688DE8B-C59B-4B6B-8DCC-ADB574D3067B}"/>
              </a:ext>
            </a:extLst>
          </p:cNvPr>
          <p:cNvSpPr txBox="1">
            <a:spLocks/>
          </p:cNvSpPr>
          <p:nvPr/>
        </p:nvSpPr>
        <p:spPr>
          <a:xfrm>
            <a:off x="1907184" y="-202614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4" name="Straight Connector 423">
            <a:extLst>
              <a:ext uri="{FF2B5EF4-FFF2-40B4-BE49-F238E27FC236}">
                <a16:creationId xmlns:a16="http://schemas.microsoft.com/office/drawing/2014/main" id="{E6243637-301B-4B6B-98CE-E9A6F2FE04BA}"/>
              </a:ext>
            </a:extLst>
          </p:cNvPr>
          <p:cNvCxnSpPr/>
          <p:nvPr/>
        </p:nvCxnSpPr>
        <p:spPr>
          <a:xfrm>
            <a:off x="1836064" y="-2026626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Title 1">
            <a:extLst>
              <a:ext uri="{FF2B5EF4-FFF2-40B4-BE49-F238E27FC236}">
                <a16:creationId xmlns:a16="http://schemas.microsoft.com/office/drawing/2014/main" id="{C79B53FA-A614-4412-B74C-FB4B40B50829}"/>
              </a:ext>
            </a:extLst>
          </p:cNvPr>
          <p:cNvSpPr txBox="1">
            <a:spLocks/>
          </p:cNvSpPr>
          <p:nvPr/>
        </p:nvSpPr>
        <p:spPr>
          <a:xfrm>
            <a:off x="1907184" y="-1768175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26" name="Picture 2" descr="C.S.I. Group – ไทย">
            <a:extLst>
              <a:ext uri="{FF2B5EF4-FFF2-40B4-BE49-F238E27FC236}">
                <a16:creationId xmlns:a16="http://schemas.microsoft.com/office/drawing/2014/main" id="{11219256-3C68-4926-9156-E02F56E4B8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-202578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1" name="Group 430">
            <a:extLst>
              <a:ext uri="{FF2B5EF4-FFF2-40B4-BE49-F238E27FC236}">
                <a16:creationId xmlns:a16="http://schemas.microsoft.com/office/drawing/2014/main" id="{846AE045-770D-430A-9C67-A03B8D0062CA}"/>
              </a:ext>
            </a:extLst>
          </p:cNvPr>
          <p:cNvGrpSpPr/>
          <p:nvPr/>
        </p:nvGrpSpPr>
        <p:grpSpPr>
          <a:xfrm>
            <a:off x="-7964541" y="1437173"/>
            <a:ext cx="2771815" cy="3119624"/>
            <a:chOff x="207139" y="1475649"/>
            <a:chExt cx="2771815" cy="3119624"/>
          </a:xfrm>
        </p:grpSpPr>
        <p:sp>
          <p:nvSpPr>
            <p:cNvPr id="432" name="Rectangle: Rounded Corners 431">
              <a:extLst>
                <a:ext uri="{FF2B5EF4-FFF2-40B4-BE49-F238E27FC236}">
                  <a16:creationId xmlns:a16="http://schemas.microsoft.com/office/drawing/2014/main" id="{458421B4-FD99-4CC2-9324-335A03E33D64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Rectangle: Rounded Corners 432">
              <a:extLst>
                <a:ext uri="{FF2B5EF4-FFF2-40B4-BE49-F238E27FC236}">
                  <a16:creationId xmlns:a16="http://schemas.microsoft.com/office/drawing/2014/main" id="{0A7231C6-4C1E-45E0-A13E-4D2642524202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4" name="Title 1">
              <a:extLst>
                <a:ext uri="{FF2B5EF4-FFF2-40B4-BE49-F238E27FC236}">
                  <a16:creationId xmlns:a16="http://schemas.microsoft.com/office/drawing/2014/main" id="{7C7F131F-AFB9-41C2-8B35-6B768489FA28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35" name="Google Shape;190;p16">
              <a:extLst>
                <a:ext uri="{FF2B5EF4-FFF2-40B4-BE49-F238E27FC236}">
                  <a16:creationId xmlns:a16="http://schemas.microsoft.com/office/drawing/2014/main" id="{C296C81E-D59E-4885-A9CF-6653DD924908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37" name="Google Shape;191;p16">
                <a:extLst>
                  <a:ext uri="{FF2B5EF4-FFF2-40B4-BE49-F238E27FC236}">
                    <a16:creationId xmlns:a16="http://schemas.microsoft.com/office/drawing/2014/main" id="{639685E4-E3A9-46CD-9C63-5C45DA9A0FCA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192;p16">
                <a:extLst>
                  <a:ext uri="{FF2B5EF4-FFF2-40B4-BE49-F238E27FC236}">
                    <a16:creationId xmlns:a16="http://schemas.microsoft.com/office/drawing/2014/main" id="{7ED177EF-6132-4BA1-9B06-DE47390F1381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193;p16">
                <a:extLst>
                  <a:ext uri="{FF2B5EF4-FFF2-40B4-BE49-F238E27FC236}">
                    <a16:creationId xmlns:a16="http://schemas.microsoft.com/office/drawing/2014/main" id="{2ED41FF5-6F6D-4B5B-983B-9C93AA9CB87C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194;p16">
                <a:extLst>
                  <a:ext uri="{FF2B5EF4-FFF2-40B4-BE49-F238E27FC236}">
                    <a16:creationId xmlns:a16="http://schemas.microsoft.com/office/drawing/2014/main" id="{2F2100D1-8B34-4760-8EE4-091EFC264F0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1" name="Google Shape;195;p16">
                <a:extLst>
                  <a:ext uri="{FF2B5EF4-FFF2-40B4-BE49-F238E27FC236}">
                    <a16:creationId xmlns:a16="http://schemas.microsoft.com/office/drawing/2014/main" id="{F3B50253-4F1C-42B7-9CD6-A5BF8C50147F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196;p16">
                <a:extLst>
                  <a:ext uri="{FF2B5EF4-FFF2-40B4-BE49-F238E27FC236}">
                    <a16:creationId xmlns:a16="http://schemas.microsoft.com/office/drawing/2014/main" id="{277CBD33-80CD-4E42-9F27-C1064B6A8965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197;p16">
                <a:extLst>
                  <a:ext uri="{FF2B5EF4-FFF2-40B4-BE49-F238E27FC236}">
                    <a16:creationId xmlns:a16="http://schemas.microsoft.com/office/drawing/2014/main" id="{2D485B2C-AE01-4684-9696-107C15717CE2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36" name="Picture 435">
              <a:extLst>
                <a:ext uri="{FF2B5EF4-FFF2-40B4-BE49-F238E27FC236}">
                  <a16:creationId xmlns:a16="http://schemas.microsoft.com/office/drawing/2014/main" id="{B5F8A369-027F-4A18-AB71-CD1B3111D4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44" name="Group 443">
            <a:extLst>
              <a:ext uri="{FF2B5EF4-FFF2-40B4-BE49-F238E27FC236}">
                <a16:creationId xmlns:a16="http://schemas.microsoft.com/office/drawing/2014/main" id="{572EFD4C-09ED-4C80-BF81-ED91A70C0BA9}"/>
              </a:ext>
            </a:extLst>
          </p:cNvPr>
          <p:cNvGrpSpPr/>
          <p:nvPr/>
        </p:nvGrpSpPr>
        <p:grpSpPr>
          <a:xfrm>
            <a:off x="-6668165" y="1437173"/>
            <a:ext cx="2771815" cy="3119624"/>
            <a:chOff x="207139" y="1475649"/>
            <a:chExt cx="2771815" cy="3119624"/>
          </a:xfrm>
        </p:grpSpPr>
        <p:sp>
          <p:nvSpPr>
            <p:cNvPr id="445" name="Rectangle: Rounded Corners 444">
              <a:extLst>
                <a:ext uri="{FF2B5EF4-FFF2-40B4-BE49-F238E27FC236}">
                  <a16:creationId xmlns:a16="http://schemas.microsoft.com/office/drawing/2014/main" id="{23B25F4D-EB0C-4911-AE40-0A3376491BEC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Rectangle: Rounded Corners 445">
              <a:extLst>
                <a:ext uri="{FF2B5EF4-FFF2-40B4-BE49-F238E27FC236}">
                  <a16:creationId xmlns:a16="http://schemas.microsoft.com/office/drawing/2014/main" id="{8030FBCF-C31B-4CBC-A485-508C2A99B35D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7" name="Title 1">
              <a:extLst>
                <a:ext uri="{FF2B5EF4-FFF2-40B4-BE49-F238E27FC236}">
                  <a16:creationId xmlns:a16="http://schemas.microsoft.com/office/drawing/2014/main" id="{A7F69417-B4AA-4A30-9BB5-F979A71AF581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48" name="Google Shape;190;p16">
              <a:extLst>
                <a:ext uri="{FF2B5EF4-FFF2-40B4-BE49-F238E27FC236}">
                  <a16:creationId xmlns:a16="http://schemas.microsoft.com/office/drawing/2014/main" id="{4D07AAAB-919A-4906-8CDA-6C74039BDFBD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50" name="Google Shape;191;p16">
                <a:extLst>
                  <a:ext uri="{FF2B5EF4-FFF2-40B4-BE49-F238E27FC236}">
                    <a16:creationId xmlns:a16="http://schemas.microsoft.com/office/drawing/2014/main" id="{FA64FE5C-480F-452F-884F-3D089FA4FBB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192;p16">
                <a:extLst>
                  <a:ext uri="{FF2B5EF4-FFF2-40B4-BE49-F238E27FC236}">
                    <a16:creationId xmlns:a16="http://schemas.microsoft.com/office/drawing/2014/main" id="{BFD0CE6E-97A9-445E-85EF-66110275D442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193;p16">
                <a:extLst>
                  <a:ext uri="{FF2B5EF4-FFF2-40B4-BE49-F238E27FC236}">
                    <a16:creationId xmlns:a16="http://schemas.microsoft.com/office/drawing/2014/main" id="{A5A1808D-8D04-4412-AE9A-578C8877BC44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194;p16">
                <a:extLst>
                  <a:ext uri="{FF2B5EF4-FFF2-40B4-BE49-F238E27FC236}">
                    <a16:creationId xmlns:a16="http://schemas.microsoft.com/office/drawing/2014/main" id="{4B6CA60E-1B21-4CA5-8318-006DD506B64F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4" name="Google Shape;195;p16">
                <a:extLst>
                  <a:ext uri="{FF2B5EF4-FFF2-40B4-BE49-F238E27FC236}">
                    <a16:creationId xmlns:a16="http://schemas.microsoft.com/office/drawing/2014/main" id="{E867D79D-E5EA-4EA9-9E6E-78E456887274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196;p16">
                <a:extLst>
                  <a:ext uri="{FF2B5EF4-FFF2-40B4-BE49-F238E27FC236}">
                    <a16:creationId xmlns:a16="http://schemas.microsoft.com/office/drawing/2014/main" id="{69CA5F89-4DE9-47F9-BA39-89287985B35A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197;p16">
                <a:extLst>
                  <a:ext uri="{FF2B5EF4-FFF2-40B4-BE49-F238E27FC236}">
                    <a16:creationId xmlns:a16="http://schemas.microsoft.com/office/drawing/2014/main" id="{41573D4A-0A9A-4EAF-95C3-6D47AA753813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49" name="Picture 448">
              <a:extLst>
                <a:ext uri="{FF2B5EF4-FFF2-40B4-BE49-F238E27FC236}">
                  <a16:creationId xmlns:a16="http://schemas.microsoft.com/office/drawing/2014/main" id="{A0BAF10B-40CF-4C5A-BB8A-D4A7ACCD18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57" name="Group 456">
            <a:extLst>
              <a:ext uri="{FF2B5EF4-FFF2-40B4-BE49-F238E27FC236}">
                <a16:creationId xmlns:a16="http://schemas.microsoft.com/office/drawing/2014/main" id="{A6294294-65DC-4CBA-A4CB-E84B65FB80FF}"/>
              </a:ext>
            </a:extLst>
          </p:cNvPr>
          <p:cNvGrpSpPr/>
          <p:nvPr/>
        </p:nvGrpSpPr>
        <p:grpSpPr>
          <a:xfrm>
            <a:off x="-6137071" y="1437173"/>
            <a:ext cx="2771815" cy="3119624"/>
            <a:chOff x="207139" y="1475649"/>
            <a:chExt cx="2771815" cy="3119624"/>
          </a:xfrm>
        </p:grpSpPr>
        <p:sp>
          <p:nvSpPr>
            <p:cNvPr id="458" name="Rectangle: Rounded Corners 457">
              <a:extLst>
                <a:ext uri="{FF2B5EF4-FFF2-40B4-BE49-F238E27FC236}">
                  <a16:creationId xmlns:a16="http://schemas.microsoft.com/office/drawing/2014/main" id="{5DFB8BA6-BF55-4664-8CF9-B3396A90A851}"/>
                </a:ext>
              </a:extLst>
            </p:cNvPr>
            <p:cNvSpPr/>
            <p:nvPr/>
          </p:nvSpPr>
          <p:spPr>
            <a:xfrm>
              <a:off x="207139" y="1610216"/>
              <a:ext cx="2380450" cy="2954577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>
                    <a:alpha val="27000"/>
                  </a:srgbClr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: Rounded Corners 458">
              <a:extLst>
                <a:ext uri="{FF2B5EF4-FFF2-40B4-BE49-F238E27FC236}">
                  <a16:creationId xmlns:a16="http://schemas.microsoft.com/office/drawing/2014/main" id="{2B5DA874-CEB4-4DEB-8356-EF971AD35985}"/>
                </a:ext>
              </a:extLst>
            </p:cNvPr>
            <p:cNvSpPr/>
            <p:nvPr/>
          </p:nvSpPr>
          <p:spPr>
            <a:xfrm>
              <a:off x="269466" y="1695558"/>
              <a:ext cx="2255796" cy="2799859"/>
            </a:xfrm>
            <a:prstGeom prst="roundRect">
              <a:avLst>
                <a:gd name="adj" fmla="val 8624"/>
              </a:avLst>
            </a:prstGeom>
            <a:gradFill>
              <a:gsLst>
                <a:gs pos="0">
                  <a:srgbClr val="AA076B"/>
                </a:gs>
                <a:gs pos="100000">
                  <a:srgbClr val="61045F"/>
                </a:gs>
              </a:gsLst>
              <a:lin ang="5400000" scaled="1"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0" name="Title 1">
              <a:extLst>
                <a:ext uri="{FF2B5EF4-FFF2-40B4-BE49-F238E27FC236}">
                  <a16:creationId xmlns:a16="http://schemas.microsoft.com/office/drawing/2014/main" id="{EDA9ECCD-B1F8-4B01-832B-3C7467B7E61D}"/>
                </a:ext>
              </a:extLst>
            </p:cNvPr>
            <p:cNvSpPr txBox="1">
              <a:spLocks/>
            </p:cNvSpPr>
            <p:nvPr/>
          </p:nvSpPr>
          <p:spPr>
            <a:xfrm>
              <a:off x="235009" y="3620496"/>
              <a:ext cx="2364108" cy="974777"/>
            </a:xfrm>
            <a:prstGeom prst="rect">
              <a:avLst/>
            </a:prstGeom>
          </p:spPr>
          <p:txBody>
            <a:bodyPr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นายอธิรุจน์ ภูษิตาภรณ์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ตําแหน่ง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System programmer</a:t>
              </a:r>
            </a:p>
            <a:p>
              <a:r>
                <a:rPr lang="th-TH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แผนก </a:t>
              </a:r>
              <a:r>
                <a:rPr lang="en-US" sz="18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: IMFG</a:t>
              </a:r>
            </a:p>
          </p:txBody>
        </p:sp>
        <p:grpSp>
          <p:nvGrpSpPr>
            <p:cNvPr id="461" name="Google Shape;190;p16">
              <a:extLst>
                <a:ext uri="{FF2B5EF4-FFF2-40B4-BE49-F238E27FC236}">
                  <a16:creationId xmlns:a16="http://schemas.microsoft.com/office/drawing/2014/main" id="{0806606E-D0B9-4093-99D7-2AFBB06B9995}"/>
                </a:ext>
              </a:extLst>
            </p:cNvPr>
            <p:cNvGrpSpPr/>
            <p:nvPr/>
          </p:nvGrpSpPr>
          <p:grpSpPr>
            <a:xfrm>
              <a:off x="2014500" y="1475649"/>
              <a:ext cx="964454" cy="523350"/>
              <a:chOff x="1266150" y="1619250"/>
              <a:chExt cx="1047750" cy="568550"/>
            </a:xfrm>
          </p:grpSpPr>
          <p:sp>
            <p:nvSpPr>
              <p:cNvPr id="463" name="Google Shape;191;p16">
                <a:extLst>
                  <a:ext uri="{FF2B5EF4-FFF2-40B4-BE49-F238E27FC236}">
                    <a16:creationId xmlns:a16="http://schemas.microsoft.com/office/drawing/2014/main" id="{89EB03CF-2526-46DA-9D66-15E031CB6D8E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192;p16">
                <a:extLst>
                  <a:ext uri="{FF2B5EF4-FFF2-40B4-BE49-F238E27FC236}">
                    <a16:creationId xmlns:a16="http://schemas.microsoft.com/office/drawing/2014/main" id="{2CF3AB0B-5548-49D1-BEF0-4B3275BCCD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334" y="6073"/>
                    </a:move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lnTo>
                      <a:pt x="3334" y="607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193;p16">
                <a:extLst>
                  <a:ext uri="{FF2B5EF4-FFF2-40B4-BE49-F238E27FC236}">
                    <a16:creationId xmlns:a16="http://schemas.microsoft.com/office/drawing/2014/main" id="{3F38A735-4E86-4AD0-9D7C-8C862AF19885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  <a:close/>
                  </a:path>
                </a:pathLst>
              </a:custGeom>
              <a:solidFill>
                <a:srgbClr val="BB9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194;p16">
                <a:extLst>
                  <a:ext uri="{FF2B5EF4-FFF2-40B4-BE49-F238E27FC236}">
                    <a16:creationId xmlns:a16="http://schemas.microsoft.com/office/drawing/2014/main" id="{F0584DB8-A027-4A95-B3B3-841B41619988}"/>
                  </a:ext>
                </a:extLst>
              </p:cNvPr>
              <p:cNvSpPr/>
              <p:nvPr/>
            </p:nvSpPr>
            <p:spPr>
              <a:xfrm>
                <a:off x="1462600" y="1649025"/>
                <a:ext cx="8513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15241" fill="none" extrusionOk="0">
                    <a:moveTo>
                      <a:pt x="34052" y="0"/>
                    </a:moveTo>
                    <a:lnTo>
                      <a:pt x="3334" y="6073"/>
                    </a:lnTo>
                    <a:lnTo>
                      <a:pt x="0" y="15240"/>
                    </a:lnTo>
                    <a:lnTo>
                      <a:pt x="7025" y="9764"/>
                    </a:lnTo>
                    <a:lnTo>
                      <a:pt x="340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7" name="Google Shape;195;p16">
                <a:extLst>
                  <a:ext uri="{FF2B5EF4-FFF2-40B4-BE49-F238E27FC236}">
                    <a16:creationId xmlns:a16="http://schemas.microsoft.com/office/drawing/2014/main" id="{8ABD4F8A-B4D0-4CD6-99E3-B7207E1C38E0}"/>
                  </a:ext>
                </a:extLst>
              </p:cNvPr>
              <p:cNvSpPr/>
              <p:nvPr/>
            </p:nvSpPr>
            <p:spPr>
              <a:xfrm>
                <a:off x="1462600" y="1893100"/>
                <a:ext cx="199450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5478" extrusionOk="0">
                    <a:moveTo>
                      <a:pt x="7025" y="1"/>
                    </a:moveTo>
                    <a:lnTo>
                      <a:pt x="0" y="5477"/>
                    </a:lnTo>
                    <a:lnTo>
                      <a:pt x="7977" y="2144"/>
                    </a:lnTo>
                    <a:lnTo>
                      <a:pt x="7025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196;p16">
                <a:extLst>
                  <a:ext uri="{FF2B5EF4-FFF2-40B4-BE49-F238E27FC236}">
                    <a16:creationId xmlns:a16="http://schemas.microsoft.com/office/drawing/2014/main" id="{2168A276-B16D-4B1C-85A1-EE975FA3EE82}"/>
                  </a:ext>
                </a:extLst>
              </p:cNvPr>
              <p:cNvSpPr/>
              <p:nvPr/>
            </p:nvSpPr>
            <p:spPr>
              <a:xfrm>
                <a:off x="1638200" y="1649025"/>
                <a:ext cx="675700" cy="538775"/>
              </a:xfrm>
              <a:custGeom>
                <a:avLst/>
                <a:gdLst/>
                <a:ahLst/>
                <a:cxnLst/>
                <a:rect l="l" t="t" r="r" b="b"/>
                <a:pathLst>
                  <a:path w="27028" h="21551" extrusionOk="0">
                    <a:moveTo>
                      <a:pt x="27028" y="0"/>
                    </a:moveTo>
                    <a:lnTo>
                      <a:pt x="1" y="9764"/>
                    </a:lnTo>
                    <a:lnTo>
                      <a:pt x="4882" y="21551"/>
                    </a:lnTo>
                    <a:lnTo>
                      <a:pt x="27028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197;p16">
                <a:extLst>
                  <a:ext uri="{FF2B5EF4-FFF2-40B4-BE49-F238E27FC236}">
                    <a16:creationId xmlns:a16="http://schemas.microsoft.com/office/drawing/2014/main" id="{BAE371EB-C5B4-4929-8FB0-CABC64280DC9}"/>
                  </a:ext>
                </a:extLst>
              </p:cNvPr>
              <p:cNvSpPr/>
              <p:nvPr/>
            </p:nvSpPr>
            <p:spPr>
              <a:xfrm>
                <a:off x="1266150" y="1619250"/>
                <a:ext cx="10477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41910" h="7264" extrusionOk="0">
                    <a:moveTo>
                      <a:pt x="0" y="1"/>
                    </a:moveTo>
                    <a:lnTo>
                      <a:pt x="11192" y="7264"/>
                    </a:lnTo>
                    <a:lnTo>
                      <a:pt x="41910" y="11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A5B217D5-EDD1-459E-AB5B-5ABD36B856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378" t="10061" r="8631"/>
            <a:stretch/>
          </p:blipFill>
          <p:spPr>
            <a:xfrm>
              <a:off x="527938" y="1853832"/>
              <a:ext cx="1738618" cy="172224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9846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7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79185E8-1BE7-490B-8CDD-34AE77E5480A}"/>
              </a:ext>
            </a:extLst>
          </p:cNvPr>
          <p:cNvSpPr txBox="1">
            <a:spLocks/>
          </p:cNvSpPr>
          <p:nvPr/>
        </p:nvSpPr>
        <p:spPr>
          <a:xfrm>
            <a:off x="3162731" y="1563943"/>
            <a:ext cx="3014048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b="1" dirty="0">
                <a:solidFill>
                  <a:srgbClr val="464646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RPA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292F7E99-9C5A-4B73-8FE6-6BD05CBF7990}"/>
              </a:ext>
            </a:extLst>
          </p:cNvPr>
          <p:cNvSpPr txBox="1">
            <a:spLocks/>
          </p:cNvSpPr>
          <p:nvPr/>
        </p:nvSpPr>
        <p:spPr>
          <a:xfrm>
            <a:off x="1559777" y="2640397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Robotic Process Automation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874DD471-8029-4E3D-A91E-94AFB8252F40}"/>
              </a:ext>
            </a:extLst>
          </p:cNvPr>
          <p:cNvSpPr txBox="1">
            <a:spLocks/>
          </p:cNvSpPr>
          <p:nvPr/>
        </p:nvSpPr>
        <p:spPr>
          <a:xfrm>
            <a:off x="1657532" y="3235166"/>
            <a:ext cx="6024446" cy="102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8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ระบบสนับสนุนกระบวนการทำงานอัตโนมัติ </a:t>
            </a:r>
          </a:p>
          <a:p>
            <a:pPr algn="ctr"/>
            <a:r>
              <a:rPr lang="th-TH" sz="3200" b="1" dirty="0">
                <a:solidFill>
                  <a:srgbClr val="464646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โดยใช้โรบอททิคส์ซอฟต์แวร์</a:t>
            </a:r>
          </a:p>
        </p:txBody>
      </p:sp>
      <p:sp>
        <p:nvSpPr>
          <p:cNvPr id="30" name="Google Shape;1277;p45">
            <a:extLst>
              <a:ext uri="{FF2B5EF4-FFF2-40B4-BE49-F238E27FC236}">
                <a16:creationId xmlns:a16="http://schemas.microsoft.com/office/drawing/2014/main" id="{1C63B4B9-BF7C-47C6-A269-2F3B9C6D9CB3}"/>
              </a:ext>
            </a:extLst>
          </p:cNvPr>
          <p:cNvSpPr/>
          <p:nvPr/>
        </p:nvSpPr>
        <p:spPr>
          <a:xfrm>
            <a:off x="1798320" y="5696574"/>
            <a:ext cx="5547360" cy="279120"/>
          </a:xfrm>
          <a:prstGeom prst="roundRect">
            <a:avLst>
              <a:gd name="adj" fmla="val 754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532C6D4-AE9E-4BEE-A61F-F24B8AE19D5C}"/>
              </a:ext>
            </a:extLst>
          </p:cNvPr>
          <p:cNvSpPr txBox="1">
            <a:spLocks/>
          </p:cNvSpPr>
          <p:nvPr/>
        </p:nvSpPr>
        <p:spPr>
          <a:xfrm>
            <a:off x="2118360" y="5671175"/>
            <a:ext cx="4907280" cy="2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ignika"/>
              <a:buNone/>
              <a:defRPr sz="3000" b="0" i="0" u="none" strike="noStrike" cap="none">
                <a:solidFill>
                  <a:schemeClr val="dk2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 </a:t>
            </a:r>
            <a:endParaRPr lang="en-US" sz="1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2" name="Google Shape;14784;p87">
            <a:extLst>
              <a:ext uri="{FF2B5EF4-FFF2-40B4-BE49-F238E27FC236}">
                <a16:creationId xmlns:a16="http://schemas.microsoft.com/office/drawing/2014/main" id="{527FFC41-7B51-4189-8A3A-938F9EE1EFBF}"/>
              </a:ext>
            </a:extLst>
          </p:cNvPr>
          <p:cNvGrpSpPr/>
          <p:nvPr/>
        </p:nvGrpSpPr>
        <p:grpSpPr>
          <a:xfrm>
            <a:off x="1907184" y="5744101"/>
            <a:ext cx="180754" cy="184066"/>
            <a:chOff x="-40742750" y="3972175"/>
            <a:chExt cx="311125" cy="316825"/>
          </a:xfrm>
          <a:solidFill>
            <a:schemeClr val="bg1"/>
          </a:solidFill>
        </p:grpSpPr>
        <p:sp>
          <p:nvSpPr>
            <p:cNvPr id="33" name="Google Shape;14785;p87">
              <a:extLst>
                <a:ext uri="{FF2B5EF4-FFF2-40B4-BE49-F238E27FC236}">
                  <a16:creationId xmlns:a16="http://schemas.microsoft.com/office/drawing/2014/main" id="{DA65D797-6167-4B1D-988A-5A4194E231F0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786;p87">
              <a:extLst>
                <a:ext uri="{FF2B5EF4-FFF2-40B4-BE49-F238E27FC236}">
                  <a16:creationId xmlns:a16="http://schemas.microsoft.com/office/drawing/2014/main" id="{0A40ECCB-1D85-465C-8434-4B4614EAB89F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4805;p87">
            <a:extLst>
              <a:ext uri="{FF2B5EF4-FFF2-40B4-BE49-F238E27FC236}">
                <a16:creationId xmlns:a16="http://schemas.microsoft.com/office/drawing/2014/main" id="{1ECF2278-A87F-443A-8986-58FDD0D39A86}"/>
              </a:ext>
            </a:extLst>
          </p:cNvPr>
          <p:cNvGrpSpPr/>
          <p:nvPr/>
        </p:nvGrpSpPr>
        <p:grpSpPr>
          <a:xfrm>
            <a:off x="7035203" y="5753456"/>
            <a:ext cx="181572" cy="165356"/>
            <a:chOff x="-40378075" y="3267450"/>
            <a:chExt cx="317425" cy="289075"/>
          </a:xfrm>
          <a:solidFill>
            <a:schemeClr val="bg1"/>
          </a:solidFill>
        </p:grpSpPr>
        <p:sp>
          <p:nvSpPr>
            <p:cNvPr id="36" name="Google Shape;14806;p87">
              <a:extLst>
                <a:ext uri="{FF2B5EF4-FFF2-40B4-BE49-F238E27FC236}">
                  <a16:creationId xmlns:a16="http://schemas.microsoft.com/office/drawing/2014/main" id="{720E21FD-848C-49C9-A89C-B72FDA7C3299}"/>
                </a:ext>
              </a:extLst>
            </p:cNvPr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14807;p87">
              <a:extLst>
                <a:ext uri="{FF2B5EF4-FFF2-40B4-BE49-F238E27FC236}">
                  <a16:creationId xmlns:a16="http://schemas.microsoft.com/office/drawing/2014/main" id="{B1CC4CFF-49C0-4225-9C73-DCEACEDA96D0}"/>
                </a:ext>
              </a:extLst>
            </p:cNvPr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" name="Google Shape;14808;p87">
              <a:extLst>
                <a:ext uri="{FF2B5EF4-FFF2-40B4-BE49-F238E27FC236}">
                  <a16:creationId xmlns:a16="http://schemas.microsoft.com/office/drawing/2014/main" id="{D9C85A22-E7AB-43E1-8D8D-75308D5F1A45}"/>
                </a:ext>
              </a:extLst>
            </p:cNvPr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" name="Google Shape;14809;p87">
              <a:extLst>
                <a:ext uri="{FF2B5EF4-FFF2-40B4-BE49-F238E27FC236}">
                  <a16:creationId xmlns:a16="http://schemas.microsoft.com/office/drawing/2014/main" id="{4BACFD90-0119-4703-AF78-CE2443A21C68}"/>
                </a:ext>
              </a:extLst>
            </p:cNvPr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40" name="Picture 2">
            <a:extLst>
              <a:ext uri="{FF2B5EF4-FFF2-40B4-BE49-F238E27FC236}">
                <a16:creationId xmlns:a16="http://schemas.microsoft.com/office/drawing/2014/main" id="{8297395F-54DB-4619-9909-5364C1A39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FEEB4038-6A58-4DA0-8ED2-330DFCBF3B53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FBFB1BC-C001-4FC9-9F05-DC5D82CF909C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>
            <a:extLst>
              <a:ext uri="{FF2B5EF4-FFF2-40B4-BE49-F238E27FC236}">
                <a16:creationId xmlns:a16="http://schemas.microsoft.com/office/drawing/2014/main" id="{03477FBC-9FF2-4AED-BD09-81385234D3C3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4" name="Picture 2" descr="C.S.I. Group – ไทย">
            <a:extLst>
              <a:ext uri="{FF2B5EF4-FFF2-40B4-BE49-F238E27FC236}">
                <a16:creationId xmlns:a16="http://schemas.microsoft.com/office/drawing/2014/main" id="{721BAAA3-F5E4-4E16-9A6D-5AA40CA7EC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503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Rounded Rectangle 203"/>
          <p:cNvSpPr/>
          <p:nvPr/>
        </p:nvSpPr>
        <p:spPr>
          <a:xfrm>
            <a:off x="113234" y="2227594"/>
            <a:ext cx="1632347" cy="888206"/>
          </a:xfrm>
          <a:prstGeom prst="roundRect">
            <a:avLst/>
          </a:prstGeom>
          <a:solidFill>
            <a:schemeClr val="accent5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ระบบ</a:t>
            </a:r>
            <a:r>
              <a:rPr lang="en-US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 RPA</a:t>
            </a:r>
          </a:p>
        </p:txBody>
      </p:sp>
      <p:cxnSp>
        <p:nvCxnSpPr>
          <p:cNvPr id="209" name="Straight Connector 208"/>
          <p:cNvCxnSpPr/>
          <p:nvPr/>
        </p:nvCxnSpPr>
        <p:spPr>
          <a:xfrm flipV="1">
            <a:off x="1745580" y="2709796"/>
            <a:ext cx="2321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 flipH="1">
            <a:off x="2002756" y="1058238"/>
            <a:ext cx="4556" cy="321326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/>
          <p:cNvCxnSpPr/>
          <p:nvPr/>
        </p:nvCxnSpPr>
        <p:spPr>
          <a:xfrm>
            <a:off x="1973199" y="1058238"/>
            <a:ext cx="35242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/>
          <p:nvPr/>
        </p:nvCxnSpPr>
        <p:spPr>
          <a:xfrm flipV="1">
            <a:off x="1974181" y="1968122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/>
          <p:cNvCxnSpPr/>
          <p:nvPr/>
        </p:nvCxnSpPr>
        <p:spPr>
          <a:xfrm>
            <a:off x="2007312" y="2698948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Arrow Connector 213"/>
          <p:cNvCxnSpPr/>
          <p:nvPr/>
        </p:nvCxnSpPr>
        <p:spPr>
          <a:xfrm flipV="1">
            <a:off x="1974181" y="4253640"/>
            <a:ext cx="352425" cy="107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3" name="Google Shape;5869;p60"/>
          <p:cNvGrpSpPr>
            <a:grpSpLocks/>
          </p:cNvGrpSpPr>
          <p:nvPr/>
        </p:nvGrpSpPr>
        <p:grpSpPr bwMode="auto">
          <a:xfrm>
            <a:off x="6974252" y="1997857"/>
            <a:ext cx="1952230" cy="1914226"/>
            <a:chOff x="4946123" y="1301547"/>
            <a:chExt cx="3477884" cy="3307669"/>
          </a:xfrm>
        </p:grpSpPr>
        <p:sp>
          <p:nvSpPr>
            <p:cNvPr id="244" name="Google Shape;5870;p60"/>
            <p:cNvSpPr>
              <a:spLocks/>
            </p:cNvSpPr>
            <p:nvPr/>
          </p:nvSpPr>
          <p:spPr bwMode="auto">
            <a:xfrm flipH="1">
              <a:off x="6925547" y="4289976"/>
              <a:ext cx="1443103" cy="210074"/>
            </a:xfrm>
            <a:custGeom>
              <a:avLst/>
              <a:gdLst>
                <a:gd name="T0" fmla="*/ 35299 w 70723"/>
                <a:gd name="T1" fmla="*/ 0 h 9231"/>
                <a:gd name="T2" fmla="*/ 28190 w 70723"/>
                <a:gd name="T3" fmla="*/ 125 h 9231"/>
                <a:gd name="T4" fmla="*/ 21579 w 70723"/>
                <a:gd name="T5" fmla="*/ 375 h 9231"/>
                <a:gd name="T6" fmla="*/ 15592 w 70723"/>
                <a:gd name="T7" fmla="*/ 749 h 9231"/>
                <a:gd name="T8" fmla="*/ 10353 w 70723"/>
                <a:gd name="T9" fmla="*/ 1372 h 9231"/>
                <a:gd name="T10" fmla="*/ 5987 w 70723"/>
                <a:gd name="T11" fmla="*/ 1996 h 9231"/>
                <a:gd name="T12" fmla="*/ 4241 w 70723"/>
                <a:gd name="T13" fmla="*/ 2495 h 9231"/>
                <a:gd name="T14" fmla="*/ 2744 w 70723"/>
                <a:gd name="T15" fmla="*/ 2869 h 9231"/>
                <a:gd name="T16" fmla="*/ 1497 w 70723"/>
                <a:gd name="T17" fmla="*/ 3243 h 9231"/>
                <a:gd name="T18" fmla="*/ 624 w 70723"/>
                <a:gd name="T19" fmla="*/ 3742 h 9231"/>
                <a:gd name="T20" fmla="*/ 125 w 70723"/>
                <a:gd name="T21" fmla="*/ 4116 h 9231"/>
                <a:gd name="T22" fmla="*/ 0 w 70723"/>
                <a:gd name="T23" fmla="*/ 4366 h 9231"/>
                <a:gd name="T24" fmla="*/ 0 w 70723"/>
                <a:gd name="T25" fmla="*/ 4615 h 9231"/>
                <a:gd name="T26" fmla="*/ 0 w 70723"/>
                <a:gd name="T27" fmla="*/ 4865 h 9231"/>
                <a:gd name="T28" fmla="*/ 125 w 70723"/>
                <a:gd name="T29" fmla="*/ 5114 h 9231"/>
                <a:gd name="T30" fmla="*/ 624 w 70723"/>
                <a:gd name="T31" fmla="*/ 5613 h 9231"/>
                <a:gd name="T32" fmla="*/ 1497 w 70723"/>
                <a:gd name="T33" fmla="*/ 5987 h 9231"/>
                <a:gd name="T34" fmla="*/ 2744 w 70723"/>
                <a:gd name="T35" fmla="*/ 6486 h 9231"/>
                <a:gd name="T36" fmla="*/ 4241 w 70723"/>
                <a:gd name="T37" fmla="*/ 6861 h 9231"/>
                <a:gd name="T38" fmla="*/ 5987 w 70723"/>
                <a:gd name="T39" fmla="*/ 7235 h 9231"/>
                <a:gd name="T40" fmla="*/ 10353 w 70723"/>
                <a:gd name="T41" fmla="*/ 7858 h 9231"/>
                <a:gd name="T42" fmla="*/ 15592 w 70723"/>
                <a:gd name="T43" fmla="*/ 8482 h 9231"/>
                <a:gd name="T44" fmla="*/ 21579 w 70723"/>
                <a:gd name="T45" fmla="*/ 8856 h 9231"/>
                <a:gd name="T46" fmla="*/ 28190 w 70723"/>
                <a:gd name="T47" fmla="*/ 9106 h 9231"/>
                <a:gd name="T48" fmla="*/ 35299 w 70723"/>
                <a:gd name="T49" fmla="*/ 9231 h 9231"/>
                <a:gd name="T50" fmla="*/ 42409 w 70723"/>
                <a:gd name="T51" fmla="*/ 9106 h 9231"/>
                <a:gd name="T52" fmla="*/ 49144 w 70723"/>
                <a:gd name="T53" fmla="*/ 8856 h 9231"/>
                <a:gd name="T54" fmla="*/ 55132 w 70723"/>
                <a:gd name="T55" fmla="*/ 8482 h 9231"/>
                <a:gd name="T56" fmla="*/ 60370 w 70723"/>
                <a:gd name="T57" fmla="*/ 7858 h 9231"/>
                <a:gd name="T58" fmla="*/ 64611 w 70723"/>
                <a:gd name="T59" fmla="*/ 7235 h 9231"/>
                <a:gd name="T60" fmla="*/ 66482 w 70723"/>
                <a:gd name="T61" fmla="*/ 6861 h 9231"/>
                <a:gd name="T62" fmla="*/ 67979 w 70723"/>
                <a:gd name="T63" fmla="*/ 6486 h 9231"/>
                <a:gd name="T64" fmla="*/ 69101 w 70723"/>
                <a:gd name="T65" fmla="*/ 5987 h 9231"/>
                <a:gd name="T66" fmla="*/ 69975 w 70723"/>
                <a:gd name="T67" fmla="*/ 5613 h 9231"/>
                <a:gd name="T68" fmla="*/ 70474 w 70723"/>
                <a:gd name="T69" fmla="*/ 5114 h 9231"/>
                <a:gd name="T70" fmla="*/ 70723 w 70723"/>
                <a:gd name="T71" fmla="*/ 4865 h 9231"/>
                <a:gd name="T72" fmla="*/ 70723 w 70723"/>
                <a:gd name="T73" fmla="*/ 4615 h 9231"/>
                <a:gd name="T74" fmla="*/ 70723 w 70723"/>
                <a:gd name="T75" fmla="*/ 4366 h 9231"/>
                <a:gd name="T76" fmla="*/ 70474 w 70723"/>
                <a:gd name="T77" fmla="*/ 4116 h 9231"/>
                <a:gd name="T78" fmla="*/ 69975 w 70723"/>
                <a:gd name="T79" fmla="*/ 3742 h 9231"/>
                <a:gd name="T80" fmla="*/ 69101 w 70723"/>
                <a:gd name="T81" fmla="*/ 3243 h 9231"/>
                <a:gd name="T82" fmla="*/ 67979 w 70723"/>
                <a:gd name="T83" fmla="*/ 2869 h 9231"/>
                <a:gd name="T84" fmla="*/ 66482 w 70723"/>
                <a:gd name="T85" fmla="*/ 2495 h 9231"/>
                <a:gd name="T86" fmla="*/ 64611 w 70723"/>
                <a:gd name="T87" fmla="*/ 1996 h 9231"/>
                <a:gd name="T88" fmla="*/ 60370 w 70723"/>
                <a:gd name="T89" fmla="*/ 1372 h 9231"/>
                <a:gd name="T90" fmla="*/ 55132 w 70723"/>
                <a:gd name="T91" fmla="*/ 749 h 9231"/>
                <a:gd name="T92" fmla="*/ 49144 w 70723"/>
                <a:gd name="T93" fmla="*/ 375 h 9231"/>
                <a:gd name="T94" fmla="*/ 42409 w 70723"/>
                <a:gd name="T95" fmla="*/ 125 h 9231"/>
                <a:gd name="T96" fmla="*/ 35299 w 70723"/>
                <a:gd name="T97" fmla="*/ 0 h 9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723" h="9231" extrusionOk="0">
                  <a:moveTo>
                    <a:pt x="35299" y="0"/>
                  </a:moveTo>
                  <a:lnTo>
                    <a:pt x="28190" y="125"/>
                  </a:lnTo>
                  <a:lnTo>
                    <a:pt x="21579" y="375"/>
                  </a:lnTo>
                  <a:lnTo>
                    <a:pt x="15592" y="749"/>
                  </a:lnTo>
                  <a:lnTo>
                    <a:pt x="10353" y="1372"/>
                  </a:lnTo>
                  <a:lnTo>
                    <a:pt x="5987" y="1996"/>
                  </a:lnTo>
                  <a:lnTo>
                    <a:pt x="4241" y="2495"/>
                  </a:lnTo>
                  <a:lnTo>
                    <a:pt x="2744" y="2869"/>
                  </a:lnTo>
                  <a:lnTo>
                    <a:pt x="1497" y="3243"/>
                  </a:lnTo>
                  <a:lnTo>
                    <a:pt x="624" y="3742"/>
                  </a:lnTo>
                  <a:lnTo>
                    <a:pt x="125" y="4116"/>
                  </a:lnTo>
                  <a:lnTo>
                    <a:pt x="0" y="4366"/>
                  </a:lnTo>
                  <a:lnTo>
                    <a:pt x="0" y="4615"/>
                  </a:lnTo>
                  <a:lnTo>
                    <a:pt x="0" y="4865"/>
                  </a:lnTo>
                  <a:lnTo>
                    <a:pt x="125" y="5114"/>
                  </a:lnTo>
                  <a:lnTo>
                    <a:pt x="624" y="5613"/>
                  </a:lnTo>
                  <a:lnTo>
                    <a:pt x="1497" y="5987"/>
                  </a:lnTo>
                  <a:lnTo>
                    <a:pt x="2744" y="6486"/>
                  </a:lnTo>
                  <a:lnTo>
                    <a:pt x="4241" y="6861"/>
                  </a:lnTo>
                  <a:lnTo>
                    <a:pt x="5987" y="7235"/>
                  </a:lnTo>
                  <a:lnTo>
                    <a:pt x="10353" y="7858"/>
                  </a:lnTo>
                  <a:lnTo>
                    <a:pt x="15592" y="8482"/>
                  </a:lnTo>
                  <a:lnTo>
                    <a:pt x="21579" y="8856"/>
                  </a:lnTo>
                  <a:lnTo>
                    <a:pt x="28190" y="9106"/>
                  </a:lnTo>
                  <a:lnTo>
                    <a:pt x="35299" y="9231"/>
                  </a:lnTo>
                  <a:lnTo>
                    <a:pt x="42409" y="9106"/>
                  </a:lnTo>
                  <a:lnTo>
                    <a:pt x="49144" y="8856"/>
                  </a:lnTo>
                  <a:lnTo>
                    <a:pt x="55132" y="8482"/>
                  </a:lnTo>
                  <a:lnTo>
                    <a:pt x="60370" y="7858"/>
                  </a:lnTo>
                  <a:lnTo>
                    <a:pt x="64611" y="7235"/>
                  </a:lnTo>
                  <a:lnTo>
                    <a:pt x="66482" y="6861"/>
                  </a:lnTo>
                  <a:lnTo>
                    <a:pt x="67979" y="6486"/>
                  </a:lnTo>
                  <a:lnTo>
                    <a:pt x="69101" y="5987"/>
                  </a:lnTo>
                  <a:lnTo>
                    <a:pt x="69975" y="5613"/>
                  </a:lnTo>
                  <a:lnTo>
                    <a:pt x="70474" y="5114"/>
                  </a:lnTo>
                  <a:lnTo>
                    <a:pt x="70723" y="4865"/>
                  </a:lnTo>
                  <a:lnTo>
                    <a:pt x="70723" y="4615"/>
                  </a:lnTo>
                  <a:lnTo>
                    <a:pt x="70723" y="4366"/>
                  </a:lnTo>
                  <a:lnTo>
                    <a:pt x="70474" y="4116"/>
                  </a:lnTo>
                  <a:lnTo>
                    <a:pt x="69975" y="3742"/>
                  </a:lnTo>
                  <a:lnTo>
                    <a:pt x="69101" y="3243"/>
                  </a:lnTo>
                  <a:lnTo>
                    <a:pt x="67979" y="2869"/>
                  </a:lnTo>
                  <a:lnTo>
                    <a:pt x="66482" y="2495"/>
                  </a:lnTo>
                  <a:lnTo>
                    <a:pt x="64611" y="1996"/>
                  </a:lnTo>
                  <a:lnTo>
                    <a:pt x="60370" y="1372"/>
                  </a:lnTo>
                  <a:lnTo>
                    <a:pt x="55132" y="749"/>
                  </a:lnTo>
                  <a:lnTo>
                    <a:pt x="49144" y="375"/>
                  </a:lnTo>
                  <a:lnTo>
                    <a:pt x="42409" y="125"/>
                  </a:lnTo>
                  <a:lnTo>
                    <a:pt x="35299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5" name="Google Shape;5871;p60"/>
            <p:cNvSpPr>
              <a:spLocks/>
            </p:cNvSpPr>
            <p:nvPr/>
          </p:nvSpPr>
          <p:spPr bwMode="auto">
            <a:xfrm>
              <a:off x="6392301" y="3218795"/>
              <a:ext cx="253261" cy="1167037"/>
            </a:xfrm>
            <a:custGeom>
              <a:avLst/>
              <a:gdLst>
                <a:gd name="T0" fmla="*/ 4340 w 10639"/>
                <a:gd name="T1" fmla="*/ 0 h 48994"/>
                <a:gd name="T2" fmla="*/ 3780 w 10639"/>
                <a:gd name="T3" fmla="*/ 6579 h 48994"/>
                <a:gd name="T4" fmla="*/ 0 w 10639"/>
                <a:gd name="T5" fmla="*/ 48993 h 48994"/>
                <a:gd name="T6" fmla="*/ 2520 w 10639"/>
                <a:gd name="T7" fmla="*/ 48993 h 48994"/>
                <a:gd name="T8" fmla="*/ 9519 w 10639"/>
                <a:gd name="T9" fmla="*/ 6579 h 48994"/>
                <a:gd name="T10" fmla="*/ 10639 w 10639"/>
                <a:gd name="T11" fmla="*/ 0 h 48994"/>
                <a:gd name="T12" fmla="*/ 4340 w 1063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39" h="48994" extrusionOk="0">
                  <a:moveTo>
                    <a:pt x="4340" y="0"/>
                  </a:moveTo>
                  <a:lnTo>
                    <a:pt x="3780" y="6579"/>
                  </a:lnTo>
                  <a:lnTo>
                    <a:pt x="0" y="48993"/>
                  </a:lnTo>
                  <a:lnTo>
                    <a:pt x="2520" y="48993"/>
                  </a:lnTo>
                  <a:lnTo>
                    <a:pt x="9519" y="6579"/>
                  </a:lnTo>
                  <a:lnTo>
                    <a:pt x="10639" y="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6" name="Google Shape;5872;p60"/>
            <p:cNvSpPr>
              <a:spLocks/>
            </p:cNvSpPr>
            <p:nvPr/>
          </p:nvSpPr>
          <p:spPr bwMode="auto">
            <a:xfrm>
              <a:off x="4946123" y="4159065"/>
              <a:ext cx="2822392" cy="450150"/>
            </a:xfrm>
            <a:custGeom>
              <a:avLst/>
              <a:gdLst>
                <a:gd name="T0" fmla="*/ 53192 w 118563"/>
                <a:gd name="T1" fmla="*/ 141 h 18898"/>
                <a:gd name="T2" fmla="*/ 41714 w 118563"/>
                <a:gd name="T3" fmla="*/ 561 h 18898"/>
                <a:gd name="T4" fmla="*/ 31075 w 118563"/>
                <a:gd name="T5" fmla="*/ 1261 h 18898"/>
                <a:gd name="T6" fmla="*/ 21557 w 118563"/>
                <a:gd name="T7" fmla="*/ 2240 h 18898"/>
                <a:gd name="T8" fmla="*/ 13578 w 118563"/>
                <a:gd name="T9" fmla="*/ 3500 h 18898"/>
                <a:gd name="T10" fmla="*/ 7279 w 118563"/>
                <a:gd name="T11" fmla="*/ 5040 h 18898"/>
                <a:gd name="T12" fmla="*/ 2800 w 118563"/>
                <a:gd name="T13" fmla="*/ 6720 h 18898"/>
                <a:gd name="T14" fmla="*/ 700 w 118563"/>
                <a:gd name="T15" fmla="*/ 8120 h 18898"/>
                <a:gd name="T16" fmla="*/ 140 w 118563"/>
                <a:gd name="T17" fmla="*/ 8959 h 18898"/>
                <a:gd name="T18" fmla="*/ 140 w 118563"/>
                <a:gd name="T19" fmla="*/ 9939 h 18898"/>
                <a:gd name="T20" fmla="*/ 700 w 118563"/>
                <a:gd name="T21" fmla="*/ 10919 h 18898"/>
                <a:gd name="T22" fmla="*/ 2800 w 118563"/>
                <a:gd name="T23" fmla="*/ 12319 h 18898"/>
                <a:gd name="T24" fmla="*/ 7279 w 118563"/>
                <a:gd name="T25" fmla="*/ 13999 h 18898"/>
                <a:gd name="T26" fmla="*/ 13578 w 118563"/>
                <a:gd name="T27" fmla="*/ 15538 h 18898"/>
                <a:gd name="T28" fmla="*/ 21557 w 118563"/>
                <a:gd name="T29" fmla="*/ 16798 h 18898"/>
                <a:gd name="T30" fmla="*/ 31075 w 118563"/>
                <a:gd name="T31" fmla="*/ 17778 h 18898"/>
                <a:gd name="T32" fmla="*/ 41714 w 118563"/>
                <a:gd name="T33" fmla="*/ 18478 h 18898"/>
                <a:gd name="T34" fmla="*/ 53192 w 118563"/>
                <a:gd name="T35" fmla="*/ 18898 h 18898"/>
                <a:gd name="T36" fmla="*/ 71250 w 118563"/>
                <a:gd name="T37" fmla="*/ 18758 h 18898"/>
                <a:gd name="T38" fmla="*/ 82308 w 118563"/>
                <a:gd name="T39" fmla="*/ 18198 h 18898"/>
                <a:gd name="T40" fmla="*/ 92387 w 118563"/>
                <a:gd name="T41" fmla="*/ 17358 h 18898"/>
                <a:gd name="T42" fmla="*/ 101205 w 118563"/>
                <a:gd name="T43" fmla="*/ 16098 h 18898"/>
                <a:gd name="T44" fmla="*/ 108344 w 118563"/>
                <a:gd name="T45" fmla="*/ 14699 h 18898"/>
                <a:gd name="T46" fmla="*/ 113803 w 118563"/>
                <a:gd name="T47" fmla="*/ 13159 h 18898"/>
                <a:gd name="T48" fmla="*/ 117303 w 118563"/>
                <a:gd name="T49" fmla="*/ 11339 h 18898"/>
                <a:gd name="T50" fmla="*/ 118143 w 118563"/>
                <a:gd name="T51" fmla="*/ 10499 h 18898"/>
                <a:gd name="T52" fmla="*/ 118563 w 118563"/>
                <a:gd name="T53" fmla="*/ 9519 h 18898"/>
                <a:gd name="T54" fmla="*/ 118143 w 118563"/>
                <a:gd name="T55" fmla="*/ 8539 h 18898"/>
                <a:gd name="T56" fmla="*/ 117303 w 118563"/>
                <a:gd name="T57" fmla="*/ 7560 h 18898"/>
                <a:gd name="T58" fmla="*/ 113803 w 118563"/>
                <a:gd name="T59" fmla="*/ 5880 h 18898"/>
                <a:gd name="T60" fmla="*/ 108344 w 118563"/>
                <a:gd name="T61" fmla="*/ 4200 h 18898"/>
                <a:gd name="T62" fmla="*/ 101205 w 118563"/>
                <a:gd name="T63" fmla="*/ 2800 h 18898"/>
                <a:gd name="T64" fmla="*/ 92387 w 118563"/>
                <a:gd name="T65" fmla="*/ 1680 h 18898"/>
                <a:gd name="T66" fmla="*/ 82308 w 118563"/>
                <a:gd name="T67" fmla="*/ 841 h 18898"/>
                <a:gd name="T68" fmla="*/ 71250 w 118563"/>
                <a:gd name="T69" fmla="*/ 281 h 18898"/>
                <a:gd name="T70" fmla="*/ 59351 w 118563"/>
                <a:gd name="T71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8563" h="18898" extrusionOk="0">
                  <a:moveTo>
                    <a:pt x="59351" y="1"/>
                  </a:moveTo>
                  <a:lnTo>
                    <a:pt x="53192" y="141"/>
                  </a:lnTo>
                  <a:lnTo>
                    <a:pt x="47313" y="281"/>
                  </a:lnTo>
                  <a:lnTo>
                    <a:pt x="41714" y="561"/>
                  </a:lnTo>
                  <a:lnTo>
                    <a:pt x="36255" y="841"/>
                  </a:lnTo>
                  <a:lnTo>
                    <a:pt x="31075" y="1261"/>
                  </a:lnTo>
                  <a:lnTo>
                    <a:pt x="26176" y="1680"/>
                  </a:lnTo>
                  <a:lnTo>
                    <a:pt x="21557" y="2240"/>
                  </a:lnTo>
                  <a:lnTo>
                    <a:pt x="17357" y="2800"/>
                  </a:lnTo>
                  <a:lnTo>
                    <a:pt x="13578" y="3500"/>
                  </a:lnTo>
                  <a:lnTo>
                    <a:pt x="10219" y="4200"/>
                  </a:lnTo>
                  <a:lnTo>
                    <a:pt x="7279" y="5040"/>
                  </a:lnTo>
                  <a:lnTo>
                    <a:pt x="4759" y="5880"/>
                  </a:lnTo>
                  <a:lnTo>
                    <a:pt x="2800" y="6720"/>
                  </a:lnTo>
                  <a:lnTo>
                    <a:pt x="1260" y="7560"/>
                  </a:lnTo>
                  <a:lnTo>
                    <a:pt x="700" y="8120"/>
                  </a:lnTo>
                  <a:lnTo>
                    <a:pt x="420" y="8539"/>
                  </a:lnTo>
                  <a:lnTo>
                    <a:pt x="140" y="8959"/>
                  </a:lnTo>
                  <a:lnTo>
                    <a:pt x="0" y="9519"/>
                  </a:lnTo>
                  <a:lnTo>
                    <a:pt x="140" y="9939"/>
                  </a:lnTo>
                  <a:lnTo>
                    <a:pt x="420" y="10499"/>
                  </a:lnTo>
                  <a:lnTo>
                    <a:pt x="700" y="10919"/>
                  </a:lnTo>
                  <a:lnTo>
                    <a:pt x="1260" y="11339"/>
                  </a:lnTo>
                  <a:lnTo>
                    <a:pt x="2800" y="12319"/>
                  </a:lnTo>
                  <a:lnTo>
                    <a:pt x="4759" y="13159"/>
                  </a:lnTo>
                  <a:lnTo>
                    <a:pt x="7279" y="13999"/>
                  </a:lnTo>
                  <a:lnTo>
                    <a:pt x="10219" y="14699"/>
                  </a:lnTo>
                  <a:lnTo>
                    <a:pt x="13578" y="15538"/>
                  </a:lnTo>
                  <a:lnTo>
                    <a:pt x="17357" y="16098"/>
                  </a:lnTo>
                  <a:lnTo>
                    <a:pt x="21557" y="16798"/>
                  </a:lnTo>
                  <a:lnTo>
                    <a:pt x="26176" y="17358"/>
                  </a:lnTo>
                  <a:lnTo>
                    <a:pt x="31075" y="17778"/>
                  </a:lnTo>
                  <a:lnTo>
                    <a:pt x="36255" y="18198"/>
                  </a:lnTo>
                  <a:lnTo>
                    <a:pt x="41714" y="18478"/>
                  </a:lnTo>
                  <a:lnTo>
                    <a:pt x="47313" y="18758"/>
                  </a:lnTo>
                  <a:lnTo>
                    <a:pt x="53192" y="18898"/>
                  </a:lnTo>
                  <a:lnTo>
                    <a:pt x="65370" y="18898"/>
                  </a:lnTo>
                  <a:lnTo>
                    <a:pt x="71250" y="18758"/>
                  </a:lnTo>
                  <a:lnTo>
                    <a:pt x="76849" y="18478"/>
                  </a:lnTo>
                  <a:lnTo>
                    <a:pt x="82308" y="18198"/>
                  </a:lnTo>
                  <a:lnTo>
                    <a:pt x="87487" y="17778"/>
                  </a:lnTo>
                  <a:lnTo>
                    <a:pt x="92387" y="17358"/>
                  </a:lnTo>
                  <a:lnTo>
                    <a:pt x="97006" y="16798"/>
                  </a:lnTo>
                  <a:lnTo>
                    <a:pt x="101205" y="16098"/>
                  </a:lnTo>
                  <a:lnTo>
                    <a:pt x="104985" y="15538"/>
                  </a:lnTo>
                  <a:lnTo>
                    <a:pt x="108344" y="14699"/>
                  </a:lnTo>
                  <a:lnTo>
                    <a:pt x="111424" y="13999"/>
                  </a:lnTo>
                  <a:lnTo>
                    <a:pt x="113803" y="13159"/>
                  </a:lnTo>
                  <a:lnTo>
                    <a:pt x="115903" y="12319"/>
                  </a:lnTo>
                  <a:lnTo>
                    <a:pt x="117303" y="11339"/>
                  </a:lnTo>
                  <a:lnTo>
                    <a:pt x="117863" y="10919"/>
                  </a:lnTo>
                  <a:lnTo>
                    <a:pt x="118143" y="10499"/>
                  </a:lnTo>
                  <a:lnTo>
                    <a:pt x="118423" y="9939"/>
                  </a:lnTo>
                  <a:lnTo>
                    <a:pt x="118563" y="9519"/>
                  </a:lnTo>
                  <a:lnTo>
                    <a:pt x="118423" y="8959"/>
                  </a:lnTo>
                  <a:lnTo>
                    <a:pt x="118143" y="8539"/>
                  </a:lnTo>
                  <a:lnTo>
                    <a:pt x="117863" y="8120"/>
                  </a:lnTo>
                  <a:lnTo>
                    <a:pt x="117303" y="7560"/>
                  </a:lnTo>
                  <a:lnTo>
                    <a:pt x="115903" y="6720"/>
                  </a:lnTo>
                  <a:lnTo>
                    <a:pt x="113803" y="5880"/>
                  </a:lnTo>
                  <a:lnTo>
                    <a:pt x="111424" y="5040"/>
                  </a:lnTo>
                  <a:lnTo>
                    <a:pt x="108344" y="4200"/>
                  </a:lnTo>
                  <a:lnTo>
                    <a:pt x="104985" y="3500"/>
                  </a:lnTo>
                  <a:lnTo>
                    <a:pt x="101205" y="2800"/>
                  </a:lnTo>
                  <a:lnTo>
                    <a:pt x="97006" y="2240"/>
                  </a:lnTo>
                  <a:lnTo>
                    <a:pt x="92387" y="1680"/>
                  </a:lnTo>
                  <a:lnTo>
                    <a:pt x="87487" y="1261"/>
                  </a:lnTo>
                  <a:lnTo>
                    <a:pt x="82308" y="841"/>
                  </a:lnTo>
                  <a:lnTo>
                    <a:pt x="76849" y="561"/>
                  </a:lnTo>
                  <a:lnTo>
                    <a:pt x="71250" y="281"/>
                  </a:lnTo>
                  <a:lnTo>
                    <a:pt x="65370" y="141"/>
                  </a:lnTo>
                  <a:lnTo>
                    <a:pt x="5935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47" name="Google Shape;5873;p60"/>
            <p:cNvSpPr>
              <a:spLocks/>
            </p:cNvSpPr>
            <p:nvPr/>
          </p:nvSpPr>
          <p:spPr bwMode="auto">
            <a:xfrm>
              <a:off x="5932436" y="3642243"/>
              <a:ext cx="859741" cy="793611"/>
            </a:xfrm>
            <a:custGeom>
              <a:avLst/>
              <a:gdLst>
                <a:gd name="T0" fmla="*/ 29957 w 36116"/>
                <a:gd name="T1" fmla="*/ 1 h 33317"/>
                <a:gd name="T2" fmla="*/ 9380 w 36116"/>
                <a:gd name="T3" fmla="*/ 981 h 33317"/>
                <a:gd name="T4" fmla="*/ 15119 w 36116"/>
                <a:gd name="T5" fmla="*/ 21978 h 33317"/>
                <a:gd name="T6" fmla="*/ 6580 w 36116"/>
                <a:gd name="T7" fmla="*/ 25897 h 33317"/>
                <a:gd name="T8" fmla="*/ 4060 w 36116"/>
                <a:gd name="T9" fmla="*/ 27157 h 33317"/>
                <a:gd name="T10" fmla="*/ 1541 w 36116"/>
                <a:gd name="T11" fmla="*/ 28417 h 33317"/>
                <a:gd name="T12" fmla="*/ 1121 w 36116"/>
                <a:gd name="T13" fmla="*/ 28977 h 33317"/>
                <a:gd name="T14" fmla="*/ 701 w 36116"/>
                <a:gd name="T15" fmla="*/ 29537 h 33317"/>
                <a:gd name="T16" fmla="*/ 421 w 36116"/>
                <a:gd name="T17" fmla="*/ 30236 h 33317"/>
                <a:gd name="T18" fmla="*/ 141 w 36116"/>
                <a:gd name="T19" fmla="*/ 31076 h 33317"/>
                <a:gd name="T20" fmla="*/ 1 w 36116"/>
                <a:gd name="T21" fmla="*/ 31776 h 33317"/>
                <a:gd name="T22" fmla="*/ 1 w 36116"/>
                <a:gd name="T23" fmla="*/ 32336 h 33317"/>
                <a:gd name="T24" fmla="*/ 141 w 36116"/>
                <a:gd name="T25" fmla="*/ 32896 h 33317"/>
                <a:gd name="T26" fmla="*/ 421 w 36116"/>
                <a:gd name="T27" fmla="*/ 33176 h 33317"/>
                <a:gd name="T28" fmla="*/ 2241 w 36116"/>
                <a:gd name="T29" fmla="*/ 33176 h 33317"/>
                <a:gd name="T30" fmla="*/ 6300 w 36116"/>
                <a:gd name="T31" fmla="*/ 33316 h 33317"/>
                <a:gd name="T32" fmla="*/ 18198 w 36116"/>
                <a:gd name="T33" fmla="*/ 33316 h 33317"/>
                <a:gd name="T34" fmla="*/ 30097 w 36116"/>
                <a:gd name="T35" fmla="*/ 33176 h 33317"/>
                <a:gd name="T36" fmla="*/ 34156 w 36116"/>
                <a:gd name="T37" fmla="*/ 33036 h 33317"/>
                <a:gd name="T38" fmla="*/ 35416 w 36116"/>
                <a:gd name="T39" fmla="*/ 32896 h 33317"/>
                <a:gd name="T40" fmla="*/ 35976 w 36116"/>
                <a:gd name="T41" fmla="*/ 32756 h 33317"/>
                <a:gd name="T42" fmla="*/ 35976 w 36116"/>
                <a:gd name="T43" fmla="*/ 32056 h 33317"/>
                <a:gd name="T44" fmla="*/ 36116 w 36116"/>
                <a:gd name="T45" fmla="*/ 30236 h 33317"/>
                <a:gd name="T46" fmla="*/ 36116 w 36116"/>
                <a:gd name="T47" fmla="*/ 25477 h 33317"/>
                <a:gd name="T48" fmla="*/ 36116 w 36116"/>
                <a:gd name="T49" fmla="*/ 24497 h 33317"/>
                <a:gd name="T50" fmla="*/ 35976 w 36116"/>
                <a:gd name="T51" fmla="*/ 23098 h 33317"/>
                <a:gd name="T52" fmla="*/ 35276 w 36116"/>
                <a:gd name="T53" fmla="*/ 19598 h 33317"/>
                <a:gd name="T54" fmla="*/ 34296 w 36116"/>
                <a:gd name="T55" fmla="*/ 15399 h 33317"/>
                <a:gd name="T56" fmla="*/ 33176 w 36116"/>
                <a:gd name="T57" fmla="*/ 10919 h 33317"/>
                <a:gd name="T58" fmla="*/ 30936 w 36116"/>
                <a:gd name="T59" fmla="*/ 3360 h 33317"/>
                <a:gd name="T60" fmla="*/ 29957 w 36116"/>
                <a:gd name="T61" fmla="*/ 1 h 3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116" h="33317" extrusionOk="0">
                  <a:moveTo>
                    <a:pt x="29957" y="1"/>
                  </a:moveTo>
                  <a:lnTo>
                    <a:pt x="9380" y="981"/>
                  </a:lnTo>
                  <a:lnTo>
                    <a:pt x="15119" y="21978"/>
                  </a:lnTo>
                  <a:lnTo>
                    <a:pt x="6580" y="25897"/>
                  </a:lnTo>
                  <a:lnTo>
                    <a:pt x="4060" y="27157"/>
                  </a:lnTo>
                  <a:lnTo>
                    <a:pt x="1541" y="28417"/>
                  </a:lnTo>
                  <a:lnTo>
                    <a:pt x="1121" y="28977"/>
                  </a:lnTo>
                  <a:lnTo>
                    <a:pt x="701" y="29537"/>
                  </a:lnTo>
                  <a:lnTo>
                    <a:pt x="421" y="30236"/>
                  </a:lnTo>
                  <a:lnTo>
                    <a:pt x="141" y="31076"/>
                  </a:lnTo>
                  <a:lnTo>
                    <a:pt x="1" y="31776"/>
                  </a:lnTo>
                  <a:lnTo>
                    <a:pt x="1" y="32336"/>
                  </a:lnTo>
                  <a:lnTo>
                    <a:pt x="141" y="32896"/>
                  </a:lnTo>
                  <a:lnTo>
                    <a:pt x="421" y="33176"/>
                  </a:lnTo>
                  <a:lnTo>
                    <a:pt x="2241" y="33176"/>
                  </a:lnTo>
                  <a:lnTo>
                    <a:pt x="6300" y="33316"/>
                  </a:lnTo>
                  <a:lnTo>
                    <a:pt x="18198" y="33316"/>
                  </a:lnTo>
                  <a:lnTo>
                    <a:pt x="30097" y="33176"/>
                  </a:lnTo>
                  <a:lnTo>
                    <a:pt x="34156" y="33036"/>
                  </a:lnTo>
                  <a:lnTo>
                    <a:pt x="35416" y="32896"/>
                  </a:lnTo>
                  <a:lnTo>
                    <a:pt x="35976" y="32756"/>
                  </a:lnTo>
                  <a:lnTo>
                    <a:pt x="35976" y="32056"/>
                  </a:lnTo>
                  <a:lnTo>
                    <a:pt x="36116" y="30236"/>
                  </a:lnTo>
                  <a:lnTo>
                    <a:pt x="36116" y="25477"/>
                  </a:lnTo>
                  <a:lnTo>
                    <a:pt x="36116" y="24497"/>
                  </a:lnTo>
                  <a:lnTo>
                    <a:pt x="35976" y="23098"/>
                  </a:lnTo>
                  <a:lnTo>
                    <a:pt x="35276" y="19598"/>
                  </a:lnTo>
                  <a:lnTo>
                    <a:pt x="34296" y="15399"/>
                  </a:lnTo>
                  <a:lnTo>
                    <a:pt x="33176" y="10919"/>
                  </a:lnTo>
                  <a:lnTo>
                    <a:pt x="30936" y="3360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248" name="Google Shape;5874;p60"/>
            <p:cNvGrpSpPr>
              <a:grpSpLocks/>
            </p:cNvGrpSpPr>
            <p:nvPr/>
          </p:nvGrpSpPr>
          <p:grpSpPr bwMode="auto">
            <a:xfrm flipH="1">
              <a:off x="6658996" y="1871500"/>
              <a:ext cx="1222252" cy="2459917"/>
              <a:chOff x="1564150" y="974050"/>
              <a:chExt cx="1382325" cy="2778625"/>
            </a:xfrm>
          </p:grpSpPr>
          <p:sp>
            <p:nvSpPr>
              <p:cNvPr id="342" name="Google Shape;5875;p60"/>
              <p:cNvSpPr>
                <a:spLocks/>
              </p:cNvSpPr>
              <p:nvPr/>
            </p:nvSpPr>
            <p:spPr bwMode="auto">
              <a:xfrm flipH="1">
                <a:off x="1564150" y="1484975"/>
                <a:ext cx="654425" cy="1186350"/>
              </a:xfrm>
              <a:custGeom>
                <a:avLst/>
                <a:gdLst>
                  <a:gd name="T0" fmla="*/ 26177 w 26177"/>
                  <a:gd name="T1" fmla="*/ 1 h 47454"/>
                  <a:gd name="T2" fmla="*/ 24637 w 26177"/>
                  <a:gd name="T3" fmla="*/ 1541 h 47454"/>
                  <a:gd name="T4" fmla="*/ 20857 w 26177"/>
                  <a:gd name="T5" fmla="*/ 5320 h 47454"/>
                  <a:gd name="T6" fmla="*/ 18478 w 26177"/>
                  <a:gd name="T7" fmla="*/ 7840 h 47454"/>
                  <a:gd name="T8" fmla="*/ 15958 w 26177"/>
                  <a:gd name="T9" fmla="*/ 10639 h 47454"/>
                  <a:gd name="T10" fmla="*/ 13578 w 26177"/>
                  <a:gd name="T11" fmla="*/ 13579 h 47454"/>
                  <a:gd name="T12" fmla="*/ 11479 w 26177"/>
                  <a:gd name="T13" fmla="*/ 16518 h 47454"/>
                  <a:gd name="T14" fmla="*/ 10499 w 26177"/>
                  <a:gd name="T15" fmla="*/ 18198 h 47454"/>
                  <a:gd name="T16" fmla="*/ 9519 w 26177"/>
                  <a:gd name="T17" fmla="*/ 20158 h 47454"/>
                  <a:gd name="T18" fmla="*/ 7559 w 26177"/>
                  <a:gd name="T19" fmla="*/ 24637 h 47454"/>
                  <a:gd name="T20" fmla="*/ 5600 w 26177"/>
                  <a:gd name="T21" fmla="*/ 29817 h 47454"/>
                  <a:gd name="T22" fmla="*/ 3780 w 26177"/>
                  <a:gd name="T23" fmla="*/ 34856 h 47454"/>
                  <a:gd name="T24" fmla="*/ 2240 w 26177"/>
                  <a:gd name="T25" fmla="*/ 39755 h 47454"/>
                  <a:gd name="T26" fmla="*/ 980 w 26177"/>
                  <a:gd name="T27" fmla="*/ 43675 h 47454"/>
                  <a:gd name="T28" fmla="*/ 0 w 26177"/>
                  <a:gd name="T29" fmla="*/ 47454 h 47454"/>
                  <a:gd name="T30" fmla="*/ 2380 w 26177"/>
                  <a:gd name="T31" fmla="*/ 46334 h 47454"/>
                  <a:gd name="T32" fmla="*/ 4480 w 26177"/>
                  <a:gd name="T33" fmla="*/ 44934 h 47454"/>
                  <a:gd name="T34" fmla="*/ 6579 w 26177"/>
                  <a:gd name="T35" fmla="*/ 43535 h 47454"/>
                  <a:gd name="T36" fmla="*/ 8539 w 26177"/>
                  <a:gd name="T37" fmla="*/ 41995 h 47454"/>
                  <a:gd name="T38" fmla="*/ 10359 w 26177"/>
                  <a:gd name="T39" fmla="*/ 40455 h 47454"/>
                  <a:gd name="T40" fmla="*/ 12039 w 26177"/>
                  <a:gd name="T41" fmla="*/ 38635 h 47454"/>
                  <a:gd name="T42" fmla="*/ 13578 w 26177"/>
                  <a:gd name="T43" fmla="*/ 36956 h 47454"/>
                  <a:gd name="T44" fmla="*/ 14978 w 26177"/>
                  <a:gd name="T45" fmla="*/ 35136 h 47454"/>
                  <a:gd name="T46" fmla="*/ 16378 w 26177"/>
                  <a:gd name="T47" fmla="*/ 33176 h 47454"/>
                  <a:gd name="T48" fmla="*/ 17638 w 26177"/>
                  <a:gd name="T49" fmla="*/ 31216 h 47454"/>
                  <a:gd name="T50" fmla="*/ 18758 w 26177"/>
                  <a:gd name="T51" fmla="*/ 29257 h 47454"/>
                  <a:gd name="T52" fmla="*/ 19737 w 26177"/>
                  <a:gd name="T53" fmla="*/ 27297 h 47454"/>
                  <a:gd name="T54" fmla="*/ 20577 w 26177"/>
                  <a:gd name="T55" fmla="*/ 25337 h 47454"/>
                  <a:gd name="T56" fmla="*/ 21417 w 26177"/>
                  <a:gd name="T57" fmla="*/ 23237 h 47454"/>
                  <a:gd name="T58" fmla="*/ 22817 w 26177"/>
                  <a:gd name="T59" fmla="*/ 19318 h 47454"/>
                  <a:gd name="T60" fmla="*/ 23937 w 26177"/>
                  <a:gd name="T61" fmla="*/ 15539 h 47454"/>
                  <a:gd name="T62" fmla="*/ 24777 w 26177"/>
                  <a:gd name="T63" fmla="*/ 11899 h 47454"/>
                  <a:gd name="T64" fmla="*/ 25337 w 26177"/>
                  <a:gd name="T65" fmla="*/ 8680 h 47454"/>
                  <a:gd name="T66" fmla="*/ 25757 w 26177"/>
                  <a:gd name="T67" fmla="*/ 5880 h 47454"/>
                  <a:gd name="T68" fmla="*/ 26177 w 26177"/>
                  <a:gd name="T69" fmla="*/ 1681 h 47454"/>
                  <a:gd name="T70" fmla="*/ 26177 w 26177"/>
                  <a:gd name="T71" fmla="*/ 1 h 47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177" h="47454" extrusionOk="0">
                    <a:moveTo>
                      <a:pt x="26177" y="1"/>
                    </a:moveTo>
                    <a:lnTo>
                      <a:pt x="24637" y="1541"/>
                    </a:lnTo>
                    <a:lnTo>
                      <a:pt x="20857" y="5320"/>
                    </a:lnTo>
                    <a:lnTo>
                      <a:pt x="18478" y="7840"/>
                    </a:lnTo>
                    <a:lnTo>
                      <a:pt x="15958" y="10639"/>
                    </a:lnTo>
                    <a:lnTo>
                      <a:pt x="13578" y="13579"/>
                    </a:lnTo>
                    <a:lnTo>
                      <a:pt x="11479" y="16518"/>
                    </a:lnTo>
                    <a:lnTo>
                      <a:pt x="10499" y="18198"/>
                    </a:lnTo>
                    <a:lnTo>
                      <a:pt x="9519" y="20158"/>
                    </a:lnTo>
                    <a:lnTo>
                      <a:pt x="7559" y="24637"/>
                    </a:lnTo>
                    <a:lnTo>
                      <a:pt x="5600" y="29817"/>
                    </a:lnTo>
                    <a:lnTo>
                      <a:pt x="3780" y="34856"/>
                    </a:lnTo>
                    <a:lnTo>
                      <a:pt x="2240" y="39755"/>
                    </a:lnTo>
                    <a:lnTo>
                      <a:pt x="980" y="43675"/>
                    </a:lnTo>
                    <a:lnTo>
                      <a:pt x="0" y="47454"/>
                    </a:lnTo>
                    <a:lnTo>
                      <a:pt x="2380" y="46334"/>
                    </a:lnTo>
                    <a:lnTo>
                      <a:pt x="4480" y="44934"/>
                    </a:lnTo>
                    <a:lnTo>
                      <a:pt x="6579" y="43535"/>
                    </a:lnTo>
                    <a:lnTo>
                      <a:pt x="8539" y="41995"/>
                    </a:lnTo>
                    <a:lnTo>
                      <a:pt x="10359" y="40455"/>
                    </a:lnTo>
                    <a:lnTo>
                      <a:pt x="12039" y="38635"/>
                    </a:lnTo>
                    <a:lnTo>
                      <a:pt x="13578" y="36956"/>
                    </a:lnTo>
                    <a:lnTo>
                      <a:pt x="14978" y="35136"/>
                    </a:lnTo>
                    <a:lnTo>
                      <a:pt x="16378" y="33176"/>
                    </a:lnTo>
                    <a:lnTo>
                      <a:pt x="17638" y="31216"/>
                    </a:lnTo>
                    <a:lnTo>
                      <a:pt x="18758" y="29257"/>
                    </a:lnTo>
                    <a:lnTo>
                      <a:pt x="19737" y="27297"/>
                    </a:lnTo>
                    <a:lnTo>
                      <a:pt x="20577" y="25337"/>
                    </a:lnTo>
                    <a:lnTo>
                      <a:pt x="21417" y="23237"/>
                    </a:lnTo>
                    <a:lnTo>
                      <a:pt x="22817" y="19318"/>
                    </a:lnTo>
                    <a:lnTo>
                      <a:pt x="23937" y="15539"/>
                    </a:lnTo>
                    <a:lnTo>
                      <a:pt x="24777" y="11899"/>
                    </a:lnTo>
                    <a:lnTo>
                      <a:pt x="25337" y="8680"/>
                    </a:lnTo>
                    <a:lnTo>
                      <a:pt x="25757" y="5880"/>
                    </a:lnTo>
                    <a:lnTo>
                      <a:pt x="26177" y="1681"/>
                    </a:lnTo>
                    <a:lnTo>
                      <a:pt x="26177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3" name="Google Shape;5876;p60"/>
              <p:cNvSpPr>
                <a:spLocks/>
              </p:cNvSpPr>
              <p:nvPr/>
            </p:nvSpPr>
            <p:spPr bwMode="auto">
              <a:xfrm flipH="1">
                <a:off x="1686625" y="1722950"/>
                <a:ext cx="521450" cy="948375"/>
              </a:xfrm>
              <a:custGeom>
                <a:avLst/>
                <a:gdLst>
                  <a:gd name="T0" fmla="*/ 17918 w 20858"/>
                  <a:gd name="T1" fmla="*/ 3220 h 37935"/>
                  <a:gd name="T2" fmla="*/ 16518 w 20858"/>
                  <a:gd name="T3" fmla="*/ 3920 h 37935"/>
                  <a:gd name="T4" fmla="*/ 17498 w 20858"/>
                  <a:gd name="T5" fmla="*/ 1120 h 37935"/>
                  <a:gd name="T6" fmla="*/ 15818 w 20858"/>
                  <a:gd name="T7" fmla="*/ 4760 h 37935"/>
                  <a:gd name="T8" fmla="*/ 14558 w 20858"/>
                  <a:gd name="T9" fmla="*/ 8539 h 37935"/>
                  <a:gd name="T10" fmla="*/ 10359 w 20858"/>
                  <a:gd name="T11" fmla="*/ 16658 h 37935"/>
                  <a:gd name="T12" fmla="*/ 6439 w 20858"/>
                  <a:gd name="T13" fmla="*/ 25197 h 37935"/>
                  <a:gd name="T14" fmla="*/ 9099 w 20858"/>
                  <a:gd name="T15" fmla="*/ 14278 h 37935"/>
                  <a:gd name="T16" fmla="*/ 8119 w 20858"/>
                  <a:gd name="T17" fmla="*/ 17218 h 37935"/>
                  <a:gd name="T18" fmla="*/ 6439 w 20858"/>
                  <a:gd name="T19" fmla="*/ 23237 h 37935"/>
                  <a:gd name="T20" fmla="*/ 4480 w 20858"/>
                  <a:gd name="T21" fmla="*/ 29256 h 37935"/>
                  <a:gd name="T22" fmla="*/ 1540 w 20858"/>
                  <a:gd name="T23" fmla="*/ 34855 h 37935"/>
                  <a:gd name="T24" fmla="*/ 0 w 20858"/>
                  <a:gd name="T25" fmla="*/ 37795 h 37935"/>
                  <a:gd name="T26" fmla="*/ 420 w 20858"/>
                  <a:gd name="T27" fmla="*/ 37935 h 37935"/>
                  <a:gd name="T28" fmla="*/ 3920 w 20858"/>
                  <a:gd name="T29" fmla="*/ 32476 h 37935"/>
                  <a:gd name="T30" fmla="*/ 7559 w 20858"/>
                  <a:gd name="T31" fmla="*/ 29256 h 37935"/>
                  <a:gd name="T32" fmla="*/ 10779 w 20858"/>
                  <a:gd name="T33" fmla="*/ 25617 h 37935"/>
                  <a:gd name="T34" fmla="*/ 13578 w 20858"/>
                  <a:gd name="T35" fmla="*/ 21837 h 37935"/>
                  <a:gd name="T36" fmla="*/ 16378 w 20858"/>
                  <a:gd name="T37" fmla="*/ 17638 h 37935"/>
                  <a:gd name="T38" fmla="*/ 13438 w 20858"/>
                  <a:gd name="T39" fmla="*/ 21417 h 37935"/>
                  <a:gd name="T40" fmla="*/ 9099 w 20858"/>
                  <a:gd name="T41" fmla="*/ 26877 h 37935"/>
                  <a:gd name="T42" fmla="*/ 6019 w 20858"/>
                  <a:gd name="T43" fmla="*/ 30236 h 37935"/>
                  <a:gd name="T44" fmla="*/ 6019 w 20858"/>
                  <a:gd name="T45" fmla="*/ 28556 h 37935"/>
                  <a:gd name="T46" fmla="*/ 10499 w 20858"/>
                  <a:gd name="T47" fmla="*/ 18618 h 37935"/>
                  <a:gd name="T48" fmla="*/ 15118 w 20858"/>
                  <a:gd name="T49" fmla="*/ 13299 h 37935"/>
                  <a:gd name="T50" fmla="*/ 19178 w 20858"/>
                  <a:gd name="T51" fmla="*/ 7419 h 37935"/>
                  <a:gd name="T52" fmla="*/ 15258 w 20858"/>
                  <a:gd name="T53" fmla="*/ 12599 h 37935"/>
                  <a:gd name="T54" fmla="*/ 11059 w 20858"/>
                  <a:gd name="T55" fmla="*/ 17498 h 37935"/>
                  <a:gd name="T56" fmla="*/ 15398 w 20858"/>
                  <a:gd name="T57" fmla="*/ 8539 h 37935"/>
                  <a:gd name="T58" fmla="*/ 17918 w 20858"/>
                  <a:gd name="T59" fmla="*/ 4200 h 37935"/>
                  <a:gd name="T60" fmla="*/ 20717 w 20858"/>
                  <a:gd name="T61" fmla="*/ 140 h 37935"/>
                  <a:gd name="T62" fmla="*/ 20577 w 20858"/>
                  <a:gd name="T63" fmla="*/ 0 h 37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858" h="37935" extrusionOk="0">
                    <a:moveTo>
                      <a:pt x="20577" y="0"/>
                    </a:moveTo>
                    <a:lnTo>
                      <a:pt x="17918" y="3220"/>
                    </a:lnTo>
                    <a:lnTo>
                      <a:pt x="15678" y="6719"/>
                    </a:lnTo>
                    <a:lnTo>
                      <a:pt x="16518" y="3920"/>
                    </a:lnTo>
                    <a:lnTo>
                      <a:pt x="17638" y="1120"/>
                    </a:lnTo>
                    <a:lnTo>
                      <a:pt x="17498" y="1120"/>
                    </a:lnTo>
                    <a:lnTo>
                      <a:pt x="16658" y="2940"/>
                    </a:lnTo>
                    <a:lnTo>
                      <a:pt x="15818" y="4760"/>
                    </a:lnTo>
                    <a:lnTo>
                      <a:pt x="15118" y="6579"/>
                    </a:lnTo>
                    <a:lnTo>
                      <a:pt x="14558" y="8539"/>
                    </a:lnTo>
                    <a:lnTo>
                      <a:pt x="12319" y="12599"/>
                    </a:lnTo>
                    <a:lnTo>
                      <a:pt x="10359" y="16658"/>
                    </a:lnTo>
                    <a:lnTo>
                      <a:pt x="6439" y="25197"/>
                    </a:lnTo>
                    <a:lnTo>
                      <a:pt x="7839" y="19738"/>
                    </a:lnTo>
                    <a:lnTo>
                      <a:pt x="9099" y="14278"/>
                    </a:lnTo>
                    <a:lnTo>
                      <a:pt x="9099" y="14138"/>
                    </a:lnTo>
                    <a:lnTo>
                      <a:pt x="8119" y="17218"/>
                    </a:lnTo>
                    <a:lnTo>
                      <a:pt x="7139" y="20158"/>
                    </a:lnTo>
                    <a:lnTo>
                      <a:pt x="6439" y="23237"/>
                    </a:lnTo>
                    <a:lnTo>
                      <a:pt x="5879" y="26317"/>
                    </a:lnTo>
                    <a:lnTo>
                      <a:pt x="4480" y="29256"/>
                    </a:lnTo>
                    <a:lnTo>
                      <a:pt x="3080" y="32056"/>
                    </a:lnTo>
                    <a:lnTo>
                      <a:pt x="1540" y="34855"/>
                    </a:lnTo>
                    <a:lnTo>
                      <a:pt x="0" y="37515"/>
                    </a:lnTo>
                    <a:lnTo>
                      <a:pt x="0" y="37795"/>
                    </a:lnTo>
                    <a:lnTo>
                      <a:pt x="0" y="37935"/>
                    </a:lnTo>
                    <a:lnTo>
                      <a:pt x="420" y="37935"/>
                    </a:lnTo>
                    <a:lnTo>
                      <a:pt x="2240" y="35275"/>
                    </a:lnTo>
                    <a:lnTo>
                      <a:pt x="3920" y="32476"/>
                    </a:lnTo>
                    <a:lnTo>
                      <a:pt x="5739" y="30936"/>
                    </a:lnTo>
                    <a:lnTo>
                      <a:pt x="7559" y="29256"/>
                    </a:lnTo>
                    <a:lnTo>
                      <a:pt x="9239" y="27437"/>
                    </a:lnTo>
                    <a:lnTo>
                      <a:pt x="10779" y="25617"/>
                    </a:lnTo>
                    <a:lnTo>
                      <a:pt x="12179" y="23797"/>
                    </a:lnTo>
                    <a:lnTo>
                      <a:pt x="13578" y="21837"/>
                    </a:lnTo>
                    <a:lnTo>
                      <a:pt x="16378" y="17778"/>
                    </a:lnTo>
                    <a:lnTo>
                      <a:pt x="16378" y="17638"/>
                    </a:lnTo>
                    <a:lnTo>
                      <a:pt x="16238" y="17638"/>
                    </a:lnTo>
                    <a:lnTo>
                      <a:pt x="13438" y="21417"/>
                    </a:lnTo>
                    <a:lnTo>
                      <a:pt x="10639" y="25197"/>
                    </a:lnTo>
                    <a:lnTo>
                      <a:pt x="9099" y="26877"/>
                    </a:lnTo>
                    <a:lnTo>
                      <a:pt x="7559" y="28696"/>
                    </a:lnTo>
                    <a:lnTo>
                      <a:pt x="6019" y="30236"/>
                    </a:lnTo>
                    <a:lnTo>
                      <a:pt x="4200" y="31776"/>
                    </a:lnTo>
                    <a:lnTo>
                      <a:pt x="6019" y="28556"/>
                    </a:lnTo>
                    <a:lnTo>
                      <a:pt x="7559" y="25337"/>
                    </a:lnTo>
                    <a:lnTo>
                      <a:pt x="10499" y="18618"/>
                    </a:lnTo>
                    <a:lnTo>
                      <a:pt x="12878" y="15958"/>
                    </a:lnTo>
                    <a:lnTo>
                      <a:pt x="15118" y="13299"/>
                    </a:lnTo>
                    <a:lnTo>
                      <a:pt x="17218" y="10359"/>
                    </a:lnTo>
                    <a:lnTo>
                      <a:pt x="19178" y="7419"/>
                    </a:lnTo>
                    <a:lnTo>
                      <a:pt x="17218" y="10079"/>
                    </a:lnTo>
                    <a:lnTo>
                      <a:pt x="15258" y="12599"/>
                    </a:lnTo>
                    <a:lnTo>
                      <a:pt x="13158" y="15118"/>
                    </a:lnTo>
                    <a:lnTo>
                      <a:pt x="11059" y="17498"/>
                    </a:lnTo>
                    <a:lnTo>
                      <a:pt x="13158" y="13019"/>
                    </a:lnTo>
                    <a:lnTo>
                      <a:pt x="15398" y="8539"/>
                    </a:lnTo>
                    <a:lnTo>
                      <a:pt x="16658" y="6300"/>
                    </a:lnTo>
                    <a:lnTo>
                      <a:pt x="17918" y="4200"/>
                    </a:lnTo>
                    <a:lnTo>
                      <a:pt x="19317" y="2100"/>
                    </a:lnTo>
                    <a:lnTo>
                      <a:pt x="20717" y="140"/>
                    </a:lnTo>
                    <a:lnTo>
                      <a:pt x="20857" y="0"/>
                    </a:lnTo>
                    <a:lnTo>
                      <a:pt x="205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4" name="Google Shape;5877;p60"/>
              <p:cNvSpPr>
                <a:spLocks/>
              </p:cNvSpPr>
              <p:nvPr/>
            </p:nvSpPr>
            <p:spPr bwMode="auto">
              <a:xfrm flipH="1">
                <a:off x="2050575" y="974050"/>
                <a:ext cx="398975" cy="1749775"/>
              </a:xfrm>
              <a:custGeom>
                <a:avLst/>
                <a:gdLst>
                  <a:gd name="T0" fmla="*/ 8399 w 15959"/>
                  <a:gd name="T1" fmla="*/ 1 h 69991"/>
                  <a:gd name="T2" fmla="*/ 7700 w 15959"/>
                  <a:gd name="T3" fmla="*/ 1541 h 69991"/>
                  <a:gd name="T4" fmla="*/ 6860 w 15959"/>
                  <a:gd name="T5" fmla="*/ 3220 h 69991"/>
                  <a:gd name="T6" fmla="*/ 5880 w 15959"/>
                  <a:gd name="T7" fmla="*/ 5600 h 69991"/>
                  <a:gd name="T8" fmla="*/ 4760 w 15959"/>
                  <a:gd name="T9" fmla="*/ 8679 h 69991"/>
                  <a:gd name="T10" fmla="*/ 3640 w 15959"/>
                  <a:gd name="T11" fmla="*/ 12179 h 69991"/>
                  <a:gd name="T12" fmla="*/ 2520 w 15959"/>
                  <a:gd name="T13" fmla="*/ 16238 h 69991"/>
                  <a:gd name="T14" fmla="*/ 1540 w 15959"/>
                  <a:gd name="T15" fmla="*/ 20858 h 69991"/>
                  <a:gd name="T16" fmla="*/ 701 w 15959"/>
                  <a:gd name="T17" fmla="*/ 25897 h 69991"/>
                  <a:gd name="T18" fmla="*/ 421 w 15959"/>
                  <a:gd name="T19" fmla="*/ 28557 h 69991"/>
                  <a:gd name="T20" fmla="*/ 141 w 15959"/>
                  <a:gd name="T21" fmla="*/ 31216 h 69991"/>
                  <a:gd name="T22" fmla="*/ 1 w 15959"/>
                  <a:gd name="T23" fmla="*/ 34016 h 69991"/>
                  <a:gd name="T24" fmla="*/ 1 w 15959"/>
                  <a:gd name="T25" fmla="*/ 36955 h 69991"/>
                  <a:gd name="T26" fmla="*/ 1 w 15959"/>
                  <a:gd name="T27" fmla="*/ 40035 h 69991"/>
                  <a:gd name="T28" fmla="*/ 281 w 15959"/>
                  <a:gd name="T29" fmla="*/ 43115 h 69991"/>
                  <a:gd name="T30" fmla="*/ 561 w 15959"/>
                  <a:gd name="T31" fmla="*/ 46194 h 69991"/>
                  <a:gd name="T32" fmla="*/ 981 w 15959"/>
                  <a:gd name="T33" fmla="*/ 49554 h 69991"/>
                  <a:gd name="T34" fmla="*/ 1680 w 15959"/>
                  <a:gd name="T35" fmla="*/ 52773 h 69991"/>
                  <a:gd name="T36" fmla="*/ 2380 w 15959"/>
                  <a:gd name="T37" fmla="*/ 56133 h 69991"/>
                  <a:gd name="T38" fmla="*/ 3360 w 15959"/>
                  <a:gd name="T39" fmla="*/ 59492 h 69991"/>
                  <a:gd name="T40" fmla="*/ 4480 w 15959"/>
                  <a:gd name="T41" fmla="*/ 62992 h 69991"/>
                  <a:gd name="T42" fmla="*/ 5740 w 15959"/>
                  <a:gd name="T43" fmla="*/ 66491 h 69991"/>
                  <a:gd name="T44" fmla="*/ 7140 w 15959"/>
                  <a:gd name="T45" fmla="*/ 69991 h 69991"/>
                  <a:gd name="T46" fmla="*/ 7700 w 15959"/>
                  <a:gd name="T47" fmla="*/ 69011 h 69991"/>
                  <a:gd name="T48" fmla="*/ 8959 w 15959"/>
                  <a:gd name="T49" fmla="*/ 66351 h 69991"/>
                  <a:gd name="T50" fmla="*/ 10639 w 15959"/>
                  <a:gd name="T51" fmla="*/ 62152 h 69991"/>
                  <a:gd name="T52" fmla="*/ 11619 w 15959"/>
                  <a:gd name="T53" fmla="*/ 59632 h 69991"/>
                  <a:gd name="T54" fmla="*/ 12599 w 15959"/>
                  <a:gd name="T55" fmla="*/ 56833 h 69991"/>
                  <a:gd name="T56" fmla="*/ 13439 w 15959"/>
                  <a:gd name="T57" fmla="*/ 53753 h 69991"/>
                  <a:gd name="T58" fmla="*/ 14279 w 15959"/>
                  <a:gd name="T59" fmla="*/ 50394 h 69991"/>
                  <a:gd name="T60" fmla="*/ 14979 w 15959"/>
                  <a:gd name="T61" fmla="*/ 46894 h 69991"/>
                  <a:gd name="T62" fmla="*/ 15538 w 15959"/>
                  <a:gd name="T63" fmla="*/ 43255 h 69991"/>
                  <a:gd name="T64" fmla="*/ 15958 w 15959"/>
                  <a:gd name="T65" fmla="*/ 39615 h 69991"/>
                  <a:gd name="T66" fmla="*/ 15958 w 15959"/>
                  <a:gd name="T67" fmla="*/ 35836 h 69991"/>
                  <a:gd name="T68" fmla="*/ 15818 w 15959"/>
                  <a:gd name="T69" fmla="*/ 31916 h 69991"/>
                  <a:gd name="T70" fmla="*/ 15398 w 15959"/>
                  <a:gd name="T71" fmla="*/ 27997 h 69991"/>
                  <a:gd name="T72" fmla="*/ 14139 w 15959"/>
                  <a:gd name="T73" fmla="*/ 20858 h 69991"/>
                  <a:gd name="T74" fmla="*/ 12879 w 15959"/>
                  <a:gd name="T75" fmla="*/ 14979 h 69991"/>
                  <a:gd name="T76" fmla="*/ 11759 w 15959"/>
                  <a:gd name="T77" fmla="*/ 10079 h 69991"/>
                  <a:gd name="T78" fmla="*/ 10639 w 15959"/>
                  <a:gd name="T79" fmla="*/ 6300 h 69991"/>
                  <a:gd name="T80" fmla="*/ 9799 w 15959"/>
                  <a:gd name="T81" fmla="*/ 3500 h 69991"/>
                  <a:gd name="T82" fmla="*/ 9099 w 15959"/>
                  <a:gd name="T83" fmla="*/ 1541 h 69991"/>
                  <a:gd name="T84" fmla="*/ 8399 w 15959"/>
                  <a:gd name="T85" fmla="*/ 1 h 69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59" h="69991" extrusionOk="0">
                    <a:moveTo>
                      <a:pt x="8399" y="1"/>
                    </a:moveTo>
                    <a:lnTo>
                      <a:pt x="7700" y="1541"/>
                    </a:lnTo>
                    <a:lnTo>
                      <a:pt x="6860" y="3220"/>
                    </a:lnTo>
                    <a:lnTo>
                      <a:pt x="5880" y="5600"/>
                    </a:lnTo>
                    <a:lnTo>
                      <a:pt x="4760" y="8679"/>
                    </a:lnTo>
                    <a:lnTo>
                      <a:pt x="3640" y="12179"/>
                    </a:lnTo>
                    <a:lnTo>
                      <a:pt x="2520" y="16238"/>
                    </a:lnTo>
                    <a:lnTo>
                      <a:pt x="1540" y="20858"/>
                    </a:lnTo>
                    <a:lnTo>
                      <a:pt x="701" y="25897"/>
                    </a:lnTo>
                    <a:lnTo>
                      <a:pt x="421" y="28557"/>
                    </a:lnTo>
                    <a:lnTo>
                      <a:pt x="141" y="31216"/>
                    </a:lnTo>
                    <a:lnTo>
                      <a:pt x="1" y="34016"/>
                    </a:lnTo>
                    <a:lnTo>
                      <a:pt x="1" y="36955"/>
                    </a:lnTo>
                    <a:lnTo>
                      <a:pt x="1" y="40035"/>
                    </a:lnTo>
                    <a:lnTo>
                      <a:pt x="281" y="43115"/>
                    </a:lnTo>
                    <a:lnTo>
                      <a:pt x="561" y="46194"/>
                    </a:lnTo>
                    <a:lnTo>
                      <a:pt x="981" y="49554"/>
                    </a:lnTo>
                    <a:lnTo>
                      <a:pt x="1680" y="52773"/>
                    </a:lnTo>
                    <a:lnTo>
                      <a:pt x="2380" y="56133"/>
                    </a:lnTo>
                    <a:lnTo>
                      <a:pt x="3360" y="59492"/>
                    </a:lnTo>
                    <a:lnTo>
                      <a:pt x="4480" y="62992"/>
                    </a:lnTo>
                    <a:lnTo>
                      <a:pt x="5740" y="66491"/>
                    </a:lnTo>
                    <a:lnTo>
                      <a:pt x="7140" y="69991"/>
                    </a:lnTo>
                    <a:lnTo>
                      <a:pt x="7700" y="69011"/>
                    </a:lnTo>
                    <a:lnTo>
                      <a:pt x="8959" y="66351"/>
                    </a:lnTo>
                    <a:lnTo>
                      <a:pt x="10639" y="62152"/>
                    </a:lnTo>
                    <a:lnTo>
                      <a:pt x="11619" y="59632"/>
                    </a:lnTo>
                    <a:lnTo>
                      <a:pt x="12599" y="56833"/>
                    </a:lnTo>
                    <a:lnTo>
                      <a:pt x="13439" y="53753"/>
                    </a:lnTo>
                    <a:lnTo>
                      <a:pt x="14279" y="50394"/>
                    </a:lnTo>
                    <a:lnTo>
                      <a:pt x="14979" y="46894"/>
                    </a:lnTo>
                    <a:lnTo>
                      <a:pt x="15538" y="43255"/>
                    </a:lnTo>
                    <a:lnTo>
                      <a:pt x="15958" y="39615"/>
                    </a:lnTo>
                    <a:lnTo>
                      <a:pt x="15958" y="35836"/>
                    </a:lnTo>
                    <a:lnTo>
                      <a:pt x="15818" y="31916"/>
                    </a:lnTo>
                    <a:lnTo>
                      <a:pt x="15398" y="27997"/>
                    </a:lnTo>
                    <a:lnTo>
                      <a:pt x="14139" y="20858"/>
                    </a:lnTo>
                    <a:lnTo>
                      <a:pt x="12879" y="14979"/>
                    </a:lnTo>
                    <a:lnTo>
                      <a:pt x="11759" y="10079"/>
                    </a:lnTo>
                    <a:lnTo>
                      <a:pt x="10639" y="6300"/>
                    </a:lnTo>
                    <a:lnTo>
                      <a:pt x="9799" y="3500"/>
                    </a:lnTo>
                    <a:lnTo>
                      <a:pt x="9099" y="1541"/>
                    </a:lnTo>
                    <a:lnTo>
                      <a:pt x="8399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5" name="Google Shape;5878;p60"/>
              <p:cNvSpPr>
                <a:spLocks/>
              </p:cNvSpPr>
              <p:nvPr/>
            </p:nvSpPr>
            <p:spPr bwMode="auto">
              <a:xfrm flipH="1">
                <a:off x="2134575" y="1229525"/>
                <a:ext cx="255475" cy="1490800"/>
              </a:xfrm>
              <a:custGeom>
                <a:avLst/>
                <a:gdLst>
                  <a:gd name="T0" fmla="*/ 5600 w 10219"/>
                  <a:gd name="T1" fmla="*/ 0 h 59632"/>
                  <a:gd name="T2" fmla="*/ 5040 w 10219"/>
                  <a:gd name="T3" fmla="*/ 18758 h 59632"/>
                  <a:gd name="T4" fmla="*/ 4340 w 10219"/>
                  <a:gd name="T5" fmla="*/ 15818 h 59632"/>
                  <a:gd name="T6" fmla="*/ 3780 w 10219"/>
                  <a:gd name="T7" fmla="*/ 12738 h 59632"/>
                  <a:gd name="T8" fmla="*/ 3360 w 10219"/>
                  <a:gd name="T9" fmla="*/ 9659 h 59632"/>
                  <a:gd name="T10" fmla="*/ 2940 w 10219"/>
                  <a:gd name="T11" fmla="*/ 6719 h 59632"/>
                  <a:gd name="T12" fmla="*/ 2800 w 10219"/>
                  <a:gd name="T13" fmla="*/ 6579 h 59632"/>
                  <a:gd name="T14" fmla="*/ 2800 w 10219"/>
                  <a:gd name="T15" fmla="*/ 6719 h 59632"/>
                  <a:gd name="T16" fmla="*/ 2940 w 10219"/>
                  <a:gd name="T17" fmla="*/ 10219 h 59632"/>
                  <a:gd name="T18" fmla="*/ 3360 w 10219"/>
                  <a:gd name="T19" fmla="*/ 13718 h 59632"/>
                  <a:gd name="T20" fmla="*/ 4060 w 10219"/>
                  <a:gd name="T21" fmla="*/ 17218 h 59632"/>
                  <a:gd name="T22" fmla="*/ 4900 w 10219"/>
                  <a:gd name="T23" fmla="*/ 20717 h 59632"/>
                  <a:gd name="T24" fmla="*/ 4620 w 10219"/>
                  <a:gd name="T25" fmla="*/ 32056 h 59632"/>
                  <a:gd name="T26" fmla="*/ 4480 w 10219"/>
                  <a:gd name="T27" fmla="*/ 43534 h 59632"/>
                  <a:gd name="T28" fmla="*/ 3080 w 10219"/>
                  <a:gd name="T29" fmla="*/ 39195 h 59632"/>
                  <a:gd name="T30" fmla="*/ 1960 w 10219"/>
                  <a:gd name="T31" fmla="*/ 34995 h 59632"/>
                  <a:gd name="T32" fmla="*/ 840 w 10219"/>
                  <a:gd name="T33" fmla="*/ 30656 h 59632"/>
                  <a:gd name="T34" fmla="*/ 0 w 10219"/>
                  <a:gd name="T35" fmla="*/ 26316 h 59632"/>
                  <a:gd name="T36" fmla="*/ 560 w 10219"/>
                  <a:gd name="T37" fmla="*/ 31216 h 59632"/>
                  <a:gd name="T38" fmla="*/ 980 w 10219"/>
                  <a:gd name="T39" fmla="*/ 33595 h 59632"/>
                  <a:gd name="T40" fmla="*/ 1540 w 10219"/>
                  <a:gd name="T41" fmla="*/ 35975 h 59632"/>
                  <a:gd name="T42" fmla="*/ 2100 w 10219"/>
                  <a:gd name="T43" fmla="*/ 38495 h 59632"/>
                  <a:gd name="T44" fmla="*/ 2800 w 10219"/>
                  <a:gd name="T45" fmla="*/ 40874 h 59632"/>
                  <a:gd name="T46" fmla="*/ 3640 w 10219"/>
                  <a:gd name="T47" fmla="*/ 43114 h 59632"/>
                  <a:gd name="T48" fmla="*/ 4620 w 10219"/>
                  <a:gd name="T49" fmla="*/ 45494 h 59632"/>
                  <a:gd name="T50" fmla="*/ 4620 w 10219"/>
                  <a:gd name="T51" fmla="*/ 59492 h 59632"/>
                  <a:gd name="T52" fmla="*/ 4760 w 10219"/>
                  <a:gd name="T53" fmla="*/ 59632 h 59632"/>
                  <a:gd name="T54" fmla="*/ 5040 w 10219"/>
                  <a:gd name="T55" fmla="*/ 59632 h 59632"/>
                  <a:gd name="T56" fmla="*/ 5180 w 10219"/>
                  <a:gd name="T57" fmla="*/ 59492 h 59632"/>
                  <a:gd name="T58" fmla="*/ 5460 w 10219"/>
                  <a:gd name="T59" fmla="*/ 52633 h 59632"/>
                  <a:gd name="T60" fmla="*/ 5460 w 10219"/>
                  <a:gd name="T61" fmla="*/ 52353 h 59632"/>
                  <a:gd name="T62" fmla="*/ 7279 w 10219"/>
                  <a:gd name="T63" fmla="*/ 46894 h 59632"/>
                  <a:gd name="T64" fmla="*/ 8119 w 10219"/>
                  <a:gd name="T65" fmla="*/ 44094 h 59632"/>
                  <a:gd name="T66" fmla="*/ 8819 w 10219"/>
                  <a:gd name="T67" fmla="*/ 41154 h 59632"/>
                  <a:gd name="T68" fmla="*/ 9379 w 10219"/>
                  <a:gd name="T69" fmla="*/ 38355 h 59632"/>
                  <a:gd name="T70" fmla="*/ 9799 w 10219"/>
                  <a:gd name="T71" fmla="*/ 35415 h 59632"/>
                  <a:gd name="T72" fmla="*/ 10079 w 10219"/>
                  <a:gd name="T73" fmla="*/ 32476 h 59632"/>
                  <a:gd name="T74" fmla="*/ 10219 w 10219"/>
                  <a:gd name="T75" fmla="*/ 29536 h 59632"/>
                  <a:gd name="T76" fmla="*/ 10079 w 10219"/>
                  <a:gd name="T77" fmla="*/ 29536 h 59632"/>
                  <a:gd name="T78" fmla="*/ 9799 w 10219"/>
                  <a:gd name="T79" fmla="*/ 32196 h 59632"/>
                  <a:gd name="T80" fmla="*/ 9379 w 10219"/>
                  <a:gd name="T81" fmla="*/ 34715 h 59632"/>
                  <a:gd name="T82" fmla="*/ 8819 w 10219"/>
                  <a:gd name="T83" fmla="*/ 37235 h 59632"/>
                  <a:gd name="T84" fmla="*/ 8259 w 10219"/>
                  <a:gd name="T85" fmla="*/ 39755 h 59632"/>
                  <a:gd name="T86" fmla="*/ 6859 w 10219"/>
                  <a:gd name="T87" fmla="*/ 44654 h 59632"/>
                  <a:gd name="T88" fmla="*/ 5460 w 10219"/>
                  <a:gd name="T89" fmla="*/ 49693 h 59632"/>
                  <a:gd name="T90" fmla="*/ 5740 w 10219"/>
                  <a:gd name="T91" fmla="*/ 30936 h 59632"/>
                  <a:gd name="T92" fmla="*/ 6859 w 10219"/>
                  <a:gd name="T93" fmla="*/ 27716 h 59632"/>
                  <a:gd name="T94" fmla="*/ 7979 w 10219"/>
                  <a:gd name="T95" fmla="*/ 24497 h 59632"/>
                  <a:gd name="T96" fmla="*/ 8679 w 10219"/>
                  <a:gd name="T97" fmla="*/ 21137 h 59632"/>
                  <a:gd name="T98" fmla="*/ 8959 w 10219"/>
                  <a:gd name="T99" fmla="*/ 19457 h 59632"/>
                  <a:gd name="T100" fmla="*/ 9099 w 10219"/>
                  <a:gd name="T101" fmla="*/ 17778 h 59632"/>
                  <a:gd name="T102" fmla="*/ 8399 w 10219"/>
                  <a:gd name="T103" fmla="*/ 20717 h 59632"/>
                  <a:gd name="T104" fmla="*/ 7559 w 10219"/>
                  <a:gd name="T105" fmla="*/ 23657 h 59632"/>
                  <a:gd name="T106" fmla="*/ 6719 w 10219"/>
                  <a:gd name="T107" fmla="*/ 26456 h 59632"/>
                  <a:gd name="T108" fmla="*/ 5740 w 10219"/>
                  <a:gd name="T109" fmla="*/ 29256 h 59632"/>
                  <a:gd name="T110" fmla="*/ 5740 w 10219"/>
                  <a:gd name="T111" fmla="*/ 0 h 59632"/>
                  <a:gd name="T112" fmla="*/ 5600 w 10219"/>
                  <a:gd name="T113" fmla="*/ 0 h 59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219" h="59632" extrusionOk="0">
                    <a:moveTo>
                      <a:pt x="5600" y="0"/>
                    </a:moveTo>
                    <a:lnTo>
                      <a:pt x="5040" y="18758"/>
                    </a:lnTo>
                    <a:lnTo>
                      <a:pt x="4340" y="15818"/>
                    </a:lnTo>
                    <a:lnTo>
                      <a:pt x="3780" y="12738"/>
                    </a:lnTo>
                    <a:lnTo>
                      <a:pt x="3360" y="9659"/>
                    </a:lnTo>
                    <a:lnTo>
                      <a:pt x="2940" y="6719"/>
                    </a:lnTo>
                    <a:lnTo>
                      <a:pt x="2800" y="6579"/>
                    </a:lnTo>
                    <a:lnTo>
                      <a:pt x="2800" y="6719"/>
                    </a:lnTo>
                    <a:lnTo>
                      <a:pt x="2940" y="10219"/>
                    </a:lnTo>
                    <a:lnTo>
                      <a:pt x="3360" y="13718"/>
                    </a:lnTo>
                    <a:lnTo>
                      <a:pt x="4060" y="17218"/>
                    </a:lnTo>
                    <a:lnTo>
                      <a:pt x="4900" y="20717"/>
                    </a:lnTo>
                    <a:lnTo>
                      <a:pt x="4620" y="32056"/>
                    </a:lnTo>
                    <a:lnTo>
                      <a:pt x="4480" y="43534"/>
                    </a:lnTo>
                    <a:lnTo>
                      <a:pt x="3080" y="39195"/>
                    </a:lnTo>
                    <a:lnTo>
                      <a:pt x="1960" y="34995"/>
                    </a:lnTo>
                    <a:lnTo>
                      <a:pt x="840" y="30656"/>
                    </a:lnTo>
                    <a:lnTo>
                      <a:pt x="0" y="26316"/>
                    </a:lnTo>
                    <a:lnTo>
                      <a:pt x="560" y="31216"/>
                    </a:lnTo>
                    <a:lnTo>
                      <a:pt x="980" y="33595"/>
                    </a:lnTo>
                    <a:lnTo>
                      <a:pt x="1540" y="35975"/>
                    </a:lnTo>
                    <a:lnTo>
                      <a:pt x="2100" y="38495"/>
                    </a:lnTo>
                    <a:lnTo>
                      <a:pt x="2800" y="40874"/>
                    </a:lnTo>
                    <a:lnTo>
                      <a:pt x="3640" y="43114"/>
                    </a:lnTo>
                    <a:lnTo>
                      <a:pt x="4620" y="45494"/>
                    </a:lnTo>
                    <a:lnTo>
                      <a:pt x="4620" y="59492"/>
                    </a:lnTo>
                    <a:lnTo>
                      <a:pt x="4760" y="59632"/>
                    </a:lnTo>
                    <a:lnTo>
                      <a:pt x="5040" y="59632"/>
                    </a:lnTo>
                    <a:lnTo>
                      <a:pt x="5180" y="59492"/>
                    </a:lnTo>
                    <a:lnTo>
                      <a:pt x="5460" y="52633"/>
                    </a:lnTo>
                    <a:lnTo>
                      <a:pt x="5460" y="52353"/>
                    </a:lnTo>
                    <a:lnTo>
                      <a:pt x="7279" y="46894"/>
                    </a:lnTo>
                    <a:lnTo>
                      <a:pt x="8119" y="44094"/>
                    </a:lnTo>
                    <a:lnTo>
                      <a:pt x="8819" y="41154"/>
                    </a:lnTo>
                    <a:lnTo>
                      <a:pt x="9379" y="38355"/>
                    </a:lnTo>
                    <a:lnTo>
                      <a:pt x="9799" y="35415"/>
                    </a:lnTo>
                    <a:lnTo>
                      <a:pt x="10079" y="32476"/>
                    </a:lnTo>
                    <a:lnTo>
                      <a:pt x="10219" y="29536"/>
                    </a:lnTo>
                    <a:lnTo>
                      <a:pt x="10079" y="29536"/>
                    </a:lnTo>
                    <a:lnTo>
                      <a:pt x="9799" y="32196"/>
                    </a:lnTo>
                    <a:lnTo>
                      <a:pt x="9379" y="34715"/>
                    </a:lnTo>
                    <a:lnTo>
                      <a:pt x="8819" y="37235"/>
                    </a:lnTo>
                    <a:lnTo>
                      <a:pt x="8259" y="39755"/>
                    </a:lnTo>
                    <a:lnTo>
                      <a:pt x="6859" y="44654"/>
                    </a:lnTo>
                    <a:lnTo>
                      <a:pt x="5460" y="49693"/>
                    </a:lnTo>
                    <a:lnTo>
                      <a:pt x="5740" y="30936"/>
                    </a:lnTo>
                    <a:lnTo>
                      <a:pt x="6859" y="27716"/>
                    </a:lnTo>
                    <a:lnTo>
                      <a:pt x="7979" y="24497"/>
                    </a:lnTo>
                    <a:lnTo>
                      <a:pt x="8679" y="21137"/>
                    </a:lnTo>
                    <a:lnTo>
                      <a:pt x="8959" y="19457"/>
                    </a:lnTo>
                    <a:lnTo>
                      <a:pt x="9099" y="17778"/>
                    </a:lnTo>
                    <a:lnTo>
                      <a:pt x="8399" y="20717"/>
                    </a:lnTo>
                    <a:lnTo>
                      <a:pt x="7559" y="23657"/>
                    </a:lnTo>
                    <a:lnTo>
                      <a:pt x="6719" y="26456"/>
                    </a:lnTo>
                    <a:lnTo>
                      <a:pt x="5740" y="29256"/>
                    </a:lnTo>
                    <a:lnTo>
                      <a:pt x="5740" y="0"/>
                    </a:lnTo>
                    <a:lnTo>
                      <a:pt x="5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6" name="Google Shape;5879;p60"/>
              <p:cNvSpPr>
                <a:spLocks/>
              </p:cNvSpPr>
              <p:nvPr/>
            </p:nvSpPr>
            <p:spPr bwMode="auto">
              <a:xfrm flipH="1">
                <a:off x="2197550" y="1415000"/>
                <a:ext cx="17525" cy="98000"/>
              </a:xfrm>
              <a:custGeom>
                <a:avLst/>
                <a:gdLst>
                  <a:gd name="T0" fmla="*/ 560 w 701"/>
                  <a:gd name="T1" fmla="*/ 0 h 3920"/>
                  <a:gd name="T2" fmla="*/ 0 w 701"/>
                  <a:gd name="T3" fmla="*/ 3920 h 3920"/>
                  <a:gd name="T4" fmla="*/ 140 w 701"/>
                  <a:gd name="T5" fmla="*/ 3920 h 3920"/>
                  <a:gd name="T6" fmla="*/ 560 w 701"/>
                  <a:gd name="T7" fmla="*/ 1960 h 3920"/>
                  <a:gd name="T8" fmla="*/ 700 w 701"/>
                  <a:gd name="T9" fmla="*/ 0 h 3920"/>
                  <a:gd name="T10" fmla="*/ 560 w 701"/>
                  <a:gd name="T11" fmla="*/ 0 h 3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1" h="3920" extrusionOk="0">
                    <a:moveTo>
                      <a:pt x="560" y="0"/>
                    </a:moveTo>
                    <a:lnTo>
                      <a:pt x="0" y="3920"/>
                    </a:lnTo>
                    <a:lnTo>
                      <a:pt x="140" y="3920"/>
                    </a:lnTo>
                    <a:lnTo>
                      <a:pt x="560" y="1960"/>
                    </a:lnTo>
                    <a:lnTo>
                      <a:pt x="700" y="0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7" name="Google Shape;5880;p60"/>
              <p:cNvSpPr>
                <a:spLocks/>
              </p:cNvSpPr>
              <p:nvPr/>
            </p:nvSpPr>
            <p:spPr bwMode="auto">
              <a:xfrm flipH="1">
                <a:off x="2376025" y="1516475"/>
                <a:ext cx="570450" cy="1249350"/>
              </a:xfrm>
              <a:custGeom>
                <a:avLst/>
                <a:gdLst>
                  <a:gd name="T0" fmla="*/ 1 w 22818"/>
                  <a:gd name="T1" fmla="*/ 1 h 49974"/>
                  <a:gd name="T2" fmla="*/ 281 w 22818"/>
                  <a:gd name="T3" fmla="*/ 1680 h 49974"/>
                  <a:gd name="T4" fmla="*/ 980 w 22818"/>
                  <a:gd name="T5" fmla="*/ 6300 h 49974"/>
                  <a:gd name="T6" fmla="*/ 1540 w 22818"/>
                  <a:gd name="T7" fmla="*/ 9379 h 49974"/>
                  <a:gd name="T8" fmla="*/ 2380 w 22818"/>
                  <a:gd name="T9" fmla="*/ 12879 h 49974"/>
                  <a:gd name="T10" fmla="*/ 3360 w 22818"/>
                  <a:gd name="T11" fmla="*/ 16798 h 49974"/>
                  <a:gd name="T12" fmla="*/ 4480 w 22818"/>
                  <a:gd name="T13" fmla="*/ 20858 h 49974"/>
                  <a:gd name="T14" fmla="*/ 5880 w 22818"/>
                  <a:gd name="T15" fmla="*/ 25057 h 49974"/>
                  <a:gd name="T16" fmla="*/ 7420 w 22818"/>
                  <a:gd name="T17" fmla="*/ 29396 h 49974"/>
                  <a:gd name="T18" fmla="*/ 9379 w 22818"/>
                  <a:gd name="T19" fmla="*/ 33596 h 49974"/>
                  <a:gd name="T20" fmla="*/ 10359 w 22818"/>
                  <a:gd name="T21" fmla="*/ 35556 h 49974"/>
                  <a:gd name="T22" fmla="*/ 11479 w 22818"/>
                  <a:gd name="T23" fmla="*/ 37515 h 49974"/>
                  <a:gd name="T24" fmla="*/ 12599 w 22818"/>
                  <a:gd name="T25" fmla="*/ 39475 h 49974"/>
                  <a:gd name="T26" fmla="*/ 13859 w 22818"/>
                  <a:gd name="T27" fmla="*/ 41295 h 49974"/>
                  <a:gd name="T28" fmla="*/ 15118 w 22818"/>
                  <a:gd name="T29" fmla="*/ 42974 h 49974"/>
                  <a:gd name="T30" fmla="*/ 16518 w 22818"/>
                  <a:gd name="T31" fmla="*/ 44654 h 49974"/>
                  <a:gd name="T32" fmla="*/ 18058 w 22818"/>
                  <a:gd name="T33" fmla="*/ 46194 h 49974"/>
                  <a:gd name="T34" fmla="*/ 19598 w 22818"/>
                  <a:gd name="T35" fmla="*/ 47594 h 49974"/>
                  <a:gd name="T36" fmla="*/ 21138 w 22818"/>
                  <a:gd name="T37" fmla="*/ 48854 h 49974"/>
                  <a:gd name="T38" fmla="*/ 22817 w 22818"/>
                  <a:gd name="T39" fmla="*/ 49973 h 49974"/>
                  <a:gd name="T40" fmla="*/ 22817 w 22818"/>
                  <a:gd name="T41" fmla="*/ 46194 h 49974"/>
                  <a:gd name="T42" fmla="*/ 22677 w 22818"/>
                  <a:gd name="T43" fmla="*/ 42275 h 49974"/>
                  <a:gd name="T44" fmla="*/ 22257 w 22818"/>
                  <a:gd name="T45" fmla="*/ 37375 h 49974"/>
                  <a:gd name="T46" fmla="*/ 21557 w 22818"/>
                  <a:gd name="T47" fmla="*/ 32056 h 49974"/>
                  <a:gd name="T48" fmla="*/ 21138 w 22818"/>
                  <a:gd name="T49" fmla="*/ 29256 h 49974"/>
                  <a:gd name="T50" fmla="*/ 20578 w 22818"/>
                  <a:gd name="T51" fmla="*/ 26457 h 49974"/>
                  <a:gd name="T52" fmla="*/ 19878 w 22818"/>
                  <a:gd name="T53" fmla="*/ 23797 h 49974"/>
                  <a:gd name="T54" fmla="*/ 19038 w 22818"/>
                  <a:gd name="T55" fmla="*/ 21278 h 49974"/>
                  <a:gd name="T56" fmla="*/ 18058 w 22818"/>
                  <a:gd name="T57" fmla="*/ 18898 h 49974"/>
                  <a:gd name="T58" fmla="*/ 16938 w 22818"/>
                  <a:gd name="T59" fmla="*/ 16658 h 49974"/>
                  <a:gd name="T60" fmla="*/ 15678 w 22818"/>
                  <a:gd name="T61" fmla="*/ 14699 h 49974"/>
                  <a:gd name="T62" fmla="*/ 14419 w 22818"/>
                  <a:gd name="T63" fmla="*/ 12739 h 49974"/>
                  <a:gd name="T64" fmla="*/ 13019 w 22818"/>
                  <a:gd name="T65" fmla="*/ 11059 h 49974"/>
                  <a:gd name="T66" fmla="*/ 11619 w 22818"/>
                  <a:gd name="T67" fmla="*/ 9379 h 49974"/>
                  <a:gd name="T68" fmla="*/ 10219 w 22818"/>
                  <a:gd name="T69" fmla="*/ 7839 h 49974"/>
                  <a:gd name="T70" fmla="*/ 8819 w 22818"/>
                  <a:gd name="T71" fmla="*/ 6580 h 49974"/>
                  <a:gd name="T72" fmla="*/ 6020 w 22818"/>
                  <a:gd name="T73" fmla="*/ 4200 h 49974"/>
                  <a:gd name="T74" fmla="*/ 3640 w 22818"/>
                  <a:gd name="T75" fmla="*/ 2380 h 49974"/>
                  <a:gd name="T76" fmla="*/ 1820 w 22818"/>
                  <a:gd name="T77" fmla="*/ 980 h 49974"/>
                  <a:gd name="T78" fmla="*/ 1 w 22818"/>
                  <a:gd name="T79" fmla="*/ 1 h 49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818" h="49974" extrusionOk="0">
                    <a:moveTo>
                      <a:pt x="1" y="1"/>
                    </a:moveTo>
                    <a:lnTo>
                      <a:pt x="281" y="1680"/>
                    </a:lnTo>
                    <a:lnTo>
                      <a:pt x="980" y="6300"/>
                    </a:lnTo>
                    <a:lnTo>
                      <a:pt x="1540" y="9379"/>
                    </a:lnTo>
                    <a:lnTo>
                      <a:pt x="2380" y="12879"/>
                    </a:lnTo>
                    <a:lnTo>
                      <a:pt x="3360" y="16798"/>
                    </a:lnTo>
                    <a:lnTo>
                      <a:pt x="4480" y="20858"/>
                    </a:lnTo>
                    <a:lnTo>
                      <a:pt x="5880" y="25057"/>
                    </a:lnTo>
                    <a:lnTo>
                      <a:pt x="7420" y="29396"/>
                    </a:lnTo>
                    <a:lnTo>
                      <a:pt x="9379" y="33596"/>
                    </a:lnTo>
                    <a:lnTo>
                      <a:pt x="10359" y="35556"/>
                    </a:lnTo>
                    <a:lnTo>
                      <a:pt x="11479" y="37515"/>
                    </a:lnTo>
                    <a:lnTo>
                      <a:pt x="12599" y="39475"/>
                    </a:lnTo>
                    <a:lnTo>
                      <a:pt x="13859" y="41295"/>
                    </a:lnTo>
                    <a:lnTo>
                      <a:pt x="15118" y="42974"/>
                    </a:lnTo>
                    <a:lnTo>
                      <a:pt x="16518" y="44654"/>
                    </a:lnTo>
                    <a:lnTo>
                      <a:pt x="18058" y="46194"/>
                    </a:lnTo>
                    <a:lnTo>
                      <a:pt x="19598" y="47594"/>
                    </a:lnTo>
                    <a:lnTo>
                      <a:pt x="21138" y="48854"/>
                    </a:lnTo>
                    <a:lnTo>
                      <a:pt x="22817" y="49973"/>
                    </a:lnTo>
                    <a:lnTo>
                      <a:pt x="22817" y="46194"/>
                    </a:lnTo>
                    <a:lnTo>
                      <a:pt x="22677" y="42275"/>
                    </a:lnTo>
                    <a:lnTo>
                      <a:pt x="22257" y="37375"/>
                    </a:lnTo>
                    <a:lnTo>
                      <a:pt x="21557" y="32056"/>
                    </a:lnTo>
                    <a:lnTo>
                      <a:pt x="21138" y="29256"/>
                    </a:lnTo>
                    <a:lnTo>
                      <a:pt x="20578" y="26457"/>
                    </a:lnTo>
                    <a:lnTo>
                      <a:pt x="19878" y="23797"/>
                    </a:lnTo>
                    <a:lnTo>
                      <a:pt x="19038" y="21278"/>
                    </a:lnTo>
                    <a:lnTo>
                      <a:pt x="18058" y="18898"/>
                    </a:lnTo>
                    <a:lnTo>
                      <a:pt x="16938" y="16658"/>
                    </a:lnTo>
                    <a:lnTo>
                      <a:pt x="15678" y="14699"/>
                    </a:lnTo>
                    <a:lnTo>
                      <a:pt x="14419" y="12739"/>
                    </a:lnTo>
                    <a:lnTo>
                      <a:pt x="13019" y="11059"/>
                    </a:lnTo>
                    <a:lnTo>
                      <a:pt x="11619" y="9379"/>
                    </a:lnTo>
                    <a:lnTo>
                      <a:pt x="10219" y="7839"/>
                    </a:lnTo>
                    <a:lnTo>
                      <a:pt x="8819" y="6580"/>
                    </a:lnTo>
                    <a:lnTo>
                      <a:pt x="6020" y="4200"/>
                    </a:lnTo>
                    <a:lnTo>
                      <a:pt x="3640" y="2380"/>
                    </a:lnTo>
                    <a:lnTo>
                      <a:pt x="1820" y="98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8" name="Google Shape;5881;p60"/>
              <p:cNvSpPr>
                <a:spLocks/>
              </p:cNvSpPr>
              <p:nvPr/>
            </p:nvSpPr>
            <p:spPr bwMode="auto">
              <a:xfrm flipH="1">
                <a:off x="2414525" y="1715950"/>
                <a:ext cx="377975" cy="976375"/>
              </a:xfrm>
              <a:custGeom>
                <a:avLst/>
                <a:gdLst>
                  <a:gd name="T0" fmla="*/ 141 w 15119"/>
                  <a:gd name="T1" fmla="*/ 0 h 39055"/>
                  <a:gd name="T2" fmla="*/ 1 w 15119"/>
                  <a:gd name="T3" fmla="*/ 140 h 39055"/>
                  <a:gd name="T4" fmla="*/ 2520 w 15119"/>
                  <a:gd name="T5" fmla="*/ 4900 h 39055"/>
                  <a:gd name="T6" fmla="*/ 4760 w 15119"/>
                  <a:gd name="T7" fmla="*/ 9659 h 39055"/>
                  <a:gd name="T8" fmla="*/ 6860 w 15119"/>
                  <a:gd name="T9" fmla="*/ 14558 h 39055"/>
                  <a:gd name="T10" fmla="*/ 8959 w 15119"/>
                  <a:gd name="T11" fmla="*/ 19458 h 39055"/>
                  <a:gd name="T12" fmla="*/ 8959 w 15119"/>
                  <a:gd name="T13" fmla="*/ 19458 h 39055"/>
                  <a:gd name="T14" fmla="*/ 6440 w 15119"/>
                  <a:gd name="T15" fmla="*/ 17358 h 39055"/>
                  <a:gd name="T16" fmla="*/ 4200 w 15119"/>
                  <a:gd name="T17" fmla="*/ 14978 h 39055"/>
                  <a:gd name="T18" fmla="*/ 1960 w 15119"/>
                  <a:gd name="T19" fmla="*/ 12459 h 39055"/>
                  <a:gd name="T20" fmla="*/ 981 w 15119"/>
                  <a:gd name="T21" fmla="*/ 11199 h 39055"/>
                  <a:gd name="T22" fmla="*/ 141 w 15119"/>
                  <a:gd name="T23" fmla="*/ 9799 h 39055"/>
                  <a:gd name="T24" fmla="*/ 1 w 15119"/>
                  <a:gd name="T25" fmla="*/ 9799 h 39055"/>
                  <a:gd name="T26" fmla="*/ 841 w 15119"/>
                  <a:gd name="T27" fmla="*/ 11339 h 39055"/>
                  <a:gd name="T28" fmla="*/ 1820 w 15119"/>
                  <a:gd name="T29" fmla="*/ 12879 h 39055"/>
                  <a:gd name="T30" fmla="*/ 2940 w 15119"/>
                  <a:gd name="T31" fmla="*/ 14278 h 39055"/>
                  <a:gd name="T32" fmla="*/ 4060 w 15119"/>
                  <a:gd name="T33" fmla="*/ 15538 h 39055"/>
                  <a:gd name="T34" fmla="*/ 6580 w 15119"/>
                  <a:gd name="T35" fmla="*/ 18058 h 39055"/>
                  <a:gd name="T36" fmla="*/ 9239 w 15119"/>
                  <a:gd name="T37" fmla="*/ 20438 h 39055"/>
                  <a:gd name="T38" fmla="*/ 11619 w 15119"/>
                  <a:gd name="T39" fmla="*/ 27157 h 39055"/>
                  <a:gd name="T40" fmla="*/ 13719 w 15119"/>
                  <a:gd name="T41" fmla="*/ 33876 h 39055"/>
                  <a:gd name="T42" fmla="*/ 11339 w 15119"/>
                  <a:gd name="T43" fmla="*/ 31216 h 39055"/>
                  <a:gd name="T44" fmla="*/ 9099 w 15119"/>
                  <a:gd name="T45" fmla="*/ 28556 h 39055"/>
                  <a:gd name="T46" fmla="*/ 7140 w 15119"/>
                  <a:gd name="T47" fmla="*/ 25757 h 39055"/>
                  <a:gd name="T48" fmla="*/ 5040 w 15119"/>
                  <a:gd name="T49" fmla="*/ 22957 h 39055"/>
                  <a:gd name="T50" fmla="*/ 5880 w 15119"/>
                  <a:gd name="T51" fmla="*/ 24637 h 39055"/>
                  <a:gd name="T52" fmla="*/ 6860 w 15119"/>
                  <a:gd name="T53" fmla="*/ 26177 h 39055"/>
                  <a:gd name="T54" fmla="*/ 7840 w 15119"/>
                  <a:gd name="T55" fmla="*/ 27717 h 39055"/>
                  <a:gd name="T56" fmla="*/ 8959 w 15119"/>
                  <a:gd name="T57" fmla="*/ 29116 h 39055"/>
                  <a:gd name="T58" fmla="*/ 11339 w 15119"/>
                  <a:gd name="T59" fmla="*/ 32056 h 39055"/>
                  <a:gd name="T60" fmla="*/ 13859 w 15119"/>
                  <a:gd name="T61" fmla="*/ 34716 h 39055"/>
                  <a:gd name="T62" fmla="*/ 14979 w 15119"/>
                  <a:gd name="T63" fmla="*/ 38915 h 39055"/>
                  <a:gd name="T64" fmla="*/ 15119 w 15119"/>
                  <a:gd name="T65" fmla="*/ 39055 h 39055"/>
                  <a:gd name="T66" fmla="*/ 15119 w 15119"/>
                  <a:gd name="T67" fmla="*/ 38915 h 39055"/>
                  <a:gd name="T68" fmla="*/ 14139 w 15119"/>
                  <a:gd name="T69" fmla="*/ 33876 h 39055"/>
                  <a:gd name="T70" fmla="*/ 12879 w 15119"/>
                  <a:gd name="T71" fmla="*/ 28836 h 39055"/>
                  <a:gd name="T72" fmla="*/ 12879 w 15119"/>
                  <a:gd name="T73" fmla="*/ 26037 h 39055"/>
                  <a:gd name="T74" fmla="*/ 12599 w 15119"/>
                  <a:gd name="T75" fmla="*/ 23237 h 39055"/>
                  <a:gd name="T76" fmla="*/ 12319 w 15119"/>
                  <a:gd name="T77" fmla="*/ 20438 h 39055"/>
                  <a:gd name="T78" fmla="*/ 11899 w 15119"/>
                  <a:gd name="T79" fmla="*/ 17638 h 39055"/>
                  <a:gd name="T80" fmla="*/ 11759 w 15119"/>
                  <a:gd name="T81" fmla="*/ 17638 h 39055"/>
                  <a:gd name="T82" fmla="*/ 12179 w 15119"/>
                  <a:gd name="T83" fmla="*/ 22677 h 39055"/>
                  <a:gd name="T84" fmla="*/ 12459 w 15119"/>
                  <a:gd name="T85" fmla="*/ 27577 h 39055"/>
                  <a:gd name="T86" fmla="*/ 12459 w 15119"/>
                  <a:gd name="T87" fmla="*/ 27577 h 39055"/>
                  <a:gd name="T88" fmla="*/ 11339 w 15119"/>
                  <a:gd name="T89" fmla="*/ 23797 h 39055"/>
                  <a:gd name="T90" fmla="*/ 9939 w 15119"/>
                  <a:gd name="T91" fmla="*/ 19878 h 39055"/>
                  <a:gd name="T92" fmla="*/ 8539 w 15119"/>
                  <a:gd name="T93" fmla="*/ 16098 h 39055"/>
                  <a:gd name="T94" fmla="*/ 6860 w 15119"/>
                  <a:gd name="T95" fmla="*/ 12459 h 39055"/>
                  <a:gd name="T96" fmla="*/ 6440 w 15119"/>
                  <a:gd name="T97" fmla="*/ 10079 h 39055"/>
                  <a:gd name="T98" fmla="*/ 5880 w 15119"/>
                  <a:gd name="T99" fmla="*/ 7699 h 39055"/>
                  <a:gd name="T100" fmla="*/ 5040 w 15119"/>
                  <a:gd name="T101" fmla="*/ 5320 h 39055"/>
                  <a:gd name="T102" fmla="*/ 4200 w 15119"/>
                  <a:gd name="T103" fmla="*/ 2940 h 39055"/>
                  <a:gd name="T104" fmla="*/ 4200 w 15119"/>
                  <a:gd name="T105" fmla="*/ 3080 h 39055"/>
                  <a:gd name="T106" fmla="*/ 5880 w 15119"/>
                  <a:gd name="T107" fmla="*/ 10219 h 39055"/>
                  <a:gd name="T108" fmla="*/ 5880 w 15119"/>
                  <a:gd name="T109" fmla="*/ 10219 h 39055"/>
                  <a:gd name="T110" fmla="*/ 3220 w 15119"/>
                  <a:gd name="T111" fmla="*/ 5040 h 39055"/>
                  <a:gd name="T112" fmla="*/ 281 w 15119"/>
                  <a:gd name="T113" fmla="*/ 0 h 39055"/>
                  <a:gd name="T114" fmla="*/ 141 w 15119"/>
                  <a:gd name="T115" fmla="*/ 0 h 39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119" h="39055" extrusionOk="0">
                    <a:moveTo>
                      <a:pt x="141" y="0"/>
                    </a:moveTo>
                    <a:lnTo>
                      <a:pt x="1" y="140"/>
                    </a:lnTo>
                    <a:lnTo>
                      <a:pt x="2520" y="4900"/>
                    </a:lnTo>
                    <a:lnTo>
                      <a:pt x="4760" y="9659"/>
                    </a:lnTo>
                    <a:lnTo>
                      <a:pt x="6860" y="14558"/>
                    </a:lnTo>
                    <a:lnTo>
                      <a:pt x="8959" y="19458"/>
                    </a:lnTo>
                    <a:lnTo>
                      <a:pt x="6440" y="17358"/>
                    </a:lnTo>
                    <a:lnTo>
                      <a:pt x="4200" y="14978"/>
                    </a:lnTo>
                    <a:lnTo>
                      <a:pt x="1960" y="12459"/>
                    </a:lnTo>
                    <a:lnTo>
                      <a:pt x="981" y="11199"/>
                    </a:lnTo>
                    <a:lnTo>
                      <a:pt x="141" y="9799"/>
                    </a:lnTo>
                    <a:lnTo>
                      <a:pt x="1" y="9799"/>
                    </a:lnTo>
                    <a:lnTo>
                      <a:pt x="841" y="11339"/>
                    </a:lnTo>
                    <a:lnTo>
                      <a:pt x="1820" y="12879"/>
                    </a:lnTo>
                    <a:lnTo>
                      <a:pt x="2940" y="14278"/>
                    </a:lnTo>
                    <a:lnTo>
                      <a:pt x="4060" y="15538"/>
                    </a:lnTo>
                    <a:lnTo>
                      <a:pt x="6580" y="18058"/>
                    </a:lnTo>
                    <a:lnTo>
                      <a:pt x="9239" y="20438"/>
                    </a:lnTo>
                    <a:lnTo>
                      <a:pt x="11619" y="27157"/>
                    </a:lnTo>
                    <a:lnTo>
                      <a:pt x="13719" y="33876"/>
                    </a:lnTo>
                    <a:lnTo>
                      <a:pt x="11339" y="31216"/>
                    </a:lnTo>
                    <a:lnTo>
                      <a:pt x="9099" y="28556"/>
                    </a:lnTo>
                    <a:lnTo>
                      <a:pt x="7140" y="25757"/>
                    </a:lnTo>
                    <a:lnTo>
                      <a:pt x="5040" y="22957"/>
                    </a:lnTo>
                    <a:lnTo>
                      <a:pt x="5880" y="24637"/>
                    </a:lnTo>
                    <a:lnTo>
                      <a:pt x="6860" y="26177"/>
                    </a:lnTo>
                    <a:lnTo>
                      <a:pt x="7840" y="27717"/>
                    </a:lnTo>
                    <a:lnTo>
                      <a:pt x="8959" y="29116"/>
                    </a:lnTo>
                    <a:lnTo>
                      <a:pt x="11339" y="32056"/>
                    </a:lnTo>
                    <a:lnTo>
                      <a:pt x="13859" y="34716"/>
                    </a:lnTo>
                    <a:lnTo>
                      <a:pt x="14979" y="38915"/>
                    </a:lnTo>
                    <a:lnTo>
                      <a:pt x="15119" y="39055"/>
                    </a:lnTo>
                    <a:lnTo>
                      <a:pt x="15119" y="38915"/>
                    </a:lnTo>
                    <a:lnTo>
                      <a:pt x="14139" y="33876"/>
                    </a:lnTo>
                    <a:lnTo>
                      <a:pt x="12879" y="28836"/>
                    </a:lnTo>
                    <a:lnTo>
                      <a:pt x="12879" y="26037"/>
                    </a:lnTo>
                    <a:lnTo>
                      <a:pt x="12599" y="23237"/>
                    </a:lnTo>
                    <a:lnTo>
                      <a:pt x="12319" y="20438"/>
                    </a:lnTo>
                    <a:lnTo>
                      <a:pt x="11899" y="17638"/>
                    </a:lnTo>
                    <a:lnTo>
                      <a:pt x="11759" y="17638"/>
                    </a:lnTo>
                    <a:lnTo>
                      <a:pt x="12179" y="22677"/>
                    </a:lnTo>
                    <a:lnTo>
                      <a:pt x="12459" y="27577"/>
                    </a:lnTo>
                    <a:lnTo>
                      <a:pt x="11339" y="23797"/>
                    </a:lnTo>
                    <a:lnTo>
                      <a:pt x="9939" y="19878"/>
                    </a:lnTo>
                    <a:lnTo>
                      <a:pt x="8539" y="16098"/>
                    </a:lnTo>
                    <a:lnTo>
                      <a:pt x="6860" y="12459"/>
                    </a:lnTo>
                    <a:lnTo>
                      <a:pt x="6440" y="10079"/>
                    </a:lnTo>
                    <a:lnTo>
                      <a:pt x="5880" y="7699"/>
                    </a:lnTo>
                    <a:lnTo>
                      <a:pt x="5040" y="5320"/>
                    </a:lnTo>
                    <a:lnTo>
                      <a:pt x="4200" y="2940"/>
                    </a:lnTo>
                    <a:lnTo>
                      <a:pt x="4200" y="3080"/>
                    </a:lnTo>
                    <a:lnTo>
                      <a:pt x="5880" y="10219"/>
                    </a:lnTo>
                    <a:lnTo>
                      <a:pt x="3220" y="5040"/>
                    </a:lnTo>
                    <a:lnTo>
                      <a:pt x="281" y="0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9" name="Google Shape;5882;p60"/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1056875"/>
              </a:xfrm>
              <a:custGeom>
                <a:avLst/>
                <a:gdLst>
                  <a:gd name="T0" fmla="*/ 1 w 27577"/>
                  <a:gd name="T1" fmla="*/ 1 h 42275"/>
                  <a:gd name="T2" fmla="*/ 700 w 27577"/>
                  <a:gd name="T3" fmla="*/ 10499 h 42275"/>
                  <a:gd name="T4" fmla="*/ 3220 w 27577"/>
                  <a:gd name="T5" fmla="*/ 42275 h 42275"/>
                  <a:gd name="T6" fmla="*/ 24357 w 27577"/>
                  <a:gd name="T7" fmla="*/ 42275 h 42275"/>
                  <a:gd name="T8" fmla="*/ 26737 w 27577"/>
                  <a:gd name="T9" fmla="*/ 10499 h 42275"/>
                  <a:gd name="T10" fmla="*/ 27577 w 27577"/>
                  <a:gd name="T11" fmla="*/ 1 h 42275"/>
                  <a:gd name="T12" fmla="*/ 1 w 27577"/>
                  <a:gd name="T13" fmla="*/ 1 h 42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77" h="42275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3220" y="42275"/>
                    </a:lnTo>
                    <a:lnTo>
                      <a:pt x="24357" y="42275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50" name="Google Shape;5883;p60"/>
              <p:cNvSpPr>
                <a:spLocks/>
              </p:cNvSpPr>
              <p:nvPr/>
            </p:nvSpPr>
            <p:spPr bwMode="auto">
              <a:xfrm flipH="1">
                <a:off x="1900100" y="2695800"/>
                <a:ext cx="689425" cy="262500"/>
              </a:xfrm>
              <a:custGeom>
                <a:avLst/>
                <a:gdLst>
                  <a:gd name="T0" fmla="*/ 1 w 27577"/>
                  <a:gd name="T1" fmla="*/ 1 h 10500"/>
                  <a:gd name="T2" fmla="*/ 700 w 27577"/>
                  <a:gd name="T3" fmla="*/ 10499 h 10500"/>
                  <a:gd name="T4" fmla="*/ 26737 w 27577"/>
                  <a:gd name="T5" fmla="*/ 10499 h 10500"/>
                  <a:gd name="T6" fmla="*/ 27577 w 27577"/>
                  <a:gd name="T7" fmla="*/ 1 h 10500"/>
                  <a:gd name="T8" fmla="*/ 1 w 27577"/>
                  <a:gd name="T9" fmla="*/ 1 h 10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577" h="10500" extrusionOk="0">
                    <a:moveTo>
                      <a:pt x="1" y="1"/>
                    </a:moveTo>
                    <a:lnTo>
                      <a:pt x="700" y="10499"/>
                    </a:lnTo>
                    <a:lnTo>
                      <a:pt x="26737" y="10499"/>
                    </a:lnTo>
                    <a:lnTo>
                      <a:pt x="275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51" name="Google Shape;5884;p60"/>
              <p:cNvSpPr>
                <a:spLocks/>
              </p:cNvSpPr>
              <p:nvPr/>
            </p:nvSpPr>
            <p:spPr bwMode="auto">
              <a:xfrm flipH="1">
                <a:off x="1854600" y="2566325"/>
                <a:ext cx="783925" cy="203000"/>
              </a:xfrm>
              <a:custGeom>
                <a:avLst/>
                <a:gdLst>
                  <a:gd name="T0" fmla="*/ 1 w 31357"/>
                  <a:gd name="T1" fmla="*/ 1 h 8120"/>
                  <a:gd name="T2" fmla="*/ 1 w 31357"/>
                  <a:gd name="T3" fmla="*/ 8119 h 8120"/>
                  <a:gd name="T4" fmla="*/ 31356 w 31357"/>
                  <a:gd name="T5" fmla="*/ 8119 h 8120"/>
                  <a:gd name="T6" fmla="*/ 31356 w 31357"/>
                  <a:gd name="T7" fmla="*/ 1 h 8120"/>
                  <a:gd name="T8" fmla="*/ 1 w 31357"/>
                  <a:gd name="T9" fmla="*/ 1 h 8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57" h="8120" extrusionOk="0">
                    <a:moveTo>
                      <a:pt x="1" y="1"/>
                    </a:moveTo>
                    <a:lnTo>
                      <a:pt x="1" y="8119"/>
                    </a:lnTo>
                    <a:lnTo>
                      <a:pt x="31356" y="8119"/>
                    </a:lnTo>
                    <a:lnTo>
                      <a:pt x="3135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9DD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  <p:sp>
          <p:nvSpPr>
            <p:cNvPr id="249" name="Google Shape;5885;p60"/>
            <p:cNvSpPr>
              <a:spLocks/>
            </p:cNvSpPr>
            <p:nvPr/>
          </p:nvSpPr>
          <p:spPr bwMode="auto">
            <a:xfrm>
              <a:off x="5932436" y="4249105"/>
              <a:ext cx="859741" cy="186749"/>
            </a:xfrm>
            <a:custGeom>
              <a:avLst/>
              <a:gdLst>
                <a:gd name="T0" fmla="*/ 36116 w 36116"/>
                <a:gd name="T1" fmla="*/ 0 h 7840"/>
                <a:gd name="T2" fmla="*/ 32476 w 36116"/>
                <a:gd name="T3" fmla="*/ 700 h 7840"/>
                <a:gd name="T4" fmla="*/ 27997 w 36116"/>
                <a:gd name="T5" fmla="*/ 1400 h 7840"/>
                <a:gd name="T6" fmla="*/ 22958 w 36116"/>
                <a:gd name="T7" fmla="*/ 2100 h 7840"/>
                <a:gd name="T8" fmla="*/ 17918 w 36116"/>
                <a:gd name="T9" fmla="*/ 2660 h 7840"/>
                <a:gd name="T10" fmla="*/ 13299 w 36116"/>
                <a:gd name="T11" fmla="*/ 3080 h 7840"/>
                <a:gd name="T12" fmla="*/ 9380 w 36116"/>
                <a:gd name="T13" fmla="*/ 3220 h 7840"/>
                <a:gd name="T14" fmla="*/ 7840 w 36116"/>
                <a:gd name="T15" fmla="*/ 3220 h 7840"/>
                <a:gd name="T16" fmla="*/ 6580 w 36116"/>
                <a:gd name="T17" fmla="*/ 3080 h 7840"/>
                <a:gd name="T18" fmla="*/ 5880 w 36116"/>
                <a:gd name="T19" fmla="*/ 2940 h 7840"/>
                <a:gd name="T20" fmla="*/ 5600 w 36116"/>
                <a:gd name="T21" fmla="*/ 2800 h 7840"/>
                <a:gd name="T22" fmla="*/ 5460 w 36116"/>
                <a:gd name="T23" fmla="*/ 2660 h 7840"/>
                <a:gd name="T24" fmla="*/ 5460 w 36116"/>
                <a:gd name="T25" fmla="*/ 2100 h 7840"/>
                <a:gd name="T26" fmla="*/ 5600 w 36116"/>
                <a:gd name="T27" fmla="*/ 1540 h 7840"/>
                <a:gd name="T28" fmla="*/ 6020 w 36116"/>
                <a:gd name="T29" fmla="*/ 980 h 7840"/>
                <a:gd name="T30" fmla="*/ 6580 w 36116"/>
                <a:gd name="T31" fmla="*/ 420 h 7840"/>
                <a:gd name="T32" fmla="*/ 4060 w 36116"/>
                <a:gd name="T33" fmla="*/ 1680 h 7840"/>
                <a:gd name="T34" fmla="*/ 1541 w 36116"/>
                <a:gd name="T35" fmla="*/ 3080 h 7840"/>
                <a:gd name="T36" fmla="*/ 1121 w 36116"/>
                <a:gd name="T37" fmla="*/ 3500 h 7840"/>
                <a:gd name="T38" fmla="*/ 701 w 36116"/>
                <a:gd name="T39" fmla="*/ 4060 h 7840"/>
                <a:gd name="T40" fmla="*/ 421 w 36116"/>
                <a:gd name="T41" fmla="*/ 4759 h 7840"/>
                <a:gd name="T42" fmla="*/ 141 w 36116"/>
                <a:gd name="T43" fmla="*/ 5599 h 7840"/>
                <a:gd name="T44" fmla="*/ 1 w 36116"/>
                <a:gd name="T45" fmla="*/ 6299 h 7840"/>
                <a:gd name="T46" fmla="*/ 1 w 36116"/>
                <a:gd name="T47" fmla="*/ 6859 h 7840"/>
                <a:gd name="T48" fmla="*/ 141 w 36116"/>
                <a:gd name="T49" fmla="*/ 7419 h 7840"/>
                <a:gd name="T50" fmla="*/ 421 w 36116"/>
                <a:gd name="T51" fmla="*/ 7699 h 7840"/>
                <a:gd name="T52" fmla="*/ 2241 w 36116"/>
                <a:gd name="T53" fmla="*/ 7699 h 7840"/>
                <a:gd name="T54" fmla="*/ 6300 w 36116"/>
                <a:gd name="T55" fmla="*/ 7839 h 7840"/>
                <a:gd name="T56" fmla="*/ 18198 w 36116"/>
                <a:gd name="T57" fmla="*/ 7839 h 7840"/>
                <a:gd name="T58" fmla="*/ 30097 w 36116"/>
                <a:gd name="T59" fmla="*/ 7699 h 7840"/>
                <a:gd name="T60" fmla="*/ 34156 w 36116"/>
                <a:gd name="T61" fmla="*/ 7559 h 7840"/>
                <a:gd name="T62" fmla="*/ 35416 w 36116"/>
                <a:gd name="T63" fmla="*/ 7419 h 7840"/>
                <a:gd name="T64" fmla="*/ 35976 w 36116"/>
                <a:gd name="T65" fmla="*/ 7279 h 7840"/>
                <a:gd name="T66" fmla="*/ 35976 w 36116"/>
                <a:gd name="T67" fmla="*/ 6719 h 7840"/>
                <a:gd name="T68" fmla="*/ 36116 w 36116"/>
                <a:gd name="T69" fmla="*/ 5179 h 7840"/>
                <a:gd name="T70" fmla="*/ 36116 w 36116"/>
                <a:gd name="T71" fmla="*/ 0 h 7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16" h="7840" extrusionOk="0">
                  <a:moveTo>
                    <a:pt x="36116" y="0"/>
                  </a:moveTo>
                  <a:lnTo>
                    <a:pt x="32476" y="700"/>
                  </a:lnTo>
                  <a:lnTo>
                    <a:pt x="27997" y="1400"/>
                  </a:lnTo>
                  <a:lnTo>
                    <a:pt x="22958" y="2100"/>
                  </a:lnTo>
                  <a:lnTo>
                    <a:pt x="17918" y="2660"/>
                  </a:lnTo>
                  <a:lnTo>
                    <a:pt x="13299" y="3080"/>
                  </a:lnTo>
                  <a:lnTo>
                    <a:pt x="9380" y="3220"/>
                  </a:lnTo>
                  <a:lnTo>
                    <a:pt x="7840" y="3220"/>
                  </a:lnTo>
                  <a:lnTo>
                    <a:pt x="6580" y="3080"/>
                  </a:lnTo>
                  <a:lnTo>
                    <a:pt x="5880" y="2940"/>
                  </a:lnTo>
                  <a:lnTo>
                    <a:pt x="5600" y="2800"/>
                  </a:lnTo>
                  <a:lnTo>
                    <a:pt x="5460" y="2660"/>
                  </a:lnTo>
                  <a:lnTo>
                    <a:pt x="5460" y="2100"/>
                  </a:lnTo>
                  <a:lnTo>
                    <a:pt x="5600" y="1540"/>
                  </a:lnTo>
                  <a:lnTo>
                    <a:pt x="6020" y="980"/>
                  </a:lnTo>
                  <a:lnTo>
                    <a:pt x="6580" y="420"/>
                  </a:lnTo>
                  <a:lnTo>
                    <a:pt x="4060" y="1680"/>
                  </a:lnTo>
                  <a:lnTo>
                    <a:pt x="1541" y="3080"/>
                  </a:lnTo>
                  <a:lnTo>
                    <a:pt x="1121" y="3500"/>
                  </a:lnTo>
                  <a:lnTo>
                    <a:pt x="701" y="4060"/>
                  </a:lnTo>
                  <a:lnTo>
                    <a:pt x="421" y="4759"/>
                  </a:lnTo>
                  <a:lnTo>
                    <a:pt x="141" y="5599"/>
                  </a:lnTo>
                  <a:lnTo>
                    <a:pt x="1" y="6299"/>
                  </a:lnTo>
                  <a:lnTo>
                    <a:pt x="1" y="6859"/>
                  </a:lnTo>
                  <a:lnTo>
                    <a:pt x="141" y="7419"/>
                  </a:lnTo>
                  <a:lnTo>
                    <a:pt x="421" y="7699"/>
                  </a:lnTo>
                  <a:lnTo>
                    <a:pt x="2241" y="7699"/>
                  </a:lnTo>
                  <a:lnTo>
                    <a:pt x="6300" y="7839"/>
                  </a:lnTo>
                  <a:lnTo>
                    <a:pt x="18198" y="7839"/>
                  </a:lnTo>
                  <a:lnTo>
                    <a:pt x="30097" y="7699"/>
                  </a:lnTo>
                  <a:lnTo>
                    <a:pt x="34156" y="7559"/>
                  </a:lnTo>
                  <a:lnTo>
                    <a:pt x="35416" y="7419"/>
                  </a:lnTo>
                  <a:lnTo>
                    <a:pt x="35976" y="7279"/>
                  </a:lnTo>
                  <a:lnTo>
                    <a:pt x="35976" y="6719"/>
                  </a:lnTo>
                  <a:lnTo>
                    <a:pt x="36116" y="5179"/>
                  </a:lnTo>
                  <a:lnTo>
                    <a:pt x="3611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0" name="Google Shape;5886;p60"/>
            <p:cNvSpPr>
              <a:spLocks/>
            </p:cNvSpPr>
            <p:nvPr/>
          </p:nvSpPr>
          <p:spPr bwMode="auto">
            <a:xfrm>
              <a:off x="5715858" y="1951737"/>
              <a:ext cx="26685" cy="136751"/>
            </a:xfrm>
            <a:custGeom>
              <a:avLst/>
              <a:gdLst>
                <a:gd name="T0" fmla="*/ 0 w 1121"/>
                <a:gd name="T1" fmla="*/ 1 h 5741"/>
                <a:gd name="T2" fmla="*/ 420 w 1121"/>
                <a:gd name="T3" fmla="*/ 2801 h 5741"/>
                <a:gd name="T4" fmla="*/ 980 w 1121"/>
                <a:gd name="T5" fmla="*/ 5600 h 5741"/>
                <a:gd name="T6" fmla="*/ 1120 w 1121"/>
                <a:gd name="T7" fmla="*/ 5740 h 5741"/>
                <a:gd name="T8" fmla="*/ 1120 w 1121"/>
                <a:gd name="T9" fmla="*/ 5600 h 5741"/>
                <a:gd name="T10" fmla="*/ 840 w 1121"/>
                <a:gd name="T11" fmla="*/ 2801 h 5741"/>
                <a:gd name="T12" fmla="*/ 280 w 1121"/>
                <a:gd name="T13" fmla="*/ 1 h 5741"/>
                <a:gd name="T14" fmla="*/ 0 w 1121"/>
                <a:gd name="T15" fmla="*/ 1 h 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1" h="5741" extrusionOk="0">
                  <a:moveTo>
                    <a:pt x="0" y="1"/>
                  </a:moveTo>
                  <a:lnTo>
                    <a:pt x="420" y="2801"/>
                  </a:lnTo>
                  <a:lnTo>
                    <a:pt x="980" y="5600"/>
                  </a:lnTo>
                  <a:lnTo>
                    <a:pt x="1120" y="5740"/>
                  </a:lnTo>
                  <a:lnTo>
                    <a:pt x="1120" y="5600"/>
                  </a:lnTo>
                  <a:lnTo>
                    <a:pt x="840" y="2801"/>
                  </a:lnTo>
                  <a:lnTo>
                    <a:pt x="2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1" name="Google Shape;5887;p60"/>
            <p:cNvSpPr>
              <a:spLocks/>
            </p:cNvSpPr>
            <p:nvPr/>
          </p:nvSpPr>
          <p:spPr bwMode="auto">
            <a:xfrm>
              <a:off x="6858950" y="1985085"/>
              <a:ext cx="93316" cy="106737"/>
            </a:xfrm>
            <a:custGeom>
              <a:avLst/>
              <a:gdLst>
                <a:gd name="T0" fmla="*/ 0 w 3920"/>
                <a:gd name="T1" fmla="*/ 1 h 4481"/>
                <a:gd name="T2" fmla="*/ 840 w 3920"/>
                <a:gd name="T3" fmla="*/ 1261 h 4481"/>
                <a:gd name="T4" fmla="*/ 1820 w 3920"/>
                <a:gd name="T5" fmla="*/ 2380 h 4481"/>
                <a:gd name="T6" fmla="*/ 2800 w 3920"/>
                <a:gd name="T7" fmla="*/ 3500 h 4481"/>
                <a:gd name="T8" fmla="*/ 3919 w 3920"/>
                <a:gd name="T9" fmla="*/ 4480 h 4481"/>
                <a:gd name="T10" fmla="*/ 3080 w 3920"/>
                <a:gd name="T11" fmla="*/ 3360 h 4481"/>
                <a:gd name="T12" fmla="*/ 2100 w 3920"/>
                <a:gd name="T13" fmla="*/ 2240 h 4481"/>
                <a:gd name="T14" fmla="*/ 140 w 3920"/>
                <a:gd name="T15" fmla="*/ 1 h 4481"/>
                <a:gd name="T16" fmla="*/ 0 w 3920"/>
                <a:gd name="T17" fmla="*/ 1 h 4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0" h="4481" extrusionOk="0">
                  <a:moveTo>
                    <a:pt x="0" y="1"/>
                  </a:moveTo>
                  <a:lnTo>
                    <a:pt x="840" y="1261"/>
                  </a:lnTo>
                  <a:lnTo>
                    <a:pt x="1820" y="2380"/>
                  </a:lnTo>
                  <a:lnTo>
                    <a:pt x="2800" y="3500"/>
                  </a:lnTo>
                  <a:lnTo>
                    <a:pt x="3919" y="4480"/>
                  </a:lnTo>
                  <a:lnTo>
                    <a:pt x="3080" y="3360"/>
                  </a:lnTo>
                  <a:lnTo>
                    <a:pt x="2100" y="2240"/>
                  </a:lnTo>
                  <a:lnTo>
                    <a:pt x="14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2" name="Google Shape;5888;p60"/>
            <p:cNvSpPr>
              <a:spLocks/>
            </p:cNvSpPr>
            <p:nvPr/>
          </p:nvSpPr>
          <p:spPr bwMode="auto">
            <a:xfrm>
              <a:off x="6445600" y="2975378"/>
              <a:ext cx="783113" cy="243440"/>
            </a:xfrm>
            <a:custGeom>
              <a:avLst/>
              <a:gdLst>
                <a:gd name="T0" fmla="*/ 1 w 32897"/>
                <a:gd name="T1" fmla="*/ 1 h 10220"/>
                <a:gd name="T2" fmla="*/ 1 w 32897"/>
                <a:gd name="T3" fmla="*/ 10219 h 10220"/>
                <a:gd name="T4" fmla="*/ 32896 w 32897"/>
                <a:gd name="T5" fmla="*/ 10219 h 10220"/>
                <a:gd name="T6" fmla="*/ 32896 w 32897"/>
                <a:gd name="T7" fmla="*/ 1 h 10220"/>
                <a:gd name="T8" fmla="*/ 1 w 32897"/>
                <a:gd name="T9" fmla="*/ 1 h 10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97" h="10220" extrusionOk="0">
                  <a:moveTo>
                    <a:pt x="1" y="1"/>
                  </a:moveTo>
                  <a:lnTo>
                    <a:pt x="1" y="10219"/>
                  </a:lnTo>
                  <a:lnTo>
                    <a:pt x="32896" y="10219"/>
                  </a:lnTo>
                  <a:lnTo>
                    <a:pt x="3289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3" name="Google Shape;5889;p60"/>
            <p:cNvSpPr>
              <a:spLocks/>
            </p:cNvSpPr>
            <p:nvPr/>
          </p:nvSpPr>
          <p:spPr bwMode="auto">
            <a:xfrm>
              <a:off x="6482260" y="3218795"/>
              <a:ext cx="163302" cy="156736"/>
            </a:xfrm>
            <a:custGeom>
              <a:avLst/>
              <a:gdLst>
                <a:gd name="T0" fmla="*/ 561 w 6860"/>
                <a:gd name="T1" fmla="*/ 0 h 6580"/>
                <a:gd name="T2" fmla="*/ 1 w 6860"/>
                <a:gd name="T3" fmla="*/ 6579 h 6580"/>
                <a:gd name="T4" fmla="*/ 5740 w 6860"/>
                <a:gd name="T5" fmla="*/ 6579 h 6580"/>
                <a:gd name="T6" fmla="*/ 6860 w 6860"/>
                <a:gd name="T7" fmla="*/ 0 h 6580"/>
                <a:gd name="T8" fmla="*/ 561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561" y="0"/>
                  </a:moveTo>
                  <a:lnTo>
                    <a:pt x="1" y="6579"/>
                  </a:lnTo>
                  <a:lnTo>
                    <a:pt x="5740" y="6579"/>
                  </a:lnTo>
                  <a:lnTo>
                    <a:pt x="6860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4" name="Google Shape;5890;p60"/>
            <p:cNvSpPr>
              <a:spLocks/>
            </p:cNvSpPr>
            <p:nvPr/>
          </p:nvSpPr>
          <p:spPr bwMode="auto">
            <a:xfrm>
              <a:off x="7028751" y="3218795"/>
              <a:ext cx="249929" cy="1167037"/>
            </a:xfrm>
            <a:custGeom>
              <a:avLst/>
              <a:gdLst>
                <a:gd name="T0" fmla="*/ 0 w 10499"/>
                <a:gd name="T1" fmla="*/ 0 h 48994"/>
                <a:gd name="T2" fmla="*/ 980 w 10499"/>
                <a:gd name="T3" fmla="*/ 6579 h 48994"/>
                <a:gd name="T4" fmla="*/ 8119 w 10499"/>
                <a:gd name="T5" fmla="*/ 48993 h 48994"/>
                <a:gd name="T6" fmla="*/ 10499 w 10499"/>
                <a:gd name="T7" fmla="*/ 48993 h 48994"/>
                <a:gd name="T8" fmla="*/ 6859 w 10499"/>
                <a:gd name="T9" fmla="*/ 6579 h 48994"/>
                <a:gd name="T10" fmla="*/ 6299 w 10499"/>
                <a:gd name="T11" fmla="*/ 0 h 48994"/>
                <a:gd name="T12" fmla="*/ 0 w 10499"/>
                <a:gd name="T13" fmla="*/ 0 h 48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9" h="48994" extrusionOk="0">
                  <a:moveTo>
                    <a:pt x="0" y="0"/>
                  </a:moveTo>
                  <a:lnTo>
                    <a:pt x="980" y="6579"/>
                  </a:lnTo>
                  <a:lnTo>
                    <a:pt x="8119" y="48993"/>
                  </a:lnTo>
                  <a:lnTo>
                    <a:pt x="10499" y="48993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5" name="Google Shape;5891;p60"/>
            <p:cNvSpPr>
              <a:spLocks/>
            </p:cNvSpPr>
            <p:nvPr/>
          </p:nvSpPr>
          <p:spPr bwMode="auto">
            <a:xfrm>
              <a:off x="7028751" y="3218795"/>
              <a:ext cx="163302" cy="156736"/>
            </a:xfrm>
            <a:custGeom>
              <a:avLst/>
              <a:gdLst>
                <a:gd name="T0" fmla="*/ 0 w 6860"/>
                <a:gd name="T1" fmla="*/ 0 h 6580"/>
                <a:gd name="T2" fmla="*/ 980 w 6860"/>
                <a:gd name="T3" fmla="*/ 6579 h 6580"/>
                <a:gd name="T4" fmla="*/ 6859 w 6860"/>
                <a:gd name="T5" fmla="*/ 6579 h 6580"/>
                <a:gd name="T6" fmla="*/ 6299 w 6860"/>
                <a:gd name="T7" fmla="*/ 0 h 6580"/>
                <a:gd name="T8" fmla="*/ 0 w 6860"/>
                <a:gd name="T9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0" h="6580" extrusionOk="0">
                  <a:moveTo>
                    <a:pt x="0" y="0"/>
                  </a:moveTo>
                  <a:lnTo>
                    <a:pt x="980" y="6579"/>
                  </a:lnTo>
                  <a:lnTo>
                    <a:pt x="6859" y="6579"/>
                  </a:lnTo>
                  <a:lnTo>
                    <a:pt x="6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6" name="Google Shape;5892;p60"/>
            <p:cNvSpPr>
              <a:spLocks/>
            </p:cNvSpPr>
            <p:nvPr/>
          </p:nvSpPr>
          <p:spPr bwMode="auto">
            <a:xfrm>
              <a:off x="6005755" y="2375209"/>
              <a:ext cx="1209627" cy="1663851"/>
            </a:xfrm>
            <a:custGeom>
              <a:avLst/>
              <a:gdLst>
                <a:gd name="T0" fmla="*/ 36395 w 50814"/>
                <a:gd name="T1" fmla="*/ 0 h 69851"/>
                <a:gd name="T2" fmla="*/ 33036 w 50814"/>
                <a:gd name="T3" fmla="*/ 2100 h 69851"/>
                <a:gd name="T4" fmla="*/ 29256 w 50814"/>
                <a:gd name="T5" fmla="*/ 4620 h 69851"/>
                <a:gd name="T6" fmla="*/ 24777 w 50814"/>
                <a:gd name="T7" fmla="*/ 7699 h 69851"/>
                <a:gd name="T8" fmla="*/ 19738 w 50814"/>
                <a:gd name="T9" fmla="*/ 11199 h 69851"/>
                <a:gd name="T10" fmla="*/ 14558 w 50814"/>
                <a:gd name="T11" fmla="*/ 14978 h 69851"/>
                <a:gd name="T12" fmla="*/ 9799 w 50814"/>
                <a:gd name="T13" fmla="*/ 18898 h 69851"/>
                <a:gd name="T14" fmla="*/ 7559 w 50814"/>
                <a:gd name="T15" fmla="*/ 20857 h 69851"/>
                <a:gd name="T16" fmla="*/ 5600 w 50814"/>
                <a:gd name="T17" fmla="*/ 22677 h 69851"/>
                <a:gd name="T18" fmla="*/ 3640 w 50814"/>
                <a:gd name="T19" fmla="*/ 24777 h 69851"/>
                <a:gd name="T20" fmla="*/ 2100 w 50814"/>
                <a:gd name="T21" fmla="*/ 26737 h 69851"/>
                <a:gd name="T22" fmla="*/ 980 w 50814"/>
                <a:gd name="T23" fmla="*/ 28416 h 69851"/>
                <a:gd name="T24" fmla="*/ 560 w 50814"/>
                <a:gd name="T25" fmla="*/ 29256 h 69851"/>
                <a:gd name="T26" fmla="*/ 420 w 50814"/>
                <a:gd name="T27" fmla="*/ 29956 h 69851"/>
                <a:gd name="T28" fmla="*/ 1 w 50814"/>
                <a:gd name="T29" fmla="*/ 32476 h 69851"/>
                <a:gd name="T30" fmla="*/ 1 w 50814"/>
                <a:gd name="T31" fmla="*/ 35135 h 69851"/>
                <a:gd name="T32" fmla="*/ 140 w 50814"/>
                <a:gd name="T33" fmla="*/ 38075 h 69851"/>
                <a:gd name="T34" fmla="*/ 560 w 50814"/>
                <a:gd name="T35" fmla="*/ 41295 h 69851"/>
                <a:gd name="T36" fmla="*/ 980 w 50814"/>
                <a:gd name="T37" fmla="*/ 44514 h 69851"/>
                <a:gd name="T38" fmla="*/ 1680 w 50814"/>
                <a:gd name="T39" fmla="*/ 47874 h 69851"/>
                <a:gd name="T40" fmla="*/ 2380 w 50814"/>
                <a:gd name="T41" fmla="*/ 51233 h 69851"/>
                <a:gd name="T42" fmla="*/ 3220 w 50814"/>
                <a:gd name="T43" fmla="*/ 54453 h 69851"/>
                <a:gd name="T44" fmla="*/ 4900 w 50814"/>
                <a:gd name="T45" fmla="*/ 60472 h 69851"/>
                <a:gd name="T46" fmla="*/ 6440 w 50814"/>
                <a:gd name="T47" fmla="*/ 65371 h 69851"/>
                <a:gd name="T48" fmla="*/ 7979 w 50814"/>
                <a:gd name="T49" fmla="*/ 69850 h 69851"/>
                <a:gd name="T50" fmla="*/ 30656 w 50814"/>
                <a:gd name="T51" fmla="*/ 64391 h 69851"/>
                <a:gd name="T52" fmla="*/ 29256 w 50814"/>
                <a:gd name="T53" fmla="*/ 60472 h 69851"/>
                <a:gd name="T54" fmla="*/ 26317 w 50814"/>
                <a:gd name="T55" fmla="*/ 51513 h 69851"/>
                <a:gd name="T56" fmla="*/ 24917 w 50814"/>
                <a:gd name="T57" fmla="*/ 46614 h 69851"/>
                <a:gd name="T58" fmla="*/ 23657 w 50814"/>
                <a:gd name="T59" fmla="*/ 42134 h 69851"/>
                <a:gd name="T60" fmla="*/ 23237 w 50814"/>
                <a:gd name="T61" fmla="*/ 40175 h 69851"/>
                <a:gd name="T62" fmla="*/ 22957 w 50814"/>
                <a:gd name="T63" fmla="*/ 38635 h 69851"/>
                <a:gd name="T64" fmla="*/ 22817 w 50814"/>
                <a:gd name="T65" fmla="*/ 37375 h 69851"/>
                <a:gd name="T66" fmla="*/ 22957 w 50814"/>
                <a:gd name="T67" fmla="*/ 36675 h 69851"/>
                <a:gd name="T68" fmla="*/ 23517 w 50814"/>
                <a:gd name="T69" fmla="*/ 35555 h 69851"/>
                <a:gd name="T70" fmla="*/ 24357 w 50814"/>
                <a:gd name="T71" fmla="*/ 34575 h 69851"/>
                <a:gd name="T72" fmla="*/ 25337 w 50814"/>
                <a:gd name="T73" fmla="*/ 33736 h 69851"/>
                <a:gd name="T74" fmla="*/ 26457 w 50814"/>
                <a:gd name="T75" fmla="*/ 32756 h 69851"/>
                <a:gd name="T76" fmla="*/ 27576 w 50814"/>
                <a:gd name="T77" fmla="*/ 31916 h 69851"/>
                <a:gd name="T78" fmla="*/ 28976 w 50814"/>
                <a:gd name="T79" fmla="*/ 31076 h 69851"/>
                <a:gd name="T80" fmla="*/ 31916 w 50814"/>
                <a:gd name="T81" fmla="*/ 29536 h 69851"/>
                <a:gd name="T82" fmla="*/ 35695 w 50814"/>
                <a:gd name="T83" fmla="*/ 27716 h 69851"/>
                <a:gd name="T84" fmla="*/ 39475 w 50814"/>
                <a:gd name="T85" fmla="*/ 25617 h 69851"/>
                <a:gd name="T86" fmla="*/ 41294 w 50814"/>
                <a:gd name="T87" fmla="*/ 24497 h 69851"/>
                <a:gd name="T88" fmla="*/ 43114 w 50814"/>
                <a:gd name="T89" fmla="*/ 23237 h 69851"/>
                <a:gd name="T90" fmla="*/ 44934 w 50814"/>
                <a:gd name="T91" fmla="*/ 21977 h 69851"/>
                <a:gd name="T92" fmla="*/ 46474 w 50814"/>
                <a:gd name="T93" fmla="*/ 20438 h 69851"/>
                <a:gd name="T94" fmla="*/ 47874 w 50814"/>
                <a:gd name="T95" fmla="*/ 18898 h 69851"/>
                <a:gd name="T96" fmla="*/ 48853 w 50814"/>
                <a:gd name="T97" fmla="*/ 17358 h 69851"/>
                <a:gd name="T98" fmla="*/ 49693 w 50814"/>
                <a:gd name="T99" fmla="*/ 15678 h 69851"/>
                <a:gd name="T100" fmla="*/ 50253 w 50814"/>
                <a:gd name="T101" fmla="*/ 13858 h 69851"/>
                <a:gd name="T102" fmla="*/ 50673 w 50814"/>
                <a:gd name="T103" fmla="*/ 12179 h 69851"/>
                <a:gd name="T104" fmla="*/ 50813 w 50814"/>
                <a:gd name="T105" fmla="*/ 10499 h 69851"/>
                <a:gd name="T106" fmla="*/ 50813 w 50814"/>
                <a:gd name="T107" fmla="*/ 8819 h 69851"/>
                <a:gd name="T108" fmla="*/ 50813 w 50814"/>
                <a:gd name="T109" fmla="*/ 7279 h 69851"/>
                <a:gd name="T110" fmla="*/ 50673 w 50814"/>
                <a:gd name="T111" fmla="*/ 5740 h 69851"/>
                <a:gd name="T112" fmla="*/ 50393 w 50814"/>
                <a:gd name="T113" fmla="*/ 4340 h 69851"/>
                <a:gd name="T114" fmla="*/ 49833 w 50814"/>
                <a:gd name="T115" fmla="*/ 2100 h 69851"/>
                <a:gd name="T116" fmla="*/ 49413 w 50814"/>
                <a:gd name="T117" fmla="*/ 560 h 69851"/>
                <a:gd name="T118" fmla="*/ 49133 w 50814"/>
                <a:gd name="T119" fmla="*/ 0 h 69851"/>
                <a:gd name="T120" fmla="*/ 36395 w 50814"/>
                <a:gd name="T121" fmla="*/ 0 h 69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814" h="69851" extrusionOk="0">
                  <a:moveTo>
                    <a:pt x="36395" y="0"/>
                  </a:moveTo>
                  <a:lnTo>
                    <a:pt x="33036" y="2100"/>
                  </a:lnTo>
                  <a:lnTo>
                    <a:pt x="29256" y="4620"/>
                  </a:lnTo>
                  <a:lnTo>
                    <a:pt x="24777" y="7699"/>
                  </a:lnTo>
                  <a:lnTo>
                    <a:pt x="19738" y="11199"/>
                  </a:lnTo>
                  <a:lnTo>
                    <a:pt x="14558" y="14978"/>
                  </a:lnTo>
                  <a:lnTo>
                    <a:pt x="9799" y="18898"/>
                  </a:lnTo>
                  <a:lnTo>
                    <a:pt x="7559" y="20857"/>
                  </a:lnTo>
                  <a:lnTo>
                    <a:pt x="5600" y="22677"/>
                  </a:lnTo>
                  <a:lnTo>
                    <a:pt x="3640" y="24777"/>
                  </a:lnTo>
                  <a:lnTo>
                    <a:pt x="2100" y="26737"/>
                  </a:lnTo>
                  <a:lnTo>
                    <a:pt x="980" y="28416"/>
                  </a:lnTo>
                  <a:lnTo>
                    <a:pt x="560" y="29256"/>
                  </a:lnTo>
                  <a:lnTo>
                    <a:pt x="420" y="29956"/>
                  </a:lnTo>
                  <a:lnTo>
                    <a:pt x="1" y="32476"/>
                  </a:lnTo>
                  <a:lnTo>
                    <a:pt x="1" y="35135"/>
                  </a:lnTo>
                  <a:lnTo>
                    <a:pt x="140" y="38075"/>
                  </a:lnTo>
                  <a:lnTo>
                    <a:pt x="560" y="41295"/>
                  </a:lnTo>
                  <a:lnTo>
                    <a:pt x="980" y="44514"/>
                  </a:lnTo>
                  <a:lnTo>
                    <a:pt x="1680" y="47874"/>
                  </a:lnTo>
                  <a:lnTo>
                    <a:pt x="2380" y="51233"/>
                  </a:lnTo>
                  <a:lnTo>
                    <a:pt x="3220" y="54453"/>
                  </a:lnTo>
                  <a:lnTo>
                    <a:pt x="4900" y="60472"/>
                  </a:lnTo>
                  <a:lnTo>
                    <a:pt x="6440" y="65371"/>
                  </a:lnTo>
                  <a:lnTo>
                    <a:pt x="7979" y="69850"/>
                  </a:lnTo>
                  <a:lnTo>
                    <a:pt x="30656" y="64391"/>
                  </a:lnTo>
                  <a:lnTo>
                    <a:pt x="29256" y="60472"/>
                  </a:lnTo>
                  <a:lnTo>
                    <a:pt x="26317" y="51513"/>
                  </a:lnTo>
                  <a:lnTo>
                    <a:pt x="24917" y="46614"/>
                  </a:lnTo>
                  <a:lnTo>
                    <a:pt x="23657" y="42134"/>
                  </a:lnTo>
                  <a:lnTo>
                    <a:pt x="23237" y="40175"/>
                  </a:lnTo>
                  <a:lnTo>
                    <a:pt x="22957" y="38635"/>
                  </a:lnTo>
                  <a:lnTo>
                    <a:pt x="22817" y="37375"/>
                  </a:lnTo>
                  <a:lnTo>
                    <a:pt x="22957" y="36675"/>
                  </a:lnTo>
                  <a:lnTo>
                    <a:pt x="23517" y="35555"/>
                  </a:lnTo>
                  <a:lnTo>
                    <a:pt x="24357" y="34575"/>
                  </a:lnTo>
                  <a:lnTo>
                    <a:pt x="25337" y="33736"/>
                  </a:lnTo>
                  <a:lnTo>
                    <a:pt x="26457" y="32756"/>
                  </a:lnTo>
                  <a:lnTo>
                    <a:pt x="27576" y="31916"/>
                  </a:lnTo>
                  <a:lnTo>
                    <a:pt x="28976" y="31076"/>
                  </a:lnTo>
                  <a:lnTo>
                    <a:pt x="31916" y="29536"/>
                  </a:lnTo>
                  <a:lnTo>
                    <a:pt x="35695" y="27716"/>
                  </a:lnTo>
                  <a:lnTo>
                    <a:pt x="39475" y="25617"/>
                  </a:lnTo>
                  <a:lnTo>
                    <a:pt x="41294" y="24497"/>
                  </a:lnTo>
                  <a:lnTo>
                    <a:pt x="43114" y="23237"/>
                  </a:lnTo>
                  <a:lnTo>
                    <a:pt x="44934" y="21977"/>
                  </a:lnTo>
                  <a:lnTo>
                    <a:pt x="46474" y="20438"/>
                  </a:lnTo>
                  <a:lnTo>
                    <a:pt x="47874" y="18898"/>
                  </a:lnTo>
                  <a:lnTo>
                    <a:pt x="48853" y="17358"/>
                  </a:lnTo>
                  <a:lnTo>
                    <a:pt x="49693" y="15678"/>
                  </a:lnTo>
                  <a:lnTo>
                    <a:pt x="50253" y="13858"/>
                  </a:lnTo>
                  <a:lnTo>
                    <a:pt x="50673" y="12179"/>
                  </a:lnTo>
                  <a:lnTo>
                    <a:pt x="50813" y="10499"/>
                  </a:lnTo>
                  <a:lnTo>
                    <a:pt x="50813" y="8819"/>
                  </a:lnTo>
                  <a:lnTo>
                    <a:pt x="50813" y="7279"/>
                  </a:lnTo>
                  <a:lnTo>
                    <a:pt x="50673" y="5740"/>
                  </a:lnTo>
                  <a:lnTo>
                    <a:pt x="50393" y="4340"/>
                  </a:lnTo>
                  <a:lnTo>
                    <a:pt x="49833" y="2100"/>
                  </a:lnTo>
                  <a:lnTo>
                    <a:pt x="49413" y="560"/>
                  </a:lnTo>
                  <a:lnTo>
                    <a:pt x="49133" y="0"/>
                  </a:lnTo>
                  <a:lnTo>
                    <a:pt x="36395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7" name="Google Shape;5893;p60"/>
            <p:cNvSpPr>
              <a:spLocks/>
            </p:cNvSpPr>
            <p:nvPr/>
          </p:nvSpPr>
          <p:spPr bwMode="auto">
            <a:xfrm>
              <a:off x="6495591" y="2398553"/>
              <a:ext cx="653138" cy="1497135"/>
            </a:xfrm>
            <a:custGeom>
              <a:avLst/>
              <a:gdLst>
                <a:gd name="T0" fmla="*/ 27297 w 27437"/>
                <a:gd name="T1" fmla="*/ 3640 h 62852"/>
                <a:gd name="T2" fmla="*/ 27297 w 27437"/>
                <a:gd name="T3" fmla="*/ 7139 h 62852"/>
                <a:gd name="T4" fmla="*/ 26877 w 27437"/>
                <a:gd name="T5" fmla="*/ 10779 h 62852"/>
                <a:gd name="T6" fmla="*/ 25617 w 27437"/>
                <a:gd name="T7" fmla="*/ 14138 h 62852"/>
                <a:gd name="T8" fmla="*/ 23797 w 27437"/>
                <a:gd name="T9" fmla="*/ 16938 h 62852"/>
                <a:gd name="T10" fmla="*/ 21277 w 27437"/>
                <a:gd name="T11" fmla="*/ 19318 h 62852"/>
                <a:gd name="T12" fmla="*/ 18478 w 27437"/>
                <a:gd name="T13" fmla="*/ 21277 h 62852"/>
                <a:gd name="T14" fmla="*/ 8679 w 27437"/>
                <a:gd name="T15" fmla="*/ 27716 h 62852"/>
                <a:gd name="T16" fmla="*/ 2660 w 27437"/>
                <a:gd name="T17" fmla="*/ 31916 h 62852"/>
                <a:gd name="T18" fmla="*/ 560 w 27437"/>
                <a:gd name="T19" fmla="*/ 34155 h 62852"/>
                <a:gd name="T20" fmla="*/ 1 w 27437"/>
                <a:gd name="T21" fmla="*/ 35695 h 62852"/>
                <a:gd name="T22" fmla="*/ 1 w 27437"/>
                <a:gd name="T23" fmla="*/ 37375 h 62852"/>
                <a:gd name="T24" fmla="*/ 420 w 27437"/>
                <a:gd name="T25" fmla="*/ 40594 h 62852"/>
                <a:gd name="T26" fmla="*/ 2520 w 27437"/>
                <a:gd name="T27" fmla="*/ 48573 h 62852"/>
                <a:gd name="T28" fmla="*/ 6160 w 27437"/>
                <a:gd name="T29" fmla="*/ 59632 h 62852"/>
                <a:gd name="T30" fmla="*/ 7559 w 27437"/>
                <a:gd name="T31" fmla="*/ 62851 h 62852"/>
                <a:gd name="T32" fmla="*/ 6020 w 27437"/>
                <a:gd name="T33" fmla="*/ 58372 h 62852"/>
                <a:gd name="T34" fmla="*/ 3080 w 27437"/>
                <a:gd name="T35" fmla="*/ 49693 h 62852"/>
                <a:gd name="T36" fmla="*/ 1260 w 27437"/>
                <a:gd name="T37" fmla="*/ 42834 h 62852"/>
                <a:gd name="T38" fmla="*/ 280 w 27437"/>
                <a:gd name="T39" fmla="*/ 38075 h 62852"/>
                <a:gd name="T40" fmla="*/ 280 w 27437"/>
                <a:gd name="T41" fmla="*/ 36115 h 62852"/>
                <a:gd name="T42" fmla="*/ 700 w 27437"/>
                <a:gd name="T43" fmla="*/ 34435 h 62852"/>
                <a:gd name="T44" fmla="*/ 1680 w 27437"/>
                <a:gd name="T45" fmla="*/ 33176 h 62852"/>
                <a:gd name="T46" fmla="*/ 3500 w 27437"/>
                <a:gd name="T47" fmla="*/ 31496 h 62852"/>
                <a:gd name="T48" fmla="*/ 8259 w 27437"/>
                <a:gd name="T49" fmla="*/ 28416 h 62852"/>
                <a:gd name="T50" fmla="*/ 17918 w 27437"/>
                <a:gd name="T51" fmla="*/ 21977 h 62852"/>
                <a:gd name="T52" fmla="*/ 21977 w 27437"/>
                <a:gd name="T53" fmla="*/ 19038 h 62852"/>
                <a:gd name="T54" fmla="*/ 24357 w 27437"/>
                <a:gd name="T55" fmla="*/ 16518 h 62852"/>
                <a:gd name="T56" fmla="*/ 26177 w 27437"/>
                <a:gd name="T57" fmla="*/ 13578 h 62852"/>
                <a:gd name="T58" fmla="*/ 27157 w 27437"/>
                <a:gd name="T59" fmla="*/ 10359 h 62852"/>
                <a:gd name="T60" fmla="*/ 27437 w 27437"/>
                <a:gd name="T61" fmla="*/ 6999 h 62852"/>
                <a:gd name="T62" fmla="*/ 27157 w 27437"/>
                <a:gd name="T63" fmla="*/ 1820 h 62852"/>
                <a:gd name="T64" fmla="*/ 26877 w 27437"/>
                <a:gd name="T65" fmla="*/ 0 h 62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37" h="62852" extrusionOk="0">
                  <a:moveTo>
                    <a:pt x="26877" y="0"/>
                  </a:moveTo>
                  <a:lnTo>
                    <a:pt x="27297" y="3640"/>
                  </a:lnTo>
                  <a:lnTo>
                    <a:pt x="27297" y="5320"/>
                  </a:lnTo>
                  <a:lnTo>
                    <a:pt x="27297" y="7139"/>
                  </a:lnTo>
                  <a:lnTo>
                    <a:pt x="27157" y="8959"/>
                  </a:lnTo>
                  <a:lnTo>
                    <a:pt x="26877" y="10779"/>
                  </a:lnTo>
                  <a:lnTo>
                    <a:pt x="26317" y="12459"/>
                  </a:lnTo>
                  <a:lnTo>
                    <a:pt x="25617" y="14138"/>
                  </a:lnTo>
                  <a:lnTo>
                    <a:pt x="24777" y="15538"/>
                  </a:lnTo>
                  <a:lnTo>
                    <a:pt x="23797" y="16938"/>
                  </a:lnTo>
                  <a:lnTo>
                    <a:pt x="22537" y="18198"/>
                  </a:lnTo>
                  <a:lnTo>
                    <a:pt x="21277" y="19318"/>
                  </a:lnTo>
                  <a:lnTo>
                    <a:pt x="19878" y="20297"/>
                  </a:lnTo>
                  <a:lnTo>
                    <a:pt x="18478" y="21277"/>
                  </a:lnTo>
                  <a:lnTo>
                    <a:pt x="15538" y="23237"/>
                  </a:lnTo>
                  <a:lnTo>
                    <a:pt x="8679" y="27716"/>
                  </a:lnTo>
                  <a:lnTo>
                    <a:pt x="5320" y="29956"/>
                  </a:lnTo>
                  <a:lnTo>
                    <a:pt x="2660" y="31916"/>
                  </a:lnTo>
                  <a:lnTo>
                    <a:pt x="1540" y="32896"/>
                  </a:lnTo>
                  <a:lnTo>
                    <a:pt x="560" y="34155"/>
                  </a:lnTo>
                  <a:lnTo>
                    <a:pt x="280" y="34855"/>
                  </a:lnTo>
                  <a:lnTo>
                    <a:pt x="1" y="35695"/>
                  </a:lnTo>
                  <a:lnTo>
                    <a:pt x="1" y="36535"/>
                  </a:lnTo>
                  <a:lnTo>
                    <a:pt x="1" y="37375"/>
                  </a:lnTo>
                  <a:lnTo>
                    <a:pt x="140" y="38915"/>
                  </a:lnTo>
                  <a:lnTo>
                    <a:pt x="420" y="40594"/>
                  </a:lnTo>
                  <a:lnTo>
                    <a:pt x="1400" y="44374"/>
                  </a:lnTo>
                  <a:lnTo>
                    <a:pt x="2520" y="48573"/>
                  </a:lnTo>
                  <a:lnTo>
                    <a:pt x="3780" y="52633"/>
                  </a:lnTo>
                  <a:lnTo>
                    <a:pt x="6160" y="59632"/>
                  </a:lnTo>
                  <a:lnTo>
                    <a:pt x="7279" y="62851"/>
                  </a:lnTo>
                  <a:lnTo>
                    <a:pt x="7559" y="62851"/>
                  </a:lnTo>
                  <a:lnTo>
                    <a:pt x="7559" y="62711"/>
                  </a:lnTo>
                  <a:lnTo>
                    <a:pt x="6020" y="58372"/>
                  </a:lnTo>
                  <a:lnTo>
                    <a:pt x="4200" y="52773"/>
                  </a:lnTo>
                  <a:lnTo>
                    <a:pt x="3080" y="49693"/>
                  </a:lnTo>
                  <a:lnTo>
                    <a:pt x="2240" y="46334"/>
                  </a:lnTo>
                  <a:lnTo>
                    <a:pt x="1260" y="42834"/>
                  </a:lnTo>
                  <a:lnTo>
                    <a:pt x="420" y="39055"/>
                  </a:lnTo>
                  <a:lnTo>
                    <a:pt x="280" y="38075"/>
                  </a:lnTo>
                  <a:lnTo>
                    <a:pt x="140" y="37095"/>
                  </a:lnTo>
                  <a:lnTo>
                    <a:pt x="280" y="36115"/>
                  </a:lnTo>
                  <a:lnTo>
                    <a:pt x="420" y="35135"/>
                  </a:lnTo>
                  <a:lnTo>
                    <a:pt x="700" y="34435"/>
                  </a:lnTo>
                  <a:lnTo>
                    <a:pt x="1120" y="33735"/>
                  </a:lnTo>
                  <a:lnTo>
                    <a:pt x="1680" y="33176"/>
                  </a:lnTo>
                  <a:lnTo>
                    <a:pt x="2240" y="32616"/>
                  </a:lnTo>
                  <a:lnTo>
                    <a:pt x="3500" y="31496"/>
                  </a:lnTo>
                  <a:lnTo>
                    <a:pt x="4760" y="30656"/>
                  </a:lnTo>
                  <a:lnTo>
                    <a:pt x="8259" y="28416"/>
                  </a:lnTo>
                  <a:lnTo>
                    <a:pt x="14978" y="23937"/>
                  </a:lnTo>
                  <a:lnTo>
                    <a:pt x="17918" y="21977"/>
                  </a:lnTo>
                  <a:lnTo>
                    <a:pt x="20717" y="20017"/>
                  </a:lnTo>
                  <a:lnTo>
                    <a:pt x="21977" y="19038"/>
                  </a:lnTo>
                  <a:lnTo>
                    <a:pt x="23237" y="17778"/>
                  </a:lnTo>
                  <a:lnTo>
                    <a:pt x="24357" y="16518"/>
                  </a:lnTo>
                  <a:lnTo>
                    <a:pt x="25337" y="15118"/>
                  </a:lnTo>
                  <a:lnTo>
                    <a:pt x="26177" y="13578"/>
                  </a:lnTo>
                  <a:lnTo>
                    <a:pt x="26737" y="12039"/>
                  </a:lnTo>
                  <a:lnTo>
                    <a:pt x="27157" y="10359"/>
                  </a:lnTo>
                  <a:lnTo>
                    <a:pt x="27297" y="8679"/>
                  </a:lnTo>
                  <a:lnTo>
                    <a:pt x="27437" y="6999"/>
                  </a:lnTo>
                  <a:lnTo>
                    <a:pt x="27437" y="5180"/>
                  </a:lnTo>
                  <a:lnTo>
                    <a:pt x="27157" y="1820"/>
                  </a:lnTo>
                  <a:lnTo>
                    <a:pt x="27017" y="0"/>
                  </a:lnTo>
                  <a:lnTo>
                    <a:pt x="26877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8" name="Google Shape;5894;p60"/>
            <p:cNvSpPr>
              <a:spLocks/>
            </p:cNvSpPr>
            <p:nvPr/>
          </p:nvSpPr>
          <p:spPr bwMode="auto">
            <a:xfrm>
              <a:off x="6139039" y="2375209"/>
              <a:ext cx="1076343" cy="703571"/>
            </a:xfrm>
            <a:custGeom>
              <a:avLst/>
              <a:gdLst>
                <a:gd name="T0" fmla="*/ 30796 w 45215"/>
                <a:gd name="T1" fmla="*/ 0 h 29537"/>
                <a:gd name="T2" fmla="*/ 27437 w 45215"/>
                <a:gd name="T3" fmla="*/ 2100 h 29537"/>
                <a:gd name="T4" fmla="*/ 23657 w 45215"/>
                <a:gd name="T5" fmla="*/ 4620 h 29537"/>
                <a:gd name="T6" fmla="*/ 19178 w 45215"/>
                <a:gd name="T7" fmla="*/ 7699 h 29537"/>
                <a:gd name="T8" fmla="*/ 14139 w 45215"/>
                <a:gd name="T9" fmla="*/ 11199 h 29537"/>
                <a:gd name="T10" fmla="*/ 8959 w 45215"/>
                <a:gd name="T11" fmla="*/ 14978 h 29537"/>
                <a:gd name="T12" fmla="*/ 4200 w 45215"/>
                <a:gd name="T13" fmla="*/ 18898 h 29537"/>
                <a:gd name="T14" fmla="*/ 1960 w 45215"/>
                <a:gd name="T15" fmla="*/ 20857 h 29537"/>
                <a:gd name="T16" fmla="*/ 1 w 45215"/>
                <a:gd name="T17" fmla="*/ 22677 h 29537"/>
                <a:gd name="T18" fmla="*/ 12599 w 45215"/>
                <a:gd name="T19" fmla="*/ 25897 h 29537"/>
                <a:gd name="T20" fmla="*/ 26317 w 45215"/>
                <a:gd name="T21" fmla="*/ 29536 h 29537"/>
                <a:gd name="T22" fmla="*/ 30096 w 45215"/>
                <a:gd name="T23" fmla="*/ 27716 h 29537"/>
                <a:gd name="T24" fmla="*/ 33876 w 45215"/>
                <a:gd name="T25" fmla="*/ 25617 h 29537"/>
                <a:gd name="T26" fmla="*/ 35695 w 45215"/>
                <a:gd name="T27" fmla="*/ 24497 h 29537"/>
                <a:gd name="T28" fmla="*/ 37515 w 45215"/>
                <a:gd name="T29" fmla="*/ 23237 h 29537"/>
                <a:gd name="T30" fmla="*/ 39335 w 45215"/>
                <a:gd name="T31" fmla="*/ 21977 h 29537"/>
                <a:gd name="T32" fmla="*/ 40875 w 45215"/>
                <a:gd name="T33" fmla="*/ 20438 h 29537"/>
                <a:gd name="T34" fmla="*/ 42275 w 45215"/>
                <a:gd name="T35" fmla="*/ 18898 h 29537"/>
                <a:gd name="T36" fmla="*/ 43254 w 45215"/>
                <a:gd name="T37" fmla="*/ 17358 h 29537"/>
                <a:gd name="T38" fmla="*/ 44094 w 45215"/>
                <a:gd name="T39" fmla="*/ 15678 h 29537"/>
                <a:gd name="T40" fmla="*/ 44654 w 45215"/>
                <a:gd name="T41" fmla="*/ 13858 h 29537"/>
                <a:gd name="T42" fmla="*/ 45074 w 45215"/>
                <a:gd name="T43" fmla="*/ 12179 h 29537"/>
                <a:gd name="T44" fmla="*/ 45214 w 45215"/>
                <a:gd name="T45" fmla="*/ 10499 h 29537"/>
                <a:gd name="T46" fmla="*/ 45214 w 45215"/>
                <a:gd name="T47" fmla="*/ 8819 h 29537"/>
                <a:gd name="T48" fmla="*/ 45214 w 45215"/>
                <a:gd name="T49" fmla="*/ 7279 h 29537"/>
                <a:gd name="T50" fmla="*/ 45074 w 45215"/>
                <a:gd name="T51" fmla="*/ 5740 h 29537"/>
                <a:gd name="T52" fmla="*/ 44794 w 45215"/>
                <a:gd name="T53" fmla="*/ 4340 h 29537"/>
                <a:gd name="T54" fmla="*/ 44234 w 45215"/>
                <a:gd name="T55" fmla="*/ 2100 h 29537"/>
                <a:gd name="T56" fmla="*/ 43814 w 45215"/>
                <a:gd name="T57" fmla="*/ 560 h 29537"/>
                <a:gd name="T58" fmla="*/ 43534 w 45215"/>
                <a:gd name="T59" fmla="*/ 0 h 29537"/>
                <a:gd name="T60" fmla="*/ 30796 w 45215"/>
                <a:gd name="T61" fmla="*/ 0 h 29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215" h="29537" extrusionOk="0">
                  <a:moveTo>
                    <a:pt x="30796" y="0"/>
                  </a:moveTo>
                  <a:lnTo>
                    <a:pt x="27437" y="2100"/>
                  </a:lnTo>
                  <a:lnTo>
                    <a:pt x="23657" y="4620"/>
                  </a:lnTo>
                  <a:lnTo>
                    <a:pt x="19178" y="7699"/>
                  </a:lnTo>
                  <a:lnTo>
                    <a:pt x="14139" y="11199"/>
                  </a:lnTo>
                  <a:lnTo>
                    <a:pt x="8959" y="14978"/>
                  </a:lnTo>
                  <a:lnTo>
                    <a:pt x="4200" y="18898"/>
                  </a:lnTo>
                  <a:lnTo>
                    <a:pt x="1960" y="20857"/>
                  </a:lnTo>
                  <a:lnTo>
                    <a:pt x="1" y="22677"/>
                  </a:lnTo>
                  <a:lnTo>
                    <a:pt x="12599" y="25897"/>
                  </a:lnTo>
                  <a:lnTo>
                    <a:pt x="26317" y="29536"/>
                  </a:lnTo>
                  <a:lnTo>
                    <a:pt x="30096" y="27716"/>
                  </a:lnTo>
                  <a:lnTo>
                    <a:pt x="33876" y="25617"/>
                  </a:lnTo>
                  <a:lnTo>
                    <a:pt x="35695" y="24497"/>
                  </a:lnTo>
                  <a:lnTo>
                    <a:pt x="37515" y="23237"/>
                  </a:lnTo>
                  <a:lnTo>
                    <a:pt x="39335" y="21977"/>
                  </a:lnTo>
                  <a:lnTo>
                    <a:pt x="40875" y="20438"/>
                  </a:lnTo>
                  <a:lnTo>
                    <a:pt x="42275" y="18898"/>
                  </a:lnTo>
                  <a:lnTo>
                    <a:pt x="43254" y="17358"/>
                  </a:lnTo>
                  <a:lnTo>
                    <a:pt x="44094" y="15678"/>
                  </a:lnTo>
                  <a:lnTo>
                    <a:pt x="44654" y="13858"/>
                  </a:lnTo>
                  <a:lnTo>
                    <a:pt x="45074" y="12179"/>
                  </a:lnTo>
                  <a:lnTo>
                    <a:pt x="45214" y="10499"/>
                  </a:lnTo>
                  <a:lnTo>
                    <a:pt x="45214" y="8819"/>
                  </a:lnTo>
                  <a:lnTo>
                    <a:pt x="45214" y="7279"/>
                  </a:lnTo>
                  <a:lnTo>
                    <a:pt x="45074" y="5740"/>
                  </a:lnTo>
                  <a:lnTo>
                    <a:pt x="44794" y="4340"/>
                  </a:lnTo>
                  <a:lnTo>
                    <a:pt x="44234" y="2100"/>
                  </a:lnTo>
                  <a:lnTo>
                    <a:pt x="43814" y="560"/>
                  </a:lnTo>
                  <a:lnTo>
                    <a:pt x="43534" y="0"/>
                  </a:lnTo>
                  <a:lnTo>
                    <a:pt x="3079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59" name="Google Shape;5895;p60"/>
            <p:cNvSpPr>
              <a:spLocks/>
            </p:cNvSpPr>
            <p:nvPr/>
          </p:nvSpPr>
          <p:spPr bwMode="auto">
            <a:xfrm>
              <a:off x="4966096" y="3408854"/>
              <a:ext cx="973029" cy="883603"/>
            </a:xfrm>
            <a:custGeom>
              <a:avLst/>
              <a:gdLst>
                <a:gd name="T0" fmla="*/ 40875 w 40875"/>
                <a:gd name="T1" fmla="*/ 0 h 37095"/>
                <a:gd name="T2" fmla="*/ 19178 w 40875"/>
                <a:gd name="T3" fmla="*/ 2660 h 37095"/>
                <a:gd name="T4" fmla="*/ 12459 w 40875"/>
                <a:gd name="T5" fmla="*/ 23937 h 37095"/>
                <a:gd name="T6" fmla="*/ 10779 w 40875"/>
                <a:gd name="T7" fmla="*/ 25337 h 37095"/>
                <a:gd name="T8" fmla="*/ 9100 w 40875"/>
                <a:gd name="T9" fmla="*/ 26736 h 37095"/>
                <a:gd name="T10" fmla="*/ 7420 w 40875"/>
                <a:gd name="T11" fmla="*/ 27996 h 37095"/>
                <a:gd name="T12" fmla="*/ 5740 w 40875"/>
                <a:gd name="T13" fmla="*/ 29256 h 37095"/>
                <a:gd name="T14" fmla="*/ 3360 w 40875"/>
                <a:gd name="T15" fmla="*/ 30656 h 37095"/>
                <a:gd name="T16" fmla="*/ 1121 w 40875"/>
                <a:gd name="T17" fmla="*/ 32336 h 37095"/>
                <a:gd name="T18" fmla="*/ 701 w 40875"/>
                <a:gd name="T19" fmla="*/ 32896 h 37095"/>
                <a:gd name="T20" fmla="*/ 421 w 40875"/>
                <a:gd name="T21" fmla="*/ 33595 h 37095"/>
                <a:gd name="T22" fmla="*/ 141 w 40875"/>
                <a:gd name="T23" fmla="*/ 34295 h 37095"/>
                <a:gd name="T24" fmla="*/ 1 w 40875"/>
                <a:gd name="T25" fmla="*/ 35135 h 37095"/>
                <a:gd name="T26" fmla="*/ 1 w 40875"/>
                <a:gd name="T27" fmla="*/ 35835 h 37095"/>
                <a:gd name="T28" fmla="*/ 1 w 40875"/>
                <a:gd name="T29" fmla="*/ 36395 h 37095"/>
                <a:gd name="T30" fmla="*/ 281 w 40875"/>
                <a:gd name="T31" fmla="*/ 36955 h 37095"/>
                <a:gd name="T32" fmla="*/ 561 w 40875"/>
                <a:gd name="T33" fmla="*/ 37095 h 37095"/>
                <a:gd name="T34" fmla="*/ 2381 w 40875"/>
                <a:gd name="T35" fmla="*/ 36955 h 37095"/>
                <a:gd name="T36" fmla="*/ 6440 w 40875"/>
                <a:gd name="T37" fmla="*/ 36535 h 37095"/>
                <a:gd name="T38" fmla="*/ 18198 w 40875"/>
                <a:gd name="T39" fmla="*/ 34995 h 37095"/>
                <a:gd name="T40" fmla="*/ 29957 w 40875"/>
                <a:gd name="T41" fmla="*/ 33175 h 37095"/>
                <a:gd name="T42" fmla="*/ 34016 w 40875"/>
                <a:gd name="T43" fmla="*/ 32476 h 37095"/>
                <a:gd name="T44" fmla="*/ 35136 w 40875"/>
                <a:gd name="T45" fmla="*/ 32196 h 37095"/>
                <a:gd name="T46" fmla="*/ 35696 w 40875"/>
                <a:gd name="T47" fmla="*/ 31916 h 37095"/>
                <a:gd name="T48" fmla="*/ 35696 w 40875"/>
                <a:gd name="T49" fmla="*/ 31356 h 37095"/>
                <a:gd name="T50" fmla="*/ 35696 w 40875"/>
                <a:gd name="T51" fmla="*/ 29816 h 37095"/>
                <a:gd name="T52" fmla="*/ 34996 w 40875"/>
                <a:gd name="T53" fmla="*/ 24777 h 37095"/>
                <a:gd name="T54" fmla="*/ 40875 w 40875"/>
                <a:gd name="T55" fmla="*/ 0 h 37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875" h="37095" extrusionOk="0">
                  <a:moveTo>
                    <a:pt x="40875" y="0"/>
                  </a:moveTo>
                  <a:lnTo>
                    <a:pt x="19178" y="2660"/>
                  </a:lnTo>
                  <a:lnTo>
                    <a:pt x="12459" y="23937"/>
                  </a:lnTo>
                  <a:lnTo>
                    <a:pt x="10779" y="25337"/>
                  </a:lnTo>
                  <a:lnTo>
                    <a:pt x="9100" y="26736"/>
                  </a:lnTo>
                  <a:lnTo>
                    <a:pt x="7420" y="27996"/>
                  </a:lnTo>
                  <a:lnTo>
                    <a:pt x="5740" y="29256"/>
                  </a:lnTo>
                  <a:lnTo>
                    <a:pt x="3360" y="30656"/>
                  </a:lnTo>
                  <a:lnTo>
                    <a:pt x="1121" y="32336"/>
                  </a:lnTo>
                  <a:lnTo>
                    <a:pt x="701" y="32896"/>
                  </a:lnTo>
                  <a:lnTo>
                    <a:pt x="421" y="33595"/>
                  </a:lnTo>
                  <a:lnTo>
                    <a:pt x="141" y="34295"/>
                  </a:lnTo>
                  <a:lnTo>
                    <a:pt x="1" y="35135"/>
                  </a:lnTo>
                  <a:lnTo>
                    <a:pt x="1" y="35835"/>
                  </a:lnTo>
                  <a:lnTo>
                    <a:pt x="1" y="36395"/>
                  </a:lnTo>
                  <a:lnTo>
                    <a:pt x="281" y="36955"/>
                  </a:lnTo>
                  <a:lnTo>
                    <a:pt x="561" y="37095"/>
                  </a:lnTo>
                  <a:lnTo>
                    <a:pt x="2381" y="36955"/>
                  </a:lnTo>
                  <a:lnTo>
                    <a:pt x="6440" y="36535"/>
                  </a:lnTo>
                  <a:lnTo>
                    <a:pt x="18198" y="34995"/>
                  </a:lnTo>
                  <a:lnTo>
                    <a:pt x="29957" y="33175"/>
                  </a:lnTo>
                  <a:lnTo>
                    <a:pt x="34016" y="32476"/>
                  </a:lnTo>
                  <a:lnTo>
                    <a:pt x="35136" y="32196"/>
                  </a:lnTo>
                  <a:lnTo>
                    <a:pt x="35696" y="31916"/>
                  </a:lnTo>
                  <a:lnTo>
                    <a:pt x="35696" y="31356"/>
                  </a:lnTo>
                  <a:lnTo>
                    <a:pt x="35696" y="29816"/>
                  </a:lnTo>
                  <a:lnTo>
                    <a:pt x="34996" y="24777"/>
                  </a:lnTo>
                  <a:lnTo>
                    <a:pt x="40875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0" name="Google Shape;5896;p60"/>
            <p:cNvSpPr>
              <a:spLocks/>
            </p:cNvSpPr>
            <p:nvPr/>
          </p:nvSpPr>
          <p:spPr bwMode="auto">
            <a:xfrm>
              <a:off x="4966096" y="3999019"/>
              <a:ext cx="849743" cy="293439"/>
            </a:xfrm>
            <a:custGeom>
              <a:avLst/>
              <a:gdLst>
                <a:gd name="T0" fmla="*/ 34996 w 35696"/>
                <a:gd name="T1" fmla="*/ 1 h 12319"/>
                <a:gd name="T2" fmla="*/ 31496 w 35696"/>
                <a:gd name="T3" fmla="*/ 1260 h 12319"/>
                <a:gd name="T4" fmla="*/ 27157 w 35696"/>
                <a:gd name="T5" fmla="*/ 2520 h 12319"/>
                <a:gd name="T6" fmla="*/ 22258 w 35696"/>
                <a:gd name="T7" fmla="*/ 3780 h 12319"/>
                <a:gd name="T8" fmla="*/ 17358 w 35696"/>
                <a:gd name="T9" fmla="*/ 5040 h 12319"/>
                <a:gd name="T10" fmla="*/ 12739 w 35696"/>
                <a:gd name="T11" fmla="*/ 6020 h 12319"/>
                <a:gd name="T12" fmla="*/ 8820 w 35696"/>
                <a:gd name="T13" fmla="*/ 6720 h 12319"/>
                <a:gd name="T14" fmla="*/ 7280 w 35696"/>
                <a:gd name="T15" fmla="*/ 7000 h 12319"/>
                <a:gd name="T16" fmla="*/ 5320 w 35696"/>
                <a:gd name="T17" fmla="*/ 7000 h 12319"/>
                <a:gd name="T18" fmla="*/ 5040 w 35696"/>
                <a:gd name="T19" fmla="*/ 6860 h 12319"/>
                <a:gd name="T20" fmla="*/ 4900 w 35696"/>
                <a:gd name="T21" fmla="*/ 6720 h 12319"/>
                <a:gd name="T22" fmla="*/ 4760 w 35696"/>
                <a:gd name="T23" fmla="*/ 6160 h 12319"/>
                <a:gd name="T24" fmla="*/ 4900 w 35696"/>
                <a:gd name="T25" fmla="*/ 5600 h 12319"/>
                <a:gd name="T26" fmla="*/ 5320 w 35696"/>
                <a:gd name="T27" fmla="*/ 5040 h 12319"/>
                <a:gd name="T28" fmla="*/ 5740 w 35696"/>
                <a:gd name="T29" fmla="*/ 4480 h 12319"/>
                <a:gd name="T30" fmla="*/ 3360 w 35696"/>
                <a:gd name="T31" fmla="*/ 6020 h 12319"/>
                <a:gd name="T32" fmla="*/ 1121 w 35696"/>
                <a:gd name="T33" fmla="*/ 7560 h 12319"/>
                <a:gd name="T34" fmla="*/ 701 w 35696"/>
                <a:gd name="T35" fmla="*/ 8120 h 12319"/>
                <a:gd name="T36" fmla="*/ 421 w 35696"/>
                <a:gd name="T37" fmla="*/ 8819 h 12319"/>
                <a:gd name="T38" fmla="*/ 141 w 35696"/>
                <a:gd name="T39" fmla="*/ 9519 h 12319"/>
                <a:gd name="T40" fmla="*/ 1 w 35696"/>
                <a:gd name="T41" fmla="*/ 10359 h 12319"/>
                <a:gd name="T42" fmla="*/ 1 w 35696"/>
                <a:gd name="T43" fmla="*/ 11059 h 12319"/>
                <a:gd name="T44" fmla="*/ 1 w 35696"/>
                <a:gd name="T45" fmla="*/ 11619 h 12319"/>
                <a:gd name="T46" fmla="*/ 281 w 35696"/>
                <a:gd name="T47" fmla="*/ 12179 h 12319"/>
                <a:gd name="T48" fmla="*/ 561 w 35696"/>
                <a:gd name="T49" fmla="*/ 12319 h 12319"/>
                <a:gd name="T50" fmla="*/ 2381 w 35696"/>
                <a:gd name="T51" fmla="*/ 12179 h 12319"/>
                <a:gd name="T52" fmla="*/ 6440 w 35696"/>
                <a:gd name="T53" fmla="*/ 11759 h 12319"/>
                <a:gd name="T54" fmla="*/ 18198 w 35696"/>
                <a:gd name="T55" fmla="*/ 10219 h 12319"/>
                <a:gd name="T56" fmla="*/ 29957 w 35696"/>
                <a:gd name="T57" fmla="*/ 8399 h 12319"/>
                <a:gd name="T58" fmla="*/ 34016 w 35696"/>
                <a:gd name="T59" fmla="*/ 7700 h 12319"/>
                <a:gd name="T60" fmla="*/ 35136 w 35696"/>
                <a:gd name="T61" fmla="*/ 7420 h 12319"/>
                <a:gd name="T62" fmla="*/ 35696 w 35696"/>
                <a:gd name="T63" fmla="*/ 7140 h 12319"/>
                <a:gd name="T64" fmla="*/ 35696 w 35696"/>
                <a:gd name="T65" fmla="*/ 6580 h 12319"/>
                <a:gd name="T66" fmla="*/ 35696 w 35696"/>
                <a:gd name="T67" fmla="*/ 5040 h 12319"/>
                <a:gd name="T68" fmla="*/ 34996 w 35696"/>
                <a:gd name="T69" fmla="*/ 1 h 12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96" h="12319" extrusionOk="0">
                  <a:moveTo>
                    <a:pt x="34996" y="1"/>
                  </a:moveTo>
                  <a:lnTo>
                    <a:pt x="31496" y="1260"/>
                  </a:lnTo>
                  <a:lnTo>
                    <a:pt x="27157" y="2520"/>
                  </a:lnTo>
                  <a:lnTo>
                    <a:pt x="22258" y="3780"/>
                  </a:lnTo>
                  <a:lnTo>
                    <a:pt x="17358" y="5040"/>
                  </a:lnTo>
                  <a:lnTo>
                    <a:pt x="12739" y="6020"/>
                  </a:lnTo>
                  <a:lnTo>
                    <a:pt x="8820" y="6720"/>
                  </a:lnTo>
                  <a:lnTo>
                    <a:pt x="7280" y="7000"/>
                  </a:lnTo>
                  <a:lnTo>
                    <a:pt x="5320" y="7000"/>
                  </a:lnTo>
                  <a:lnTo>
                    <a:pt x="5040" y="6860"/>
                  </a:lnTo>
                  <a:lnTo>
                    <a:pt x="4900" y="6720"/>
                  </a:lnTo>
                  <a:lnTo>
                    <a:pt x="4760" y="6160"/>
                  </a:lnTo>
                  <a:lnTo>
                    <a:pt x="4900" y="5600"/>
                  </a:lnTo>
                  <a:lnTo>
                    <a:pt x="5320" y="5040"/>
                  </a:lnTo>
                  <a:lnTo>
                    <a:pt x="5740" y="4480"/>
                  </a:lnTo>
                  <a:lnTo>
                    <a:pt x="3360" y="6020"/>
                  </a:lnTo>
                  <a:lnTo>
                    <a:pt x="1121" y="7560"/>
                  </a:lnTo>
                  <a:lnTo>
                    <a:pt x="701" y="8120"/>
                  </a:lnTo>
                  <a:lnTo>
                    <a:pt x="421" y="8819"/>
                  </a:lnTo>
                  <a:lnTo>
                    <a:pt x="141" y="9519"/>
                  </a:lnTo>
                  <a:lnTo>
                    <a:pt x="1" y="10359"/>
                  </a:lnTo>
                  <a:lnTo>
                    <a:pt x="1" y="11059"/>
                  </a:lnTo>
                  <a:lnTo>
                    <a:pt x="1" y="11619"/>
                  </a:lnTo>
                  <a:lnTo>
                    <a:pt x="281" y="12179"/>
                  </a:lnTo>
                  <a:lnTo>
                    <a:pt x="561" y="12319"/>
                  </a:lnTo>
                  <a:lnTo>
                    <a:pt x="2381" y="12179"/>
                  </a:lnTo>
                  <a:lnTo>
                    <a:pt x="6440" y="11759"/>
                  </a:lnTo>
                  <a:lnTo>
                    <a:pt x="18198" y="10219"/>
                  </a:lnTo>
                  <a:lnTo>
                    <a:pt x="29957" y="8399"/>
                  </a:lnTo>
                  <a:lnTo>
                    <a:pt x="34016" y="7700"/>
                  </a:lnTo>
                  <a:lnTo>
                    <a:pt x="35136" y="7420"/>
                  </a:lnTo>
                  <a:lnTo>
                    <a:pt x="35696" y="7140"/>
                  </a:lnTo>
                  <a:lnTo>
                    <a:pt x="35696" y="6580"/>
                  </a:lnTo>
                  <a:lnTo>
                    <a:pt x="35696" y="5040"/>
                  </a:lnTo>
                  <a:lnTo>
                    <a:pt x="3499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1" name="Google Shape;5897;p60"/>
            <p:cNvSpPr>
              <a:spLocks/>
            </p:cNvSpPr>
            <p:nvPr/>
          </p:nvSpPr>
          <p:spPr bwMode="auto">
            <a:xfrm>
              <a:off x="5282655" y="2375209"/>
              <a:ext cx="1949368" cy="1527148"/>
            </a:xfrm>
            <a:custGeom>
              <a:avLst/>
              <a:gdLst>
                <a:gd name="T0" fmla="*/ 55153 w 81889"/>
                <a:gd name="T1" fmla="*/ 1820 h 64112"/>
                <a:gd name="T2" fmla="*/ 53613 w 81889"/>
                <a:gd name="T3" fmla="*/ 4480 h 64112"/>
                <a:gd name="T4" fmla="*/ 48854 w 81889"/>
                <a:gd name="T5" fmla="*/ 5040 h 64112"/>
                <a:gd name="T6" fmla="*/ 38355 w 81889"/>
                <a:gd name="T7" fmla="*/ 5180 h 64112"/>
                <a:gd name="T8" fmla="*/ 32336 w 81889"/>
                <a:gd name="T9" fmla="*/ 5740 h 64112"/>
                <a:gd name="T10" fmla="*/ 26737 w 81889"/>
                <a:gd name="T11" fmla="*/ 6859 h 64112"/>
                <a:gd name="T12" fmla="*/ 21978 w 81889"/>
                <a:gd name="T13" fmla="*/ 8539 h 64112"/>
                <a:gd name="T14" fmla="*/ 20018 w 81889"/>
                <a:gd name="T15" fmla="*/ 9799 h 64112"/>
                <a:gd name="T16" fmla="*/ 18618 w 81889"/>
                <a:gd name="T17" fmla="*/ 11199 h 64112"/>
                <a:gd name="T18" fmla="*/ 15399 w 81889"/>
                <a:gd name="T19" fmla="*/ 16378 h 64112"/>
                <a:gd name="T20" fmla="*/ 12179 w 81889"/>
                <a:gd name="T21" fmla="*/ 23377 h 64112"/>
                <a:gd name="T22" fmla="*/ 8960 w 81889"/>
                <a:gd name="T23" fmla="*/ 31356 h 64112"/>
                <a:gd name="T24" fmla="*/ 3640 w 81889"/>
                <a:gd name="T25" fmla="*/ 47454 h 64112"/>
                <a:gd name="T26" fmla="*/ 1 w 81889"/>
                <a:gd name="T27" fmla="*/ 60052 h 64112"/>
                <a:gd name="T28" fmla="*/ 30377 w 81889"/>
                <a:gd name="T29" fmla="*/ 37515 h 64112"/>
                <a:gd name="T30" fmla="*/ 31076 w 81889"/>
                <a:gd name="T31" fmla="*/ 31776 h 64112"/>
                <a:gd name="T32" fmla="*/ 32476 w 81889"/>
                <a:gd name="T33" fmla="*/ 27437 h 64112"/>
                <a:gd name="T34" fmla="*/ 33316 w 81889"/>
                <a:gd name="T35" fmla="*/ 25897 h 64112"/>
                <a:gd name="T36" fmla="*/ 34576 w 81889"/>
                <a:gd name="T37" fmla="*/ 24637 h 64112"/>
                <a:gd name="T38" fmla="*/ 35976 w 81889"/>
                <a:gd name="T39" fmla="*/ 23517 h 64112"/>
                <a:gd name="T40" fmla="*/ 37795 w 81889"/>
                <a:gd name="T41" fmla="*/ 22817 h 64112"/>
                <a:gd name="T42" fmla="*/ 39615 w 81889"/>
                <a:gd name="T43" fmla="*/ 22397 h 64112"/>
                <a:gd name="T44" fmla="*/ 46474 w 81889"/>
                <a:gd name="T45" fmla="*/ 22677 h 64112"/>
                <a:gd name="T46" fmla="*/ 57533 w 81889"/>
                <a:gd name="T47" fmla="*/ 24637 h 64112"/>
                <a:gd name="T48" fmla="*/ 63272 w 81889"/>
                <a:gd name="T49" fmla="*/ 25477 h 64112"/>
                <a:gd name="T50" fmla="*/ 68731 w 81889"/>
                <a:gd name="T51" fmla="*/ 25757 h 64112"/>
                <a:gd name="T52" fmla="*/ 73770 w 81889"/>
                <a:gd name="T53" fmla="*/ 25197 h 64112"/>
                <a:gd name="T54" fmla="*/ 76010 w 81889"/>
                <a:gd name="T55" fmla="*/ 24497 h 64112"/>
                <a:gd name="T56" fmla="*/ 77970 w 81889"/>
                <a:gd name="T57" fmla="*/ 23377 h 64112"/>
                <a:gd name="T58" fmla="*/ 79229 w 81889"/>
                <a:gd name="T59" fmla="*/ 22257 h 64112"/>
                <a:gd name="T60" fmla="*/ 80349 w 81889"/>
                <a:gd name="T61" fmla="*/ 20857 h 64112"/>
                <a:gd name="T62" fmla="*/ 81469 w 81889"/>
                <a:gd name="T63" fmla="*/ 17498 h 64112"/>
                <a:gd name="T64" fmla="*/ 81889 w 81889"/>
                <a:gd name="T65" fmla="*/ 13578 h 64112"/>
                <a:gd name="T66" fmla="*/ 81749 w 81889"/>
                <a:gd name="T67" fmla="*/ 9659 h 64112"/>
                <a:gd name="T68" fmla="*/ 81189 w 81889"/>
                <a:gd name="T69" fmla="*/ 5880 h 64112"/>
                <a:gd name="T70" fmla="*/ 79789 w 81889"/>
                <a:gd name="T71" fmla="*/ 700 h 64112"/>
                <a:gd name="T72" fmla="*/ 56693 w 81889"/>
                <a:gd name="T73" fmla="*/ 0 h 64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889" h="64112" extrusionOk="0">
                  <a:moveTo>
                    <a:pt x="56693" y="0"/>
                  </a:moveTo>
                  <a:lnTo>
                    <a:pt x="55153" y="1820"/>
                  </a:lnTo>
                  <a:lnTo>
                    <a:pt x="54033" y="3640"/>
                  </a:lnTo>
                  <a:lnTo>
                    <a:pt x="53613" y="4480"/>
                  </a:lnTo>
                  <a:lnTo>
                    <a:pt x="53333" y="5320"/>
                  </a:lnTo>
                  <a:lnTo>
                    <a:pt x="48854" y="5040"/>
                  </a:lnTo>
                  <a:lnTo>
                    <a:pt x="44095" y="5040"/>
                  </a:lnTo>
                  <a:lnTo>
                    <a:pt x="38355" y="5180"/>
                  </a:lnTo>
                  <a:lnTo>
                    <a:pt x="35416" y="5460"/>
                  </a:lnTo>
                  <a:lnTo>
                    <a:pt x="32336" y="5740"/>
                  </a:lnTo>
                  <a:lnTo>
                    <a:pt x="29537" y="6300"/>
                  </a:lnTo>
                  <a:lnTo>
                    <a:pt x="26737" y="6859"/>
                  </a:lnTo>
                  <a:lnTo>
                    <a:pt x="24217" y="7699"/>
                  </a:lnTo>
                  <a:lnTo>
                    <a:pt x="21978" y="8539"/>
                  </a:lnTo>
                  <a:lnTo>
                    <a:pt x="20998" y="9099"/>
                  </a:lnTo>
                  <a:lnTo>
                    <a:pt x="20018" y="9799"/>
                  </a:lnTo>
                  <a:lnTo>
                    <a:pt x="19318" y="10499"/>
                  </a:lnTo>
                  <a:lnTo>
                    <a:pt x="18618" y="11199"/>
                  </a:lnTo>
                  <a:lnTo>
                    <a:pt x="17078" y="13439"/>
                  </a:lnTo>
                  <a:lnTo>
                    <a:pt x="15399" y="16378"/>
                  </a:lnTo>
                  <a:lnTo>
                    <a:pt x="13719" y="19738"/>
                  </a:lnTo>
                  <a:lnTo>
                    <a:pt x="12179" y="23377"/>
                  </a:lnTo>
                  <a:lnTo>
                    <a:pt x="10499" y="27297"/>
                  </a:lnTo>
                  <a:lnTo>
                    <a:pt x="8960" y="31356"/>
                  </a:lnTo>
                  <a:lnTo>
                    <a:pt x="6160" y="39615"/>
                  </a:lnTo>
                  <a:lnTo>
                    <a:pt x="3640" y="47454"/>
                  </a:lnTo>
                  <a:lnTo>
                    <a:pt x="1681" y="53893"/>
                  </a:lnTo>
                  <a:lnTo>
                    <a:pt x="1" y="60052"/>
                  </a:lnTo>
                  <a:lnTo>
                    <a:pt x="23238" y="64111"/>
                  </a:lnTo>
                  <a:lnTo>
                    <a:pt x="30377" y="37515"/>
                  </a:lnTo>
                  <a:lnTo>
                    <a:pt x="30656" y="34436"/>
                  </a:lnTo>
                  <a:lnTo>
                    <a:pt x="31076" y="31776"/>
                  </a:lnTo>
                  <a:lnTo>
                    <a:pt x="31636" y="29396"/>
                  </a:lnTo>
                  <a:lnTo>
                    <a:pt x="32476" y="27437"/>
                  </a:lnTo>
                  <a:lnTo>
                    <a:pt x="32896" y="26597"/>
                  </a:lnTo>
                  <a:lnTo>
                    <a:pt x="33316" y="25897"/>
                  </a:lnTo>
                  <a:lnTo>
                    <a:pt x="33876" y="25197"/>
                  </a:lnTo>
                  <a:lnTo>
                    <a:pt x="34576" y="24637"/>
                  </a:lnTo>
                  <a:lnTo>
                    <a:pt x="35276" y="24077"/>
                  </a:lnTo>
                  <a:lnTo>
                    <a:pt x="35976" y="23517"/>
                  </a:lnTo>
                  <a:lnTo>
                    <a:pt x="36816" y="23097"/>
                  </a:lnTo>
                  <a:lnTo>
                    <a:pt x="37795" y="22817"/>
                  </a:lnTo>
                  <a:lnTo>
                    <a:pt x="38635" y="22677"/>
                  </a:lnTo>
                  <a:lnTo>
                    <a:pt x="39615" y="22397"/>
                  </a:lnTo>
                  <a:lnTo>
                    <a:pt x="43955" y="22397"/>
                  </a:lnTo>
                  <a:lnTo>
                    <a:pt x="46474" y="22677"/>
                  </a:lnTo>
                  <a:lnTo>
                    <a:pt x="51793" y="23657"/>
                  </a:lnTo>
                  <a:lnTo>
                    <a:pt x="57533" y="24637"/>
                  </a:lnTo>
                  <a:lnTo>
                    <a:pt x="60472" y="25057"/>
                  </a:lnTo>
                  <a:lnTo>
                    <a:pt x="63272" y="25477"/>
                  </a:lnTo>
                  <a:lnTo>
                    <a:pt x="66071" y="25757"/>
                  </a:lnTo>
                  <a:lnTo>
                    <a:pt x="68731" y="25757"/>
                  </a:lnTo>
                  <a:lnTo>
                    <a:pt x="71391" y="25617"/>
                  </a:lnTo>
                  <a:lnTo>
                    <a:pt x="73770" y="25197"/>
                  </a:lnTo>
                  <a:lnTo>
                    <a:pt x="74890" y="24917"/>
                  </a:lnTo>
                  <a:lnTo>
                    <a:pt x="76010" y="24497"/>
                  </a:lnTo>
                  <a:lnTo>
                    <a:pt x="76990" y="24077"/>
                  </a:lnTo>
                  <a:lnTo>
                    <a:pt x="77970" y="23377"/>
                  </a:lnTo>
                  <a:lnTo>
                    <a:pt x="78669" y="22817"/>
                  </a:lnTo>
                  <a:lnTo>
                    <a:pt x="79229" y="22257"/>
                  </a:lnTo>
                  <a:lnTo>
                    <a:pt x="79789" y="21557"/>
                  </a:lnTo>
                  <a:lnTo>
                    <a:pt x="80349" y="20857"/>
                  </a:lnTo>
                  <a:lnTo>
                    <a:pt x="81049" y="19178"/>
                  </a:lnTo>
                  <a:lnTo>
                    <a:pt x="81469" y="17498"/>
                  </a:lnTo>
                  <a:lnTo>
                    <a:pt x="81749" y="15538"/>
                  </a:lnTo>
                  <a:lnTo>
                    <a:pt x="81889" y="13578"/>
                  </a:lnTo>
                  <a:lnTo>
                    <a:pt x="81889" y="11619"/>
                  </a:lnTo>
                  <a:lnTo>
                    <a:pt x="81749" y="9659"/>
                  </a:lnTo>
                  <a:lnTo>
                    <a:pt x="81469" y="7699"/>
                  </a:lnTo>
                  <a:lnTo>
                    <a:pt x="81189" y="5880"/>
                  </a:lnTo>
                  <a:lnTo>
                    <a:pt x="80349" y="2800"/>
                  </a:lnTo>
                  <a:lnTo>
                    <a:pt x="79789" y="700"/>
                  </a:lnTo>
                  <a:lnTo>
                    <a:pt x="79509" y="0"/>
                  </a:lnTo>
                  <a:lnTo>
                    <a:pt x="5669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2" name="Google Shape;5898;p60"/>
            <p:cNvSpPr>
              <a:spLocks/>
            </p:cNvSpPr>
            <p:nvPr/>
          </p:nvSpPr>
          <p:spPr bwMode="auto">
            <a:xfrm>
              <a:off x="6005755" y="2908706"/>
              <a:ext cx="243287" cy="353465"/>
            </a:xfrm>
            <a:custGeom>
              <a:avLst/>
              <a:gdLst>
                <a:gd name="T0" fmla="*/ 9379 w 10220"/>
                <a:gd name="T1" fmla="*/ 0 h 14839"/>
                <a:gd name="T2" fmla="*/ 8399 w 10220"/>
                <a:gd name="T3" fmla="*/ 140 h 14839"/>
                <a:gd name="T4" fmla="*/ 7279 w 10220"/>
                <a:gd name="T5" fmla="*/ 420 h 14839"/>
                <a:gd name="T6" fmla="*/ 6440 w 10220"/>
                <a:gd name="T7" fmla="*/ 700 h 14839"/>
                <a:gd name="T8" fmla="*/ 5460 w 10220"/>
                <a:gd name="T9" fmla="*/ 1120 h 14839"/>
                <a:gd name="T10" fmla="*/ 4620 w 10220"/>
                <a:gd name="T11" fmla="*/ 1540 h 14839"/>
                <a:gd name="T12" fmla="*/ 3920 w 10220"/>
                <a:gd name="T13" fmla="*/ 2100 h 14839"/>
                <a:gd name="T14" fmla="*/ 3220 w 10220"/>
                <a:gd name="T15" fmla="*/ 2800 h 14839"/>
                <a:gd name="T16" fmla="*/ 2520 w 10220"/>
                <a:gd name="T17" fmla="*/ 3500 h 14839"/>
                <a:gd name="T18" fmla="*/ 1960 w 10220"/>
                <a:gd name="T19" fmla="*/ 4200 h 14839"/>
                <a:gd name="T20" fmla="*/ 1540 w 10220"/>
                <a:gd name="T21" fmla="*/ 5040 h 14839"/>
                <a:gd name="T22" fmla="*/ 1120 w 10220"/>
                <a:gd name="T23" fmla="*/ 6159 h 14839"/>
                <a:gd name="T24" fmla="*/ 840 w 10220"/>
                <a:gd name="T25" fmla="*/ 7139 h 14839"/>
                <a:gd name="T26" fmla="*/ 560 w 10220"/>
                <a:gd name="T27" fmla="*/ 8259 h 14839"/>
                <a:gd name="T28" fmla="*/ 420 w 10220"/>
                <a:gd name="T29" fmla="*/ 9379 h 14839"/>
                <a:gd name="T30" fmla="*/ 140 w 10220"/>
                <a:gd name="T31" fmla="*/ 11899 h 14839"/>
                <a:gd name="T32" fmla="*/ 1 w 10220"/>
                <a:gd name="T33" fmla="*/ 14698 h 14839"/>
                <a:gd name="T34" fmla="*/ 140 w 10220"/>
                <a:gd name="T35" fmla="*/ 14838 h 14839"/>
                <a:gd name="T36" fmla="*/ 140 w 10220"/>
                <a:gd name="T37" fmla="*/ 14698 h 14839"/>
                <a:gd name="T38" fmla="*/ 280 w 10220"/>
                <a:gd name="T39" fmla="*/ 12458 h 14839"/>
                <a:gd name="T40" fmla="*/ 700 w 10220"/>
                <a:gd name="T41" fmla="*/ 10219 h 14839"/>
                <a:gd name="T42" fmla="*/ 1120 w 10220"/>
                <a:gd name="T43" fmla="*/ 8119 h 14839"/>
                <a:gd name="T44" fmla="*/ 1680 w 10220"/>
                <a:gd name="T45" fmla="*/ 6019 h 14839"/>
                <a:gd name="T46" fmla="*/ 2100 w 10220"/>
                <a:gd name="T47" fmla="*/ 5179 h 14839"/>
                <a:gd name="T48" fmla="*/ 2520 w 10220"/>
                <a:gd name="T49" fmla="*/ 4340 h 14839"/>
                <a:gd name="T50" fmla="*/ 3080 w 10220"/>
                <a:gd name="T51" fmla="*/ 3500 h 14839"/>
                <a:gd name="T52" fmla="*/ 3780 w 10220"/>
                <a:gd name="T53" fmla="*/ 2800 h 14839"/>
                <a:gd name="T54" fmla="*/ 4480 w 10220"/>
                <a:gd name="T55" fmla="*/ 2240 h 14839"/>
                <a:gd name="T56" fmla="*/ 5180 w 10220"/>
                <a:gd name="T57" fmla="*/ 1680 h 14839"/>
                <a:gd name="T58" fmla="*/ 6020 w 10220"/>
                <a:gd name="T59" fmla="*/ 1120 h 14839"/>
                <a:gd name="T60" fmla="*/ 6860 w 10220"/>
                <a:gd name="T61" fmla="*/ 700 h 14839"/>
                <a:gd name="T62" fmla="*/ 7979 w 10220"/>
                <a:gd name="T63" fmla="*/ 420 h 14839"/>
                <a:gd name="T64" fmla="*/ 9099 w 10220"/>
                <a:gd name="T65" fmla="*/ 140 h 14839"/>
                <a:gd name="T66" fmla="*/ 10219 w 10220"/>
                <a:gd name="T67" fmla="*/ 0 h 14839"/>
                <a:gd name="T68" fmla="*/ 9379 w 10220"/>
                <a:gd name="T69" fmla="*/ 0 h 14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220" h="14839" extrusionOk="0">
                  <a:moveTo>
                    <a:pt x="9379" y="0"/>
                  </a:moveTo>
                  <a:lnTo>
                    <a:pt x="8399" y="140"/>
                  </a:lnTo>
                  <a:lnTo>
                    <a:pt x="7279" y="420"/>
                  </a:lnTo>
                  <a:lnTo>
                    <a:pt x="6440" y="700"/>
                  </a:lnTo>
                  <a:lnTo>
                    <a:pt x="5460" y="1120"/>
                  </a:lnTo>
                  <a:lnTo>
                    <a:pt x="4620" y="1540"/>
                  </a:lnTo>
                  <a:lnTo>
                    <a:pt x="3920" y="2100"/>
                  </a:lnTo>
                  <a:lnTo>
                    <a:pt x="3220" y="2800"/>
                  </a:lnTo>
                  <a:lnTo>
                    <a:pt x="2520" y="3500"/>
                  </a:lnTo>
                  <a:lnTo>
                    <a:pt x="1960" y="4200"/>
                  </a:lnTo>
                  <a:lnTo>
                    <a:pt x="1540" y="5040"/>
                  </a:lnTo>
                  <a:lnTo>
                    <a:pt x="1120" y="6159"/>
                  </a:lnTo>
                  <a:lnTo>
                    <a:pt x="840" y="7139"/>
                  </a:lnTo>
                  <a:lnTo>
                    <a:pt x="560" y="8259"/>
                  </a:lnTo>
                  <a:lnTo>
                    <a:pt x="420" y="9379"/>
                  </a:lnTo>
                  <a:lnTo>
                    <a:pt x="140" y="11899"/>
                  </a:lnTo>
                  <a:lnTo>
                    <a:pt x="1" y="14698"/>
                  </a:lnTo>
                  <a:lnTo>
                    <a:pt x="140" y="14838"/>
                  </a:lnTo>
                  <a:lnTo>
                    <a:pt x="140" y="14698"/>
                  </a:lnTo>
                  <a:lnTo>
                    <a:pt x="280" y="12458"/>
                  </a:lnTo>
                  <a:lnTo>
                    <a:pt x="700" y="10219"/>
                  </a:lnTo>
                  <a:lnTo>
                    <a:pt x="1120" y="8119"/>
                  </a:lnTo>
                  <a:lnTo>
                    <a:pt x="1680" y="6019"/>
                  </a:lnTo>
                  <a:lnTo>
                    <a:pt x="2100" y="5179"/>
                  </a:lnTo>
                  <a:lnTo>
                    <a:pt x="2520" y="4340"/>
                  </a:lnTo>
                  <a:lnTo>
                    <a:pt x="3080" y="3500"/>
                  </a:lnTo>
                  <a:lnTo>
                    <a:pt x="3780" y="2800"/>
                  </a:lnTo>
                  <a:lnTo>
                    <a:pt x="4480" y="2240"/>
                  </a:lnTo>
                  <a:lnTo>
                    <a:pt x="5180" y="1680"/>
                  </a:lnTo>
                  <a:lnTo>
                    <a:pt x="6020" y="1120"/>
                  </a:lnTo>
                  <a:lnTo>
                    <a:pt x="6860" y="700"/>
                  </a:lnTo>
                  <a:lnTo>
                    <a:pt x="7979" y="420"/>
                  </a:lnTo>
                  <a:lnTo>
                    <a:pt x="9099" y="140"/>
                  </a:lnTo>
                  <a:lnTo>
                    <a:pt x="10219" y="0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3" name="Google Shape;5899;p60"/>
            <p:cNvSpPr>
              <a:spLocks/>
            </p:cNvSpPr>
            <p:nvPr/>
          </p:nvSpPr>
          <p:spPr bwMode="auto">
            <a:xfrm>
              <a:off x="6925438" y="2428566"/>
              <a:ext cx="136665" cy="156736"/>
            </a:xfrm>
            <a:custGeom>
              <a:avLst/>
              <a:gdLst>
                <a:gd name="T0" fmla="*/ 1 w 5741"/>
                <a:gd name="T1" fmla="*/ 0 h 6580"/>
                <a:gd name="T2" fmla="*/ 141 w 5741"/>
                <a:gd name="T3" fmla="*/ 1120 h 6580"/>
                <a:gd name="T4" fmla="*/ 141 w 5741"/>
                <a:gd name="T5" fmla="*/ 2380 h 6580"/>
                <a:gd name="T6" fmla="*/ 421 w 5741"/>
                <a:gd name="T7" fmla="*/ 3500 h 6580"/>
                <a:gd name="T8" fmla="*/ 561 w 5741"/>
                <a:gd name="T9" fmla="*/ 4060 h 6580"/>
                <a:gd name="T10" fmla="*/ 981 w 5741"/>
                <a:gd name="T11" fmla="*/ 4619 h 6580"/>
                <a:gd name="T12" fmla="*/ 1961 w 5741"/>
                <a:gd name="T13" fmla="*/ 5459 h 6580"/>
                <a:gd name="T14" fmla="*/ 3080 w 5741"/>
                <a:gd name="T15" fmla="*/ 6019 h 6580"/>
                <a:gd name="T16" fmla="*/ 4340 w 5741"/>
                <a:gd name="T17" fmla="*/ 6439 h 6580"/>
                <a:gd name="T18" fmla="*/ 5600 w 5741"/>
                <a:gd name="T19" fmla="*/ 6579 h 6580"/>
                <a:gd name="T20" fmla="*/ 5740 w 5741"/>
                <a:gd name="T21" fmla="*/ 6439 h 6580"/>
                <a:gd name="T22" fmla="*/ 5600 w 5741"/>
                <a:gd name="T23" fmla="*/ 6439 h 6580"/>
                <a:gd name="T24" fmla="*/ 4480 w 5741"/>
                <a:gd name="T25" fmla="*/ 6019 h 6580"/>
                <a:gd name="T26" fmla="*/ 3360 w 5741"/>
                <a:gd name="T27" fmla="*/ 5599 h 6580"/>
                <a:gd name="T28" fmla="*/ 2241 w 5741"/>
                <a:gd name="T29" fmla="*/ 5039 h 6580"/>
                <a:gd name="T30" fmla="*/ 1401 w 5741"/>
                <a:gd name="T31" fmla="*/ 4200 h 6580"/>
                <a:gd name="T32" fmla="*/ 841 w 5741"/>
                <a:gd name="T33" fmla="*/ 3360 h 6580"/>
                <a:gd name="T34" fmla="*/ 561 w 5741"/>
                <a:gd name="T35" fmla="*/ 2380 h 6580"/>
                <a:gd name="T36" fmla="*/ 281 w 5741"/>
                <a:gd name="T37" fmla="*/ 1260 h 6580"/>
                <a:gd name="T38" fmla="*/ 141 w 5741"/>
                <a:gd name="T39" fmla="*/ 0 h 6580"/>
                <a:gd name="T40" fmla="*/ 1 w 5741"/>
                <a:gd name="T41" fmla="*/ 0 h 6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41" h="6580" extrusionOk="0">
                  <a:moveTo>
                    <a:pt x="1" y="0"/>
                  </a:moveTo>
                  <a:lnTo>
                    <a:pt x="141" y="1120"/>
                  </a:lnTo>
                  <a:lnTo>
                    <a:pt x="141" y="2380"/>
                  </a:lnTo>
                  <a:lnTo>
                    <a:pt x="421" y="3500"/>
                  </a:lnTo>
                  <a:lnTo>
                    <a:pt x="561" y="4060"/>
                  </a:lnTo>
                  <a:lnTo>
                    <a:pt x="981" y="4619"/>
                  </a:lnTo>
                  <a:lnTo>
                    <a:pt x="1961" y="5459"/>
                  </a:lnTo>
                  <a:lnTo>
                    <a:pt x="3080" y="6019"/>
                  </a:lnTo>
                  <a:lnTo>
                    <a:pt x="4340" y="6439"/>
                  </a:lnTo>
                  <a:lnTo>
                    <a:pt x="5600" y="6579"/>
                  </a:lnTo>
                  <a:lnTo>
                    <a:pt x="5740" y="6439"/>
                  </a:lnTo>
                  <a:lnTo>
                    <a:pt x="5600" y="6439"/>
                  </a:lnTo>
                  <a:lnTo>
                    <a:pt x="4480" y="6019"/>
                  </a:lnTo>
                  <a:lnTo>
                    <a:pt x="3360" y="5599"/>
                  </a:lnTo>
                  <a:lnTo>
                    <a:pt x="2241" y="5039"/>
                  </a:lnTo>
                  <a:lnTo>
                    <a:pt x="1401" y="4200"/>
                  </a:lnTo>
                  <a:lnTo>
                    <a:pt x="841" y="3360"/>
                  </a:lnTo>
                  <a:lnTo>
                    <a:pt x="561" y="2380"/>
                  </a:lnTo>
                  <a:lnTo>
                    <a:pt x="281" y="126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4" name="Google Shape;5900;p60"/>
            <p:cNvSpPr>
              <a:spLocks/>
            </p:cNvSpPr>
            <p:nvPr/>
          </p:nvSpPr>
          <p:spPr bwMode="auto">
            <a:xfrm>
              <a:off x="5775823" y="2435236"/>
              <a:ext cx="1406233" cy="1427104"/>
            </a:xfrm>
            <a:custGeom>
              <a:avLst/>
              <a:gdLst>
                <a:gd name="T0" fmla="*/ 58092 w 59073"/>
                <a:gd name="T1" fmla="*/ 2660 h 59912"/>
                <a:gd name="T2" fmla="*/ 58792 w 59073"/>
                <a:gd name="T3" fmla="*/ 7979 h 59912"/>
                <a:gd name="T4" fmla="*/ 58652 w 59073"/>
                <a:gd name="T5" fmla="*/ 13158 h 59912"/>
                <a:gd name="T6" fmla="*/ 57673 w 59073"/>
                <a:gd name="T7" fmla="*/ 16798 h 59912"/>
                <a:gd name="T8" fmla="*/ 56273 w 59073"/>
                <a:gd name="T9" fmla="*/ 18757 h 59912"/>
                <a:gd name="T10" fmla="*/ 54173 w 59073"/>
                <a:gd name="T11" fmla="*/ 20017 h 59912"/>
                <a:gd name="T12" fmla="*/ 51933 w 59073"/>
                <a:gd name="T13" fmla="*/ 20717 h 59912"/>
                <a:gd name="T14" fmla="*/ 47874 w 59073"/>
                <a:gd name="T15" fmla="*/ 21277 h 59912"/>
                <a:gd name="T16" fmla="*/ 39615 w 59073"/>
                <a:gd name="T17" fmla="*/ 20997 h 59912"/>
                <a:gd name="T18" fmla="*/ 28697 w 59073"/>
                <a:gd name="T19" fmla="*/ 19597 h 59912"/>
                <a:gd name="T20" fmla="*/ 20998 w 59073"/>
                <a:gd name="T21" fmla="*/ 18897 h 59912"/>
                <a:gd name="T22" fmla="*/ 17638 w 59073"/>
                <a:gd name="T23" fmla="*/ 19177 h 59912"/>
                <a:gd name="T24" fmla="*/ 15399 w 59073"/>
                <a:gd name="T25" fmla="*/ 19597 h 59912"/>
                <a:gd name="T26" fmla="*/ 13439 w 59073"/>
                <a:gd name="T27" fmla="*/ 20577 h 59912"/>
                <a:gd name="T28" fmla="*/ 11899 w 59073"/>
                <a:gd name="T29" fmla="*/ 21977 h 59912"/>
                <a:gd name="T30" fmla="*/ 10499 w 59073"/>
                <a:gd name="T31" fmla="*/ 23517 h 59912"/>
                <a:gd name="T32" fmla="*/ 8960 w 59073"/>
                <a:gd name="T33" fmla="*/ 26316 h 59912"/>
                <a:gd name="T34" fmla="*/ 7420 w 59073"/>
                <a:gd name="T35" fmla="*/ 30796 h 59912"/>
                <a:gd name="T36" fmla="*/ 2801 w 59073"/>
                <a:gd name="T37" fmla="*/ 48713 h 59912"/>
                <a:gd name="T38" fmla="*/ 1803 w 59073"/>
                <a:gd name="T39" fmla="*/ 52653 h 59912"/>
                <a:gd name="T40" fmla="*/ 5740 w 59073"/>
                <a:gd name="T41" fmla="*/ 37795 h 59912"/>
                <a:gd name="T42" fmla="*/ 7840 w 59073"/>
                <a:gd name="T43" fmla="*/ 30096 h 59912"/>
                <a:gd name="T44" fmla="*/ 9380 w 59073"/>
                <a:gd name="T45" fmla="*/ 25896 h 59912"/>
                <a:gd name="T46" fmla="*/ 11059 w 59073"/>
                <a:gd name="T47" fmla="*/ 23097 h 59912"/>
                <a:gd name="T48" fmla="*/ 12599 w 59073"/>
                <a:gd name="T49" fmla="*/ 21557 h 59912"/>
                <a:gd name="T50" fmla="*/ 14419 w 59073"/>
                <a:gd name="T51" fmla="*/ 20297 h 59912"/>
                <a:gd name="T52" fmla="*/ 16658 w 59073"/>
                <a:gd name="T53" fmla="*/ 19457 h 59912"/>
                <a:gd name="T54" fmla="*/ 20158 w 59073"/>
                <a:gd name="T55" fmla="*/ 19037 h 59912"/>
                <a:gd name="T56" fmla="*/ 25057 w 59073"/>
                <a:gd name="T57" fmla="*/ 19457 h 59912"/>
                <a:gd name="T58" fmla="*/ 33316 w 59073"/>
                <a:gd name="T59" fmla="*/ 20437 h 59912"/>
                <a:gd name="T60" fmla="*/ 41575 w 59073"/>
                <a:gd name="T61" fmla="*/ 21277 h 59912"/>
                <a:gd name="T62" fmla="*/ 47034 w 59073"/>
                <a:gd name="T63" fmla="*/ 21417 h 59912"/>
                <a:gd name="T64" fmla="*/ 52213 w 59073"/>
                <a:gd name="T65" fmla="*/ 20857 h 59912"/>
                <a:gd name="T66" fmla="*/ 55433 w 59073"/>
                <a:gd name="T67" fmla="*/ 19737 h 59912"/>
                <a:gd name="T68" fmla="*/ 57113 w 59073"/>
                <a:gd name="T69" fmla="*/ 18337 h 59912"/>
                <a:gd name="T70" fmla="*/ 58232 w 59073"/>
                <a:gd name="T71" fmla="*/ 16378 h 59912"/>
                <a:gd name="T72" fmla="*/ 58792 w 59073"/>
                <a:gd name="T73" fmla="*/ 14138 h 59912"/>
                <a:gd name="T74" fmla="*/ 59072 w 59073"/>
                <a:gd name="T75" fmla="*/ 10359 h 59912"/>
                <a:gd name="T76" fmla="*/ 58652 w 59073"/>
                <a:gd name="T77" fmla="*/ 5039 h 59912"/>
                <a:gd name="T78" fmla="*/ 57533 w 59073"/>
                <a:gd name="T79" fmla="*/ 0 h 59912"/>
                <a:gd name="T80" fmla="*/ 1803 w 59073"/>
                <a:gd name="T81" fmla="*/ 52653 h 59912"/>
                <a:gd name="T82" fmla="*/ 281 w 59073"/>
                <a:gd name="T83" fmla="*/ 58512 h 59912"/>
                <a:gd name="T84" fmla="*/ 1803 w 59073"/>
                <a:gd name="T85" fmla="*/ 52653 h 59912"/>
                <a:gd name="T86" fmla="*/ 1 w 59073"/>
                <a:gd name="T87" fmla="*/ 59772 h 59912"/>
                <a:gd name="T88" fmla="*/ 141 w 59073"/>
                <a:gd name="T89" fmla="*/ 59772 h 59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73" h="59912" extrusionOk="0">
                  <a:moveTo>
                    <a:pt x="57393" y="0"/>
                  </a:moveTo>
                  <a:lnTo>
                    <a:pt x="58092" y="2660"/>
                  </a:lnTo>
                  <a:lnTo>
                    <a:pt x="58652" y="5319"/>
                  </a:lnTo>
                  <a:lnTo>
                    <a:pt x="58792" y="7979"/>
                  </a:lnTo>
                  <a:lnTo>
                    <a:pt x="58792" y="10639"/>
                  </a:lnTo>
                  <a:lnTo>
                    <a:pt x="58652" y="13158"/>
                  </a:lnTo>
                  <a:lnTo>
                    <a:pt x="58092" y="15678"/>
                  </a:lnTo>
                  <a:lnTo>
                    <a:pt x="57673" y="16798"/>
                  </a:lnTo>
                  <a:lnTo>
                    <a:pt x="57113" y="17918"/>
                  </a:lnTo>
                  <a:lnTo>
                    <a:pt x="56273" y="18757"/>
                  </a:lnTo>
                  <a:lnTo>
                    <a:pt x="55293" y="19457"/>
                  </a:lnTo>
                  <a:lnTo>
                    <a:pt x="54173" y="20017"/>
                  </a:lnTo>
                  <a:lnTo>
                    <a:pt x="53053" y="20437"/>
                  </a:lnTo>
                  <a:lnTo>
                    <a:pt x="51933" y="20717"/>
                  </a:lnTo>
                  <a:lnTo>
                    <a:pt x="50674" y="20857"/>
                  </a:lnTo>
                  <a:lnTo>
                    <a:pt x="47874" y="21277"/>
                  </a:lnTo>
                  <a:lnTo>
                    <a:pt x="45214" y="21277"/>
                  </a:lnTo>
                  <a:lnTo>
                    <a:pt x="39615" y="20997"/>
                  </a:lnTo>
                  <a:lnTo>
                    <a:pt x="34016" y="20297"/>
                  </a:lnTo>
                  <a:lnTo>
                    <a:pt x="28697" y="19597"/>
                  </a:lnTo>
                  <a:lnTo>
                    <a:pt x="23238" y="19037"/>
                  </a:lnTo>
                  <a:lnTo>
                    <a:pt x="20998" y="18897"/>
                  </a:lnTo>
                  <a:lnTo>
                    <a:pt x="18758" y="19037"/>
                  </a:lnTo>
                  <a:lnTo>
                    <a:pt x="17638" y="19177"/>
                  </a:lnTo>
                  <a:lnTo>
                    <a:pt x="16519" y="19317"/>
                  </a:lnTo>
                  <a:lnTo>
                    <a:pt x="15399" y="19597"/>
                  </a:lnTo>
                  <a:lnTo>
                    <a:pt x="14419" y="20017"/>
                  </a:lnTo>
                  <a:lnTo>
                    <a:pt x="13439" y="20577"/>
                  </a:lnTo>
                  <a:lnTo>
                    <a:pt x="12599" y="21277"/>
                  </a:lnTo>
                  <a:lnTo>
                    <a:pt x="11899" y="21977"/>
                  </a:lnTo>
                  <a:lnTo>
                    <a:pt x="11199" y="22677"/>
                  </a:lnTo>
                  <a:lnTo>
                    <a:pt x="10499" y="23517"/>
                  </a:lnTo>
                  <a:lnTo>
                    <a:pt x="9939" y="24357"/>
                  </a:lnTo>
                  <a:lnTo>
                    <a:pt x="8960" y="26316"/>
                  </a:lnTo>
                  <a:lnTo>
                    <a:pt x="8120" y="28556"/>
                  </a:lnTo>
                  <a:lnTo>
                    <a:pt x="7420" y="30796"/>
                  </a:lnTo>
                  <a:lnTo>
                    <a:pt x="6160" y="35415"/>
                  </a:lnTo>
                  <a:lnTo>
                    <a:pt x="2801" y="48713"/>
                  </a:lnTo>
                  <a:lnTo>
                    <a:pt x="1803" y="52653"/>
                  </a:lnTo>
                  <a:lnTo>
                    <a:pt x="2661" y="49553"/>
                  </a:lnTo>
                  <a:lnTo>
                    <a:pt x="5740" y="37795"/>
                  </a:lnTo>
                  <a:lnTo>
                    <a:pt x="7280" y="32335"/>
                  </a:lnTo>
                  <a:lnTo>
                    <a:pt x="7840" y="30096"/>
                  </a:lnTo>
                  <a:lnTo>
                    <a:pt x="8540" y="27996"/>
                  </a:lnTo>
                  <a:lnTo>
                    <a:pt x="9380" y="25896"/>
                  </a:lnTo>
                  <a:lnTo>
                    <a:pt x="10499" y="23937"/>
                  </a:lnTo>
                  <a:lnTo>
                    <a:pt x="11059" y="23097"/>
                  </a:lnTo>
                  <a:lnTo>
                    <a:pt x="11759" y="22257"/>
                  </a:lnTo>
                  <a:lnTo>
                    <a:pt x="12599" y="21557"/>
                  </a:lnTo>
                  <a:lnTo>
                    <a:pt x="13439" y="20857"/>
                  </a:lnTo>
                  <a:lnTo>
                    <a:pt x="14419" y="20297"/>
                  </a:lnTo>
                  <a:lnTo>
                    <a:pt x="15539" y="19877"/>
                  </a:lnTo>
                  <a:lnTo>
                    <a:pt x="16658" y="19457"/>
                  </a:lnTo>
                  <a:lnTo>
                    <a:pt x="17778" y="19317"/>
                  </a:lnTo>
                  <a:lnTo>
                    <a:pt x="20158" y="19037"/>
                  </a:lnTo>
                  <a:lnTo>
                    <a:pt x="22538" y="19177"/>
                  </a:lnTo>
                  <a:lnTo>
                    <a:pt x="25057" y="19457"/>
                  </a:lnTo>
                  <a:lnTo>
                    <a:pt x="27717" y="19737"/>
                  </a:lnTo>
                  <a:lnTo>
                    <a:pt x="33316" y="20437"/>
                  </a:lnTo>
                  <a:lnTo>
                    <a:pt x="38775" y="21137"/>
                  </a:lnTo>
                  <a:lnTo>
                    <a:pt x="41575" y="21277"/>
                  </a:lnTo>
                  <a:lnTo>
                    <a:pt x="44234" y="21417"/>
                  </a:lnTo>
                  <a:lnTo>
                    <a:pt x="47034" y="21417"/>
                  </a:lnTo>
                  <a:lnTo>
                    <a:pt x="49694" y="21277"/>
                  </a:lnTo>
                  <a:lnTo>
                    <a:pt x="52213" y="20857"/>
                  </a:lnTo>
                  <a:lnTo>
                    <a:pt x="54453" y="20157"/>
                  </a:lnTo>
                  <a:lnTo>
                    <a:pt x="55433" y="19737"/>
                  </a:lnTo>
                  <a:lnTo>
                    <a:pt x="56413" y="19037"/>
                  </a:lnTo>
                  <a:lnTo>
                    <a:pt x="57113" y="18337"/>
                  </a:lnTo>
                  <a:lnTo>
                    <a:pt x="57812" y="17358"/>
                  </a:lnTo>
                  <a:lnTo>
                    <a:pt x="58232" y="16378"/>
                  </a:lnTo>
                  <a:lnTo>
                    <a:pt x="58512" y="15258"/>
                  </a:lnTo>
                  <a:lnTo>
                    <a:pt x="58792" y="14138"/>
                  </a:lnTo>
                  <a:lnTo>
                    <a:pt x="58932" y="12878"/>
                  </a:lnTo>
                  <a:lnTo>
                    <a:pt x="59072" y="10359"/>
                  </a:lnTo>
                  <a:lnTo>
                    <a:pt x="59072" y="7699"/>
                  </a:lnTo>
                  <a:lnTo>
                    <a:pt x="58652" y="5039"/>
                  </a:lnTo>
                  <a:lnTo>
                    <a:pt x="58232" y="2520"/>
                  </a:lnTo>
                  <a:lnTo>
                    <a:pt x="57533" y="0"/>
                  </a:lnTo>
                  <a:lnTo>
                    <a:pt x="57393" y="0"/>
                  </a:lnTo>
                  <a:close/>
                  <a:moveTo>
                    <a:pt x="1803" y="52653"/>
                  </a:moveTo>
                  <a:lnTo>
                    <a:pt x="841" y="56132"/>
                  </a:lnTo>
                  <a:lnTo>
                    <a:pt x="281" y="58512"/>
                  </a:lnTo>
                  <a:lnTo>
                    <a:pt x="250" y="58786"/>
                  </a:lnTo>
                  <a:lnTo>
                    <a:pt x="1803" y="52653"/>
                  </a:lnTo>
                  <a:close/>
                  <a:moveTo>
                    <a:pt x="250" y="58786"/>
                  </a:moveTo>
                  <a:lnTo>
                    <a:pt x="1" y="59772"/>
                  </a:lnTo>
                  <a:lnTo>
                    <a:pt x="1" y="59911"/>
                  </a:lnTo>
                  <a:lnTo>
                    <a:pt x="141" y="59772"/>
                  </a:lnTo>
                  <a:lnTo>
                    <a:pt x="250" y="5878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5" name="Google Shape;5901;p60"/>
            <p:cNvSpPr>
              <a:spLocks/>
            </p:cNvSpPr>
            <p:nvPr/>
          </p:nvSpPr>
          <p:spPr bwMode="auto">
            <a:xfrm>
              <a:off x="6258993" y="1301547"/>
              <a:ext cx="643163" cy="573538"/>
            </a:xfrm>
            <a:custGeom>
              <a:avLst/>
              <a:gdLst>
                <a:gd name="T0" fmla="*/ 12039 w 27018"/>
                <a:gd name="T1" fmla="*/ 141 h 24078"/>
                <a:gd name="T2" fmla="*/ 10219 w 27018"/>
                <a:gd name="T3" fmla="*/ 421 h 24078"/>
                <a:gd name="T4" fmla="*/ 8120 w 27018"/>
                <a:gd name="T5" fmla="*/ 1541 h 24078"/>
                <a:gd name="T6" fmla="*/ 5880 w 27018"/>
                <a:gd name="T7" fmla="*/ 4060 h 24078"/>
                <a:gd name="T8" fmla="*/ 4340 w 27018"/>
                <a:gd name="T9" fmla="*/ 6720 h 24078"/>
                <a:gd name="T10" fmla="*/ 3220 w 27018"/>
                <a:gd name="T11" fmla="*/ 9660 h 24078"/>
                <a:gd name="T12" fmla="*/ 1401 w 27018"/>
                <a:gd name="T13" fmla="*/ 12599 h 24078"/>
                <a:gd name="T14" fmla="*/ 421 w 27018"/>
                <a:gd name="T15" fmla="*/ 15259 h 24078"/>
                <a:gd name="T16" fmla="*/ 1 w 27018"/>
                <a:gd name="T17" fmla="*/ 17218 h 24078"/>
                <a:gd name="T18" fmla="*/ 561 w 27018"/>
                <a:gd name="T19" fmla="*/ 19038 h 24078"/>
                <a:gd name="T20" fmla="*/ 2101 w 27018"/>
                <a:gd name="T21" fmla="*/ 20998 h 24078"/>
                <a:gd name="T22" fmla="*/ 3220 w 27018"/>
                <a:gd name="T23" fmla="*/ 21698 h 24078"/>
                <a:gd name="T24" fmla="*/ 3220 w 27018"/>
                <a:gd name="T25" fmla="*/ 20438 h 24078"/>
                <a:gd name="T26" fmla="*/ 4480 w 27018"/>
                <a:gd name="T27" fmla="*/ 21838 h 24078"/>
                <a:gd name="T28" fmla="*/ 6160 w 27018"/>
                <a:gd name="T29" fmla="*/ 22958 h 24078"/>
                <a:gd name="T30" fmla="*/ 8540 w 27018"/>
                <a:gd name="T31" fmla="*/ 23797 h 24078"/>
                <a:gd name="T32" fmla="*/ 11479 w 27018"/>
                <a:gd name="T33" fmla="*/ 24077 h 24078"/>
                <a:gd name="T34" fmla="*/ 14279 w 27018"/>
                <a:gd name="T35" fmla="*/ 23797 h 24078"/>
                <a:gd name="T36" fmla="*/ 16799 w 27018"/>
                <a:gd name="T37" fmla="*/ 23238 h 24078"/>
                <a:gd name="T38" fmla="*/ 19038 w 27018"/>
                <a:gd name="T39" fmla="*/ 22398 h 24078"/>
                <a:gd name="T40" fmla="*/ 20858 w 27018"/>
                <a:gd name="T41" fmla="*/ 20998 h 24078"/>
                <a:gd name="T42" fmla="*/ 20578 w 27018"/>
                <a:gd name="T43" fmla="*/ 22398 h 24078"/>
                <a:gd name="T44" fmla="*/ 22258 w 27018"/>
                <a:gd name="T45" fmla="*/ 22118 h 24078"/>
                <a:gd name="T46" fmla="*/ 23937 w 27018"/>
                <a:gd name="T47" fmla="*/ 21558 h 24078"/>
                <a:gd name="T48" fmla="*/ 25197 w 27018"/>
                <a:gd name="T49" fmla="*/ 20578 h 24078"/>
                <a:gd name="T50" fmla="*/ 26317 w 27018"/>
                <a:gd name="T51" fmla="*/ 19178 h 24078"/>
                <a:gd name="T52" fmla="*/ 26877 w 27018"/>
                <a:gd name="T53" fmla="*/ 17918 h 24078"/>
                <a:gd name="T54" fmla="*/ 26877 w 27018"/>
                <a:gd name="T55" fmla="*/ 16379 h 24078"/>
                <a:gd name="T56" fmla="*/ 26457 w 27018"/>
                <a:gd name="T57" fmla="*/ 14699 h 24078"/>
                <a:gd name="T58" fmla="*/ 24917 w 27018"/>
                <a:gd name="T59" fmla="*/ 11759 h 24078"/>
                <a:gd name="T60" fmla="*/ 23378 w 27018"/>
                <a:gd name="T61" fmla="*/ 9520 h 24078"/>
                <a:gd name="T62" fmla="*/ 22678 w 27018"/>
                <a:gd name="T63" fmla="*/ 7000 h 24078"/>
                <a:gd name="T64" fmla="*/ 21698 w 27018"/>
                <a:gd name="T65" fmla="*/ 3920 h 24078"/>
                <a:gd name="T66" fmla="*/ 20718 w 27018"/>
                <a:gd name="T67" fmla="*/ 2381 h 24078"/>
                <a:gd name="T68" fmla="*/ 19178 w 27018"/>
                <a:gd name="T69" fmla="*/ 1121 h 24078"/>
                <a:gd name="T70" fmla="*/ 17078 w 27018"/>
                <a:gd name="T71" fmla="*/ 281 h 24078"/>
                <a:gd name="T72" fmla="*/ 14139 w 27018"/>
                <a:gd name="T73" fmla="*/ 141 h 24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18" h="24078" extrusionOk="0">
                  <a:moveTo>
                    <a:pt x="13579" y="1"/>
                  </a:moveTo>
                  <a:lnTo>
                    <a:pt x="12039" y="141"/>
                  </a:lnTo>
                  <a:lnTo>
                    <a:pt x="11199" y="281"/>
                  </a:lnTo>
                  <a:lnTo>
                    <a:pt x="10219" y="421"/>
                  </a:lnTo>
                  <a:lnTo>
                    <a:pt x="9100" y="981"/>
                  </a:lnTo>
                  <a:lnTo>
                    <a:pt x="8120" y="1541"/>
                  </a:lnTo>
                  <a:lnTo>
                    <a:pt x="7000" y="2800"/>
                  </a:lnTo>
                  <a:lnTo>
                    <a:pt x="5880" y="4060"/>
                  </a:lnTo>
                  <a:lnTo>
                    <a:pt x="5040" y="5460"/>
                  </a:lnTo>
                  <a:lnTo>
                    <a:pt x="4340" y="6720"/>
                  </a:lnTo>
                  <a:lnTo>
                    <a:pt x="3500" y="8820"/>
                  </a:lnTo>
                  <a:lnTo>
                    <a:pt x="3220" y="9660"/>
                  </a:lnTo>
                  <a:lnTo>
                    <a:pt x="2661" y="10499"/>
                  </a:lnTo>
                  <a:lnTo>
                    <a:pt x="1401" y="12599"/>
                  </a:lnTo>
                  <a:lnTo>
                    <a:pt x="841" y="13859"/>
                  </a:lnTo>
                  <a:lnTo>
                    <a:pt x="421" y="15259"/>
                  </a:lnTo>
                  <a:lnTo>
                    <a:pt x="141" y="16519"/>
                  </a:lnTo>
                  <a:lnTo>
                    <a:pt x="1" y="17218"/>
                  </a:lnTo>
                  <a:lnTo>
                    <a:pt x="141" y="17778"/>
                  </a:lnTo>
                  <a:lnTo>
                    <a:pt x="561" y="19038"/>
                  </a:lnTo>
                  <a:lnTo>
                    <a:pt x="1121" y="20018"/>
                  </a:lnTo>
                  <a:lnTo>
                    <a:pt x="2101" y="20998"/>
                  </a:lnTo>
                  <a:lnTo>
                    <a:pt x="3220" y="21698"/>
                  </a:lnTo>
                  <a:lnTo>
                    <a:pt x="2941" y="20018"/>
                  </a:lnTo>
                  <a:lnTo>
                    <a:pt x="3220" y="20438"/>
                  </a:lnTo>
                  <a:lnTo>
                    <a:pt x="3920" y="21278"/>
                  </a:lnTo>
                  <a:lnTo>
                    <a:pt x="4480" y="21838"/>
                  </a:lnTo>
                  <a:lnTo>
                    <a:pt x="5180" y="22398"/>
                  </a:lnTo>
                  <a:lnTo>
                    <a:pt x="6160" y="22958"/>
                  </a:lnTo>
                  <a:lnTo>
                    <a:pt x="7280" y="23378"/>
                  </a:lnTo>
                  <a:lnTo>
                    <a:pt x="8540" y="23797"/>
                  </a:lnTo>
                  <a:lnTo>
                    <a:pt x="9940" y="23937"/>
                  </a:lnTo>
                  <a:lnTo>
                    <a:pt x="11479" y="24077"/>
                  </a:lnTo>
                  <a:lnTo>
                    <a:pt x="12879" y="23937"/>
                  </a:lnTo>
                  <a:lnTo>
                    <a:pt x="14279" y="23797"/>
                  </a:lnTo>
                  <a:lnTo>
                    <a:pt x="15679" y="23657"/>
                  </a:lnTo>
                  <a:lnTo>
                    <a:pt x="16799" y="23238"/>
                  </a:lnTo>
                  <a:lnTo>
                    <a:pt x="17918" y="22958"/>
                  </a:lnTo>
                  <a:lnTo>
                    <a:pt x="19038" y="22398"/>
                  </a:lnTo>
                  <a:lnTo>
                    <a:pt x="20018" y="21838"/>
                  </a:lnTo>
                  <a:lnTo>
                    <a:pt x="20858" y="20998"/>
                  </a:lnTo>
                  <a:lnTo>
                    <a:pt x="21698" y="20158"/>
                  </a:lnTo>
                  <a:lnTo>
                    <a:pt x="20578" y="22398"/>
                  </a:lnTo>
                  <a:lnTo>
                    <a:pt x="21418" y="22398"/>
                  </a:lnTo>
                  <a:lnTo>
                    <a:pt x="22258" y="22118"/>
                  </a:lnTo>
                  <a:lnTo>
                    <a:pt x="23098" y="21978"/>
                  </a:lnTo>
                  <a:lnTo>
                    <a:pt x="23937" y="21558"/>
                  </a:lnTo>
                  <a:lnTo>
                    <a:pt x="24637" y="21138"/>
                  </a:lnTo>
                  <a:lnTo>
                    <a:pt x="25197" y="20578"/>
                  </a:lnTo>
                  <a:lnTo>
                    <a:pt x="25897" y="19878"/>
                  </a:lnTo>
                  <a:lnTo>
                    <a:pt x="26317" y="19178"/>
                  </a:lnTo>
                  <a:lnTo>
                    <a:pt x="26737" y="18618"/>
                  </a:lnTo>
                  <a:lnTo>
                    <a:pt x="26877" y="17918"/>
                  </a:lnTo>
                  <a:lnTo>
                    <a:pt x="27017" y="17078"/>
                  </a:lnTo>
                  <a:lnTo>
                    <a:pt x="26877" y="16379"/>
                  </a:lnTo>
                  <a:lnTo>
                    <a:pt x="26737" y="15539"/>
                  </a:lnTo>
                  <a:lnTo>
                    <a:pt x="26457" y="14699"/>
                  </a:lnTo>
                  <a:lnTo>
                    <a:pt x="25757" y="13159"/>
                  </a:lnTo>
                  <a:lnTo>
                    <a:pt x="24917" y="11759"/>
                  </a:lnTo>
                  <a:lnTo>
                    <a:pt x="24077" y="10499"/>
                  </a:lnTo>
                  <a:lnTo>
                    <a:pt x="23378" y="9520"/>
                  </a:lnTo>
                  <a:lnTo>
                    <a:pt x="23098" y="8960"/>
                  </a:lnTo>
                  <a:lnTo>
                    <a:pt x="22678" y="7000"/>
                  </a:lnTo>
                  <a:lnTo>
                    <a:pt x="22398" y="5460"/>
                  </a:lnTo>
                  <a:lnTo>
                    <a:pt x="21698" y="3920"/>
                  </a:lnTo>
                  <a:lnTo>
                    <a:pt x="21278" y="3080"/>
                  </a:lnTo>
                  <a:lnTo>
                    <a:pt x="20718" y="2381"/>
                  </a:lnTo>
                  <a:lnTo>
                    <a:pt x="20018" y="1681"/>
                  </a:lnTo>
                  <a:lnTo>
                    <a:pt x="19178" y="1121"/>
                  </a:lnTo>
                  <a:lnTo>
                    <a:pt x="18198" y="701"/>
                  </a:lnTo>
                  <a:lnTo>
                    <a:pt x="17078" y="281"/>
                  </a:lnTo>
                  <a:lnTo>
                    <a:pt x="15679" y="141"/>
                  </a:lnTo>
                  <a:lnTo>
                    <a:pt x="14139" y="141"/>
                  </a:lnTo>
                  <a:lnTo>
                    <a:pt x="135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6" name="Google Shape;5902;p60"/>
            <p:cNvSpPr>
              <a:spLocks/>
            </p:cNvSpPr>
            <p:nvPr/>
          </p:nvSpPr>
          <p:spPr bwMode="auto">
            <a:xfrm>
              <a:off x="6235688" y="1508280"/>
              <a:ext cx="123310" cy="303443"/>
            </a:xfrm>
            <a:custGeom>
              <a:avLst/>
              <a:gdLst>
                <a:gd name="T0" fmla="*/ 5039 w 5180"/>
                <a:gd name="T1" fmla="*/ 1 h 12739"/>
                <a:gd name="T2" fmla="*/ 3780 w 5180"/>
                <a:gd name="T3" fmla="*/ 1260 h 12739"/>
                <a:gd name="T4" fmla="*/ 2660 w 5180"/>
                <a:gd name="T5" fmla="*/ 2660 h 12739"/>
                <a:gd name="T6" fmla="*/ 1540 w 5180"/>
                <a:gd name="T7" fmla="*/ 3920 h 12739"/>
                <a:gd name="T8" fmla="*/ 700 w 5180"/>
                <a:gd name="T9" fmla="*/ 5320 h 12739"/>
                <a:gd name="T10" fmla="*/ 280 w 5180"/>
                <a:gd name="T11" fmla="*/ 6020 h 12739"/>
                <a:gd name="T12" fmla="*/ 140 w 5180"/>
                <a:gd name="T13" fmla="*/ 6720 h 12739"/>
                <a:gd name="T14" fmla="*/ 0 w 5180"/>
                <a:gd name="T15" fmla="*/ 7560 h 12739"/>
                <a:gd name="T16" fmla="*/ 0 w 5180"/>
                <a:gd name="T17" fmla="*/ 8259 h 12739"/>
                <a:gd name="T18" fmla="*/ 280 w 5180"/>
                <a:gd name="T19" fmla="*/ 9519 h 12739"/>
                <a:gd name="T20" fmla="*/ 840 w 5180"/>
                <a:gd name="T21" fmla="*/ 10639 h 12739"/>
                <a:gd name="T22" fmla="*/ 1820 w 5180"/>
                <a:gd name="T23" fmla="*/ 11759 h 12739"/>
                <a:gd name="T24" fmla="*/ 2100 w 5180"/>
                <a:gd name="T25" fmla="*/ 12004 h 12739"/>
                <a:gd name="T26" fmla="*/ 1680 w 5180"/>
                <a:gd name="T27" fmla="*/ 11479 h 12739"/>
                <a:gd name="T28" fmla="*/ 1260 w 5180"/>
                <a:gd name="T29" fmla="*/ 10779 h 12739"/>
                <a:gd name="T30" fmla="*/ 980 w 5180"/>
                <a:gd name="T31" fmla="*/ 10079 h 12739"/>
                <a:gd name="T32" fmla="*/ 700 w 5180"/>
                <a:gd name="T33" fmla="*/ 9239 h 12739"/>
                <a:gd name="T34" fmla="*/ 560 w 5180"/>
                <a:gd name="T35" fmla="*/ 8399 h 12739"/>
                <a:gd name="T36" fmla="*/ 560 w 5180"/>
                <a:gd name="T37" fmla="*/ 7700 h 12739"/>
                <a:gd name="T38" fmla="*/ 700 w 5180"/>
                <a:gd name="T39" fmla="*/ 6860 h 12739"/>
                <a:gd name="T40" fmla="*/ 980 w 5180"/>
                <a:gd name="T41" fmla="*/ 5880 h 12739"/>
                <a:gd name="T42" fmla="*/ 1540 w 5180"/>
                <a:gd name="T43" fmla="*/ 5040 h 12739"/>
                <a:gd name="T44" fmla="*/ 1960 w 5180"/>
                <a:gd name="T45" fmla="*/ 4200 h 12739"/>
                <a:gd name="T46" fmla="*/ 2660 w 5180"/>
                <a:gd name="T47" fmla="*/ 3360 h 12739"/>
                <a:gd name="T48" fmla="*/ 5179 w 5180"/>
                <a:gd name="T49" fmla="*/ 141 h 12739"/>
                <a:gd name="T50" fmla="*/ 5179 w 5180"/>
                <a:gd name="T51" fmla="*/ 1 h 12739"/>
                <a:gd name="T52" fmla="*/ 5039 w 5180"/>
                <a:gd name="T53" fmla="*/ 1 h 12739"/>
                <a:gd name="T54" fmla="*/ 2100 w 5180"/>
                <a:gd name="T55" fmla="*/ 12004 h 12739"/>
                <a:gd name="T56" fmla="*/ 2240 w 5180"/>
                <a:gd name="T57" fmla="*/ 12179 h 12739"/>
                <a:gd name="T58" fmla="*/ 2431 w 5180"/>
                <a:gd name="T59" fmla="*/ 12293 h 12739"/>
                <a:gd name="T60" fmla="*/ 2431 w 5180"/>
                <a:gd name="T61" fmla="*/ 12293 h 12739"/>
                <a:gd name="T62" fmla="*/ 2100 w 5180"/>
                <a:gd name="T63" fmla="*/ 12004 h 12739"/>
                <a:gd name="T64" fmla="*/ 2431 w 5180"/>
                <a:gd name="T65" fmla="*/ 12293 h 12739"/>
                <a:gd name="T66" fmla="*/ 2940 w 5180"/>
                <a:gd name="T67" fmla="*/ 12739 h 12739"/>
                <a:gd name="T68" fmla="*/ 2940 w 5180"/>
                <a:gd name="T69" fmla="*/ 12599 h 12739"/>
                <a:gd name="T70" fmla="*/ 2431 w 5180"/>
                <a:gd name="T71" fmla="*/ 12293 h 1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80" h="12739" extrusionOk="0">
                  <a:moveTo>
                    <a:pt x="5039" y="1"/>
                  </a:moveTo>
                  <a:lnTo>
                    <a:pt x="3780" y="1260"/>
                  </a:lnTo>
                  <a:lnTo>
                    <a:pt x="2660" y="2660"/>
                  </a:lnTo>
                  <a:lnTo>
                    <a:pt x="1540" y="3920"/>
                  </a:lnTo>
                  <a:lnTo>
                    <a:pt x="700" y="5320"/>
                  </a:lnTo>
                  <a:lnTo>
                    <a:pt x="280" y="6020"/>
                  </a:lnTo>
                  <a:lnTo>
                    <a:pt x="140" y="6720"/>
                  </a:lnTo>
                  <a:lnTo>
                    <a:pt x="0" y="7560"/>
                  </a:lnTo>
                  <a:lnTo>
                    <a:pt x="0" y="8259"/>
                  </a:lnTo>
                  <a:lnTo>
                    <a:pt x="280" y="9519"/>
                  </a:lnTo>
                  <a:lnTo>
                    <a:pt x="840" y="10639"/>
                  </a:lnTo>
                  <a:lnTo>
                    <a:pt x="1820" y="11759"/>
                  </a:lnTo>
                  <a:lnTo>
                    <a:pt x="2100" y="12004"/>
                  </a:lnTo>
                  <a:lnTo>
                    <a:pt x="1680" y="11479"/>
                  </a:lnTo>
                  <a:lnTo>
                    <a:pt x="1260" y="10779"/>
                  </a:lnTo>
                  <a:lnTo>
                    <a:pt x="980" y="10079"/>
                  </a:lnTo>
                  <a:lnTo>
                    <a:pt x="700" y="9239"/>
                  </a:lnTo>
                  <a:lnTo>
                    <a:pt x="560" y="8399"/>
                  </a:lnTo>
                  <a:lnTo>
                    <a:pt x="560" y="7700"/>
                  </a:lnTo>
                  <a:lnTo>
                    <a:pt x="700" y="6860"/>
                  </a:lnTo>
                  <a:lnTo>
                    <a:pt x="980" y="5880"/>
                  </a:lnTo>
                  <a:lnTo>
                    <a:pt x="1540" y="5040"/>
                  </a:lnTo>
                  <a:lnTo>
                    <a:pt x="1960" y="4200"/>
                  </a:lnTo>
                  <a:lnTo>
                    <a:pt x="2660" y="3360"/>
                  </a:lnTo>
                  <a:lnTo>
                    <a:pt x="5179" y="141"/>
                  </a:lnTo>
                  <a:lnTo>
                    <a:pt x="5179" y="1"/>
                  </a:lnTo>
                  <a:lnTo>
                    <a:pt x="5039" y="1"/>
                  </a:lnTo>
                  <a:close/>
                  <a:moveTo>
                    <a:pt x="2100" y="12004"/>
                  </a:moveTo>
                  <a:lnTo>
                    <a:pt x="2240" y="12179"/>
                  </a:lnTo>
                  <a:lnTo>
                    <a:pt x="2431" y="12293"/>
                  </a:lnTo>
                  <a:lnTo>
                    <a:pt x="2100" y="12004"/>
                  </a:lnTo>
                  <a:close/>
                  <a:moveTo>
                    <a:pt x="2431" y="12293"/>
                  </a:moveTo>
                  <a:lnTo>
                    <a:pt x="2940" y="12739"/>
                  </a:lnTo>
                  <a:lnTo>
                    <a:pt x="2940" y="12599"/>
                  </a:lnTo>
                  <a:lnTo>
                    <a:pt x="2431" y="1229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7" name="Google Shape;5903;p60"/>
            <p:cNvSpPr>
              <a:spLocks/>
            </p:cNvSpPr>
            <p:nvPr/>
          </p:nvSpPr>
          <p:spPr bwMode="auto">
            <a:xfrm>
              <a:off x="6745496" y="1374912"/>
              <a:ext cx="169968" cy="433476"/>
            </a:xfrm>
            <a:custGeom>
              <a:avLst/>
              <a:gdLst>
                <a:gd name="T0" fmla="*/ 1 w 7140"/>
                <a:gd name="T1" fmla="*/ 0 h 18198"/>
                <a:gd name="T2" fmla="*/ 561 w 7140"/>
                <a:gd name="T3" fmla="*/ 980 h 18198"/>
                <a:gd name="T4" fmla="*/ 981 w 7140"/>
                <a:gd name="T5" fmla="*/ 1960 h 18198"/>
                <a:gd name="T6" fmla="*/ 1821 w 7140"/>
                <a:gd name="T7" fmla="*/ 3920 h 18198"/>
                <a:gd name="T8" fmla="*/ 2801 w 7140"/>
                <a:gd name="T9" fmla="*/ 5880 h 18198"/>
                <a:gd name="T10" fmla="*/ 4060 w 7140"/>
                <a:gd name="T11" fmla="*/ 7699 h 18198"/>
                <a:gd name="T12" fmla="*/ 5180 w 7140"/>
                <a:gd name="T13" fmla="*/ 9519 h 18198"/>
                <a:gd name="T14" fmla="*/ 5740 w 7140"/>
                <a:gd name="T15" fmla="*/ 10359 h 18198"/>
                <a:gd name="T16" fmla="*/ 6160 w 7140"/>
                <a:gd name="T17" fmla="*/ 11339 h 18198"/>
                <a:gd name="T18" fmla="*/ 6440 w 7140"/>
                <a:gd name="T19" fmla="*/ 12319 h 18198"/>
                <a:gd name="T20" fmla="*/ 6720 w 7140"/>
                <a:gd name="T21" fmla="*/ 13299 h 18198"/>
                <a:gd name="T22" fmla="*/ 6860 w 7140"/>
                <a:gd name="T23" fmla="*/ 14278 h 18198"/>
                <a:gd name="T24" fmla="*/ 6720 w 7140"/>
                <a:gd name="T25" fmla="*/ 15398 h 18198"/>
                <a:gd name="T26" fmla="*/ 6300 w 7140"/>
                <a:gd name="T27" fmla="*/ 16378 h 18198"/>
                <a:gd name="T28" fmla="*/ 5740 w 7140"/>
                <a:gd name="T29" fmla="*/ 17218 h 18198"/>
                <a:gd name="T30" fmla="*/ 5040 w 7140"/>
                <a:gd name="T31" fmla="*/ 17918 h 18198"/>
                <a:gd name="T32" fmla="*/ 4480 w 7140"/>
                <a:gd name="T33" fmla="*/ 18198 h 18198"/>
                <a:gd name="T34" fmla="*/ 4480 w 7140"/>
                <a:gd name="T35" fmla="*/ 18198 h 18198"/>
                <a:gd name="T36" fmla="*/ 4900 w 7140"/>
                <a:gd name="T37" fmla="*/ 18058 h 18198"/>
                <a:gd name="T38" fmla="*/ 5600 w 7140"/>
                <a:gd name="T39" fmla="*/ 17638 h 18198"/>
                <a:gd name="T40" fmla="*/ 6160 w 7140"/>
                <a:gd name="T41" fmla="*/ 16938 h 18198"/>
                <a:gd name="T42" fmla="*/ 6580 w 7140"/>
                <a:gd name="T43" fmla="*/ 16238 h 18198"/>
                <a:gd name="T44" fmla="*/ 7000 w 7140"/>
                <a:gd name="T45" fmla="*/ 15398 h 18198"/>
                <a:gd name="T46" fmla="*/ 7140 w 7140"/>
                <a:gd name="T47" fmla="*/ 14418 h 18198"/>
                <a:gd name="T48" fmla="*/ 7140 w 7140"/>
                <a:gd name="T49" fmla="*/ 13439 h 18198"/>
                <a:gd name="T50" fmla="*/ 7000 w 7140"/>
                <a:gd name="T51" fmla="*/ 12459 h 18198"/>
                <a:gd name="T52" fmla="*/ 6720 w 7140"/>
                <a:gd name="T53" fmla="*/ 11339 h 18198"/>
                <a:gd name="T54" fmla="*/ 6160 w 7140"/>
                <a:gd name="T55" fmla="*/ 10359 h 18198"/>
                <a:gd name="T56" fmla="*/ 5600 w 7140"/>
                <a:gd name="T57" fmla="*/ 9379 h 18198"/>
                <a:gd name="T58" fmla="*/ 4900 w 7140"/>
                <a:gd name="T59" fmla="*/ 8399 h 18198"/>
                <a:gd name="T60" fmla="*/ 3640 w 7140"/>
                <a:gd name="T61" fmla="*/ 6440 h 18198"/>
                <a:gd name="T62" fmla="*/ 2941 w 7140"/>
                <a:gd name="T63" fmla="*/ 5460 h 18198"/>
                <a:gd name="T64" fmla="*/ 2381 w 7140"/>
                <a:gd name="T65" fmla="*/ 4480 h 18198"/>
                <a:gd name="T66" fmla="*/ 1261 w 7140"/>
                <a:gd name="T67" fmla="*/ 2240 h 18198"/>
                <a:gd name="T68" fmla="*/ 701 w 7140"/>
                <a:gd name="T69" fmla="*/ 1120 h 18198"/>
                <a:gd name="T70" fmla="*/ 1 w 7140"/>
                <a:gd name="T71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140" h="18198" extrusionOk="0">
                  <a:moveTo>
                    <a:pt x="1" y="0"/>
                  </a:moveTo>
                  <a:lnTo>
                    <a:pt x="561" y="980"/>
                  </a:lnTo>
                  <a:lnTo>
                    <a:pt x="981" y="1960"/>
                  </a:lnTo>
                  <a:lnTo>
                    <a:pt x="1821" y="3920"/>
                  </a:lnTo>
                  <a:lnTo>
                    <a:pt x="2801" y="5880"/>
                  </a:lnTo>
                  <a:lnTo>
                    <a:pt x="4060" y="7699"/>
                  </a:lnTo>
                  <a:lnTo>
                    <a:pt x="5180" y="9519"/>
                  </a:lnTo>
                  <a:lnTo>
                    <a:pt x="5740" y="10359"/>
                  </a:lnTo>
                  <a:lnTo>
                    <a:pt x="6160" y="11339"/>
                  </a:lnTo>
                  <a:lnTo>
                    <a:pt x="6440" y="12319"/>
                  </a:lnTo>
                  <a:lnTo>
                    <a:pt x="6720" y="13299"/>
                  </a:lnTo>
                  <a:lnTo>
                    <a:pt x="6860" y="14278"/>
                  </a:lnTo>
                  <a:lnTo>
                    <a:pt x="6720" y="15398"/>
                  </a:lnTo>
                  <a:lnTo>
                    <a:pt x="6300" y="16378"/>
                  </a:lnTo>
                  <a:lnTo>
                    <a:pt x="5740" y="17218"/>
                  </a:lnTo>
                  <a:lnTo>
                    <a:pt x="5040" y="17918"/>
                  </a:lnTo>
                  <a:lnTo>
                    <a:pt x="4480" y="18198"/>
                  </a:lnTo>
                  <a:lnTo>
                    <a:pt x="4900" y="18058"/>
                  </a:lnTo>
                  <a:lnTo>
                    <a:pt x="5600" y="17638"/>
                  </a:lnTo>
                  <a:lnTo>
                    <a:pt x="6160" y="16938"/>
                  </a:lnTo>
                  <a:lnTo>
                    <a:pt x="6580" y="16238"/>
                  </a:lnTo>
                  <a:lnTo>
                    <a:pt x="7000" y="15398"/>
                  </a:lnTo>
                  <a:lnTo>
                    <a:pt x="7140" y="14418"/>
                  </a:lnTo>
                  <a:lnTo>
                    <a:pt x="7140" y="13439"/>
                  </a:lnTo>
                  <a:lnTo>
                    <a:pt x="7000" y="12459"/>
                  </a:lnTo>
                  <a:lnTo>
                    <a:pt x="6720" y="11339"/>
                  </a:lnTo>
                  <a:lnTo>
                    <a:pt x="6160" y="10359"/>
                  </a:lnTo>
                  <a:lnTo>
                    <a:pt x="5600" y="9379"/>
                  </a:lnTo>
                  <a:lnTo>
                    <a:pt x="4900" y="8399"/>
                  </a:lnTo>
                  <a:lnTo>
                    <a:pt x="3640" y="6440"/>
                  </a:lnTo>
                  <a:lnTo>
                    <a:pt x="2941" y="5460"/>
                  </a:lnTo>
                  <a:lnTo>
                    <a:pt x="2381" y="4480"/>
                  </a:lnTo>
                  <a:lnTo>
                    <a:pt x="1261" y="2240"/>
                  </a:lnTo>
                  <a:lnTo>
                    <a:pt x="701" y="1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8" name="Google Shape;5904;p60"/>
            <p:cNvSpPr>
              <a:spLocks/>
            </p:cNvSpPr>
            <p:nvPr/>
          </p:nvSpPr>
          <p:spPr bwMode="auto">
            <a:xfrm>
              <a:off x="6785488" y="1484937"/>
              <a:ext cx="129975" cy="336791"/>
            </a:xfrm>
            <a:custGeom>
              <a:avLst/>
              <a:gdLst>
                <a:gd name="T0" fmla="*/ 1 w 5460"/>
                <a:gd name="T1" fmla="*/ 1 h 14139"/>
                <a:gd name="T2" fmla="*/ 1 w 5460"/>
                <a:gd name="T3" fmla="*/ 141 h 14139"/>
                <a:gd name="T4" fmla="*/ 421 w 5460"/>
                <a:gd name="T5" fmla="*/ 841 h 14139"/>
                <a:gd name="T6" fmla="*/ 841 w 5460"/>
                <a:gd name="T7" fmla="*/ 1401 h 14139"/>
                <a:gd name="T8" fmla="*/ 1960 w 5460"/>
                <a:gd name="T9" fmla="*/ 2520 h 14139"/>
                <a:gd name="T10" fmla="*/ 3080 w 5460"/>
                <a:gd name="T11" fmla="*/ 3640 h 14139"/>
                <a:gd name="T12" fmla="*/ 4060 w 5460"/>
                <a:gd name="T13" fmla="*/ 4900 h 14139"/>
                <a:gd name="T14" fmla="*/ 4480 w 5460"/>
                <a:gd name="T15" fmla="*/ 5600 h 14139"/>
                <a:gd name="T16" fmla="*/ 4900 w 5460"/>
                <a:gd name="T17" fmla="*/ 6440 h 14139"/>
                <a:gd name="T18" fmla="*/ 5040 w 5460"/>
                <a:gd name="T19" fmla="*/ 7280 h 14139"/>
                <a:gd name="T20" fmla="*/ 5040 w 5460"/>
                <a:gd name="T21" fmla="*/ 8120 h 14139"/>
                <a:gd name="T22" fmla="*/ 4900 w 5460"/>
                <a:gd name="T23" fmla="*/ 8959 h 14139"/>
                <a:gd name="T24" fmla="*/ 4760 w 5460"/>
                <a:gd name="T25" fmla="*/ 9799 h 14139"/>
                <a:gd name="T26" fmla="*/ 4340 w 5460"/>
                <a:gd name="T27" fmla="*/ 10499 h 14139"/>
                <a:gd name="T28" fmla="*/ 3920 w 5460"/>
                <a:gd name="T29" fmla="*/ 11339 h 14139"/>
                <a:gd name="T30" fmla="*/ 3360 w 5460"/>
                <a:gd name="T31" fmla="*/ 12179 h 14139"/>
                <a:gd name="T32" fmla="*/ 2520 w 5460"/>
                <a:gd name="T33" fmla="*/ 12879 h 14139"/>
                <a:gd name="T34" fmla="*/ 1680 w 5460"/>
                <a:gd name="T35" fmla="*/ 13579 h 14139"/>
                <a:gd name="T36" fmla="*/ 841 w 5460"/>
                <a:gd name="T37" fmla="*/ 14139 h 14139"/>
                <a:gd name="T38" fmla="*/ 2380 w 5460"/>
                <a:gd name="T39" fmla="*/ 13159 h 14139"/>
                <a:gd name="T40" fmla="*/ 3080 w 5460"/>
                <a:gd name="T41" fmla="*/ 12599 h 14139"/>
                <a:gd name="T42" fmla="*/ 3780 w 5460"/>
                <a:gd name="T43" fmla="*/ 11899 h 14139"/>
                <a:gd name="T44" fmla="*/ 4340 w 5460"/>
                <a:gd name="T45" fmla="*/ 11199 h 14139"/>
                <a:gd name="T46" fmla="*/ 4760 w 5460"/>
                <a:gd name="T47" fmla="*/ 10499 h 14139"/>
                <a:gd name="T48" fmla="*/ 5180 w 5460"/>
                <a:gd name="T49" fmla="*/ 9659 h 14139"/>
                <a:gd name="T50" fmla="*/ 5320 w 5460"/>
                <a:gd name="T51" fmla="*/ 8680 h 14139"/>
                <a:gd name="T52" fmla="*/ 5460 w 5460"/>
                <a:gd name="T53" fmla="*/ 7840 h 14139"/>
                <a:gd name="T54" fmla="*/ 5460 w 5460"/>
                <a:gd name="T55" fmla="*/ 7000 h 14139"/>
                <a:gd name="T56" fmla="*/ 5180 w 5460"/>
                <a:gd name="T57" fmla="*/ 6160 h 14139"/>
                <a:gd name="T58" fmla="*/ 4900 w 5460"/>
                <a:gd name="T59" fmla="*/ 5320 h 14139"/>
                <a:gd name="T60" fmla="*/ 4480 w 5460"/>
                <a:gd name="T61" fmla="*/ 4620 h 14139"/>
                <a:gd name="T62" fmla="*/ 3920 w 5460"/>
                <a:gd name="T63" fmla="*/ 4060 h 14139"/>
                <a:gd name="T64" fmla="*/ 3360 w 5460"/>
                <a:gd name="T65" fmla="*/ 3360 h 14139"/>
                <a:gd name="T66" fmla="*/ 2660 w 5460"/>
                <a:gd name="T67" fmla="*/ 2800 h 14139"/>
                <a:gd name="T68" fmla="*/ 1261 w 5460"/>
                <a:gd name="T69" fmla="*/ 1541 h 14139"/>
                <a:gd name="T70" fmla="*/ 561 w 5460"/>
                <a:gd name="T71" fmla="*/ 841 h 14139"/>
                <a:gd name="T72" fmla="*/ 1 w 5460"/>
                <a:gd name="T73" fmla="*/ 1 h 14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60" h="14139" extrusionOk="0">
                  <a:moveTo>
                    <a:pt x="1" y="1"/>
                  </a:moveTo>
                  <a:lnTo>
                    <a:pt x="1" y="141"/>
                  </a:lnTo>
                  <a:lnTo>
                    <a:pt x="421" y="841"/>
                  </a:lnTo>
                  <a:lnTo>
                    <a:pt x="841" y="1401"/>
                  </a:lnTo>
                  <a:lnTo>
                    <a:pt x="1960" y="2520"/>
                  </a:lnTo>
                  <a:lnTo>
                    <a:pt x="3080" y="3640"/>
                  </a:lnTo>
                  <a:lnTo>
                    <a:pt x="4060" y="4900"/>
                  </a:lnTo>
                  <a:lnTo>
                    <a:pt x="4480" y="5600"/>
                  </a:lnTo>
                  <a:lnTo>
                    <a:pt x="4900" y="6440"/>
                  </a:lnTo>
                  <a:lnTo>
                    <a:pt x="5040" y="7280"/>
                  </a:lnTo>
                  <a:lnTo>
                    <a:pt x="5040" y="8120"/>
                  </a:lnTo>
                  <a:lnTo>
                    <a:pt x="4900" y="8959"/>
                  </a:lnTo>
                  <a:lnTo>
                    <a:pt x="4760" y="9799"/>
                  </a:lnTo>
                  <a:lnTo>
                    <a:pt x="4340" y="10499"/>
                  </a:lnTo>
                  <a:lnTo>
                    <a:pt x="3920" y="11339"/>
                  </a:lnTo>
                  <a:lnTo>
                    <a:pt x="3360" y="12179"/>
                  </a:lnTo>
                  <a:lnTo>
                    <a:pt x="2520" y="12879"/>
                  </a:lnTo>
                  <a:lnTo>
                    <a:pt x="1680" y="13579"/>
                  </a:lnTo>
                  <a:lnTo>
                    <a:pt x="841" y="14139"/>
                  </a:lnTo>
                  <a:lnTo>
                    <a:pt x="2380" y="13159"/>
                  </a:lnTo>
                  <a:lnTo>
                    <a:pt x="3080" y="12599"/>
                  </a:lnTo>
                  <a:lnTo>
                    <a:pt x="3780" y="11899"/>
                  </a:lnTo>
                  <a:lnTo>
                    <a:pt x="4340" y="11199"/>
                  </a:lnTo>
                  <a:lnTo>
                    <a:pt x="4760" y="10499"/>
                  </a:lnTo>
                  <a:lnTo>
                    <a:pt x="5180" y="9659"/>
                  </a:lnTo>
                  <a:lnTo>
                    <a:pt x="5320" y="8680"/>
                  </a:lnTo>
                  <a:lnTo>
                    <a:pt x="5460" y="7840"/>
                  </a:lnTo>
                  <a:lnTo>
                    <a:pt x="5460" y="7000"/>
                  </a:lnTo>
                  <a:lnTo>
                    <a:pt x="5180" y="6160"/>
                  </a:lnTo>
                  <a:lnTo>
                    <a:pt x="4900" y="5320"/>
                  </a:lnTo>
                  <a:lnTo>
                    <a:pt x="4480" y="4620"/>
                  </a:lnTo>
                  <a:lnTo>
                    <a:pt x="3920" y="4060"/>
                  </a:lnTo>
                  <a:lnTo>
                    <a:pt x="3360" y="3360"/>
                  </a:lnTo>
                  <a:lnTo>
                    <a:pt x="2660" y="2800"/>
                  </a:lnTo>
                  <a:lnTo>
                    <a:pt x="1261" y="1541"/>
                  </a:lnTo>
                  <a:lnTo>
                    <a:pt x="561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69" name="Google Shape;5905;p60"/>
            <p:cNvSpPr>
              <a:spLocks/>
            </p:cNvSpPr>
            <p:nvPr/>
          </p:nvSpPr>
          <p:spPr bwMode="auto">
            <a:xfrm>
              <a:off x="6109045" y="1761701"/>
              <a:ext cx="663136" cy="506842"/>
            </a:xfrm>
            <a:custGeom>
              <a:avLst/>
              <a:gdLst>
                <a:gd name="T0" fmla="*/ 25337 w 27857"/>
                <a:gd name="T1" fmla="*/ 0 h 21278"/>
                <a:gd name="T2" fmla="*/ 24917 w 27857"/>
                <a:gd name="T3" fmla="*/ 140 h 21278"/>
                <a:gd name="T4" fmla="*/ 24357 w 27857"/>
                <a:gd name="T5" fmla="*/ 280 h 21278"/>
                <a:gd name="T6" fmla="*/ 23937 w 27857"/>
                <a:gd name="T7" fmla="*/ 560 h 21278"/>
                <a:gd name="T8" fmla="*/ 23517 w 27857"/>
                <a:gd name="T9" fmla="*/ 980 h 21278"/>
                <a:gd name="T10" fmla="*/ 23098 w 27857"/>
                <a:gd name="T11" fmla="*/ 1400 h 21278"/>
                <a:gd name="T12" fmla="*/ 17638 w 27857"/>
                <a:gd name="T13" fmla="*/ 8399 h 21278"/>
                <a:gd name="T14" fmla="*/ 16378 w 27857"/>
                <a:gd name="T15" fmla="*/ 9799 h 21278"/>
                <a:gd name="T16" fmla="*/ 15959 w 27857"/>
                <a:gd name="T17" fmla="*/ 10219 h 21278"/>
                <a:gd name="T18" fmla="*/ 15539 w 27857"/>
                <a:gd name="T19" fmla="*/ 10359 h 21278"/>
                <a:gd name="T20" fmla="*/ 15119 w 27857"/>
                <a:gd name="T21" fmla="*/ 10359 h 21278"/>
                <a:gd name="T22" fmla="*/ 14279 w 27857"/>
                <a:gd name="T23" fmla="*/ 9939 h 21278"/>
                <a:gd name="T24" fmla="*/ 12039 w 27857"/>
                <a:gd name="T25" fmla="*/ 8539 h 21278"/>
                <a:gd name="T26" fmla="*/ 9519 w 27857"/>
                <a:gd name="T27" fmla="*/ 6859 h 21278"/>
                <a:gd name="T28" fmla="*/ 7140 w 27857"/>
                <a:gd name="T29" fmla="*/ 5319 h 21278"/>
                <a:gd name="T30" fmla="*/ 6720 w 27857"/>
                <a:gd name="T31" fmla="*/ 5179 h 21278"/>
                <a:gd name="T32" fmla="*/ 6160 w 27857"/>
                <a:gd name="T33" fmla="*/ 5319 h 21278"/>
                <a:gd name="T34" fmla="*/ 5460 w 27857"/>
                <a:gd name="T35" fmla="*/ 5599 h 21278"/>
                <a:gd name="T36" fmla="*/ 4760 w 27857"/>
                <a:gd name="T37" fmla="*/ 6019 h 21278"/>
                <a:gd name="T38" fmla="*/ 3360 w 27857"/>
                <a:gd name="T39" fmla="*/ 7279 h 21278"/>
                <a:gd name="T40" fmla="*/ 1961 w 27857"/>
                <a:gd name="T41" fmla="*/ 8819 h 21278"/>
                <a:gd name="T42" fmla="*/ 1401 w 27857"/>
                <a:gd name="T43" fmla="*/ 9799 h 21278"/>
                <a:gd name="T44" fmla="*/ 841 w 27857"/>
                <a:gd name="T45" fmla="*/ 10639 h 21278"/>
                <a:gd name="T46" fmla="*/ 421 w 27857"/>
                <a:gd name="T47" fmla="*/ 11478 h 21278"/>
                <a:gd name="T48" fmla="*/ 141 w 27857"/>
                <a:gd name="T49" fmla="*/ 12318 h 21278"/>
                <a:gd name="T50" fmla="*/ 1 w 27857"/>
                <a:gd name="T51" fmla="*/ 13158 h 21278"/>
                <a:gd name="T52" fmla="*/ 141 w 27857"/>
                <a:gd name="T53" fmla="*/ 13858 h 21278"/>
                <a:gd name="T54" fmla="*/ 421 w 27857"/>
                <a:gd name="T55" fmla="*/ 14418 h 21278"/>
                <a:gd name="T56" fmla="*/ 981 w 27857"/>
                <a:gd name="T57" fmla="*/ 14978 h 21278"/>
                <a:gd name="T58" fmla="*/ 4340 w 27857"/>
                <a:gd name="T59" fmla="*/ 16798 h 21278"/>
                <a:gd name="T60" fmla="*/ 6440 w 27857"/>
                <a:gd name="T61" fmla="*/ 17918 h 21278"/>
                <a:gd name="T62" fmla="*/ 8680 w 27857"/>
                <a:gd name="T63" fmla="*/ 18897 h 21278"/>
                <a:gd name="T64" fmla="*/ 10919 w 27857"/>
                <a:gd name="T65" fmla="*/ 19737 h 21278"/>
                <a:gd name="T66" fmla="*/ 13159 w 27857"/>
                <a:gd name="T67" fmla="*/ 20577 h 21278"/>
                <a:gd name="T68" fmla="*/ 15119 w 27857"/>
                <a:gd name="T69" fmla="*/ 20997 h 21278"/>
                <a:gd name="T70" fmla="*/ 16658 w 27857"/>
                <a:gd name="T71" fmla="*/ 21277 h 21278"/>
                <a:gd name="T72" fmla="*/ 17498 w 27857"/>
                <a:gd name="T73" fmla="*/ 21137 h 21278"/>
                <a:gd name="T74" fmla="*/ 18198 w 27857"/>
                <a:gd name="T75" fmla="*/ 20857 h 21278"/>
                <a:gd name="T76" fmla="*/ 19038 w 27857"/>
                <a:gd name="T77" fmla="*/ 20297 h 21278"/>
                <a:gd name="T78" fmla="*/ 19878 w 27857"/>
                <a:gd name="T79" fmla="*/ 19597 h 21278"/>
                <a:gd name="T80" fmla="*/ 20578 w 27857"/>
                <a:gd name="T81" fmla="*/ 18757 h 21278"/>
                <a:gd name="T82" fmla="*/ 21418 w 27857"/>
                <a:gd name="T83" fmla="*/ 17778 h 21278"/>
                <a:gd name="T84" fmla="*/ 22958 w 27857"/>
                <a:gd name="T85" fmla="*/ 15398 h 21278"/>
                <a:gd name="T86" fmla="*/ 24497 w 27857"/>
                <a:gd name="T87" fmla="*/ 12598 h 21278"/>
                <a:gd name="T88" fmla="*/ 25757 w 27857"/>
                <a:gd name="T89" fmla="*/ 9659 h 21278"/>
                <a:gd name="T90" fmla="*/ 26877 w 27857"/>
                <a:gd name="T91" fmla="*/ 6579 h 21278"/>
                <a:gd name="T92" fmla="*/ 27717 w 27857"/>
                <a:gd name="T93" fmla="*/ 3640 h 21278"/>
                <a:gd name="T94" fmla="*/ 27857 w 27857"/>
                <a:gd name="T95" fmla="*/ 2380 h 21278"/>
                <a:gd name="T96" fmla="*/ 27577 w 27857"/>
                <a:gd name="T97" fmla="*/ 1400 h 21278"/>
                <a:gd name="T98" fmla="*/ 27157 w 27857"/>
                <a:gd name="T99" fmla="*/ 700 h 21278"/>
                <a:gd name="T100" fmla="*/ 26597 w 27857"/>
                <a:gd name="T101" fmla="*/ 140 h 21278"/>
                <a:gd name="T102" fmla="*/ 25757 w 27857"/>
                <a:gd name="T103" fmla="*/ 0 h 21278"/>
                <a:gd name="T104" fmla="*/ 25337 w 27857"/>
                <a:gd name="T105" fmla="*/ 0 h 2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57" h="21278" extrusionOk="0">
                  <a:moveTo>
                    <a:pt x="25337" y="0"/>
                  </a:moveTo>
                  <a:lnTo>
                    <a:pt x="24917" y="140"/>
                  </a:lnTo>
                  <a:lnTo>
                    <a:pt x="24357" y="280"/>
                  </a:lnTo>
                  <a:lnTo>
                    <a:pt x="23937" y="560"/>
                  </a:lnTo>
                  <a:lnTo>
                    <a:pt x="23517" y="980"/>
                  </a:lnTo>
                  <a:lnTo>
                    <a:pt x="23098" y="1400"/>
                  </a:lnTo>
                  <a:lnTo>
                    <a:pt x="17638" y="8399"/>
                  </a:lnTo>
                  <a:lnTo>
                    <a:pt x="16378" y="9799"/>
                  </a:lnTo>
                  <a:lnTo>
                    <a:pt x="15959" y="10219"/>
                  </a:lnTo>
                  <a:lnTo>
                    <a:pt x="15539" y="10359"/>
                  </a:lnTo>
                  <a:lnTo>
                    <a:pt x="15119" y="10359"/>
                  </a:lnTo>
                  <a:lnTo>
                    <a:pt x="14279" y="9939"/>
                  </a:lnTo>
                  <a:lnTo>
                    <a:pt x="12039" y="8539"/>
                  </a:lnTo>
                  <a:lnTo>
                    <a:pt x="9519" y="6859"/>
                  </a:lnTo>
                  <a:lnTo>
                    <a:pt x="7140" y="5319"/>
                  </a:lnTo>
                  <a:lnTo>
                    <a:pt x="6720" y="5179"/>
                  </a:lnTo>
                  <a:lnTo>
                    <a:pt x="6160" y="5319"/>
                  </a:lnTo>
                  <a:lnTo>
                    <a:pt x="5460" y="5599"/>
                  </a:lnTo>
                  <a:lnTo>
                    <a:pt x="4760" y="6019"/>
                  </a:lnTo>
                  <a:lnTo>
                    <a:pt x="3360" y="7279"/>
                  </a:lnTo>
                  <a:lnTo>
                    <a:pt x="1961" y="8819"/>
                  </a:lnTo>
                  <a:lnTo>
                    <a:pt x="1401" y="9799"/>
                  </a:lnTo>
                  <a:lnTo>
                    <a:pt x="841" y="10639"/>
                  </a:lnTo>
                  <a:lnTo>
                    <a:pt x="421" y="11478"/>
                  </a:lnTo>
                  <a:lnTo>
                    <a:pt x="141" y="12318"/>
                  </a:lnTo>
                  <a:lnTo>
                    <a:pt x="1" y="13158"/>
                  </a:lnTo>
                  <a:lnTo>
                    <a:pt x="141" y="13858"/>
                  </a:lnTo>
                  <a:lnTo>
                    <a:pt x="421" y="14418"/>
                  </a:lnTo>
                  <a:lnTo>
                    <a:pt x="981" y="14978"/>
                  </a:lnTo>
                  <a:lnTo>
                    <a:pt x="4340" y="16798"/>
                  </a:lnTo>
                  <a:lnTo>
                    <a:pt x="6440" y="17918"/>
                  </a:lnTo>
                  <a:lnTo>
                    <a:pt x="8680" y="18897"/>
                  </a:lnTo>
                  <a:lnTo>
                    <a:pt x="10919" y="19737"/>
                  </a:lnTo>
                  <a:lnTo>
                    <a:pt x="13159" y="20577"/>
                  </a:lnTo>
                  <a:lnTo>
                    <a:pt x="15119" y="20997"/>
                  </a:lnTo>
                  <a:lnTo>
                    <a:pt x="16658" y="21277"/>
                  </a:lnTo>
                  <a:lnTo>
                    <a:pt x="17498" y="21137"/>
                  </a:lnTo>
                  <a:lnTo>
                    <a:pt x="18198" y="20857"/>
                  </a:lnTo>
                  <a:lnTo>
                    <a:pt x="19038" y="20297"/>
                  </a:lnTo>
                  <a:lnTo>
                    <a:pt x="19878" y="19597"/>
                  </a:lnTo>
                  <a:lnTo>
                    <a:pt x="20578" y="18757"/>
                  </a:lnTo>
                  <a:lnTo>
                    <a:pt x="21418" y="17778"/>
                  </a:lnTo>
                  <a:lnTo>
                    <a:pt x="22958" y="15398"/>
                  </a:lnTo>
                  <a:lnTo>
                    <a:pt x="24497" y="12598"/>
                  </a:lnTo>
                  <a:lnTo>
                    <a:pt x="25757" y="9659"/>
                  </a:lnTo>
                  <a:lnTo>
                    <a:pt x="26877" y="6579"/>
                  </a:lnTo>
                  <a:lnTo>
                    <a:pt x="27717" y="3640"/>
                  </a:lnTo>
                  <a:lnTo>
                    <a:pt x="27857" y="2380"/>
                  </a:lnTo>
                  <a:lnTo>
                    <a:pt x="27577" y="1400"/>
                  </a:lnTo>
                  <a:lnTo>
                    <a:pt x="27157" y="700"/>
                  </a:lnTo>
                  <a:lnTo>
                    <a:pt x="26597" y="140"/>
                  </a:lnTo>
                  <a:lnTo>
                    <a:pt x="25757" y="0"/>
                  </a:lnTo>
                  <a:lnTo>
                    <a:pt x="25337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0" name="Google Shape;5906;p60"/>
            <p:cNvSpPr>
              <a:spLocks/>
            </p:cNvSpPr>
            <p:nvPr/>
          </p:nvSpPr>
          <p:spPr bwMode="auto">
            <a:xfrm>
              <a:off x="5985759" y="178835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0 w 10360"/>
                <a:gd name="T3" fmla="*/ 141 h 8120"/>
                <a:gd name="T4" fmla="*/ 1960 w 10360"/>
                <a:gd name="T5" fmla="*/ 421 h 8120"/>
                <a:gd name="T6" fmla="*/ 1400 w 10360"/>
                <a:gd name="T7" fmla="*/ 841 h 8120"/>
                <a:gd name="T8" fmla="*/ 841 w 10360"/>
                <a:gd name="T9" fmla="*/ 1401 h 8120"/>
                <a:gd name="T10" fmla="*/ 281 w 10360"/>
                <a:gd name="T11" fmla="*/ 2521 h 8120"/>
                <a:gd name="T12" fmla="*/ 1 w 10360"/>
                <a:gd name="T13" fmla="*/ 2941 h 8120"/>
                <a:gd name="T14" fmla="*/ 1 w 10360"/>
                <a:gd name="T15" fmla="*/ 3220 h 8120"/>
                <a:gd name="T16" fmla="*/ 141 w 10360"/>
                <a:gd name="T17" fmla="*/ 4340 h 8120"/>
                <a:gd name="T18" fmla="*/ 701 w 10360"/>
                <a:gd name="T19" fmla="*/ 6020 h 8120"/>
                <a:gd name="T20" fmla="*/ 1120 w 10360"/>
                <a:gd name="T21" fmla="*/ 6860 h 8120"/>
                <a:gd name="T22" fmla="*/ 1540 w 10360"/>
                <a:gd name="T23" fmla="*/ 7560 h 8120"/>
                <a:gd name="T24" fmla="*/ 2100 w 10360"/>
                <a:gd name="T25" fmla="*/ 7980 h 8120"/>
                <a:gd name="T26" fmla="*/ 2520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300 h 8120"/>
                <a:gd name="T38" fmla="*/ 3500 w 10360"/>
                <a:gd name="T39" fmla="*/ 5180 h 8120"/>
                <a:gd name="T40" fmla="*/ 3360 w 10360"/>
                <a:gd name="T41" fmla="*/ 4340 h 8120"/>
                <a:gd name="T42" fmla="*/ 3500 w 10360"/>
                <a:gd name="T43" fmla="*/ 3780 h 8120"/>
                <a:gd name="T44" fmla="*/ 3640 w 10360"/>
                <a:gd name="T45" fmla="*/ 3640 h 8120"/>
                <a:gd name="T46" fmla="*/ 3780 w 10360"/>
                <a:gd name="T47" fmla="*/ 3500 h 8120"/>
                <a:gd name="T48" fmla="*/ 7280 w 10360"/>
                <a:gd name="T49" fmla="*/ 4760 h 8120"/>
                <a:gd name="T50" fmla="*/ 10359 w 10360"/>
                <a:gd name="T51" fmla="*/ 6020 h 8120"/>
                <a:gd name="T52" fmla="*/ 8539 w 10360"/>
                <a:gd name="T53" fmla="*/ 981 h 8120"/>
                <a:gd name="T54" fmla="*/ 5880 w 10360"/>
                <a:gd name="T55" fmla="*/ 281 h 8120"/>
                <a:gd name="T56" fmla="*/ 4480 w 10360"/>
                <a:gd name="T57" fmla="*/ 1 h 8120"/>
                <a:gd name="T58" fmla="*/ 3220 w 10360"/>
                <a:gd name="T59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0" y="141"/>
                  </a:lnTo>
                  <a:lnTo>
                    <a:pt x="1960" y="421"/>
                  </a:lnTo>
                  <a:lnTo>
                    <a:pt x="1400" y="841"/>
                  </a:lnTo>
                  <a:lnTo>
                    <a:pt x="841" y="1401"/>
                  </a:lnTo>
                  <a:lnTo>
                    <a:pt x="281" y="2521"/>
                  </a:lnTo>
                  <a:lnTo>
                    <a:pt x="1" y="2941"/>
                  </a:lnTo>
                  <a:lnTo>
                    <a:pt x="1" y="3220"/>
                  </a:lnTo>
                  <a:lnTo>
                    <a:pt x="141" y="4340"/>
                  </a:lnTo>
                  <a:lnTo>
                    <a:pt x="701" y="6020"/>
                  </a:lnTo>
                  <a:lnTo>
                    <a:pt x="1120" y="6860"/>
                  </a:lnTo>
                  <a:lnTo>
                    <a:pt x="1540" y="7560"/>
                  </a:lnTo>
                  <a:lnTo>
                    <a:pt x="2100" y="7980"/>
                  </a:lnTo>
                  <a:lnTo>
                    <a:pt x="2520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300"/>
                  </a:lnTo>
                  <a:lnTo>
                    <a:pt x="3500" y="5180"/>
                  </a:lnTo>
                  <a:lnTo>
                    <a:pt x="3360" y="4340"/>
                  </a:lnTo>
                  <a:lnTo>
                    <a:pt x="3500" y="3780"/>
                  </a:lnTo>
                  <a:lnTo>
                    <a:pt x="3640" y="3640"/>
                  </a:lnTo>
                  <a:lnTo>
                    <a:pt x="3780" y="3500"/>
                  </a:lnTo>
                  <a:lnTo>
                    <a:pt x="7280" y="4760"/>
                  </a:lnTo>
                  <a:lnTo>
                    <a:pt x="10359" y="6020"/>
                  </a:lnTo>
                  <a:lnTo>
                    <a:pt x="8539" y="981"/>
                  </a:lnTo>
                  <a:lnTo>
                    <a:pt x="5880" y="281"/>
                  </a:lnTo>
                  <a:lnTo>
                    <a:pt x="448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1" name="Google Shape;5907;p60"/>
            <p:cNvSpPr>
              <a:spLocks/>
            </p:cNvSpPr>
            <p:nvPr/>
          </p:nvSpPr>
          <p:spPr bwMode="auto">
            <a:xfrm>
              <a:off x="5945767" y="1781686"/>
              <a:ext cx="246620" cy="193418"/>
            </a:xfrm>
            <a:custGeom>
              <a:avLst/>
              <a:gdLst>
                <a:gd name="T0" fmla="*/ 3220 w 10360"/>
                <a:gd name="T1" fmla="*/ 1 h 8120"/>
                <a:gd name="T2" fmla="*/ 2521 w 10360"/>
                <a:gd name="T3" fmla="*/ 141 h 8120"/>
                <a:gd name="T4" fmla="*/ 1961 w 10360"/>
                <a:gd name="T5" fmla="*/ 561 h 8120"/>
                <a:gd name="T6" fmla="*/ 1401 w 10360"/>
                <a:gd name="T7" fmla="*/ 981 h 8120"/>
                <a:gd name="T8" fmla="*/ 981 w 10360"/>
                <a:gd name="T9" fmla="*/ 1541 h 8120"/>
                <a:gd name="T10" fmla="*/ 281 w 10360"/>
                <a:gd name="T11" fmla="*/ 2521 h 8120"/>
                <a:gd name="T12" fmla="*/ 141 w 10360"/>
                <a:gd name="T13" fmla="*/ 2941 h 8120"/>
                <a:gd name="T14" fmla="*/ 1 w 10360"/>
                <a:gd name="T15" fmla="*/ 3361 h 8120"/>
                <a:gd name="T16" fmla="*/ 281 w 10360"/>
                <a:gd name="T17" fmla="*/ 4340 h 8120"/>
                <a:gd name="T18" fmla="*/ 701 w 10360"/>
                <a:gd name="T19" fmla="*/ 6020 h 8120"/>
                <a:gd name="T20" fmla="*/ 1121 w 10360"/>
                <a:gd name="T21" fmla="*/ 6860 h 8120"/>
                <a:gd name="T22" fmla="*/ 1681 w 10360"/>
                <a:gd name="T23" fmla="*/ 7560 h 8120"/>
                <a:gd name="T24" fmla="*/ 2241 w 10360"/>
                <a:gd name="T25" fmla="*/ 7980 h 8120"/>
                <a:gd name="T26" fmla="*/ 2521 w 10360"/>
                <a:gd name="T27" fmla="*/ 8120 h 8120"/>
                <a:gd name="T28" fmla="*/ 3080 w 10360"/>
                <a:gd name="T29" fmla="*/ 8120 h 8120"/>
                <a:gd name="T30" fmla="*/ 3360 w 10360"/>
                <a:gd name="T31" fmla="*/ 7980 h 8120"/>
                <a:gd name="T32" fmla="*/ 3640 w 10360"/>
                <a:gd name="T33" fmla="*/ 7560 h 8120"/>
                <a:gd name="T34" fmla="*/ 3780 w 10360"/>
                <a:gd name="T35" fmla="*/ 7000 h 8120"/>
                <a:gd name="T36" fmla="*/ 3780 w 10360"/>
                <a:gd name="T37" fmla="*/ 6440 h 8120"/>
                <a:gd name="T38" fmla="*/ 3640 w 10360"/>
                <a:gd name="T39" fmla="*/ 5180 h 8120"/>
                <a:gd name="T40" fmla="*/ 3500 w 10360"/>
                <a:gd name="T41" fmla="*/ 4480 h 8120"/>
                <a:gd name="T42" fmla="*/ 3500 w 10360"/>
                <a:gd name="T43" fmla="*/ 3920 h 8120"/>
                <a:gd name="T44" fmla="*/ 3640 w 10360"/>
                <a:gd name="T45" fmla="*/ 3640 h 8120"/>
                <a:gd name="T46" fmla="*/ 3920 w 10360"/>
                <a:gd name="T47" fmla="*/ 3640 h 8120"/>
                <a:gd name="T48" fmla="*/ 7280 w 10360"/>
                <a:gd name="T49" fmla="*/ 4900 h 8120"/>
                <a:gd name="T50" fmla="*/ 10359 w 10360"/>
                <a:gd name="T51" fmla="*/ 6160 h 8120"/>
                <a:gd name="T52" fmla="*/ 10079 w 10360"/>
                <a:gd name="T53" fmla="*/ 1541 h 8120"/>
                <a:gd name="T54" fmla="*/ 7280 w 10360"/>
                <a:gd name="T55" fmla="*/ 701 h 8120"/>
                <a:gd name="T56" fmla="*/ 5040 w 10360"/>
                <a:gd name="T57" fmla="*/ 141 h 8120"/>
                <a:gd name="T58" fmla="*/ 4060 w 10360"/>
                <a:gd name="T59" fmla="*/ 1 h 8120"/>
                <a:gd name="T60" fmla="*/ 3220 w 10360"/>
                <a:gd name="T61" fmla="*/ 1 h 8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60" h="8120" extrusionOk="0">
                  <a:moveTo>
                    <a:pt x="3220" y="1"/>
                  </a:moveTo>
                  <a:lnTo>
                    <a:pt x="2521" y="141"/>
                  </a:lnTo>
                  <a:lnTo>
                    <a:pt x="1961" y="561"/>
                  </a:lnTo>
                  <a:lnTo>
                    <a:pt x="1401" y="981"/>
                  </a:lnTo>
                  <a:lnTo>
                    <a:pt x="981" y="1541"/>
                  </a:lnTo>
                  <a:lnTo>
                    <a:pt x="281" y="2521"/>
                  </a:lnTo>
                  <a:lnTo>
                    <a:pt x="141" y="2941"/>
                  </a:lnTo>
                  <a:lnTo>
                    <a:pt x="1" y="3361"/>
                  </a:lnTo>
                  <a:lnTo>
                    <a:pt x="281" y="4340"/>
                  </a:lnTo>
                  <a:lnTo>
                    <a:pt x="701" y="6020"/>
                  </a:lnTo>
                  <a:lnTo>
                    <a:pt x="1121" y="6860"/>
                  </a:lnTo>
                  <a:lnTo>
                    <a:pt x="1681" y="7560"/>
                  </a:lnTo>
                  <a:lnTo>
                    <a:pt x="2241" y="7980"/>
                  </a:lnTo>
                  <a:lnTo>
                    <a:pt x="2521" y="8120"/>
                  </a:lnTo>
                  <a:lnTo>
                    <a:pt x="3080" y="8120"/>
                  </a:lnTo>
                  <a:lnTo>
                    <a:pt x="3360" y="7980"/>
                  </a:lnTo>
                  <a:lnTo>
                    <a:pt x="3640" y="7560"/>
                  </a:lnTo>
                  <a:lnTo>
                    <a:pt x="3780" y="7000"/>
                  </a:lnTo>
                  <a:lnTo>
                    <a:pt x="3780" y="6440"/>
                  </a:lnTo>
                  <a:lnTo>
                    <a:pt x="3640" y="5180"/>
                  </a:lnTo>
                  <a:lnTo>
                    <a:pt x="3500" y="4480"/>
                  </a:lnTo>
                  <a:lnTo>
                    <a:pt x="3500" y="3920"/>
                  </a:lnTo>
                  <a:lnTo>
                    <a:pt x="3640" y="3640"/>
                  </a:lnTo>
                  <a:lnTo>
                    <a:pt x="3920" y="3640"/>
                  </a:lnTo>
                  <a:lnTo>
                    <a:pt x="7280" y="4900"/>
                  </a:lnTo>
                  <a:lnTo>
                    <a:pt x="10359" y="6160"/>
                  </a:lnTo>
                  <a:lnTo>
                    <a:pt x="10079" y="1541"/>
                  </a:lnTo>
                  <a:lnTo>
                    <a:pt x="7280" y="701"/>
                  </a:lnTo>
                  <a:lnTo>
                    <a:pt x="5040" y="141"/>
                  </a:lnTo>
                  <a:lnTo>
                    <a:pt x="4060" y="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2" name="Google Shape;5908;p60"/>
            <p:cNvSpPr>
              <a:spLocks/>
            </p:cNvSpPr>
            <p:nvPr/>
          </p:nvSpPr>
          <p:spPr bwMode="auto">
            <a:xfrm>
              <a:off x="6022419" y="1865056"/>
              <a:ext cx="96648" cy="106714"/>
            </a:xfrm>
            <a:custGeom>
              <a:avLst/>
              <a:gdLst>
                <a:gd name="T0" fmla="*/ 420 w 4060"/>
                <a:gd name="T1" fmla="*/ 0 h 4480"/>
                <a:gd name="T2" fmla="*/ 280 w 4060"/>
                <a:gd name="T3" fmla="*/ 140 h 4480"/>
                <a:gd name="T4" fmla="*/ 140 w 4060"/>
                <a:gd name="T5" fmla="*/ 700 h 4480"/>
                <a:gd name="T6" fmla="*/ 0 w 4060"/>
                <a:gd name="T7" fmla="*/ 1120 h 4480"/>
                <a:gd name="T8" fmla="*/ 280 w 4060"/>
                <a:gd name="T9" fmla="*/ 2100 h 4480"/>
                <a:gd name="T10" fmla="*/ 420 w 4060"/>
                <a:gd name="T11" fmla="*/ 2800 h 4480"/>
                <a:gd name="T12" fmla="*/ 420 w 4060"/>
                <a:gd name="T13" fmla="*/ 3360 h 4480"/>
                <a:gd name="T14" fmla="*/ 420 w 4060"/>
                <a:gd name="T15" fmla="*/ 3920 h 4480"/>
                <a:gd name="T16" fmla="*/ 140 w 4060"/>
                <a:gd name="T17" fmla="*/ 4480 h 4480"/>
                <a:gd name="T18" fmla="*/ 280 w 4060"/>
                <a:gd name="T19" fmla="*/ 4480 h 4480"/>
                <a:gd name="T20" fmla="*/ 700 w 4060"/>
                <a:gd name="T21" fmla="*/ 3640 h 4480"/>
                <a:gd name="T22" fmla="*/ 840 w 4060"/>
                <a:gd name="T23" fmla="*/ 3220 h 4480"/>
                <a:gd name="T24" fmla="*/ 700 w 4060"/>
                <a:gd name="T25" fmla="*/ 2660 h 4480"/>
                <a:gd name="T26" fmla="*/ 420 w 4060"/>
                <a:gd name="T27" fmla="*/ 1680 h 4480"/>
                <a:gd name="T28" fmla="*/ 420 w 4060"/>
                <a:gd name="T29" fmla="*/ 1260 h 4480"/>
                <a:gd name="T30" fmla="*/ 420 w 4060"/>
                <a:gd name="T31" fmla="*/ 700 h 4480"/>
                <a:gd name="T32" fmla="*/ 420 w 4060"/>
                <a:gd name="T33" fmla="*/ 420 h 4480"/>
                <a:gd name="T34" fmla="*/ 560 w 4060"/>
                <a:gd name="T35" fmla="*/ 280 h 4480"/>
                <a:gd name="T36" fmla="*/ 1120 w 4060"/>
                <a:gd name="T37" fmla="*/ 280 h 4480"/>
                <a:gd name="T38" fmla="*/ 2100 w 4060"/>
                <a:gd name="T39" fmla="*/ 700 h 4480"/>
                <a:gd name="T40" fmla="*/ 3080 w 4060"/>
                <a:gd name="T41" fmla="*/ 1120 h 4480"/>
                <a:gd name="T42" fmla="*/ 4060 w 4060"/>
                <a:gd name="T43" fmla="*/ 1540 h 4480"/>
                <a:gd name="T44" fmla="*/ 4060 w 4060"/>
                <a:gd name="T45" fmla="*/ 1400 h 4480"/>
                <a:gd name="T46" fmla="*/ 2940 w 4060"/>
                <a:gd name="T47" fmla="*/ 980 h 4480"/>
                <a:gd name="T48" fmla="*/ 1960 w 4060"/>
                <a:gd name="T49" fmla="*/ 420 h 4480"/>
                <a:gd name="T50" fmla="*/ 840 w 4060"/>
                <a:gd name="T51" fmla="*/ 140 h 4480"/>
                <a:gd name="T52" fmla="*/ 560 w 4060"/>
                <a:gd name="T53" fmla="*/ 0 h 4480"/>
                <a:gd name="T54" fmla="*/ 420 w 4060"/>
                <a:gd name="T55" fmla="*/ 0 h 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60" h="4480" extrusionOk="0">
                  <a:moveTo>
                    <a:pt x="420" y="0"/>
                  </a:moveTo>
                  <a:lnTo>
                    <a:pt x="280" y="140"/>
                  </a:lnTo>
                  <a:lnTo>
                    <a:pt x="140" y="700"/>
                  </a:lnTo>
                  <a:lnTo>
                    <a:pt x="0" y="1120"/>
                  </a:lnTo>
                  <a:lnTo>
                    <a:pt x="280" y="2100"/>
                  </a:lnTo>
                  <a:lnTo>
                    <a:pt x="420" y="2800"/>
                  </a:lnTo>
                  <a:lnTo>
                    <a:pt x="420" y="3360"/>
                  </a:lnTo>
                  <a:lnTo>
                    <a:pt x="420" y="3920"/>
                  </a:lnTo>
                  <a:lnTo>
                    <a:pt x="140" y="4480"/>
                  </a:lnTo>
                  <a:lnTo>
                    <a:pt x="280" y="4480"/>
                  </a:lnTo>
                  <a:lnTo>
                    <a:pt x="700" y="3640"/>
                  </a:lnTo>
                  <a:lnTo>
                    <a:pt x="840" y="3220"/>
                  </a:lnTo>
                  <a:lnTo>
                    <a:pt x="700" y="2660"/>
                  </a:lnTo>
                  <a:lnTo>
                    <a:pt x="420" y="1680"/>
                  </a:lnTo>
                  <a:lnTo>
                    <a:pt x="420" y="1260"/>
                  </a:lnTo>
                  <a:lnTo>
                    <a:pt x="420" y="700"/>
                  </a:lnTo>
                  <a:lnTo>
                    <a:pt x="420" y="420"/>
                  </a:lnTo>
                  <a:lnTo>
                    <a:pt x="560" y="280"/>
                  </a:lnTo>
                  <a:lnTo>
                    <a:pt x="1120" y="280"/>
                  </a:lnTo>
                  <a:lnTo>
                    <a:pt x="2100" y="700"/>
                  </a:lnTo>
                  <a:lnTo>
                    <a:pt x="3080" y="1120"/>
                  </a:lnTo>
                  <a:lnTo>
                    <a:pt x="4060" y="1540"/>
                  </a:lnTo>
                  <a:lnTo>
                    <a:pt x="4060" y="1400"/>
                  </a:lnTo>
                  <a:lnTo>
                    <a:pt x="2940" y="980"/>
                  </a:lnTo>
                  <a:lnTo>
                    <a:pt x="196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3" name="Google Shape;5909;p60"/>
            <p:cNvSpPr>
              <a:spLocks/>
            </p:cNvSpPr>
            <p:nvPr/>
          </p:nvSpPr>
          <p:spPr bwMode="auto">
            <a:xfrm>
              <a:off x="5862473" y="1685001"/>
              <a:ext cx="469863" cy="450150"/>
            </a:xfrm>
            <a:custGeom>
              <a:avLst/>
              <a:gdLst>
                <a:gd name="T0" fmla="*/ 280 w 19738"/>
                <a:gd name="T1" fmla="*/ 1 h 18898"/>
                <a:gd name="T2" fmla="*/ 0 w 19738"/>
                <a:gd name="T3" fmla="*/ 281 h 18898"/>
                <a:gd name="T4" fmla="*/ 0 w 19738"/>
                <a:gd name="T5" fmla="*/ 840 h 18898"/>
                <a:gd name="T6" fmla="*/ 280 w 19738"/>
                <a:gd name="T7" fmla="*/ 1400 h 18898"/>
                <a:gd name="T8" fmla="*/ 840 w 19738"/>
                <a:gd name="T9" fmla="*/ 2240 h 18898"/>
                <a:gd name="T10" fmla="*/ 1820 w 19738"/>
                <a:gd name="T11" fmla="*/ 3080 h 18898"/>
                <a:gd name="T12" fmla="*/ 3360 w 19738"/>
                <a:gd name="T13" fmla="*/ 3920 h 18898"/>
                <a:gd name="T14" fmla="*/ 5320 w 19738"/>
                <a:gd name="T15" fmla="*/ 4760 h 18898"/>
                <a:gd name="T16" fmla="*/ 6439 w 19738"/>
                <a:gd name="T17" fmla="*/ 5180 h 18898"/>
                <a:gd name="T18" fmla="*/ 7279 w 19738"/>
                <a:gd name="T19" fmla="*/ 5740 h 18898"/>
                <a:gd name="T20" fmla="*/ 7979 w 19738"/>
                <a:gd name="T21" fmla="*/ 6300 h 18898"/>
                <a:gd name="T22" fmla="*/ 8539 w 19738"/>
                <a:gd name="T23" fmla="*/ 6860 h 18898"/>
                <a:gd name="T24" fmla="*/ 8819 w 19738"/>
                <a:gd name="T25" fmla="*/ 7420 h 18898"/>
                <a:gd name="T26" fmla="*/ 9099 w 19738"/>
                <a:gd name="T27" fmla="*/ 7839 h 18898"/>
                <a:gd name="T28" fmla="*/ 9239 w 19738"/>
                <a:gd name="T29" fmla="*/ 8819 h 18898"/>
                <a:gd name="T30" fmla="*/ 9099 w 19738"/>
                <a:gd name="T31" fmla="*/ 9659 h 18898"/>
                <a:gd name="T32" fmla="*/ 8679 w 19738"/>
                <a:gd name="T33" fmla="*/ 10639 h 18898"/>
                <a:gd name="T34" fmla="*/ 8259 w 19738"/>
                <a:gd name="T35" fmla="*/ 11059 h 18898"/>
                <a:gd name="T36" fmla="*/ 7839 w 19738"/>
                <a:gd name="T37" fmla="*/ 11479 h 18898"/>
                <a:gd name="T38" fmla="*/ 7279 w 19738"/>
                <a:gd name="T39" fmla="*/ 11619 h 18898"/>
                <a:gd name="T40" fmla="*/ 6719 w 19738"/>
                <a:gd name="T41" fmla="*/ 11759 h 18898"/>
                <a:gd name="T42" fmla="*/ 6020 w 19738"/>
                <a:gd name="T43" fmla="*/ 11619 h 18898"/>
                <a:gd name="T44" fmla="*/ 5460 w 19738"/>
                <a:gd name="T45" fmla="*/ 11479 h 18898"/>
                <a:gd name="T46" fmla="*/ 4340 w 19738"/>
                <a:gd name="T47" fmla="*/ 10639 h 18898"/>
                <a:gd name="T48" fmla="*/ 3360 w 19738"/>
                <a:gd name="T49" fmla="*/ 9659 h 18898"/>
                <a:gd name="T50" fmla="*/ 2800 w 19738"/>
                <a:gd name="T51" fmla="*/ 9379 h 18898"/>
                <a:gd name="T52" fmla="*/ 2240 w 19738"/>
                <a:gd name="T53" fmla="*/ 9239 h 18898"/>
                <a:gd name="T54" fmla="*/ 1680 w 19738"/>
                <a:gd name="T55" fmla="*/ 9239 h 18898"/>
                <a:gd name="T56" fmla="*/ 1400 w 19738"/>
                <a:gd name="T57" fmla="*/ 9519 h 18898"/>
                <a:gd name="T58" fmla="*/ 1400 w 19738"/>
                <a:gd name="T59" fmla="*/ 10079 h 18898"/>
                <a:gd name="T60" fmla="*/ 1540 w 19738"/>
                <a:gd name="T61" fmla="*/ 10639 h 18898"/>
                <a:gd name="T62" fmla="*/ 2100 w 19738"/>
                <a:gd name="T63" fmla="*/ 12039 h 18898"/>
                <a:gd name="T64" fmla="*/ 2940 w 19738"/>
                <a:gd name="T65" fmla="*/ 13439 h 18898"/>
                <a:gd name="T66" fmla="*/ 3920 w 19738"/>
                <a:gd name="T67" fmla="*/ 14558 h 18898"/>
                <a:gd name="T68" fmla="*/ 5180 w 19738"/>
                <a:gd name="T69" fmla="*/ 15398 h 18898"/>
                <a:gd name="T70" fmla="*/ 6439 w 19738"/>
                <a:gd name="T71" fmla="*/ 16098 h 18898"/>
                <a:gd name="T72" fmla="*/ 7699 w 19738"/>
                <a:gd name="T73" fmla="*/ 16798 h 18898"/>
                <a:gd name="T74" fmla="*/ 11339 w 19738"/>
                <a:gd name="T75" fmla="*/ 18058 h 18898"/>
                <a:gd name="T76" fmla="*/ 13858 w 19738"/>
                <a:gd name="T77" fmla="*/ 18898 h 18898"/>
                <a:gd name="T78" fmla="*/ 19738 w 19738"/>
                <a:gd name="T79" fmla="*/ 10079 h 18898"/>
                <a:gd name="T80" fmla="*/ 13298 w 19738"/>
                <a:gd name="T81" fmla="*/ 4900 h 18898"/>
                <a:gd name="T82" fmla="*/ 12179 w 19738"/>
                <a:gd name="T83" fmla="*/ 4200 h 18898"/>
                <a:gd name="T84" fmla="*/ 10499 w 19738"/>
                <a:gd name="T85" fmla="*/ 3360 h 18898"/>
                <a:gd name="T86" fmla="*/ 6579 w 19738"/>
                <a:gd name="T87" fmla="*/ 1820 h 18898"/>
                <a:gd name="T88" fmla="*/ 2940 w 19738"/>
                <a:gd name="T89" fmla="*/ 560 h 18898"/>
                <a:gd name="T90" fmla="*/ 1540 w 19738"/>
                <a:gd name="T91" fmla="*/ 141 h 18898"/>
                <a:gd name="T92" fmla="*/ 700 w 19738"/>
                <a:gd name="T93" fmla="*/ 1 h 18898"/>
                <a:gd name="T94" fmla="*/ 280 w 19738"/>
                <a:gd name="T95" fmla="*/ 1 h 18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38" h="18898" extrusionOk="0">
                  <a:moveTo>
                    <a:pt x="280" y="1"/>
                  </a:moveTo>
                  <a:lnTo>
                    <a:pt x="0" y="281"/>
                  </a:lnTo>
                  <a:lnTo>
                    <a:pt x="0" y="840"/>
                  </a:lnTo>
                  <a:lnTo>
                    <a:pt x="280" y="1400"/>
                  </a:lnTo>
                  <a:lnTo>
                    <a:pt x="840" y="2240"/>
                  </a:lnTo>
                  <a:lnTo>
                    <a:pt x="1820" y="3080"/>
                  </a:lnTo>
                  <a:lnTo>
                    <a:pt x="3360" y="3920"/>
                  </a:lnTo>
                  <a:lnTo>
                    <a:pt x="5320" y="4760"/>
                  </a:lnTo>
                  <a:lnTo>
                    <a:pt x="6439" y="5180"/>
                  </a:lnTo>
                  <a:lnTo>
                    <a:pt x="7279" y="5740"/>
                  </a:lnTo>
                  <a:lnTo>
                    <a:pt x="7979" y="6300"/>
                  </a:lnTo>
                  <a:lnTo>
                    <a:pt x="8539" y="6860"/>
                  </a:lnTo>
                  <a:lnTo>
                    <a:pt x="8819" y="7420"/>
                  </a:lnTo>
                  <a:lnTo>
                    <a:pt x="9099" y="7839"/>
                  </a:lnTo>
                  <a:lnTo>
                    <a:pt x="9239" y="8819"/>
                  </a:lnTo>
                  <a:lnTo>
                    <a:pt x="9099" y="9659"/>
                  </a:lnTo>
                  <a:lnTo>
                    <a:pt x="8679" y="10639"/>
                  </a:lnTo>
                  <a:lnTo>
                    <a:pt x="8259" y="11059"/>
                  </a:lnTo>
                  <a:lnTo>
                    <a:pt x="7839" y="11479"/>
                  </a:lnTo>
                  <a:lnTo>
                    <a:pt x="7279" y="11619"/>
                  </a:lnTo>
                  <a:lnTo>
                    <a:pt x="6719" y="11759"/>
                  </a:lnTo>
                  <a:lnTo>
                    <a:pt x="6020" y="11619"/>
                  </a:lnTo>
                  <a:lnTo>
                    <a:pt x="5460" y="11479"/>
                  </a:lnTo>
                  <a:lnTo>
                    <a:pt x="4340" y="10639"/>
                  </a:lnTo>
                  <a:lnTo>
                    <a:pt x="3360" y="9659"/>
                  </a:lnTo>
                  <a:lnTo>
                    <a:pt x="2800" y="9379"/>
                  </a:lnTo>
                  <a:lnTo>
                    <a:pt x="2240" y="9239"/>
                  </a:lnTo>
                  <a:lnTo>
                    <a:pt x="1680" y="9239"/>
                  </a:lnTo>
                  <a:lnTo>
                    <a:pt x="1400" y="9519"/>
                  </a:lnTo>
                  <a:lnTo>
                    <a:pt x="1400" y="10079"/>
                  </a:lnTo>
                  <a:lnTo>
                    <a:pt x="1540" y="10639"/>
                  </a:lnTo>
                  <a:lnTo>
                    <a:pt x="2100" y="12039"/>
                  </a:lnTo>
                  <a:lnTo>
                    <a:pt x="2940" y="13439"/>
                  </a:lnTo>
                  <a:lnTo>
                    <a:pt x="3920" y="14558"/>
                  </a:lnTo>
                  <a:lnTo>
                    <a:pt x="5180" y="15398"/>
                  </a:lnTo>
                  <a:lnTo>
                    <a:pt x="6439" y="16098"/>
                  </a:lnTo>
                  <a:lnTo>
                    <a:pt x="7699" y="16798"/>
                  </a:lnTo>
                  <a:lnTo>
                    <a:pt x="11339" y="18058"/>
                  </a:lnTo>
                  <a:lnTo>
                    <a:pt x="13858" y="18898"/>
                  </a:lnTo>
                  <a:lnTo>
                    <a:pt x="19738" y="10079"/>
                  </a:lnTo>
                  <a:lnTo>
                    <a:pt x="13298" y="4900"/>
                  </a:lnTo>
                  <a:lnTo>
                    <a:pt x="12179" y="4200"/>
                  </a:lnTo>
                  <a:lnTo>
                    <a:pt x="10499" y="3360"/>
                  </a:lnTo>
                  <a:lnTo>
                    <a:pt x="6579" y="1820"/>
                  </a:lnTo>
                  <a:lnTo>
                    <a:pt x="2940" y="560"/>
                  </a:lnTo>
                  <a:lnTo>
                    <a:pt x="1540" y="141"/>
                  </a:lnTo>
                  <a:lnTo>
                    <a:pt x="700" y="1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4" name="Google Shape;5910;p60"/>
            <p:cNvSpPr>
              <a:spLocks/>
            </p:cNvSpPr>
            <p:nvPr/>
          </p:nvSpPr>
          <p:spPr bwMode="auto">
            <a:xfrm>
              <a:off x="5969096" y="1798360"/>
              <a:ext cx="113336" cy="170075"/>
            </a:xfrm>
            <a:custGeom>
              <a:avLst/>
              <a:gdLst>
                <a:gd name="T0" fmla="*/ 701 w 4761"/>
                <a:gd name="T1" fmla="*/ 1 h 7140"/>
                <a:gd name="T2" fmla="*/ 1960 w 4761"/>
                <a:gd name="T3" fmla="*/ 701 h 7140"/>
                <a:gd name="T4" fmla="*/ 3080 w 4761"/>
                <a:gd name="T5" fmla="*/ 1401 h 7140"/>
                <a:gd name="T6" fmla="*/ 3920 w 4761"/>
                <a:gd name="T7" fmla="*/ 2241 h 7140"/>
                <a:gd name="T8" fmla="*/ 4340 w 4761"/>
                <a:gd name="T9" fmla="*/ 3220 h 7140"/>
                <a:gd name="T10" fmla="*/ 4480 w 4761"/>
                <a:gd name="T11" fmla="*/ 3920 h 7140"/>
                <a:gd name="T12" fmla="*/ 4480 w 4761"/>
                <a:gd name="T13" fmla="*/ 4480 h 7140"/>
                <a:gd name="T14" fmla="*/ 4340 w 4761"/>
                <a:gd name="T15" fmla="*/ 5040 h 7140"/>
                <a:gd name="T16" fmla="*/ 4060 w 4761"/>
                <a:gd name="T17" fmla="*/ 5600 h 7140"/>
                <a:gd name="T18" fmla="*/ 3780 w 4761"/>
                <a:gd name="T19" fmla="*/ 6160 h 7140"/>
                <a:gd name="T20" fmla="*/ 3360 w 4761"/>
                <a:gd name="T21" fmla="*/ 6580 h 7140"/>
                <a:gd name="T22" fmla="*/ 2800 w 4761"/>
                <a:gd name="T23" fmla="*/ 6860 h 7140"/>
                <a:gd name="T24" fmla="*/ 2240 w 4761"/>
                <a:gd name="T25" fmla="*/ 7000 h 7140"/>
                <a:gd name="T26" fmla="*/ 1680 w 4761"/>
                <a:gd name="T27" fmla="*/ 6860 h 7140"/>
                <a:gd name="T28" fmla="*/ 1121 w 4761"/>
                <a:gd name="T29" fmla="*/ 6580 h 7140"/>
                <a:gd name="T30" fmla="*/ 1 w 4761"/>
                <a:gd name="T31" fmla="*/ 5880 h 7140"/>
                <a:gd name="T32" fmla="*/ 1 w 4761"/>
                <a:gd name="T33" fmla="*/ 6020 h 7140"/>
                <a:gd name="T34" fmla="*/ 1121 w 4761"/>
                <a:gd name="T35" fmla="*/ 6860 h 7140"/>
                <a:gd name="T36" fmla="*/ 1820 w 4761"/>
                <a:gd name="T37" fmla="*/ 7140 h 7140"/>
                <a:gd name="T38" fmla="*/ 2660 w 4761"/>
                <a:gd name="T39" fmla="*/ 7140 h 7140"/>
                <a:gd name="T40" fmla="*/ 3220 w 4761"/>
                <a:gd name="T41" fmla="*/ 7000 h 7140"/>
                <a:gd name="T42" fmla="*/ 3640 w 4761"/>
                <a:gd name="T43" fmla="*/ 6580 h 7140"/>
                <a:gd name="T44" fmla="*/ 4060 w 4761"/>
                <a:gd name="T45" fmla="*/ 6160 h 7140"/>
                <a:gd name="T46" fmla="*/ 4340 w 4761"/>
                <a:gd name="T47" fmla="*/ 5740 h 7140"/>
                <a:gd name="T48" fmla="*/ 4480 w 4761"/>
                <a:gd name="T49" fmla="*/ 5040 h 7140"/>
                <a:gd name="T50" fmla="*/ 4760 w 4761"/>
                <a:gd name="T51" fmla="*/ 4480 h 7140"/>
                <a:gd name="T52" fmla="*/ 4760 w 4761"/>
                <a:gd name="T53" fmla="*/ 3920 h 7140"/>
                <a:gd name="T54" fmla="*/ 4620 w 4761"/>
                <a:gd name="T55" fmla="*/ 3220 h 7140"/>
                <a:gd name="T56" fmla="*/ 4340 w 4761"/>
                <a:gd name="T57" fmla="*/ 2521 h 7140"/>
                <a:gd name="T58" fmla="*/ 3920 w 4761"/>
                <a:gd name="T59" fmla="*/ 1961 h 7140"/>
                <a:gd name="T60" fmla="*/ 3360 w 4761"/>
                <a:gd name="T61" fmla="*/ 1401 h 7140"/>
                <a:gd name="T62" fmla="*/ 2800 w 4761"/>
                <a:gd name="T63" fmla="*/ 981 h 7140"/>
                <a:gd name="T64" fmla="*/ 1680 w 4761"/>
                <a:gd name="T65" fmla="*/ 281 h 7140"/>
                <a:gd name="T66" fmla="*/ 701 w 4761"/>
                <a:gd name="T67" fmla="*/ 1 h 7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61" h="7140" extrusionOk="0">
                  <a:moveTo>
                    <a:pt x="701" y="1"/>
                  </a:moveTo>
                  <a:lnTo>
                    <a:pt x="1960" y="701"/>
                  </a:lnTo>
                  <a:lnTo>
                    <a:pt x="3080" y="1401"/>
                  </a:lnTo>
                  <a:lnTo>
                    <a:pt x="3920" y="2241"/>
                  </a:lnTo>
                  <a:lnTo>
                    <a:pt x="4340" y="3220"/>
                  </a:lnTo>
                  <a:lnTo>
                    <a:pt x="4480" y="3920"/>
                  </a:lnTo>
                  <a:lnTo>
                    <a:pt x="4480" y="4480"/>
                  </a:lnTo>
                  <a:lnTo>
                    <a:pt x="4340" y="5040"/>
                  </a:lnTo>
                  <a:lnTo>
                    <a:pt x="4060" y="5600"/>
                  </a:lnTo>
                  <a:lnTo>
                    <a:pt x="3780" y="6160"/>
                  </a:lnTo>
                  <a:lnTo>
                    <a:pt x="3360" y="6580"/>
                  </a:lnTo>
                  <a:lnTo>
                    <a:pt x="2800" y="6860"/>
                  </a:lnTo>
                  <a:lnTo>
                    <a:pt x="2240" y="7000"/>
                  </a:lnTo>
                  <a:lnTo>
                    <a:pt x="1680" y="6860"/>
                  </a:lnTo>
                  <a:lnTo>
                    <a:pt x="1121" y="6580"/>
                  </a:lnTo>
                  <a:lnTo>
                    <a:pt x="1" y="5880"/>
                  </a:lnTo>
                  <a:lnTo>
                    <a:pt x="1" y="6020"/>
                  </a:lnTo>
                  <a:lnTo>
                    <a:pt x="1121" y="6860"/>
                  </a:lnTo>
                  <a:lnTo>
                    <a:pt x="1820" y="7140"/>
                  </a:lnTo>
                  <a:lnTo>
                    <a:pt x="2660" y="7140"/>
                  </a:lnTo>
                  <a:lnTo>
                    <a:pt x="3220" y="7000"/>
                  </a:lnTo>
                  <a:lnTo>
                    <a:pt x="3640" y="6580"/>
                  </a:lnTo>
                  <a:lnTo>
                    <a:pt x="4060" y="6160"/>
                  </a:lnTo>
                  <a:lnTo>
                    <a:pt x="4340" y="5740"/>
                  </a:lnTo>
                  <a:lnTo>
                    <a:pt x="4480" y="5040"/>
                  </a:lnTo>
                  <a:lnTo>
                    <a:pt x="4760" y="4480"/>
                  </a:lnTo>
                  <a:lnTo>
                    <a:pt x="4760" y="3920"/>
                  </a:lnTo>
                  <a:lnTo>
                    <a:pt x="4620" y="3220"/>
                  </a:lnTo>
                  <a:lnTo>
                    <a:pt x="4340" y="2521"/>
                  </a:lnTo>
                  <a:lnTo>
                    <a:pt x="3920" y="1961"/>
                  </a:lnTo>
                  <a:lnTo>
                    <a:pt x="3360" y="1401"/>
                  </a:lnTo>
                  <a:lnTo>
                    <a:pt x="2800" y="981"/>
                  </a:lnTo>
                  <a:lnTo>
                    <a:pt x="1680" y="2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5" name="Google Shape;5911;p60"/>
            <p:cNvSpPr>
              <a:spLocks/>
            </p:cNvSpPr>
            <p:nvPr/>
          </p:nvSpPr>
          <p:spPr bwMode="auto">
            <a:xfrm>
              <a:off x="6492258" y="1745027"/>
              <a:ext cx="293254" cy="433476"/>
            </a:xfrm>
            <a:custGeom>
              <a:avLst/>
              <a:gdLst>
                <a:gd name="T0" fmla="*/ 9939 w 12319"/>
                <a:gd name="T1" fmla="*/ 0 h 18198"/>
                <a:gd name="T2" fmla="*/ 8959 w 12319"/>
                <a:gd name="T3" fmla="*/ 420 h 18198"/>
                <a:gd name="T4" fmla="*/ 1960 w 12319"/>
                <a:gd name="T5" fmla="*/ 9239 h 18198"/>
                <a:gd name="T6" fmla="*/ 1400 w 12319"/>
                <a:gd name="T7" fmla="*/ 10079 h 18198"/>
                <a:gd name="T8" fmla="*/ 1 w 12319"/>
                <a:gd name="T9" fmla="*/ 11619 h 18198"/>
                <a:gd name="T10" fmla="*/ 8259 w 12319"/>
                <a:gd name="T11" fmla="*/ 18198 h 18198"/>
                <a:gd name="T12" fmla="*/ 9939 w 12319"/>
                <a:gd name="T13" fmla="*/ 15538 h 18198"/>
                <a:gd name="T14" fmla="*/ 9099 w 12319"/>
                <a:gd name="T15" fmla="*/ 14978 h 18198"/>
                <a:gd name="T16" fmla="*/ 10079 w 12319"/>
                <a:gd name="T17" fmla="*/ 12738 h 18198"/>
                <a:gd name="T18" fmla="*/ 10919 w 12319"/>
                <a:gd name="T19" fmla="*/ 10499 h 18198"/>
                <a:gd name="T20" fmla="*/ 11479 w 12319"/>
                <a:gd name="T21" fmla="*/ 8259 h 18198"/>
                <a:gd name="T22" fmla="*/ 12039 w 12319"/>
                <a:gd name="T23" fmla="*/ 5879 h 18198"/>
                <a:gd name="T24" fmla="*/ 12179 w 12319"/>
                <a:gd name="T25" fmla="*/ 4200 h 18198"/>
                <a:gd name="T26" fmla="*/ 12319 w 12319"/>
                <a:gd name="T27" fmla="*/ 2800 h 18198"/>
                <a:gd name="T28" fmla="*/ 12179 w 12319"/>
                <a:gd name="T29" fmla="*/ 1680 h 18198"/>
                <a:gd name="T30" fmla="*/ 11899 w 12319"/>
                <a:gd name="T31" fmla="*/ 840 h 18198"/>
                <a:gd name="T32" fmla="*/ 11339 w 12319"/>
                <a:gd name="T33" fmla="*/ 280 h 18198"/>
                <a:gd name="T34" fmla="*/ 11059 w 12319"/>
                <a:gd name="T35" fmla="*/ 140 h 18198"/>
                <a:gd name="T36" fmla="*/ 10779 w 12319"/>
                <a:gd name="T37" fmla="*/ 0 h 18198"/>
                <a:gd name="T38" fmla="*/ 9939 w 12319"/>
                <a:gd name="T39" fmla="*/ 0 h 18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19" h="18198" extrusionOk="0">
                  <a:moveTo>
                    <a:pt x="9939" y="0"/>
                  </a:moveTo>
                  <a:lnTo>
                    <a:pt x="8959" y="420"/>
                  </a:lnTo>
                  <a:lnTo>
                    <a:pt x="1960" y="9239"/>
                  </a:lnTo>
                  <a:lnTo>
                    <a:pt x="1400" y="10079"/>
                  </a:lnTo>
                  <a:lnTo>
                    <a:pt x="1" y="11619"/>
                  </a:lnTo>
                  <a:lnTo>
                    <a:pt x="8259" y="18198"/>
                  </a:lnTo>
                  <a:lnTo>
                    <a:pt x="9939" y="15538"/>
                  </a:lnTo>
                  <a:lnTo>
                    <a:pt x="9099" y="14978"/>
                  </a:lnTo>
                  <a:lnTo>
                    <a:pt x="10079" y="12738"/>
                  </a:lnTo>
                  <a:lnTo>
                    <a:pt x="10919" y="10499"/>
                  </a:lnTo>
                  <a:lnTo>
                    <a:pt x="11479" y="8259"/>
                  </a:lnTo>
                  <a:lnTo>
                    <a:pt x="12039" y="5879"/>
                  </a:lnTo>
                  <a:lnTo>
                    <a:pt x="12179" y="4200"/>
                  </a:lnTo>
                  <a:lnTo>
                    <a:pt x="12319" y="2800"/>
                  </a:lnTo>
                  <a:lnTo>
                    <a:pt x="12179" y="1680"/>
                  </a:lnTo>
                  <a:lnTo>
                    <a:pt x="11899" y="840"/>
                  </a:lnTo>
                  <a:lnTo>
                    <a:pt x="11339" y="280"/>
                  </a:lnTo>
                  <a:lnTo>
                    <a:pt x="11059" y="140"/>
                  </a:lnTo>
                  <a:lnTo>
                    <a:pt x="10779" y="0"/>
                  </a:lnTo>
                  <a:lnTo>
                    <a:pt x="993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6" name="Google Shape;5912;p60"/>
            <p:cNvSpPr>
              <a:spLocks/>
            </p:cNvSpPr>
            <p:nvPr/>
          </p:nvSpPr>
          <p:spPr bwMode="auto">
            <a:xfrm>
              <a:off x="6502256" y="1748362"/>
              <a:ext cx="719792" cy="766909"/>
            </a:xfrm>
            <a:custGeom>
              <a:avLst/>
              <a:gdLst>
                <a:gd name="T0" fmla="*/ 10499 w 30237"/>
                <a:gd name="T1" fmla="*/ 0 h 32196"/>
                <a:gd name="T2" fmla="*/ 9659 w 30237"/>
                <a:gd name="T3" fmla="*/ 140 h 32196"/>
                <a:gd name="T4" fmla="*/ 8679 w 30237"/>
                <a:gd name="T5" fmla="*/ 560 h 32196"/>
                <a:gd name="T6" fmla="*/ 7839 w 30237"/>
                <a:gd name="T7" fmla="*/ 980 h 32196"/>
                <a:gd name="T8" fmla="*/ 6999 w 30237"/>
                <a:gd name="T9" fmla="*/ 1680 h 32196"/>
                <a:gd name="T10" fmla="*/ 5740 w 30237"/>
                <a:gd name="T11" fmla="*/ 3500 h 32196"/>
                <a:gd name="T12" fmla="*/ 3500 w 30237"/>
                <a:gd name="T13" fmla="*/ 7139 h 32196"/>
                <a:gd name="T14" fmla="*/ 2240 w 30237"/>
                <a:gd name="T15" fmla="*/ 9239 h 32196"/>
                <a:gd name="T16" fmla="*/ 1260 w 30237"/>
                <a:gd name="T17" fmla="*/ 11339 h 32196"/>
                <a:gd name="T18" fmla="*/ 420 w 30237"/>
                <a:gd name="T19" fmla="*/ 13158 h 32196"/>
                <a:gd name="T20" fmla="*/ 140 w 30237"/>
                <a:gd name="T21" fmla="*/ 13858 h 32196"/>
                <a:gd name="T22" fmla="*/ 0 w 30237"/>
                <a:gd name="T23" fmla="*/ 14558 h 32196"/>
                <a:gd name="T24" fmla="*/ 0 w 30237"/>
                <a:gd name="T25" fmla="*/ 15538 h 32196"/>
                <a:gd name="T26" fmla="*/ 280 w 30237"/>
                <a:gd name="T27" fmla="*/ 16518 h 32196"/>
                <a:gd name="T28" fmla="*/ 560 w 30237"/>
                <a:gd name="T29" fmla="*/ 17498 h 32196"/>
                <a:gd name="T30" fmla="*/ 980 w 30237"/>
                <a:gd name="T31" fmla="*/ 18338 h 32196"/>
                <a:gd name="T32" fmla="*/ 1820 w 30237"/>
                <a:gd name="T33" fmla="*/ 19597 h 32196"/>
                <a:gd name="T34" fmla="*/ 2100 w 30237"/>
                <a:gd name="T35" fmla="*/ 20017 h 32196"/>
                <a:gd name="T36" fmla="*/ 1540 w 30237"/>
                <a:gd name="T37" fmla="*/ 31776 h 32196"/>
                <a:gd name="T38" fmla="*/ 3500 w 30237"/>
                <a:gd name="T39" fmla="*/ 32056 h 32196"/>
                <a:gd name="T40" fmla="*/ 5740 w 30237"/>
                <a:gd name="T41" fmla="*/ 32196 h 32196"/>
                <a:gd name="T42" fmla="*/ 13019 w 30237"/>
                <a:gd name="T43" fmla="*/ 32196 h 32196"/>
                <a:gd name="T44" fmla="*/ 17918 w 30237"/>
                <a:gd name="T45" fmla="*/ 31776 h 32196"/>
                <a:gd name="T46" fmla="*/ 23657 w 30237"/>
                <a:gd name="T47" fmla="*/ 31216 h 32196"/>
                <a:gd name="T48" fmla="*/ 30236 w 30237"/>
                <a:gd name="T49" fmla="*/ 30236 h 32196"/>
                <a:gd name="T50" fmla="*/ 28696 w 30237"/>
                <a:gd name="T51" fmla="*/ 26596 h 32196"/>
                <a:gd name="T52" fmla="*/ 26877 w 30237"/>
                <a:gd name="T53" fmla="*/ 22817 h 32196"/>
                <a:gd name="T54" fmla="*/ 24777 w 30237"/>
                <a:gd name="T55" fmla="*/ 18198 h 32196"/>
                <a:gd name="T56" fmla="*/ 22397 w 30237"/>
                <a:gd name="T57" fmla="*/ 13298 h 32196"/>
                <a:gd name="T58" fmla="*/ 19738 w 30237"/>
                <a:gd name="T59" fmla="*/ 8679 h 32196"/>
                <a:gd name="T60" fmla="*/ 18478 w 30237"/>
                <a:gd name="T61" fmla="*/ 6579 h 32196"/>
                <a:gd name="T62" fmla="*/ 17078 w 30237"/>
                <a:gd name="T63" fmla="*/ 4620 h 32196"/>
                <a:gd name="T64" fmla="*/ 15818 w 30237"/>
                <a:gd name="T65" fmla="*/ 2940 h 32196"/>
                <a:gd name="T66" fmla="*/ 14558 w 30237"/>
                <a:gd name="T67" fmla="*/ 1680 h 32196"/>
                <a:gd name="T68" fmla="*/ 13578 w 30237"/>
                <a:gd name="T69" fmla="*/ 840 h 32196"/>
                <a:gd name="T70" fmla="*/ 12459 w 30237"/>
                <a:gd name="T71" fmla="*/ 280 h 32196"/>
                <a:gd name="T72" fmla="*/ 11479 w 30237"/>
                <a:gd name="T73" fmla="*/ 0 h 32196"/>
                <a:gd name="T74" fmla="*/ 10499 w 30237"/>
                <a:gd name="T75" fmla="*/ 0 h 32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237" h="32196" extrusionOk="0">
                  <a:moveTo>
                    <a:pt x="10499" y="0"/>
                  </a:moveTo>
                  <a:lnTo>
                    <a:pt x="9659" y="140"/>
                  </a:lnTo>
                  <a:lnTo>
                    <a:pt x="8679" y="560"/>
                  </a:lnTo>
                  <a:lnTo>
                    <a:pt x="7839" y="980"/>
                  </a:lnTo>
                  <a:lnTo>
                    <a:pt x="6999" y="1680"/>
                  </a:lnTo>
                  <a:lnTo>
                    <a:pt x="5740" y="3500"/>
                  </a:lnTo>
                  <a:lnTo>
                    <a:pt x="3500" y="7139"/>
                  </a:lnTo>
                  <a:lnTo>
                    <a:pt x="2240" y="9239"/>
                  </a:lnTo>
                  <a:lnTo>
                    <a:pt x="1260" y="11339"/>
                  </a:lnTo>
                  <a:lnTo>
                    <a:pt x="420" y="13158"/>
                  </a:lnTo>
                  <a:lnTo>
                    <a:pt x="140" y="13858"/>
                  </a:lnTo>
                  <a:lnTo>
                    <a:pt x="0" y="14558"/>
                  </a:lnTo>
                  <a:lnTo>
                    <a:pt x="0" y="15538"/>
                  </a:lnTo>
                  <a:lnTo>
                    <a:pt x="280" y="16518"/>
                  </a:lnTo>
                  <a:lnTo>
                    <a:pt x="560" y="17498"/>
                  </a:lnTo>
                  <a:lnTo>
                    <a:pt x="980" y="18338"/>
                  </a:lnTo>
                  <a:lnTo>
                    <a:pt x="1820" y="19597"/>
                  </a:lnTo>
                  <a:lnTo>
                    <a:pt x="2100" y="20017"/>
                  </a:lnTo>
                  <a:lnTo>
                    <a:pt x="1540" y="31776"/>
                  </a:lnTo>
                  <a:lnTo>
                    <a:pt x="3500" y="32056"/>
                  </a:lnTo>
                  <a:lnTo>
                    <a:pt x="5740" y="32196"/>
                  </a:lnTo>
                  <a:lnTo>
                    <a:pt x="13019" y="32196"/>
                  </a:lnTo>
                  <a:lnTo>
                    <a:pt x="17918" y="31776"/>
                  </a:lnTo>
                  <a:lnTo>
                    <a:pt x="23657" y="31216"/>
                  </a:lnTo>
                  <a:lnTo>
                    <a:pt x="30236" y="30236"/>
                  </a:lnTo>
                  <a:lnTo>
                    <a:pt x="28696" y="26596"/>
                  </a:lnTo>
                  <a:lnTo>
                    <a:pt x="26877" y="22817"/>
                  </a:lnTo>
                  <a:lnTo>
                    <a:pt x="24777" y="18198"/>
                  </a:lnTo>
                  <a:lnTo>
                    <a:pt x="22397" y="13298"/>
                  </a:lnTo>
                  <a:lnTo>
                    <a:pt x="19738" y="8679"/>
                  </a:lnTo>
                  <a:lnTo>
                    <a:pt x="18478" y="6579"/>
                  </a:lnTo>
                  <a:lnTo>
                    <a:pt x="17078" y="4620"/>
                  </a:lnTo>
                  <a:lnTo>
                    <a:pt x="15818" y="2940"/>
                  </a:lnTo>
                  <a:lnTo>
                    <a:pt x="14558" y="1680"/>
                  </a:lnTo>
                  <a:lnTo>
                    <a:pt x="13578" y="840"/>
                  </a:lnTo>
                  <a:lnTo>
                    <a:pt x="12459" y="280"/>
                  </a:lnTo>
                  <a:lnTo>
                    <a:pt x="11479" y="0"/>
                  </a:lnTo>
                  <a:lnTo>
                    <a:pt x="10499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7" name="Google Shape;5913;p60"/>
            <p:cNvSpPr>
              <a:spLocks/>
            </p:cNvSpPr>
            <p:nvPr/>
          </p:nvSpPr>
          <p:spPr bwMode="auto">
            <a:xfrm>
              <a:off x="6588883" y="1574976"/>
              <a:ext cx="183299" cy="306778"/>
            </a:xfrm>
            <a:custGeom>
              <a:avLst/>
              <a:gdLst>
                <a:gd name="T0" fmla="*/ 4620 w 7700"/>
                <a:gd name="T1" fmla="*/ 0 h 12879"/>
                <a:gd name="T2" fmla="*/ 4060 w 7700"/>
                <a:gd name="T3" fmla="*/ 560 h 12879"/>
                <a:gd name="T4" fmla="*/ 1 w 7700"/>
                <a:gd name="T5" fmla="*/ 4900 h 12879"/>
                <a:gd name="T6" fmla="*/ 2101 w 7700"/>
                <a:gd name="T7" fmla="*/ 8819 h 12879"/>
                <a:gd name="T8" fmla="*/ 2241 w 7700"/>
                <a:gd name="T9" fmla="*/ 9099 h 12879"/>
                <a:gd name="T10" fmla="*/ 2801 w 7700"/>
                <a:gd name="T11" fmla="*/ 11059 h 12879"/>
                <a:gd name="T12" fmla="*/ 3360 w 7700"/>
                <a:gd name="T13" fmla="*/ 12318 h 12879"/>
                <a:gd name="T14" fmla="*/ 3640 w 7700"/>
                <a:gd name="T15" fmla="*/ 12738 h 12879"/>
                <a:gd name="T16" fmla="*/ 3920 w 7700"/>
                <a:gd name="T17" fmla="*/ 12878 h 12879"/>
                <a:gd name="T18" fmla="*/ 4760 w 7700"/>
                <a:gd name="T19" fmla="*/ 12598 h 12879"/>
                <a:gd name="T20" fmla="*/ 5460 w 7700"/>
                <a:gd name="T21" fmla="*/ 12039 h 12879"/>
                <a:gd name="T22" fmla="*/ 6160 w 7700"/>
                <a:gd name="T23" fmla="*/ 11339 h 12879"/>
                <a:gd name="T24" fmla="*/ 6720 w 7700"/>
                <a:gd name="T25" fmla="*/ 10499 h 12879"/>
                <a:gd name="T26" fmla="*/ 7420 w 7700"/>
                <a:gd name="T27" fmla="*/ 8959 h 12879"/>
                <a:gd name="T28" fmla="*/ 7700 w 7700"/>
                <a:gd name="T29" fmla="*/ 8119 h 12879"/>
                <a:gd name="T30" fmla="*/ 7140 w 7700"/>
                <a:gd name="T31" fmla="*/ 6299 h 12879"/>
                <a:gd name="T32" fmla="*/ 6440 w 7700"/>
                <a:gd name="T33" fmla="*/ 4480 h 12879"/>
                <a:gd name="T34" fmla="*/ 6300 w 7700"/>
                <a:gd name="T35" fmla="*/ 3920 h 12879"/>
                <a:gd name="T36" fmla="*/ 6160 w 7700"/>
                <a:gd name="T37" fmla="*/ 3500 h 12879"/>
                <a:gd name="T38" fmla="*/ 5880 w 7700"/>
                <a:gd name="T39" fmla="*/ 2800 h 12879"/>
                <a:gd name="T40" fmla="*/ 5740 w 7700"/>
                <a:gd name="T41" fmla="*/ 2660 h 12879"/>
                <a:gd name="T42" fmla="*/ 5600 w 7700"/>
                <a:gd name="T43" fmla="*/ 2380 h 12879"/>
                <a:gd name="T44" fmla="*/ 4620 w 7700"/>
                <a:gd name="T45" fmla="*/ 0 h 1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00" h="1287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241" y="9099"/>
                  </a:lnTo>
                  <a:lnTo>
                    <a:pt x="2801" y="11059"/>
                  </a:lnTo>
                  <a:lnTo>
                    <a:pt x="3360" y="12318"/>
                  </a:lnTo>
                  <a:lnTo>
                    <a:pt x="3640" y="12738"/>
                  </a:lnTo>
                  <a:lnTo>
                    <a:pt x="3920" y="12878"/>
                  </a:lnTo>
                  <a:lnTo>
                    <a:pt x="4760" y="12598"/>
                  </a:lnTo>
                  <a:lnTo>
                    <a:pt x="5460" y="12039"/>
                  </a:lnTo>
                  <a:lnTo>
                    <a:pt x="6160" y="11339"/>
                  </a:lnTo>
                  <a:lnTo>
                    <a:pt x="6720" y="10499"/>
                  </a:lnTo>
                  <a:lnTo>
                    <a:pt x="7420" y="8959"/>
                  </a:lnTo>
                  <a:lnTo>
                    <a:pt x="7700" y="8119"/>
                  </a:lnTo>
                  <a:lnTo>
                    <a:pt x="7140" y="6299"/>
                  </a:lnTo>
                  <a:lnTo>
                    <a:pt x="6440" y="4480"/>
                  </a:lnTo>
                  <a:lnTo>
                    <a:pt x="6300" y="3920"/>
                  </a:lnTo>
                  <a:lnTo>
                    <a:pt x="6160" y="3500"/>
                  </a:lnTo>
                  <a:lnTo>
                    <a:pt x="5880" y="2800"/>
                  </a:lnTo>
                  <a:lnTo>
                    <a:pt x="5740" y="26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8" name="Google Shape;5914;p60"/>
            <p:cNvSpPr>
              <a:spLocks/>
            </p:cNvSpPr>
            <p:nvPr/>
          </p:nvSpPr>
          <p:spPr bwMode="auto">
            <a:xfrm>
              <a:off x="6588883" y="1574976"/>
              <a:ext cx="133332" cy="210069"/>
            </a:xfrm>
            <a:custGeom>
              <a:avLst/>
              <a:gdLst>
                <a:gd name="T0" fmla="*/ 4620 w 5601"/>
                <a:gd name="T1" fmla="*/ 0 h 8819"/>
                <a:gd name="T2" fmla="*/ 4060 w 5601"/>
                <a:gd name="T3" fmla="*/ 560 h 8819"/>
                <a:gd name="T4" fmla="*/ 1 w 5601"/>
                <a:gd name="T5" fmla="*/ 4900 h 8819"/>
                <a:gd name="T6" fmla="*/ 2101 w 5601"/>
                <a:gd name="T7" fmla="*/ 8819 h 8819"/>
                <a:gd name="T8" fmla="*/ 2801 w 5601"/>
                <a:gd name="T9" fmla="*/ 8259 h 8819"/>
                <a:gd name="T10" fmla="*/ 3500 w 5601"/>
                <a:gd name="T11" fmla="*/ 7559 h 8819"/>
                <a:gd name="T12" fmla="*/ 4060 w 5601"/>
                <a:gd name="T13" fmla="*/ 6859 h 8819"/>
                <a:gd name="T14" fmla="*/ 4620 w 5601"/>
                <a:gd name="T15" fmla="*/ 6019 h 8819"/>
                <a:gd name="T16" fmla="*/ 5040 w 5601"/>
                <a:gd name="T17" fmla="*/ 5179 h 8819"/>
                <a:gd name="T18" fmla="*/ 5320 w 5601"/>
                <a:gd name="T19" fmla="*/ 4340 h 8819"/>
                <a:gd name="T20" fmla="*/ 5600 w 5601"/>
                <a:gd name="T21" fmla="*/ 3360 h 8819"/>
                <a:gd name="T22" fmla="*/ 5600 w 5601"/>
                <a:gd name="T23" fmla="*/ 2380 h 8819"/>
                <a:gd name="T24" fmla="*/ 4620 w 5601"/>
                <a:gd name="T25" fmla="*/ 0 h 8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1" h="8819" extrusionOk="0">
                  <a:moveTo>
                    <a:pt x="4620" y="0"/>
                  </a:moveTo>
                  <a:lnTo>
                    <a:pt x="4060" y="560"/>
                  </a:lnTo>
                  <a:lnTo>
                    <a:pt x="1" y="4900"/>
                  </a:lnTo>
                  <a:lnTo>
                    <a:pt x="2101" y="8819"/>
                  </a:lnTo>
                  <a:lnTo>
                    <a:pt x="2801" y="8259"/>
                  </a:lnTo>
                  <a:lnTo>
                    <a:pt x="3500" y="7559"/>
                  </a:lnTo>
                  <a:lnTo>
                    <a:pt x="4060" y="6859"/>
                  </a:lnTo>
                  <a:lnTo>
                    <a:pt x="4620" y="6019"/>
                  </a:lnTo>
                  <a:lnTo>
                    <a:pt x="5040" y="5179"/>
                  </a:lnTo>
                  <a:lnTo>
                    <a:pt x="5320" y="4340"/>
                  </a:lnTo>
                  <a:lnTo>
                    <a:pt x="5600" y="3360"/>
                  </a:lnTo>
                  <a:lnTo>
                    <a:pt x="5600" y="238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79" name="Google Shape;5915;p60"/>
            <p:cNvSpPr>
              <a:spLocks/>
            </p:cNvSpPr>
            <p:nvPr/>
          </p:nvSpPr>
          <p:spPr bwMode="auto">
            <a:xfrm>
              <a:off x="6408964" y="1324890"/>
              <a:ext cx="326581" cy="430165"/>
            </a:xfrm>
            <a:custGeom>
              <a:avLst/>
              <a:gdLst>
                <a:gd name="T0" fmla="*/ 6439 w 13719"/>
                <a:gd name="T1" fmla="*/ 1 h 18059"/>
                <a:gd name="T2" fmla="*/ 5179 w 13719"/>
                <a:gd name="T3" fmla="*/ 281 h 18059"/>
                <a:gd name="T4" fmla="*/ 3919 w 13719"/>
                <a:gd name="T5" fmla="*/ 701 h 18059"/>
                <a:gd name="T6" fmla="*/ 2660 w 13719"/>
                <a:gd name="T7" fmla="*/ 1401 h 18059"/>
                <a:gd name="T8" fmla="*/ 2100 w 13719"/>
                <a:gd name="T9" fmla="*/ 1820 h 18059"/>
                <a:gd name="T10" fmla="*/ 1680 w 13719"/>
                <a:gd name="T11" fmla="*/ 2380 h 18059"/>
                <a:gd name="T12" fmla="*/ 1260 w 13719"/>
                <a:gd name="T13" fmla="*/ 3080 h 18059"/>
                <a:gd name="T14" fmla="*/ 840 w 13719"/>
                <a:gd name="T15" fmla="*/ 3780 h 18059"/>
                <a:gd name="T16" fmla="*/ 560 w 13719"/>
                <a:gd name="T17" fmla="*/ 4620 h 18059"/>
                <a:gd name="T18" fmla="*/ 280 w 13719"/>
                <a:gd name="T19" fmla="*/ 5600 h 18059"/>
                <a:gd name="T20" fmla="*/ 140 w 13719"/>
                <a:gd name="T21" fmla="*/ 6580 h 18059"/>
                <a:gd name="T22" fmla="*/ 0 w 13719"/>
                <a:gd name="T23" fmla="*/ 7700 h 18059"/>
                <a:gd name="T24" fmla="*/ 0 w 13719"/>
                <a:gd name="T25" fmla="*/ 8959 h 18059"/>
                <a:gd name="T26" fmla="*/ 140 w 13719"/>
                <a:gd name="T27" fmla="*/ 10359 h 18059"/>
                <a:gd name="T28" fmla="*/ 280 w 13719"/>
                <a:gd name="T29" fmla="*/ 11619 h 18059"/>
                <a:gd name="T30" fmla="*/ 560 w 13719"/>
                <a:gd name="T31" fmla="*/ 12879 h 18059"/>
                <a:gd name="T32" fmla="*/ 980 w 13719"/>
                <a:gd name="T33" fmla="*/ 13859 h 18059"/>
                <a:gd name="T34" fmla="*/ 1400 w 13719"/>
                <a:gd name="T35" fmla="*/ 14839 h 18059"/>
                <a:gd name="T36" fmla="*/ 1820 w 13719"/>
                <a:gd name="T37" fmla="*/ 15539 h 18059"/>
                <a:gd name="T38" fmla="*/ 2240 w 13719"/>
                <a:gd name="T39" fmla="*/ 16098 h 18059"/>
                <a:gd name="T40" fmla="*/ 2800 w 13719"/>
                <a:gd name="T41" fmla="*/ 16658 h 18059"/>
                <a:gd name="T42" fmla="*/ 3360 w 13719"/>
                <a:gd name="T43" fmla="*/ 17078 h 18059"/>
                <a:gd name="T44" fmla="*/ 4479 w 13719"/>
                <a:gd name="T45" fmla="*/ 17778 h 18059"/>
                <a:gd name="T46" fmla="*/ 5599 w 13719"/>
                <a:gd name="T47" fmla="*/ 18058 h 18059"/>
                <a:gd name="T48" fmla="*/ 7279 w 13719"/>
                <a:gd name="T49" fmla="*/ 18058 h 18059"/>
                <a:gd name="T50" fmla="*/ 7979 w 13719"/>
                <a:gd name="T51" fmla="*/ 17918 h 18059"/>
                <a:gd name="T52" fmla="*/ 8819 w 13719"/>
                <a:gd name="T53" fmla="*/ 17778 h 18059"/>
                <a:gd name="T54" fmla="*/ 9939 w 13719"/>
                <a:gd name="T55" fmla="*/ 17358 h 18059"/>
                <a:gd name="T56" fmla="*/ 11058 w 13719"/>
                <a:gd name="T57" fmla="*/ 16658 h 18059"/>
                <a:gd name="T58" fmla="*/ 11618 w 13719"/>
                <a:gd name="T59" fmla="*/ 16098 h 18059"/>
                <a:gd name="T60" fmla="*/ 12038 w 13719"/>
                <a:gd name="T61" fmla="*/ 15539 h 18059"/>
                <a:gd name="T62" fmla="*/ 12598 w 13719"/>
                <a:gd name="T63" fmla="*/ 14839 h 18059"/>
                <a:gd name="T64" fmla="*/ 12878 w 13719"/>
                <a:gd name="T65" fmla="*/ 13999 h 18059"/>
                <a:gd name="T66" fmla="*/ 13298 w 13719"/>
                <a:gd name="T67" fmla="*/ 13159 h 18059"/>
                <a:gd name="T68" fmla="*/ 13438 w 13719"/>
                <a:gd name="T69" fmla="*/ 12039 h 18059"/>
                <a:gd name="T70" fmla="*/ 13718 w 13719"/>
                <a:gd name="T71" fmla="*/ 10919 h 18059"/>
                <a:gd name="T72" fmla="*/ 13718 w 13719"/>
                <a:gd name="T73" fmla="*/ 9519 h 18059"/>
                <a:gd name="T74" fmla="*/ 13578 w 13719"/>
                <a:gd name="T75" fmla="*/ 8120 h 18059"/>
                <a:gd name="T76" fmla="*/ 13438 w 13719"/>
                <a:gd name="T77" fmla="*/ 6860 h 18059"/>
                <a:gd name="T78" fmla="*/ 13298 w 13719"/>
                <a:gd name="T79" fmla="*/ 5740 h 18059"/>
                <a:gd name="T80" fmla="*/ 13018 w 13719"/>
                <a:gd name="T81" fmla="*/ 4760 h 18059"/>
                <a:gd name="T82" fmla="*/ 12598 w 13719"/>
                <a:gd name="T83" fmla="*/ 3920 h 18059"/>
                <a:gd name="T84" fmla="*/ 12318 w 13719"/>
                <a:gd name="T85" fmla="*/ 3080 h 18059"/>
                <a:gd name="T86" fmla="*/ 11758 w 13719"/>
                <a:gd name="T87" fmla="*/ 2380 h 18059"/>
                <a:gd name="T88" fmla="*/ 11338 w 13719"/>
                <a:gd name="T89" fmla="*/ 1820 h 18059"/>
                <a:gd name="T90" fmla="*/ 10778 w 13719"/>
                <a:gd name="T91" fmla="*/ 1401 h 18059"/>
                <a:gd name="T92" fmla="*/ 10219 w 13719"/>
                <a:gd name="T93" fmla="*/ 981 h 18059"/>
                <a:gd name="T94" fmla="*/ 8959 w 13719"/>
                <a:gd name="T95" fmla="*/ 421 h 18059"/>
                <a:gd name="T96" fmla="*/ 7699 w 13719"/>
                <a:gd name="T97" fmla="*/ 141 h 18059"/>
                <a:gd name="T98" fmla="*/ 6439 w 13719"/>
                <a:gd name="T99" fmla="*/ 1 h 1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19" h="18059" extrusionOk="0">
                  <a:moveTo>
                    <a:pt x="6439" y="1"/>
                  </a:moveTo>
                  <a:lnTo>
                    <a:pt x="5179" y="281"/>
                  </a:lnTo>
                  <a:lnTo>
                    <a:pt x="3919" y="701"/>
                  </a:lnTo>
                  <a:lnTo>
                    <a:pt x="2660" y="1401"/>
                  </a:lnTo>
                  <a:lnTo>
                    <a:pt x="2100" y="1820"/>
                  </a:lnTo>
                  <a:lnTo>
                    <a:pt x="1680" y="2380"/>
                  </a:lnTo>
                  <a:lnTo>
                    <a:pt x="1260" y="3080"/>
                  </a:lnTo>
                  <a:lnTo>
                    <a:pt x="840" y="3780"/>
                  </a:lnTo>
                  <a:lnTo>
                    <a:pt x="560" y="4620"/>
                  </a:lnTo>
                  <a:lnTo>
                    <a:pt x="280" y="5600"/>
                  </a:lnTo>
                  <a:lnTo>
                    <a:pt x="140" y="6580"/>
                  </a:lnTo>
                  <a:lnTo>
                    <a:pt x="0" y="7700"/>
                  </a:lnTo>
                  <a:lnTo>
                    <a:pt x="0" y="8959"/>
                  </a:lnTo>
                  <a:lnTo>
                    <a:pt x="140" y="10359"/>
                  </a:lnTo>
                  <a:lnTo>
                    <a:pt x="280" y="11619"/>
                  </a:lnTo>
                  <a:lnTo>
                    <a:pt x="560" y="12879"/>
                  </a:lnTo>
                  <a:lnTo>
                    <a:pt x="980" y="13859"/>
                  </a:lnTo>
                  <a:lnTo>
                    <a:pt x="1400" y="14839"/>
                  </a:lnTo>
                  <a:lnTo>
                    <a:pt x="1820" y="15539"/>
                  </a:lnTo>
                  <a:lnTo>
                    <a:pt x="2240" y="16098"/>
                  </a:lnTo>
                  <a:lnTo>
                    <a:pt x="2800" y="16658"/>
                  </a:lnTo>
                  <a:lnTo>
                    <a:pt x="3360" y="17078"/>
                  </a:lnTo>
                  <a:lnTo>
                    <a:pt x="4479" y="17778"/>
                  </a:lnTo>
                  <a:lnTo>
                    <a:pt x="5599" y="18058"/>
                  </a:lnTo>
                  <a:lnTo>
                    <a:pt x="7279" y="18058"/>
                  </a:lnTo>
                  <a:lnTo>
                    <a:pt x="7979" y="17918"/>
                  </a:lnTo>
                  <a:lnTo>
                    <a:pt x="8819" y="17778"/>
                  </a:lnTo>
                  <a:lnTo>
                    <a:pt x="9939" y="17358"/>
                  </a:lnTo>
                  <a:lnTo>
                    <a:pt x="11058" y="16658"/>
                  </a:lnTo>
                  <a:lnTo>
                    <a:pt x="11618" y="16098"/>
                  </a:lnTo>
                  <a:lnTo>
                    <a:pt x="12038" y="15539"/>
                  </a:lnTo>
                  <a:lnTo>
                    <a:pt x="12598" y="14839"/>
                  </a:lnTo>
                  <a:lnTo>
                    <a:pt x="12878" y="13999"/>
                  </a:lnTo>
                  <a:lnTo>
                    <a:pt x="13298" y="13159"/>
                  </a:lnTo>
                  <a:lnTo>
                    <a:pt x="13438" y="12039"/>
                  </a:lnTo>
                  <a:lnTo>
                    <a:pt x="13718" y="10919"/>
                  </a:lnTo>
                  <a:lnTo>
                    <a:pt x="13718" y="9519"/>
                  </a:lnTo>
                  <a:lnTo>
                    <a:pt x="13578" y="8120"/>
                  </a:lnTo>
                  <a:lnTo>
                    <a:pt x="13438" y="6860"/>
                  </a:lnTo>
                  <a:lnTo>
                    <a:pt x="13298" y="5740"/>
                  </a:lnTo>
                  <a:lnTo>
                    <a:pt x="13018" y="4760"/>
                  </a:lnTo>
                  <a:lnTo>
                    <a:pt x="12598" y="3920"/>
                  </a:lnTo>
                  <a:lnTo>
                    <a:pt x="12318" y="3080"/>
                  </a:lnTo>
                  <a:lnTo>
                    <a:pt x="11758" y="2380"/>
                  </a:lnTo>
                  <a:lnTo>
                    <a:pt x="11338" y="1820"/>
                  </a:lnTo>
                  <a:lnTo>
                    <a:pt x="10778" y="1401"/>
                  </a:lnTo>
                  <a:lnTo>
                    <a:pt x="10219" y="981"/>
                  </a:lnTo>
                  <a:lnTo>
                    <a:pt x="8959" y="421"/>
                  </a:lnTo>
                  <a:lnTo>
                    <a:pt x="7699" y="141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0" name="Google Shape;5916;p60"/>
            <p:cNvSpPr>
              <a:spLocks/>
            </p:cNvSpPr>
            <p:nvPr/>
          </p:nvSpPr>
          <p:spPr bwMode="auto">
            <a:xfrm>
              <a:off x="6425604" y="1514950"/>
              <a:ext cx="30018" cy="23367"/>
            </a:xfrm>
            <a:custGeom>
              <a:avLst/>
              <a:gdLst>
                <a:gd name="T0" fmla="*/ 561 w 1261"/>
                <a:gd name="T1" fmla="*/ 1 h 981"/>
                <a:gd name="T2" fmla="*/ 281 w 1261"/>
                <a:gd name="T3" fmla="*/ 281 h 981"/>
                <a:gd name="T4" fmla="*/ 1 w 1261"/>
                <a:gd name="T5" fmla="*/ 561 h 981"/>
                <a:gd name="T6" fmla="*/ 1 w 1261"/>
                <a:gd name="T7" fmla="*/ 701 h 981"/>
                <a:gd name="T8" fmla="*/ 141 w 1261"/>
                <a:gd name="T9" fmla="*/ 840 h 981"/>
                <a:gd name="T10" fmla="*/ 281 w 1261"/>
                <a:gd name="T11" fmla="*/ 980 h 981"/>
                <a:gd name="T12" fmla="*/ 841 w 1261"/>
                <a:gd name="T13" fmla="*/ 701 h 981"/>
                <a:gd name="T14" fmla="*/ 1121 w 1261"/>
                <a:gd name="T15" fmla="*/ 701 h 981"/>
                <a:gd name="T16" fmla="*/ 1261 w 1261"/>
                <a:gd name="T17" fmla="*/ 421 h 981"/>
                <a:gd name="T18" fmla="*/ 1261 w 1261"/>
                <a:gd name="T19" fmla="*/ 281 h 981"/>
                <a:gd name="T20" fmla="*/ 1261 w 1261"/>
                <a:gd name="T21" fmla="*/ 141 h 981"/>
                <a:gd name="T22" fmla="*/ 981 w 1261"/>
                <a:gd name="T23" fmla="*/ 1 h 981"/>
                <a:gd name="T24" fmla="*/ 561 w 1261"/>
                <a:gd name="T25" fmla="*/ 1 h 9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981" extrusionOk="0">
                  <a:moveTo>
                    <a:pt x="561" y="1"/>
                  </a:moveTo>
                  <a:lnTo>
                    <a:pt x="281" y="281"/>
                  </a:lnTo>
                  <a:lnTo>
                    <a:pt x="1" y="561"/>
                  </a:lnTo>
                  <a:lnTo>
                    <a:pt x="1" y="701"/>
                  </a:lnTo>
                  <a:lnTo>
                    <a:pt x="141" y="840"/>
                  </a:lnTo>
                  <a:lnTo>
                    <a:pt x="281" y="980"/>
                  </a:lnTo>
                  <a:lnTo>
                    <a:pt x="841" y="701"/>
                  </a:lnTo>
                  <a:lnTo>
                    <a:pt x="1121" y="701"/>
                  </a:lnTo>
                  <a:lnTo>
                    <a:pt x="1261" y="421"/>
                  </a:lnTo>
                  <a:lnTo>
                    <a:pt x="1261" y="281"/>
                  </a:lnTo>
                  <a:lnTo>
                    <a:pt x="1261" y="141"/>
                  </a:lnTo>
                  <a:lnTo>
                    <a:pt x="981" y="1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1" name="Google Shape;5917;p60"/>
            <p:cNvSpPr>
              <a:spLocks/>
            </p:cNvSpPr>
            <p:nvPr/>
          </p:nvSpPr>
          <p:spPr bwMode="auto">
            <a:xfrm>
              <a:off x="6528918" y="1494941"/>
              <a:ext cx="33351" cy="20033"/>
            </a:xfrm>
            <a:custGeom>
              <a:avLst/>
              <a:gdLst>
                <a:gd name="T0" fmla="*/ 700 w 1401"/>
                <a:gd name="T1" fmla="*/ 1 h 841"/>
                <a:gd name="T2" fmla="*/ 420 w 1401"/>
                <a:gd name="T3" fmla="*/ 141 h 841"/>
                <a:gd name="T4" fmla="*/ 140 w 1401"/>
                <a:gd name="T5" fmla="*/ 281 h 841"/>
                <a:gd name="T6" fmla="*/ 0 w 1401"/>
                <a:gd name="T7" fmla="*/ 421 h 841"/>
                <a:gd name="T8" fmla="*/ 140 w 1401"/>
                <a:gd name="T9" fmla="*/ 561 h 841"/>
                <a:gd name="T10" fmla="*/ 420 w 1401"/>
                <a:gd name="T11" fmla="*/ 701 h 841"/>
                <a:gd name="T12" fmla="*/ 700 w 1401"/>
                <a:gd name="T13" fmla="*/ 701 h 841"/>
                <a:gd name="T14" fmla="*/ 1120 w 1401"/>
                <a:gd name="T15" fmla="*/ 841 h 841"/>
                <a:gd name="T16" fmla="*/ 1400 w 1401"/>
                <a:gd name="T17" fmla="*/ 701 h 841"/>
                <a:gd name="T18" fmla="*/ 1400 w 1401"/>
                <a:gd name="T19" fmla="*/ 561 h 841"/>
                <a:gd name="T20" fmla="*/ 1400 w 1401"/>
                <a:gd name="T21" fmla="*/ 281 h 841"/>
                <a:gd name="T22" fmla="*/ 1120 w 1401"/>
                <a:gd name="T23" fmla="*/ 141 h 841"/>
                <a:gd name="T24" fmla="*/ 700 w 1401"/>
                <a:gd name="T25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1" h="841" extrusionOk="0">
                  <a:moveTo>
                    <a:pt x="700" y="1"/>
                  </a:moveTo>
                  <a:lnTo>
                    <a:pt x="420" y="141"/>
                  </a:lnTo>
                  <a:lnTo>
                    <a:pt x="140" y="281"/>
                  </a:lnTo>
                  <a:lnTo>
                    <a:pt x="0" y="421"/>
                  </a:lnTo>
                  <a:lnTo>
                    <a:pt x="140" y="561"/>
                  </a:lnTo>
                  <a:lnTo>
                    <a:pt x="420" y="701"/>
                  </a:lnTo>
                  <a:lnTo>
                    <a:pt x="700" y="701"/>
                  </a:lnTo>
                  <a:lnTo>
                    <a:pt x="1120" y="841"/>
                  </a:lnTo>
                  <a:lnTo>
                    <a:pt x="1400" y="701"/>
                  </a:lnTo>
                  <a:lnTo>
                    <a:pt x="1400" y="561"/>
                  </a:lnTo>
                  <a:lnTo>
                    <a:pt x="1400" y="281"/>
                  </a:lnTo>
                  <a:lnTo>
                    <a:pt x="112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2" name="Google Shape;5918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0 w 701"/>
                <a:gd name="T9" fmla="*/ 0 h 1261"/>
                <a:gd name="T10" fmla="*/ 0 w 701"/>
                <a:gd name="T11" fmla="*/ 420 h 1261"/>
                <a:gd name="T12" fmla="*/ 0 w 701"/>
                <a:gd name="T13" fmla="*/ 840 h 1261"/>
                <a:gd name="T14" fmla="*/ 280 w 701"/>
                <a:gd name="T15" fmla="*/ 1120 h 1261"/>
                <a:gd name="T16" fmla="*/ 700 w 701"/>
                <a:gd name="T17" fmla="*/ 1260 h 1261"/>
                <a:gd name="T18" fmla="*/ 700 w 701"/>
                <a:gd name="T19" fmla="*/ 1260 h 1261"/>
                <a:gd name="T20" fmla="*/ 420 w 701"/>
                <a:gd name="T21" fmla="*/ 1120 h 1261"/>
                <a:gd name="T22" fmla="*/ 140 w 701"/>
                <a:gd name="T23" fmla="*/ 840 h 1261"/>
                <a:gd name="T24" fmla="*/ 0 w 701"/>
                <a:gd name="T25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1" h="1261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420"/>
                  </a:lnTo>
                  <a:lnTo>
                    <a:pt x="0" y="840"/>
                  </a:lnTo>
                  <a:lnTo>
                    <a:pt x="280" y="1120"/>
                  </a:lnTo>
                  <a:lnTo>
                    <a:pt x="700" y="1260"/>
                  </a:lnTo>
                  <a:lnTo>
                    <a:pt x="420" y="1120"/>
                  </a:lnTo>
                  <a:lnTo>
                    <a:pt x="140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3" name="Google Shape;5919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0 w 701"/>
                <a:gd name="T1" fmla="*/ 0 h 1261"/>
                <a:gd name="T2" fmla="*/ 0 w 701"/>
                <a:gd name="T3" fmla="*/ 0 h 1261"/>
                <a:gd name="T4" fmla="*/ 0 w 701"/>
                <a:gd name="T5" fmla="*/ 0 h 1261"/>
                <a:gd name="T6" fmla="*/ 0 w 701"/>
                <a:gd name="T7" fmla="*/ 0 h 1261"/>
                <a:gd name="T8" fmla="*/ 140 w 701"/>
                <a:gd name="T9" fmla="*/ 840 h 1261"/>
                <a:gd name="T10" fmla="*/ 420 w 701"/>
                <a:gd name="T11" fmla="*/ 112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40" y="840"/>
                  </a:lnTo>
                  <a:lnTo>
                    <a:pt x="420" y="112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4" name="Google Shape;5920;p60"/>
            <p:cNvSpPr>
              <a:spLocks/>
            </p:cNvSpPr>
            <p:nvPr/>
          </p:nvSpPr>
          <p:spPr bwMode="auto">
            <a:xfrm>
              <a:off x="6535583" y="1568307"/>
              <a:ext cx="16687" cy="30037"/>
            </a:xfrm>
            <a:custGeom>
              <a:avLst/>
              <a:gdLst>
                <a:gd name="T0" fmla="*/ 700 w 701"/>
                <a:gd name="T1" fmla="*/ 1260 h 1261"/>
                <a:gd name="T2" fmla="*/ 700 w 701"/>
                <a:gd name="T3" fmla="*/ 1260 h 1261"/>
                <a:gd name="T4" fmla="*/ 280 w 701"/>
                <a:gd name="T5" fmla="*/ 1120 h 1261"/>
                <a:gd name="T6" fmla="*/ 0 w 701"/>
                <a:gd name="T7" fmla="*/ 840 h 1261"/>
                <a:gd name="T8" fmla="*/ 0 w 701"/>
                <a:gd name="T9" fmla="*/ 420 h 1261"/>
                <a:gd name="T10" fmla="*/ 0 w 701"/>
                <a:gd name="T11" fmla="*/ 0 h 1261"/>
                <a:gd name="T12" fmla="*/ 700 w 701"/>
                <a:gd name="T13" fmla="*/ 126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1" h="1261" fill="none" extrusionOk="0">
                  <a:moveTo>
                    <a:pt x="700" y="1260"/>
                  </a:moveTo>
                  <a:lnTo>
                    <a:pt x="700" y="1260"/>
                  </a:lnTo>
                  <a:lnTo>
                    <a:pt x="280" y="1120"/>
                  </a:lnTo>
                  <a:lnTo>
                    <a:pt x="0" y="840"/>
                  </a:lnTo>
                  <a:lnTo>
                    <a:pt x="0" y="420"/>
                  </a:lnTo>
                  <a:lnTo>
                    <a:pt x="0" y="0"/>
                  </a:lnTo>
                  <a:lnTo>
                    <a:pt x="700" y="12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5" name="Google Shape;5921;p60"/>
            <p:cNvSpPr>
              <a:spLocks/>
            </p:cNvSpPr>
            <p:nvPr/>
          </p:nvSpPr>
          <p:spPr bwMode="auto">
            <a:xfrm>
              <a:off x="6535583" y="1554968"/>
              <a:ext cx="26685" cy="36707"/>
            </a:xfrm>
            <a:custGeom>
              <a:avLst/>
              <a:gdLst>
                <a:gd name="T0" fmla="*/ 140 w 1121"/>
                <a:gd name="T1" fmla="*/ 0 h 1541"/>
                <a:gd name="T2" fmla="*/ 0 w 1121"/>
                <a:gd name="T3" fmla="*/ 280 h 1541"/>
                <a:gd name="T4" fmla="*/ 0 w 1121"/>
                <a:gd name="T5" fmla="*/ 840 h 1541"/>
                <a:gd name="T6" fmla="*/ 140 w 1121"/>
                <a:gd name="T7" fmla="*/ 1400 h 1541"/>
                <a:gd name="T8" fmla="*/ 420 w 1121"/>
                <a:gd name="T9" fmla="*/ 1540 h 1541"/>
                <a:gd name="T10" fmla="*/ 840 w 1121"/>
                <a:gd name="T11" fmla="*/ 1540 h 1541"/>
                <a:gd name="T12" fmla="*/ 980 w 1121"/>
                <a:gd name="T13" fmla="*/ 1260 h 1541"/>
                <a:gd name="T14" fmla="*/ 1120 w 1121"/>
                <a:gd name="T15" fmla="*/ 980 h 1541"/>
                <a:gd name="T16" fmla="*/ 1120 w 1121"/>
                <a:gd name="T17" fmla="*/ 700 h 1541"/>
                <a:gd name="T18" fmla="*/ 980 w 1121"/>
                <a:gd name="T19" fmla="*/ 420 h 1541"/>
                <a:gd name="T20" fmla="*/ 840 w 1121"/>
                <a:gd name="T21" fmla="*/ 140 h 1541"/>
                <a:gd name="T22" fmla="*/ 560 w 1121"/>
                <a:gd name="T23" fmla="*/ 0 h 1541"/>
                <a:gd name="T24" fmla="*/ 140 w 1121"/>
                <a:gd name="T25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1" h="1541" extrusionOk="0">
                  <a:moveTo>
                    <a:pt x="140" y="0"/>
                  </a:moveTo>
                  <a:lnTo>
                    <a:pt x="0" y="280"/>
                  </a:lnTo>
                  <a:lnTo>
                    <a:pt x="0" y="840"/>
                  </a:lnTo>
                  <a:lnTo>
                    <a:pt x="140" y="1400"/>
                  </a:lnTo>
                  <a:lnTo>
                    <a:pt x="420" y="1540"/>
                  </a:lnTo>
                  <a:lnTo>
                    <a:pt x="840" y="1540"/>
                  </a:lnTo>
                  <a:lnTo>
                    <a:pt x="980" y="1260"/>
                  </a:lnTo>
                  <a:lnTo>
                    <a:pt x="1120" y="980"/>
                  </a:lnTo>
                  <a:lnTo>
                    <a:pt x="1120" y="700"/>
                  </a:lnTo>
                  <a:lnTo>
                    <a:pt x="980" y="420"/>
                  </a:lnTo>
                  <a:lnTo>
                    <a:pt x="840" y="140"/>
                  </a:lnTo>
                  <a:lnTo>
                    <a:pt x="560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6" name="Google Shape;5922;p60"/>
            <p:cNvSpPr>
              <a:spLocks/>
            </p:cNvSpPr>
            <p:nvPr/>
          </p:nvSpPr>
          <p:spPr bwMode="auto">
            <a:xfrm>
              <a:off x="6548914" y="1551633"/>
              <a:ext cx="26685" cy="16698"/>
            </a:xfrm>
            <a:custGeom>
              <a:avLst/>
              <a:gdLst>
                <a:gd name="T0" fmla="*/ 1120 w 1121"/>
                <a:gd name="T1" fmla="*/ 0 h 701"/>
                <a:gd name="T2" fmla="*/ 840 w 1121"/>
                <a:gd name="T3" fmla="*/ 140 h 701"/>
                <a:gd name="T4" fmla="*/ 700 w 1121"/>
                <a:gd name="T5" fmla="*/ 280 h 701"/>
                <a:gd name="T6" fmla="*/ 420 w 1121"/>
                <a:gd name="T7" fmla="*/ 280 h 701"/>
                <a:gd name="T8" fmla="*/ 140 w 1121"/>
                <a:gd name="T9" fmla="*/ 140 h 701"/>
                <a:gd name="T10" fmla="*/ 0 w 1121"/>
                <a:gd name="T11" fmla="*/ 140 h 701"/>
                <a:gd name="T12" fmla="*/ 0 w 1121"/>
                <a:gd name="T13" fmla="*/ 280 h 701"/>
                <a:gd name="T14" fmla="*/ 280 w 1121"/>
                <a:gd name="T15" fmla="*/ 560 h 701"/>
                <a:gd name="T16" fmla="*/ 560 w 1121"/>
                <a:gd name="T17" fmla="*/ 700 h 701"/>
                <a:gd name="T18" fmla="*/ 700 w 1121"/>
                <a:gd name="T19" fmla="*/ 700 h 701"/>
                <a:gd name="T20" fmla="*/ 980 w 1121"/>
                <a:gd name="T21" fmla="*/ 560 h 701"/>
                <a:gd name="T22" fmla="*/ 1120 w 1121"/>
                <a:gd name="T23" fmla="*/ 420 h 701"/>
                <a:gd name="T24" fmla="*/ 1120 w 1121"/>
                <a:gd name="T25" fmla="*/ 140 h 701"/>
                <a:gd name="T26" fmla="*/ 1120 w 1121"/>
                <a:gd name="T2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1" h="701" extrusionOk="0">
                  <a:moveTo>
                    <a:pt x="1120" y="0"/>
                  </a:moveTo>
                  <a:lnTo>
                    <a:pt x="840" y="140"/>
                  </a:lnTo>
                  <a:lnTo>
                    <a:pt x="700" y="280"/>
                  </a:lnTo>
                  <a:lnTo>
                    <a:pt x="420" y="280"/>
                  </a:lnTo>
                  <a:lnTo>
                    <a:pt x="140" y="140"/>
                  </a:lnTo>
                  <a:lnTo>
                    <a:pt x="0" y="140"/>
                  </a:lnTo>
                  <a:lnTo>
                    <a:pt x="0" y="280"/>
                  </a:lnTo>
                  <a:lnTo>
                    <a:pt x="280" y="560"/>
                  </a:lnTo>
                  <a:lnTo>
                    <a:pt x="560" y="700"/>
                  </a:lnTo>
                  <a:lnTo>
                    <a:pt x="700" y="700"/>
                  </a:lnTo>
                  <a:lnTo>
                    <a:pt x="980" y="560"/>
                  </a:lnTo>
                  <a:lnTo>
                    <a:pt x="1120" y="420"/>
                  </a:lnTo>
                  <a:lnTo>
                    <a:pt x="1120" y="14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7" name="Google Shape;5923;p60"/>
            <p:cNvSpPr>
              <a:spLocks/>
            </p:cNvSpPr>
            <p:nvPr/>
          </p:nvSpPr>
          <p:spPr bwMode="auto">
            <a:xfrm>
              <a:off x="6458931" y="1574976"/>
              <a:ext cx="10022" cy="33372"/>
            </a:xfrm>
            <a:custGeom>
              <a:avLst/>
              <a:gdLst>
                <a:gd name="T0" fmla="*/ 281 w 421"/>
                <a:gd name="T1" fmla="*/ 0 h 1401"/>
                <a:gd name="T2" fmla="*/ 281 w 421"/>
                <a:gd name="T3" fmla="*/ 840 h 1401"/>
                <a:gd name="T4" fmla="*/ 141 w 421"/>
                <a:gd name="T5" fmla="*/ 1120 h 1401"/>
                <a:gd name="T6" fmla="*/ 1 w 421"/>
                <a:gd name="T7" fmla="*/ 1400 h 1401"/>
                <a:gd name="T8" fmla="*/ 281 w 421"/>
                <a:gd name="T9" fmla="*/ 1260 h 1401"/>
                <a:gd name="T10" fmla="*/ 421 w 421"/>
                <a:gd name="T11" fmla="*/ 840 h 1401"/>
                <a:gd name="T12" fmla="*/ 421 w 421"/>
                <a:gd name="T13" fmla="*/ 420 h 1401"/>
                <a:gd name="T14" fmla="*/ 281 w 421"/>
                <a:gd name="T15" fmla="*/ 0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1" h="1401" extrusionOk="0">
                  <a:moveTo>
                    <a:pt x="281" y="0"/>
                  </a:moveTo>
                  <a:lnTo>
                    <a:pt x="281" y="840"/>
                  </a:lnTo>
                  <a:lnTo>
                    <a:pt x="141" y="1120"/>
                  </a:lnTo>
                  <a:lnTo>
                    <a:pt x="1" y="1400"/>
                  </a:lnTo>
                  <a:lnTo>
                    <a:pt x="281" y="1260"/>
                  </a:lnTo>
                  <a:lnTo>
                    <a:pt x="421" y="840"/>
                  </a:lnTo>
                  <a:lnTo>
                    <a:pt x="421" y="42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8" name="Google Shape;5924;p60"/>
            <p:cNvSpPr>
              <a:spLocks/>
            </p:cNvSpPr>
            <p:nvPr/>
          </p:nvSpPr>
          <p:spPr bwMode="auto">
            <a:xfrm>
              <a:off x="6438935" y="1564972"/>
              <a:ext cx="30018" cy="40041"/>
            </a:xfrm>
            <a:custGeom>
              <a:avLst/>
              <a:gdLst>
                <a:gd name="T0" fmla="*/ 561 w 1261"/>
                <a:gd name="T1" fmla="*/ 0 h 1681"/>
                <a:gd name="T2" fmla="*/ 281 w 1261"/>
                <a:gd name="T3" fmla="*/ 140 h 1681"/>
                <a:gd name="T4" fmla="*/ 141 w 1261"/>
                <a:gd name="T5" fmla="*/ 280 h 1681"/>
                <a:gd name="T6" fmla="*/ 1 w 1261"/>
                <a:gd name="T7" fmla="*/ 560 h 1681"/>
                <a:gd name="T8" fmla="*/ 1 w 1261"/>
                <a:gd name="T9" fmla="*/ 840 h 1681"/>
                <a:gd name="T10" fmla="*/ 141 w 1261"/>
                <a:gd name="T11" fmla="*/ 1120 h 1681"/>
                <a:gd name="T12" fmla="*/ 281 w 1261"/>
                <a:gd name="T13" fmla="*/ 1400 h 1681"/>
                <a:gd name="T14" fmla="*/ 421 w 1261"/>
                <a:gd name="T15" fmla="*/ 1540 h 1681"/>
                <a:gd name="T16" fmla="*/ 701 w 1261"/>
                <a:gd name="T17" fmla="*/ 1680 h 1681"/>
                <a:gd name="T18" fmla="*/ 981 w 1261"/>
                <a:gd name="T19" fmla="*/ 1540 h 1681"/>
                <a:gd name="T20" fmla="*/ 1121 w 1261"/>
                <a:gd name="T21" fmla="*/ 1400 h 1681"/>
                <a:gd name="T22" fmla="*/ 1261 w 1261"/>
                <a:gd name="T23" fmla="*/ 840 h 1681"/>
                <a:gd name="T24" fmla="*/ 981 w 1261"/>
                <a:gd name="T25" fmla="*/ 140 h 1681"/>
                <a:gd name="T26" fmla="*/ 841 w 1261"/>
                <a:gd name="T27" fmla="*/ 0 h 1681"/>
                <a:gd name="T28" fmla="*/ 561 w 1261"/>
                <a:gd name="T29" fmla="*/ 0 h 1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1" h="1681" extrusionOk="0">
                  <a:moveTo>
                    <a:pt x="561" y="0"/>
                  </a:moveTo>
                  <a:lnTo>
                    <a:pt x="281" y="140"/>
                  </a:lnTo>
                  <a:lnTo>
                    <a:pt x="141" y="280"/>
                  </a:lnTo>
                  <a:lnTo>
                    <a:pt x="1" y="560"/>
                  </a:lnTo>
                  <a:lnTo>
                    <a:pt x="1" y="840"/>
                  </a:lnTo>
                  <a:lnTo>
                    <a:pt x="141" y="1120"/>
                  </a:lnTo>
                  <a:lnTo>
                    <a:pt x="281" y="1400"/>
                  </a:lnTo>
                  <a:lnTo>
                    <a:pt x="421" y="1540"/>
                  </a:lnTo>
                  <a:lnTo>
                    <a:pt x="701" y="1680"/>
                  </a:lnTo>
                  <a:lnTo>
                    <a:pt x="981" y="1540"/>
                  </a:lnTo>
                  <a:lnTo>
                    <a:pt x="1121" y="1400"/>
                  </a:lnTo>
                  <a:lnTo>
                    <a:pt x="1261" y="840"/>
                  </a:lnTo>
                  <a:lnTo>
                    <a:pt x="981" y="140"/>
                  </a:lnTo>
                  <a:lnTo>
                    <a:pt x="841" y="0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89" name="Google Shape;5925;p60"/>
            <p:cNvSpPr>
              <a:spLocks/>
            </p:cNvSpPr>
            <p:nvPr/>
          </p:nvSpPr>
          <p:spPr bwMode="auto">
            <a:xfrm>
              <a:off x="6425604" y="1568307"/>
              <a:ext cx="23353" cy="16698"/>
            </a:xfrm>
            <a:custGeom>
              <a:avLst/>
              <a:gdLst>
                <a:gd name="T0" fmla="*/ 841 w 981"/>
                <a:gd name="T1" fmla="*/ 0 h 701"/>
                <a:gd name="T2" fmla="*/ 561 w 981"/>
                <a:gd name="T3" fmla="*/ 140 h 701"/>
                <a:gd name="T4" fmla="*/ 421 w 981"/>
                <a:gd name="T5" fmla="*/ 280 h 701"/>
                <a:gd name="T6" fmla="*/ 141 w 981"/>
                <a:gd name="T7" fmla="*/ 280 h 701"/>
                <a:gd name="T8" fmla="*/ 1 w 981"/>
                <a:gd name="T9" fmla="*/ 0 h 701"/>
                <a:gd name="T10" fmla="*/ 141 w 981"/>
                <a:gd name="T11" fmla="*/ 420 h 701"/>
                <a:gd name="T12" fmla="*/ 281 w 981"/>
                <a:gd name="T13" fmla="*/ 560 h 701"/>
                <a:gd name="T14" fmla="*/ 421 w 981"/>
                <a:gd name="T15" fmla="*/ 700 h 701"/>
                <a:gd name="T16" fmla="*/ 701 w 981"/>
                <a:gd name="T17" fmla="*/ 700 h 701"/>
                <a:gd name="T18" fmla="*/ 841 w 981"/>
                <a:gd name="T19" fmla="*/ 560 h 701"/>
                <a:gd name="T20" fmla="*/ 981 w 981"/>
                <a:gd name="T21" fmla="*/ 140 h 701"/>
                <a:gd name="T22" fmla="*/ 841 w 981"/>
                <a:gd name="T23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1" h="701" extrusionOk="0">
                  <a:moveTo>
                    <a:pt x="841" y="0"/>
                  </a:moveTo>
                  <a:lnTo>
                    <a:pt x="561" y="140"/>
                  </a:lnTo>
                  <a:lnTo>
                    <a:pt x="421" y="280"/>
                  </a:lnTo>
                  <a:lnTo>
                    <a:pt x="141" y="280"/>
                  </a:lnTo>
                  <a:lnTo>
                    <a:pt x="1" y="0"/>
                  </a:lnTo>
                  <a:lnTo>
                    <a:pt x="141" y="420"/>
                  </a:lnTo>
                  <a:lnTo>
                    <a:pt x="281" y="560"/>
                  </a:lnTo>
                  <a:lnTo>
                    <a:pt x="421" y="700"/>
                  </a:lnTo>
                  <a:lnTo>
                    <a:pt x="701" y="700"/>
                  </a:lnTo>
                  <a:lnTo>
                    <a:pt x="841" y="560"/>
                  </a:lnTo>
                  <a:lnTo>
                    <a:pt x="981" y="1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0" name="Google Shape;5926;p60"/>
            <p:cNvSpPr>
              <a:spLocks/>
            </p:cNvSpPr>
            <p:nvPr/>
          </p:nvSpPr>
          <p:spPr bwMode="auto">
            <a:xfrm>
              <a:off x="6528918" y="1668327"/>
              <a:ext cx="23353" cy="13363"/>
            </a:xfrm>
            <a:custGeom>
              <a:avLst/>
              <a:gdLst>
                <a:gd name="T0" fmla="*/ 980 w 981"/>
                <a:gd name="T1" fmla="*/ 1 h 561"/>
                <a:gd name="T2" fmla="*/ 840 w 981"/>
                <a:gd name="T3" fmla="*/ 281 h 561"/>
                <a:gd name="T4" fmla="*/ 560 w 981"/>
                <a:gd name="T5" fmla="*/ 421 h 561"/>
                <a:gd name="T6" fmla="*/ 0 w 981"/>
                <a:gd name="T7" fmla="*/ 421 h 561"/>
                <a:gd name="T8" fmla="*/ 280 w 981"/>
                <a:gd name="T9" fmla="*/ 561 h 561"/>
                <a:gd name="T10" fmla="*/ 700 w 981"/>
                <a:gd name="T11" fmla="*/ 561 h 561"/>
                <a:gd name="T12" fmla="*/ 980 w 981"/>
                <a:gd name="T13" fmla="*/ 281 h 561"/>
                <a:gd name="T14" fmla="*/ 980 w 981"/>
                <a:gd name="T15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61" extrusionOk="0">
                  <a:moveTo>
                    <a:pt x="980" y="1"/>
                  </a:moveTo>
                  <a:lnTo>
                    <a:pt x="840" y="281"/>
                  </a:lnTo>
                  <a:lnTo>
                    <a:pt x="560" y="421"/>
                  </a:lnTo>
                  <a:lnTo>
                    <a:pt x="0" y="421"/>
                  </a:lnTo>
                  <a:lnTo>
                    <a:pt x="280" y="561"/>
                  </a:lnTo>
                  <a:lnTo>
                    <a:pt x="700" y="561"/>
                  </a:lnTo>
                  <a:lnTo>
                    <a:pt x="980" y="281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1" name="Google Shape;5927;p60"/>
            <p:cNvSpPr>
              <a:spLocks/>
            </p:cNvSpPr>
            <p:nvPr/>
          </p:nvSpPr>
          <p:spPr bwMode="auto">
            <a:xfrm>
              <a:off x="6472262" y="1511615"/>
              <a:ext cx="66678" cy="146731"/>
            </a:xfrm>
            <a:custGeom>
              <a:avLst/>
              <a:gdLst>
                <a:gd name="T0" fmla="*/ 421 w 2801"/>
                <a:gd name="T1" fmla="*/ 1 h 6160"/>
                <a:gd name="T2" fmla="*/ 141 w 2801"/>
                <a:gd name="T3" fmla="*/ 2660 h 6160"/>
                <a:gd name="T4" fmla="*/ 1 w 2801"/>
                <a:gd name="T5" fmla="*/ 5320 h 6160"/>
                <a:gd name="T6" fmla="*/ 141 w 2801"/>
                <a:gd name="T7" fmla="*/ 5320 h 6160"/>
                <a:gd name="T8" fmla="*/ 421 w 2801"/>
                <a:gd name="T9" fmla="*/ 5180 h 6160"/>
                <a:gd name="T10" fmla="*/ 841 w 2801"/>
                <a:gd name="T11" fmla="*/ 5040 h 6160"/>
                <a:gd name="T12" fmla="*/ 981 w 2801"/>
                <a:gd name="T13" fmla="*/ 6160 h 6160"/>
                <a:gd name="T14" fmla="*/ 1680 w 2801"/>
                <a:gd name="T15" fmla="*/ 6160 h 6160"/>
                <a:gd name="T16" fmla="*/ 2100 w 2801"/>
                <a:gd name="T17" fmla="*/ 6020 h 6160"/>
                <a:gd name="T18" fmla="*/ 2520 w 2801"/>
                <a:gd name="T19" fmla="*/ 5740 h 6160"/>
                <a:gd name="T20" fmla="*/ 2800 w 2801"/>
                <a:gd name="T21" fmla="*/ 5320 h 6160"/>
                <a:gd name="T22" fmla="*/ 2660 w 2801"/>
                <a:gd name="T23" fmla="*/ 5320 h 6160"/>
                <a:gd name="T24" fmla="*/ 1960 w 2801"/>
                <a:gd name="T25" fmla="*/ 5740 h 6160"/>
                <a:gd name="T26" fmla="*/ 1120 w 2801"/>
                <a:gd name="T27" fmla="*/ 5880 h 6160"/>
                <a:gd name="T28" fmla="*/ 1120 w 2801"/>
                <a:gd name="T29" fmla="*/ 4620 h 6160"/>
                <a:gd name="T30" fmla="*/ 421 w 2801"/>
                <a:gd name="T31" fmla="*/ 4900 h 6160"/>
                <a:gd name="T32" fmla="*/ 421 w 2801"/>
                <a:gd name="T33" fmla="*/ 2520 h 6160"/>
                <a:gd name="T34" fmla="*/ 421 w 2801"/>
                <a:gd name="T35" fmla="*/ 1 h 6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1" h="6160" extrusionOk="0">
                  <a:moveTo>
                    <a:pt x="421" y="1"/>
                  </a:moveTo>
                  <a:lnTo>
                    <a:pt x="141" y="2660"/>
                  </a:lnTo>
                  <a:lnTo>
                    <a:pt x="1" y="5320"/>
                  </a:lnTo>
                  <a:lnTo>
                    <a:pt x="141" y="5320"/>
                  </a:lnTo>
                  <a:lnTo>
                    <a:pt x="421" y="5180"/>
                  </a:lnTo>
                  <a:lnTo>
                    <a:pt x="841" y="5040"/>
                  </a:lnTo>
                  <a:lnTo>
                    <a:pt x="981" y="6160"/>
                  </a:lnTo>
                  <a:lnTo>
                    <a:pt x="1680" y="6160"/>
                  </a:lnTo>
                  <a:lnTo>
                    <a:pt x="2100" y="6020"/>
                  </a:lnTo>
                  <a:lnTo>
                    <a:pt x="2520" y="5740"/>
                  </a:lnTo>
                  <a:lnTo>
                    <a:pt x="2800" y="5320"/>
                  </a:lnTo>
                  <a:lnTo>
                    <a:pt x="2660" y="5320"/>
                  </a:lnTo>
                  <a:lnTo>
                    <a:pt x="1960" y="5740"/>
                  </a:lnTo>
                  <a:lnTo>
                    <a:pt x="1120" y="5880"/>
                  </a:lnTo>
                  <a:lnTo>
                    <a:pt x="1120" y="4620"/>
                  </a:lnTo>
                  <a:lnTo>
                    <a:pt x="421" y="4900"/>
                  </a:lnTo>
                  <a:lnTo>
                    <a:pt x="421" y="25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2" name="Google Shape;5928;p60"/>
            <p:cNvSpPr>
              <a:spLocks/>
            </p:cNvSpPr>
            <p:nvPr/>
          </p:nvSpPr>
          <p:spPr bwMode="auto">
            <a:xfrm>
              <a:off x="6498923" y="1638314"/>
              <a:ext cx="43349" cy="30037"/>
            </a:xfrm>
            <a:custGeom>
              <a:avLst/>
              <a:gdLst>
                <a:gd name="T0" fmla="*/ 1540 w 1821"/>
                <a:gd name="T1" fmla="*/ 1 h 1261"/>
                <a:gd name="T2" fmla="*/ 840 w 1821"/>
                <a:gd name="T3" fmla="*/ 421 h 1261"/>
                <a:gd name="T4" fmla="*/ 0 w 1821"/>
                <a:gd name="T5" fmla="*/ 701 h 1261"/>
                <a:gd name="T6" fmla="*/ 420 w 1821"/>
                <a:gd name="T7" fmla="*/ 1121 h 1261"/>
                <a:gd name="T8" fmla="*/ 980 w 1821"/>
                <a:gd name="T9" fmla="*/ 1261 h 1261"/>
                <a:gd name="T10" fmla="*/ 1540 w 1821"/>
                <a:gd name="T11" fmla="*/ 1261 h 1261"/>
                <a:gd name="T12" fmla="*/ 1820 w 1821"/>
                <a:gd name="T13" fmla="*/ 1121 h 1261"/>
                <a:gd name="T14" fmla="*/ 1820 w 1821"/>
                <a:gd name="T15" fmla="*/ 981 h 1261"/>
                <a:gd name="T16" fmla="*/ 1820 w 1821"/>
                <a:gd name="T17" fmla="*/ 421 h 1261"/>
                <a:gd name="T18" fmla="*/ 1540 w 1821"/>
                <a:gd name="T19" fmla="*/ 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1" h="1261" extrusionOk="0">
                  <a:moveTo>
                    <a:pt x="1540" y="1"/>
                  </a:moveTo>
                  <a:lnTo>
                    <a:pt x="840" y="421"/>
                  </a:lnTo>
                  <a:lnTo>
                    <a:pt x="0" y="701"/>
                  </a:lnTo>
                  <a:lnTo>
                    <a:pt x="420" y="1121"/>
                  </a:lnTo>
                  <a:lnTo>
                    <a:pt x="980" y="1261"/>
                  </a:lnTo>
                  <a:lnTo>
                    <a:pt x="1540" y="1261"/>
                  </a:lnTo>
                  <a:lnTo>
                    <a:pt x="1820" y="1121"/>
                  </a:lnTo>
                  <a:lnTo>
                    <a:pt x="1820" y="981"/>
                  </a:lnTo>
                  <a:lnTo>
                    <a:pt x="1820" y="4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3" name="Google Shape;5929;p60"/>
            <p:cNvSpPr>
              <a:spLocks/>
            </p:cNvSpPr>
            <p:nvPr/>
          </p:nvSpPr>
          <p:spPr bwMode="auto">
            <a:xfrm>
              <a:off x="6522252" y="1648318"/>
              <a:ext cx="20020" cy="20033"/>
            </a:xfrm>
            <a:custGeom>
              <a:avLst/>
              <a:gdLst>
                <a:gd name="T0" fmla="*/ 840 w 841"/>
                <a:gd name="T1" fmla="*/ 1 h 841"/>
                <a:gd name="T2" fmla="*/ 560 w 841"/>
                <a:gd name="T3" fmla="*/ 141 h 841"/>
                <a:gd name="T4" fmla="*/ 280 w 841"/>
                <a:gd name="T5" fmla="*/ 281 h 841"/>
                <a:gd name="T6" fmla="*/ 140 w 841"/>
                <a:gd name="T7" fmla="*/ 561 h 841"/>
                <a:gd name="T8" fmla="*/ 0 w 841"/>
                <a:gd name="T9" fmla="*/ 841 h 841"/>
                <a:gd name="T10" fmla="*/ 560 w 841"/>
                <a:gd name="T11" fmla="*/ 841 h 841"/>
                <a:gd name="T12" fmla="*/ 840 w 841"/>
                <a:gd name="T13" fmla="*/ 701 h 841"/>
                <a:gd name="T14" fmla="*/ 840 w 841"/>
                <a:gd name="T15" fmla="*/ 561 h 841"/>
                <a:gd name="T16" fmla="*/ 840 w 841"/>
                <a:gd name="T17" fmla="*/ 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1" h="841" extrusionOk="0">
                  <a:moveTo>
                    <a:pt x="840" y="1"/>
                  </a:moveTo>
                  <a:lnTo>
                    <a:pt x="560" y="141"/>
                  </a:lnTo>
                  <a:lnTo>
                    <a:pt x="280" y="281"/>
                  </a:lnTo>
                  <a:lnTo>
                    <a:pt x="140" y="561"/>
                  </a:lnTo>
                  <a:lnTo>
                    <a:pt x="0" y="841"/>
                  </a:lnTo>
                  <a:lnTo>
                    <a:pt x="560" y="841"/>
                  </a:lnTo>
                  <a:lnTo>
                    <a:pt x="840" y="701"/>
                  </a:lnTo>
                  <a:lnTo>
                    <a:pt x="840" y="56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4" name="Google Shape;5930;p60"/>
            <p:cNvSpPr>
              <a:spLocks/>
            </p:cNvSpPr>
            <p:nvPr/>
          </p:nvSpPr>
          <p:spPr bwMode="auto">
            <a:xfrm>
              <a:off x="6405632" y="1311551"/>
              <a:ext cx="353219" cy="256780"/>
            </a:xfrm>
            <a:custGeom>
              <a:avLst/>
              <a:gdLst>
                <a:gd name="T0" fmla="*/ 3220 w 14838"/>
                <a:gd name="T1" fmla="*/ 421 h 10780"/>
                <a:gd name="T2" fmla="*/ 2100 w 14838"/>
                <a:gd name="T3" fmla="*/ 981 h 10780"/>
                <a:gd name="T4" fmla="*/ 1260 w 14838"/>
                <a:gd name="T5" fmla="*/ 1821 h 10780"/>
                <a:gd name="T6" fmla="*/ 280 w 14838"/>
                <a:gd name="T7" fmla="*/ 3920 h 10780"/>
                <a:gd name="T8" fmla="*/ 0 w 14838"/>
                <a:gd name="T9" fmla="*/ 6020 h 10780"/>
                <a:gd name="T10" fmla="*/ 0 w 14838"/>
                <a:gd name="T11" fmla="*/ 7280 h 10780"/>
                <a:gd name="T12" fmla="*/ 980 w 14838"/>
                <a:gd name="T13" fmla="*/ 7280 h 10780"/>
                <a:gd name="T14" fmla="*/ 3780 w 14838"/>
                <a:gd name="T15" fmla="*/ 6160 h 10780"/>
                <a:gd name="T16" fmla="*/ 5319 w 14838"/>
                <a:gd name="T17" fmla="*/ 5600 h 10780"/>
                <a:gd name="T18" fmla="*/ 3640 w 14838"/>
                <a:gd name="T19" fmla="*/ 6580 h 10780"/>
                <a:gd name="T20" fmla="*/ 3500 w 14838"/>
                <a:gd name="T21" fmla="*/ 6860 h 10780"/>
                <a:gd name="T22" fmla="*/ 4899 w 14838"/>
                <a:gd name="T23" fmla="*/ 6580 h 10780"/>
                <a:gd name="T24" fmla="*/ 7559 w 14838"/>
                <a:gd name="T25" fmla="*/ 5320 h 10780"/>
                <a:gd name="T26" fmla="*/ 9239 w 14838"/>
                <a:gd name="T27" fmla="*/ 5460 h 10780"/>
                <a:gd name="T28" fmla="*/ 10079 w 14838"/>
                <a:gd name="T29" fmla="*/ 7840 h 10780"/>
                <a:gd name="T30" fmla="*/ 10639 w 14838"/>
                <a:gd name="T31" fmla="*/ 8680 h 10780"/>
                <a:gd name="T32" fmla="*/ 10079 w 14838"/>
                <a:gd name="T33" fmla="*/ 6440 h 10780"/>
                <a:gd name="T34" fmla="*/ 10079 w 14838"/>
                <a:gd name="T35" fmla="*/ 6020 h 10780"/>
                <a:gd name="T36" fmla="*/ 10918 w 14838"/>
                <a:gd name="T37" fmla="*/ 8260 h 10780"/>
                <a:gd name="T38" fmla="*/ 11898 w 14838"/>
                <a:gd name="T39" fmla="*/ 9799 h 10780"/>
                <a:gd name="T40" fmla="*/ 13018 w 14838"/>
                <a:gd name="T41" fmla="*/ 10639 h 10780"/>
                <a:gd name="T42" fmla="*/ 13578 w 14838"/>
                <a:gd name="T43" fmla="*/ 10639 h 10780"/>
                <a:gd name="T44" fmla="*/ 14138 w 14838"/>
                <a:gd name="T45" fmla="*/ 9939 h 10780"/>
                <a:gd name="T46" fmla="*/ 14698 w 14838"/>
                <a:gd name="T47" fmla="*/ 7980 h 10780"/>
                <a:gd name="T48" fmla="*/ 14838 w 14838"/>
                <a:gd name="T49" fmla="*/ 5740 h 10780"/>
                <a:gd name="T50" fmla="*/ 14418 w 14838"/>
                <a:gd name="T51" fmla="*/ 4200 h 10780"/>
                <a:gd name="T52" fmla="*/ 13438 w 14838"/>
                <a:gd name="T53" fmla="*/ 3080 h 10780"/>
                <a:gd name="T54" fmla="*/ 11898 w 14838"/>
                <a:gd name="T55" fmla="*/ 1961 h 10780"/>
                <a:gd name="T56" fmla="*/ 10918 w 14838"/>
                <a:gd name="T57" fmla="*/ 1681 h 10780"/>
                <a:gd name="T58" fmla="*/ 9379 w 14838"/>
                <a:gd name="T59" fmla="*/ 841 h 10780"/>
                <a:gd name="T60" fmla="*/ 6999 w 14838"/>
                <a:gd name="T61" fmla="*/ 141 h 10780"/>
                <a:gd name="T62" fmla="*/ 4479 w 14838"/>
                <a:gd name="T63" fmla="*/ 1 h 10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38" h="10780" extrusionOk="0">
                  <a:moveTo>
                    <a:pt x="4479" y="1"/>
                  </a:moveTo>
                  <a:lnTo>
                    <a:pt x="3220" y="421"/>
                  </a:lnTo>
                  <a:lnTo>
                    <a:pt x="2660" y="701"/>
                  </a:lnTo>
                  <a:lnTo>
                    <a:pt x="2100" y="981"/>
                  </a:lnTo>
                  <a:lnTo>
                    <a:pt x="1680" y="1401"/>
                  </a:lnTo>
                  <a:lnTo>
                    <a:pt x="1260" y="1821"/>
                  </a:lnTo>
                  <a:lnTo>
                    <a:pt x="560" y="2940"/>
                  </a:lnTo>
                  <a:lnTo>
                    <a:pt x="280" y="3920"/>
                  </a:lnTo>
                  <a:lnTo>
                    <a:pt x="0" y="5040"/>
                  </a:lnTo>
                  <a:lnTo>
                    <a:pt x="0" y="6020"/>
                  </a:lnTo>
                  <a:lnTo>
                    <a:pt x="0" y="6720"/>
                  </a:lnTo>
                  <a:lnTo>
                    <a:pt x="0" y="7280"/>
                  </a:lnTo>
                  <a:lnTo>
                    <a:pt x="140" y="7560"/>
                  </a:lnTo>
                  <a:lnTo>
                    <a:pt x="980" y="7280"/>
                  </a:lnTo>
                  <a:lnTo>
                    <a:pt x="1820" y="7000"/>
                  </a:lnTo>
                  <a:lnTo>
                    <a:pt x="3780" y="6160"/>
                  </a:lnTo>
                  <a:lnTo>
                    <a:pt x="5879" y="5040"/>
                  </a:lnTo>
                  <a:lnTo>
                    <a:pt x="5319" y="5600"/>
                  </a:lnTo>
                  <a:lnTo>
                    <a:pt x="4339" y="6160"/>
                  </a:lnTo>
                  <a:lnTo>
                    <a:pt x="3640" y="6580"/>
                  </a:lnTo>
                  <a:lnTo>
                    <a:pt x="3360" y="6720"/>
                  </a:lnTo>
                  <a:lnTo>
                    <a:pt x="3500" y="6860"/>
                  </a:lnTo>
                  <a:lnTo>
                    <a:pt x="4059" y="6720"/>
                  </a:lnTo>
                  <a:lnTo>
                    <a:pt x="4899" y="6580"/>
                  </a:lnTo>
                  <a:lnTo>
                    <a:pt x="5879" y="6300"/>
                  </a:lnTo>
                  <a:lnTo>
                    <a:pt x="7559" y="5320"/>
                  </a:lnTo>
                  <a:lnTo>
                    <a:pt x="8959" y="4340"/>
                  </a:lnTo>
                  <a:lnTo>
                    <a:pt x="9239" y="5460"/>
                  </a:lnTo>
                  <a:lnTo>
                    <a:pt x="9519" y="6440"/>
                  </a:lnTo>
                  <a:lnTo>
                    <a:pt x="10079" y="7840"/>
                  </a:lnTo>
                  <a:lnTo>
                    <a:pt x="10639" y="8680"/>
                  </a:lnTo>
                  <a:lnTo>
                    <a:pt x="10359" y="7840"/>
                  </a:lnTo>
                  <a:lnTo>
                    <a:pt x="10079" y="6440"/>
                  </a:lnTo>
                  <a:lnTo>
                    <a:pt x="9799" y="4620"/>
                  </a:lnTo>
                  <a:lnTo>
                    <a:pt x="10079" y="6020"/>
                  </a:lnTo>
                  <a:lnTo>
                    <a:pt x="10359" y="7280"/>
                  </a:lnTo>
                  <a:lnTo>
                    <a:pt x="10918" y="8260"/>
                  </a:lnTo>
                  <a:lnTo>
                    <a:pt x="11338" y="9100"/>
                  </a:lnTo>
                  <a:lnTo>
                    <a:pt x="11898" y="9799"/>
                  </a:lnTo>
                  <a:lnTo>
                    <a:pt x="12458" y="10359"/>
                  </a:lnTo>
                  <a:lnTo>
                    <a:pt x="13018" y="10639"/>
                  </a:lnTo>
                  <a:lnTo>
                    <a:pt x="13298" y="10779"/>
                  </a:lnTo>
                  <a:lnTo>
                    <a:pt x="13578" y="10639"/>
                  </a:lnTo>
                  <a:lnTo>
                    <a:pt x="13718" y="10499"/>
                  </a:lnTo>
                  <a:lnTo>
                    <a:pt x="14138" y="9939"/>
                  </a:lnTo>
                  <a:lnTo>
                    <a:pt x="14418" y="9100"/>
                  </a:lnTo>
                  <a:lnTo>
                    <a:pt x="14698" y="7980"/>
                  </a:lnTo>
                  <a:lnTo>
                    <a:pt x="14838" y="6860"/>
                  </a:lnTo>
                  <a:lnTo>
                    <a:pt x="14838" y="5740"/>
                  </a:lnTo>
                  <a:lnTo>
                    <a:pt x="14558" y="4620"/>
                  </a:lnTo>
                  <a:lnTo>
                    <a:pt x="14418" y="4200"/>
                  </a:lnTo>
                  <a:lnTo>
                    <a:pt x="14138" y="3780"/>
                  </a:lnTo>
                  <a:lnTo>
                    <a:pt x="13438" y="3080"/>
                  </a:lnTo>
                  <a:lnTo>
                    <a:pt x="12878" y="2660"/>
                  </a:lnTo>
                  <a:lnTo>
                    <a:pt x="11898" y="1961"/>
                  </a:lnTo>
                  <a:lnTo>
                    <a:pt x="11198" y="1681"/>
                  </a:lnTo>
                  <a:lnTo>
                    <a:pt x="10918" y="1681"/>
                  </a:lnTo>
                  <a:lnTo>
                    <a:pt x="10219" y="1261"/>
                  </a:lnTo>
                  <a:lnTo>
                    <a:pt x="9379" y="841"/>
                  </a:lnTo>
                  <a:lnTo>
                    <a:pt x="8259" y="421"/>
                  </a:lnTo>
                  <a:lnTo>
                    <a:pt x="6999" y="141"/>
                  </a:lnTo>
                  <a:lnTo>
                    <a:pt x="5739" y="1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5" name="Google Shape;5931;p60"/>
            <p:cNvSpPr>
              <a:spLocks/>
            </p:cNvSpPr>
            <p:nvPr/>
          </p:nvSpPr>
          <p:spPr bwMode="auto">
            <a:xfrm>
              <a:off x="6705527" y="1501611"/>
              <a:ext cx="69987" cy="116718"/>
            </a:xfrm>
            <a:custGeom>
              <a:avLst/>
              <a:gdLst>
                <a:gd name="T0" fmla="*/ 1960 w 2940"/>
                <a:gd name="T1" fmla="*/ 1 h 4900"/>
                <a:gd name="T2" fmla="*/ 1540 w 2940"/>
                <a:gd name="T3" fmla="*/ 141 h 4900"/>
                <a:gd name="T4" fmla="*/ 1120 w 2940"/>
                <a:gd name="T5" fmla="*/ 561 h 4900"/>
                <a:gd name="T6" fmla="*/ 700 w 2940"/>
                <a:gd name="T7" fmla="*/ 981 h 4900"/>
                <a:gd name="T8" fmla="*/ 140 w 2940"/>
                <a:gd name="T9" fmla="*/ 1820 h 4900"/>
                <a:gd name="T10" fmla="*/ 0 w 2940"/>
                <a:gd name="T11" fmla="*/ 2240 h 4900"/>
                <a:gd name="T12" fmla="*/ 0 w 2940"/>
                <a:gd name="T13" fmla="*/ 4340 h 4900"/>
                <a:gd name="T14" fmla="*/ 420 w 2940"/>
                <a:gd name="T15" fmla="*/ 4620 h 4900"/>
                <a:gd name="T16" fmla="*/ 700 w 2940"/>
                <a:gd name="T17" fmla="*/ 4900 h 4900"/>
                <a:gd name="T18" fmla="*/ 1120 w 2940"/>
                <a:gd name="T19" fmla="*/ 4900 h 4900"/>
                <a:gd name="T20" fmla="*/ 1540 w 2940"/>
                <a:gd name="T21" fmla="*/ 4760 h 4900"/>
                <a:gd name="T22" fmla="*/ 1820 w 2940"/>
                <a:gd name="T23" fmla="*/ 4620 h 4900"/>
                <a:gd name="T24" fmla="*/ 2240 w 2940"/>
                <a:gd name="T25" fmla="*/ 4200 h 4900"/>
                <a:gd name="T26" fmla="*/ 2520 w 2940"/>
                <a:gd name="T27" fmla="*/ 3640 h 4900"/>
                <a:gd name="T28" fmla="*/ 2800 w 2940"/>
                <a:gd name="T29" fmla="*/ 2940 h 4900"/>
                <a:gd name="T30" fmla="*/ 2940 w 2940"/>
                <a:gd name="T31" fmla="*/ 2240 h 4900"/>
                <a:gd name="T32" fmla="*/ 2940 w 2940"/>
                <a:gd name="T33" fmla="*/ 1400 h 4900"/>
                <a:gd name="T34" fmla="*/ 2940 w 2940"/>
                <a:gd name="T35" fmla="*/ 701 h 4900"/>
                <a:gd name="T36" fmla="*/ 2660 w 2940"/>
                <a:gd name="T37" fmla="*/ 281 h 4900"/>
                <a:gd name="T38" fmla="*/ 2380 w 2940"/>
                <a:gd name="T39" fmla="*/ 1 h 4900"/>
                <a:gd name="T40" fmla="*/ 1960 w 2940"/>
                <a:gd name="T41" fmla="*/ 1 h 4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40" h="4900" extrusionOk="0">
                  <a:moveTo>
                    <a:pt x="1960" y="1"/>
                  </a:moveTo>
                  <a:lnTo>
                    <a:pt x="1540" y="141"/>
                  </a:lnTo>
                  <a:lnTo>
                    <a:pt x="1120" y="561"/>
                  </a:lnTo>
                  <a:lnTo>
                    <a:pt x="700" y="981"/>
                  </a:lnTo>
                  <a:lnTo>
                    <a:pt x="140" y="1820"/>
                  </a:lnTo>
                  <a:lnTo>
                    <a:pt x="0" y="2240"/>
                  </a:lnTo>
                  <a:lnTo>
                    <a:pt x="0" y="4340"/>
                  </a:lnTo>
                  <a:lnTo>
                    <a:pt x="420" y="4620"/>
                  </a:lnTo>
                  <a:lnTo>
                    <a:pt x="700" y="4900"/>
                  </a:lnTo>
                  <a:lnTo>
                    <a:pt x="1120" y="4900"/>
                  </a:lnTo>
                  <a:lnTo>
                    <a:pt x="1540" y="4760"/>
                  </a:lnTo>
                  <a:lnTo>
                    <a:pt x="1820" y="4620"/>
                  </a:lnTo>
                  <a:lnTo>
                    <a:pt x="2240" y="4200"/>
                  </a:lnTo>
                  <a:lnTo>
                    <a:pt x="2520" y="3640"/>
                  </a:lnTo>
                  <a:lnTo>
                    <a:pt x="2800" y="2940"/>
                  </a:lnTo>
                  <a:lnTo>
                    <a:pt x="2940" y="2240"/>
                  </a:lnTo>
                  <a:lnTo>
                    <a:pt x="2940" y="1400"/>
                  </a:lnTo>
                  <a:lnTo>
                    <a:pt x="2940" y="701"/>
                  </a:lnTo>
                  <a:lnTo>
                    <a:pt x="2660" y="281"/>
                  </a:lnTo>
                  <a:lnTo>
                    <a:pt x="2380" y="1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6" name="Google Shape;5932;p60"/>
            <p:cNvSpPr>
              <a:spLocks/>
            </p:cNvSpPr>
            <p:nvPr/>
          </p:nvSpPr>
          <p:spPr bwMode="auto">
            <a:xfrm>
              <a:off x="6722191" y="1524954"/>
              <a:ext cx="33327" cy="80059"/>
            </a:xfrm>
            <a:custGeom>
              <a:avLst/>
              <a:gdLst>
                <a:gd name="T0" fmla="*/ 1400 w 1400"/>
                <a:gd name="T1" fmla="*/ 1 h 3361"/>
                <a:gd name="T2" fmla="*/ 1120 w 1400"/>
                <a:gd name="T3" fmla="*/ 141 h 3361"/>
                <a:gd name="T4" fmla="*/ 700 w 1400"/>
                <a:gd name="T5" fmla="*/ 560 h 3361"/>
                <a:gd name="T6" fmla="*/ 420 w 1400"/>
                <a:gd name="T7" fmla="*/ 840 h 3361"/>
                <a:gd name="T8" fmla="*/ 140 w 1400"/>
                <a:gd name="T9" fmla="*/ 1260 h 3361"/>
                <a:gd name="T10" fmla="*/ 0 w 1400"/>
                <a:gd name="T11" fmla="*/ 2240 h 3361"/>
                <a:gd name="T12" fmla="*/ 0 w 1400"/>
                <a:gd name="T13" fmla="*/ 3220 h 3361"/>
                <a:gd name="T14" fmla="*/ 0 w 1400"/>
                <a:gd name="T15" fmla="*/ 3360 h 3361"/>
                <a:gd name="T16" fmla="*/ 140 w 1400"/>
                <a:gd name="T17" fmla="*/ 3220 h 3361"/>
                <a:gd name="T18" fmla="*/ 420 w 1400"/>
                <a:gd name="T19" fmla="*/ 2520 h 3361"/>
                <a:gd name="T20" fmla="*/ 700 w 1400"/>
                <a:gd name="T21" fmla="*/ 2100 h 3361"/>
                <a:gd name="T22" fmla="*/ 1260 w 1400"/>
                <a:gd name="T23" fmla="*/ 1960 h 3361"/>
                <a:gd name="T24" fmla="*/ 1120 w 1400"/>
                <a:gd name="T25" fmla="*/ 1960 h 3361"/>
                <a:gd name="T26" fmla="*/ 840 w 1400"/>
                <a:gd name="T27" fmla="*/ 1820 h 3361"/>
                <a:gd name="T28" fmla="*/ 560 w 1400"/>
                <a:gd name="T29" fmla="*/ 1960 h 3361"/>
                <a:gd name="T30" fmla="*/ 420 w 1400"/>
                <a:gd name="T31" fmla="*/ 2100 h 3361"/>
                <a:gd name="T32" fmla="*/ 280 w 1400"/>
                <a:gd name="T33" fmla="*/ 2380 h 3361"/>
                <a:gd name="T34" fmla="*/ 280 w 1400"/>
                <a:gd name="T35" fmla="*/ 1680 h 3361"/>
                <a:gd name="T36" fmla="*/ 560 w 1400"/>
                <a:gd name="T37" fmla="*/ 1120 h 3361"/>
                <a:gd name="T38" fmla="*/ 980 w 1400"/>
                <a:gd name="T39" fmla="*/ 560 h 3361"/>
                <a:gd name="T40" fmla="*/ 1400 w 1400"/>
                <a:gd name="T41" fmla="*/ 1 h 3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0" h="3361" extrusionOk="0">
                  <a:moveTo>
                    <a:pt x="1400" y="1"/>
                  </a:moveTo>
                  <a:lnTo>
                    <a:pt x="1120" y="141"/>
                  </a:lnTo>
                  <a:lnTo>
                    <a:pt x="700" y="560"/>
                  </a:lnTo>
                  <a:lnTo>
                    <a:pt x="420" y="840"/>
                  </a:lnTo>
                  <a:lnTo>
                    <a:pt x="140" y="1260"/>
                  </a:lnTo>
                  <a:lnTo>
                    <a:pt x="0" y="2240"/>
                  </a:lnTo>
                  <a:lnTo>
                    <a:pt x="0" y="3220"/>
                  </a:lnTo>
                  <a:lnTo>
                    <a:pt x="0" y="3360"/>
                  </a:lnTo>
                  <a:lnTo>
                    <a:pt x="140" y="3220"/>
                  </a:lnTo>
                  <a:lnTo>
                    <a:pt x="420" y="2520"/>
                  </a:lnTo>
                  <a:lnTo>
                    <a:pt x="700" y="2100"/>
                  </a:lnTo>
                  <a:lnTo>
                    <a:pt x="1260" y="1960"/>
                  </a:lnTo>
                  <a:lnTo>
                    <a:pt x="1120" y="1960"/>
                  </a:lnTo>
                  <a:lnTo>
                    <a:pt x="840" y="1820"/>
                  </a:lnTo>
                  <a:lnTo>
                    <a:pt x="560" y="1960"/>
                  </a:lnTo>
                  <a:lnTo>
                    <a:pt x="420" y="2100"/>
                  </a:lnTo>
                  <a:lnTo>
                    <a:pt x="280" y="2380"/>
                  </a:lnTo>
                  <a:lnTo>
                    <a:pt x="280" y="1680"/>
                  </a:lnTo>
                  <a:lnTo>
                    <a:pt x="560" y="1120"/>
                  </a:lnTo>
                  <a:lnTo>
                    <a:pt x="980" y="560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7" name="Google Shape;5933;p60"/>
            <p:cNvSpPr>
              <a:spLocks/>
            </p:cNvSpPr>
            <p:nvPr/>
          </p:nvSpPr>
          <p:spPr bwMode="auto">
            <a:xfrm>
              <a:off x="6712192" y="1604990"/>
              <a:ext cx="36660" cy="90040"/>
            </a:xfrm>
            <a:custGeom>
              <a:avLst/>
              <a:gdLst>
                <a:gd name="T0" fmla="*/ 280 w 1540"/>
                <a:gd name="T1" fmla="*/ 0 h 3780"/>
                <a:gd name="T2" fmla="*/ 140 w 1540"/>
                <a:gd name="T3" fmla="*/ 140 h 3780"/>
                <a:gd name="T4" fmla="*/ 140 w 1540"/>
                <a:gd name="T5" fmla="*/ 280 h 3780"/>
                <a:gd name="T6" fmla="*/ 0 w 1540"/>
                <a:gd name="T7" fmla="*/ 1260 h 3780"/>
                <a:gd name="T8" fmla="*/ 0 w 1540"/>
                <a:gd name="T9" fmla="*/ 2240 h 3780"/>
                <a:gd name="T10" fmla="*/ 140 w 1540"/>
                <a:gd name="T11" fmla="*/ 3080 h 3780"/>
                <a:gd name="T12" fmla="*/ 420 w 1540"/>
                <a:gd name="T13" fmla="*/ 3500 h 3780"/>
                <a:gd name="T14" fmla="*/ 840 w 1540"/>
                <a:gd name="T15" fmla="*/ 3780 h 3780"/>
                <a:gd name="T16" fmla="*/ 980 w 1540"/>
                <a:gd name="T17" fmla="*/ 3780 h 3780"/>
                <a:gd name="T18" fmla="*/ 1260 w 1540"/>
                <a:gd name="T19" fmla="*/ 3640 h 3780"/>
                <a:gd name="T20" fmla="*/ 1400 w 1540"/>
                <a:gd name="T21" fmla="*/ 3500 h 3780"/>
                <a:gd name="T22" fmla="*/ 1540 w 1540"/>
                <a:gd name="T23" fmla="*/ 2800 h 3780"/>
                <a:gd name="T24" fmla="*/ 1540 w 1540"/>
                <a:gd name="T25" fmla="*/ 2100 h 3780"/>
                <a:gd name="T26" fmla="*/ 1400 w 1540"/>
                <a:gd name="T27" fmla="*/ 1260 h 3780"/>
                <a:gd name="T28" fmla="*/ 1260 w 1540"/>
                <a:gd name="T29" fmla="*/ 560 h 3780"/>
                <a:gd name="T30" fmla="*/ 840 w 1540"/>
                <a:gd name="T31" fmla="*/ 560 h 3780"/>
                <a:gd name="T32" fmla="*/ 1120 w 1540"/>
                <a:gd name="T33" fmla="*/ 1260 h 3780"/>
                <a:gd name="T34" fmla="*/ 1260 w 1540"/>
                <a:gd name="T35" fmla="*/ 2100 h 3780"/>
                <a:gd name="T36" fmla="*/ 1260 w 1540"/>
                <a:gd name="T37" fmla="*/ 2800 h 3780"/>
                <a:gd name="T38" fmla="*/ 1120 w 1540"/>
                <a:gd name="T39" fmla="*/ 3360 h 3780"/>
                <a:gd name="T40" fmla="*/ 840 w 1540"/>
                <a:gd name="T41" fmla="*/ 3360 h 3780"/>
                <a:gd name="T42" fmla="*/ 700 w 1540"/>
                <a:gd name="T43" fmla="*/ 3220 h 3780"/>
                <a:gd name="T44" fmla="*/ 560 w 1540"/>
                <a:gd name="T45" fmla="*/ 2800 h 3780"/>
                <a:gd name="T46" fmla="*/ 280 w 1540"/>
                <a:gd name="T47" fmla="*/ 2240 h 3780"/>
                <a:gd name="T48" fmla="*/ 280 w 1540"/>
                <a:gd name="T49" fmla="*/ 1400 h 3780"/>
                <a:gd name="T50" fmla="*/ 420 w 1540"/>
                <a:gd name="T51" fmla="*/ 560 h 3780"/>
                <a:gd name="T52" fmla="*/ 560 w 1540"/>
                <a:gd name="T53" fmla="*/ 280 h 3780"/>
                <a:gd name="T54" fmla="*/ 560 w 1540"/>
                <a:gd name="T55" fmla="*/ 140 h 3780"/>
                <a:gd name="T56" fmla="*/ 420 w 1540"/>
                <a:gd name="T57" fmla="*/ 0 h 3780"/>
                <a:gd name="T58" fmla="*/ 280 w 1540"/>
                <a:gd name="T59" fmla="*/ 0 h 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0" h="3780" extrusionOk="0">
                  <a:moveTo>
                    <a:pt x="280" y="0"/>
                  </a:moveTo>
                  <a:lnTo>
                    <a:pt x="140" y="140"/>
                  </a:lnTo>
                  <a:lnTo>
                    <a:pt x="140" y="280"/>
                  </a:lnTo>
                  <a:lnTo>
                    <a:pt x="0" y="1260"/>
                  </a:lnTo>
                  <a:lnTo>
                    <a:pt x="0" y="2240"/>
                  </a:lnTo>
                  <a:lnTo>
                    <a:pt x="140" y="3080"/>
                  </a:lnTo>
                  <a:lnTo>
                    <a:pt x="420" y="3500"/>
                  </a:lnTo>
                  <a:lnTo>
                    <a:pt x="840" y="3780"/>
                  </a:lnTo>
                  <a:lnTo>
                    <a:pt x="980" y="3780"/>
                  </a:lnTo>
                  <a:lnTo>
                    <a:pt x="1260" y="3640"/>
                  </a:lnTo>
                  <a:lnTo>
                    <a:pt x="1400" y="3500"/>
                  </a:lnTo>
                  <a:lnTo>
                    <a:pt x="1540" y="2800"/>
                  </a:lnTo>
                  <a:lnTo>
                    <a:pt x="1540" y="2100"/>
                  </a:lnTo>
                  <a:lnTo>
                    <a:pt x="1400" y="1260"/>
                  </a:lnTo>
                  <a:lnTo>
                    <a:pt x="1260" y="560"/>
                  </a:lnTo>
                  <a:lnTo>
                    <a:pt x="840" y="560"/>
                  </a:lnTo>
                  <a:lnTo>
                    <a:pt x="1120" y="1260"/>
                  </a:lnTo>
                  <a:lnTo>
                    <a:pt x="1260" y="2100"/>
                  </a:lnTo>
                  <a:lnTo>
                    <a:pt x="1260" y="2800"/>
                  </a:lnTo>
                  <a:lnTo>
                    <a:pt x="1120" y="3360"/>
                  </a:lnTo>
                  <a:lnTo>
                    <a:pt x="840" y="3360"/>
                  </a:lnTo>
                  <a:lnTo>
                    <a:pt x="700" y="3220"/>
                  </a:lnTo>
                  <a:lnTo>
                    <a:pt x="560" y="2800"/>
                  </a:lnTo>
                  <a:lnTo>
                    <a:pt x="280" y="2240"/>
                  </a:lnTo>
                  <a:lnTo>
                    <a:pt x="280" y="1400"/>
                  </a:lnTo>
                  <a:lnTo>
                    <a:pt x="420" y="560"/>
                  </a:lnTo>
                  <a:lnTo>
                    <a:pt x="560" y="280"/>
                  </a:lnTo>
                  <a:lnTo>
                    <a:pt x="560" y="140"/>
                  </a:lnTo>
                  <a:lnTo>
                    <a:pt x="420" y="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8" name="Google Shape;5934;p60"/>
            <p:cNvSpPr>
              <a:spLocks/>
            </p:cNvSpPr>
            <p:nvPr/>
          </p:nvSpPr>
          <p:spPr bwMode="auto">
            <a:xfrm>
              <a:off x="5875804" y="1805030"/>
              <a:ext cx="966364" cy="643545"/>
            </a:xfrm>
            <a:custGeom>
              <a:avLst/>
              <a:gdLst>
                <a:gd name="T0" fmla="*/ 38915 w 40595"/>
                <a:gd name="T1" fmla="*/ 1 h 27017"/>
                <a:gd name="T2" fmla="*/ 38355 w 40595"/>
                <a:gd name="T3" fmla="*/ 141 h 27017"/>
                <a:gd name="T4" fmla="*/ 37795 w 40595"/>
                <a:gd name="T5" fmla="*/ 281 h 27017"/>
                <a:gd name="T6" fmla="*/ 37095 w 40595"/>
                <a:gd name="T7" fmla="*/ 701 h 27017"/>
                <a:gd name="T8" fmla="*/ 36255 w 40595"/>
                <a:gd name="T9" fmla="*/ 1261 h 27017"/>
                <a:gd name="T10" fmla="*/ 35275 w 40595"/>
                <a:gd name="T11" fmla="*/ 1961 h 27017"/>
                <a:gd name="T12" fmla="*/ 34295 w 40595"/>
                <a:gd name="T13" fmla="*/ 2940 h 27017"/>
                <a:gd name="T14" fmla="*/ 30656 w 40595"/>
                <a:gd name="T15" fmla="*/ 6580 h 27017"/>
                <a:gd name="T16" fmla="*/ 26876 w 40595"/>
                <a:gd name="T17" fmla="*/ 10219 h 27017"/>
                <a:gd name="T18" fmla="*/ 23657 w 40595"/>
                <a:gd name="T19" fmla="*/ 13159 h 27017"/>
                <a:gd name="T20" fmla="*/ 22397 w 40595"/>
                <a:gd name="T21" fmla="*/ 14139 h 27017"/>
                <a:gd name="T22" fmla="*/ 21557 w 40595"/>
                <a:gd name="T23" fmla="*/ 14699 h 27017"/>
                <a:gd name="T24" fmla="*/ 20997 w 40595"/>
                <a:gd name="T25" fmla="*/ 14839 h 27017"/>
                <a:gd name="T26" fmla="*/ 20017 w 40595"/>
                <a:gd name="T27" fmla="*/ 14699 h 27017"/>
                <a:gd name="T28" fmla="*/ 18758 w 40595"/>
                <a:gd name="T29" fmla="*/ 14419 h 27017"/>
                <a:gd name="T30" fmla="*/ 17078 w 40595"/>
                <a:gd name="T31" fmla="*/ 13859 h 27017"/>
                <a:gd name="T32" fmla="*/ 15258 w 40595"/>
                <a:gd name="T33" fmla="*/ 13299 h 27017"/>
                <a:gd name="T34" fmla="*/ 13158 w 40595"/>
                <a:gd name="T35" fmla="*/ 12319 h 27017"/>
                <a:gd name="T36" fmla="*/ 10919 w 40595"/>
                <a:gd name="T37" fmla="*/ 11339 h 27017"/>
                <a:gd name="T38" fmla="*/ 8399 w 40595"/>
                <a:gd name="T39" fmla="*/ 10079 h 27017"/>
                <a:gd name="T40" fmla="*/ 8119 w 40595"/>
                <a:gd name="T41" fmla="*/ 9939 h 27017"/>
                <a:gd name="T42" fmla="*/ 7559 w 40595"/>
                <a:gd name="T43" fmla="*/ 10079 h 27017"/>
                <a:gd name="T44" fmla="*/ 6999 w 40595"/>
                <a:gd name="T45" fmla="*/ 10359 h 27017"/>
                <a:gd name="T46" fmla="*/ 6299 w 40595"/>
                <a:gd name="T47" fmla="*/ 10779 h 27017"/>
                <a:gd name="T48" fmla="*/ 4760 w 40595"/>
                <a:gd name="T49" fmla="*/ 11899 h 27017"/>
                <a:gd name="T50" fmla="*/ 3220 w 40595"/>
                <a:gd name="T51" fmla="*/ 13299 h 27017"/>
                <a:gd name="T52" fmla="*/ 1820 w 40595"/>
                <a:gd name="T53" fmla="*/ 14699 h 27017"/>
                <a:gd name="T54" fmla="*/ 700 w 40595"/>
                <a:gd name="T55" fmla="*/ 16239 h 27017"/>
                <a:gd name="T56" fmla="*/ 280 w 40595"/>
                <a:gd name="T57" fmla="*/ 16798 h 27017"/>
                <a:gd name="T58" fmla="*/ 0 w 40595"/>
                <a:gd name="T59" fmla="*/ 17358 h 27017"/>
                <a:gd name="T60" fmla="*/ 0 w 40595"/>
                <a:gd name="T61" fmla="*/ 17778 h 27017"/>
                <a:gd name="T62" fmla="*/ 140 w 40595"/>
                <a:gd name="T63" fmla="*/ 18058 h 27017"/>
                <a:gd name="T64" fmla="*/ 1680 w 40595"/>
                <a:gd name="T65" fmla="*/ 19318 h 27017"/>
                <a:gd name="T66" fmla="*/ 3920 w 40595"/>
                <a:gd name="T67" fmla="*/ 20858 h 27017"/>
                <a:gd name="T68" fmla="*/ 6859 w 40595"/>
                <a:gd name="T69" fmla="*/ 22398 h 27017"/>
                <a:gd name="T70" fmla="*/ 9939 w 40595"/>
                <a:gd name="T71" fmla="*/ 23937 h 27017"/>
                <a:gd name="T72" fmla="*/ 13298 w 40595"/>
                <a:gd name="T73" fmla="*/ 25337 h 27017"/>
                <a:gd name="T74" fmla="*/ 16378 w 40595"/>
                <a:gd name="T75" fmla="*/ 26457 h 27017"/>
                <a:gd name="T76" fmla="*/ 17918 w 40595"/>
                <a:gd name="T77" fmla="*/ 26737 h 27017"/>
                <a:gd name="T78" fmla="*/ 19317 w 40595"/>
                <a:gd name="T79" fmla="*/ 27017 h 27017"/>
                <a:gd name="T80" fmla="*/ 21557 w 40595"/>
                <a:gd name="T81" fmla="*/ 27017 h 27017"/>
                <a:gd name="T82" fmla="*/ 22537 w 40595"/>
                <a:gd name="T83" fmla="*/ 26737 h 27017"/>
                <a:gd name="T84" fmla="*/ 23517 w 40595"/>
                <a:gd name="T85" fmla="*/ 26177 h 27017"/>
                <a:gd name="T86" fmla="*/ 24777 w 40595"/>
                <a:gd name="T87" fmla="*/ 25337 h 27017"/>
                <a:gd name="T88" fmla="*/ 26037 w 40595"/>
                <a:gd name="T89" fmla="*/ 24217 h 27017"/>
                <a:gd name="T90" fmla="*/ 27436 w 40595"/>
                <a:gd name="T91" fmla="*/ 22958 h 27017"/>
                <a:gd name="T92" fmla="*/ 28836 w 40595"/>
                <a:gd name="T93" fmla="*/ 21558 h 27017"/>
                <a:gd name="T94" fmla="*/ 31636 w 40595"/>
                <a:gd name="T95" fmla="*/ 18338 h 27017"/>
                <a:gd name="T96" fmla="*/ 34435 w 40595"/>
                <a:gd name="T97" fmla="*/ 14839 h 27017"/>
                <a:gd name="T98" fmla="*/ 36815 w 40595"/>
                <a:gd name="T99" fmla="*/ 11199 h 27017"/>
                <a:gd name="T100" fmla="*/ 37935 w 40595"/>
                <a:gd name="T101" fmla="*/ 9380 h 27017"/>
                <a:gd name="T102" fmla="*/ 38775 w 40595"/>
                <a:gd name="T103" fmla="*/ 7700 h 27017"/>
                <a:gd name="T104" fmla="*/ 39615 w 40595"/>
                <a:gd name="T105" fmla="*/ 6020 h 27017"/>
                <a:gd name="T106" fmla="*/ 40174 w 40595"/>
                <a:gd name="T107" fmla="*/ 4480 h 27017"/>
                <a:gd name="T108" fmla="*/ 40454 w 40595"/>
                <a:gd name="T109" fmla="*/ 3220 h 27017"/>
                <a:gd name="T110" fmla="*/ 40594 w 40595"/>
                <a:gd name="T111" fmla="*/ 1961 h 27017"/>
                <a:gd name="T112" fmla="*/ 40454 w 40595"/>
                <a:gd name="T113" fmla="*/ 1541 h 27017"/>
                <a:gd name="T114" fmla="*/ 40314 w 40595"/>
                <a:gd name="T115" fmla="*/ 981 h 27017"/>
                <a:gd name="T116" fmla="*/ 40034 w 40595"/>
                <a:gd name="T117" fmla="*/ 561 h 27017"/>
                <a:gd name="T118" fmla="*/ 39755 w 40595"/>
                <a:gd name="T119" fmla="*/ 281 h 27017"/>
                <a:gd name="T120" fmla="*/ 39335 w 40595"/>
                <a:gd name="T121" fmla="*/ 141 h 27017"/>
                <a:gd name="T122" fmla="*/ 38915 w 40595"/>
                <a:gd name="T123" fmla="*/ 1 h 27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95" h="27017" extrusionOk="0">
                  <a:moveTo>
                    <a:pt x="38915" y="1"/>
                  </a:moveTo>
                  <a:lnTo>
                    <a:pt x="38355" y="141"/>
                  </a:lnTo>
                  <a:lnTo>
                    <a:pt x="37795" y="281"/>
                  </a:lnTo>
                  <a:lnTo>
                    <a:pt x="37095" y="701"/>
                  </a:lnTo>
                  <a:lnTo>
                    <a:pt x="36255" y="1261"/>
                  </a:lnTo>
                  <a:lnTo>
                    <a:pt x="35275" y="1961"/>
                  </a:lnTo>
                  <a:lnTo>
                    <a:pt x="34295" y="2940"/>
                  </a:lnTo>
                  <a:lnTo>
                    <a:pt x="30656" y="6580"/>
                  </a:lnTo>
                  <a:lnTo>
                    <a:pt x="26876" y="10219"/>
                  </a:lnTo>
                  <a:lnTo>
                    <a:pt x="23657" y="13159"/>
                  </a:lnTo>
                  <a:lnTo>
                    <a:pt x="22397" y="14139"/>
                  </a:lnTo>
                  <a:lnTo>
                    <a:pt x="21557" y="14699"/>
                  </a:lnTo>
                  <a:lnTo>
                    <a:pt x="20997" y="14839"/>
                  </a:lnTo>
                  <a:lnTo>
                    <a:pt x="20017" y="14699"/>
                  </a:lnTo>
                  <a:lnTo>
                    <a:pt x="18758" y="14419"/>
                  </a:lnTo>
                  <a:lnTo>
                    <a:pt x="17078" y="13859"/>
                  </a:lnTo>
                  <a:lnTo>
                    <a:pt x="15258" y="13299"/>
                  </a:lnTo>
                  <a:lnTo>
                    <a:pt x="13158" y="12319"/>
                  </a:lnTo>
                  <a:lnTo>
                    <a:pt x="10919" y="11339"/>
                  </a:lnTo>
                  <a:lnTo>
                    <a:pt x="8399" y="10079"/>
                  </a:lnTo>
                  <a:lnTo>
                    <a:pt x="8119" y="9939"/>
                  </a:lnTo>
                  <a:lnTo>
                    <a:pt x="7559" y="10079"/>
                  </a:lnTo>
                  <a:lnTo>
                    <a:pt x="6999" y="10359"/>
                  </a:lnTo>
                  <a:lnTo>
                    <a:pt x="6299" y="10779"/>
                  </a:lnTo>
                  <a:lnTo>
                    <a:pt x="4760" y="11899"/>
                  </a:lnTo>
                  <a:lnTo>
                    <a:pt x="3220" y="13299"/>
                  </a:lnTo>
                  <a:lnTo>
                    <a:pt x="1820" y="14699"/>
                  </a:lnTo>
                  <a:lnTo>
                    <a:pt x="700" y="16239"/>
                  </a:lnTo>
                  <a:lnTo>
                    <a:pt x="280" y="16798"/>
                  </a:lnTo>
                  <a:lnTo>
                    <a:pt x="0" y="17358"/>
                  </a:lnTo>
                  <a:lnTo>
                    <a:pt x="0" y="17778"/>
                  </a:lnTo>
                  <a:lnTo>
                    <a:pt x="140" y="18058"/>
                  </a:lnTo>
                  <a:lnTo>
                    <a:pt x="1680" y="19318"/>
                  </a:lnTo>
                  <a:lnTo>
                    <a:pt x="3920" y="20858"/>
                  </a:lnTo>
                  <a:lnTo>
                    <a:pt x="6859" y="22398"/>
                  </a:lnTo>
                  <a:lnTo>
                    <a:pt x="9939" y="23937"/>
                  </a:lnTo>
                  <a:lnTo>
                    <a:pt x="13298" y="25337"/>
                  </a:lnTo>
                  <a:lnTo>
                    <a:pt x="16378" y="26457"/>
                  </a:lnTo>
                  <a:lnTo>
                    <a:pt x="17918" y="26737"/>
                  </a:lnTo>
                  <a:lnTo>
                    <a:pt x="19317" y="27017"/>
                  </a:lnTo>
                  <a:lnTo>
                    <a:pt x="21557" y="27017"/>
                  </a:lnTo>
                  <a:lnTo>
                    <a:pt x="22537" y="26737"/>
                  </a:lnTo>
                  <a:lnTo>
                    <a:pt x="23517" y="26177"/>
                  </a:lnTo>
                  <a:lnTo>
                    <a:pt x="24777" y="25337"/>
                  </a:lnTo>
                  <a:lnTo>
                    <a:pt x="26037" y="24217"/>
                  </a:lnTo>
                  <a:lnTo>
                    <a:pt x="27436" y="22958"/>
                  </a:lnTo>
                  <a:lnTo>
                    <a:pt x="28836" y="21558"/>
                  </a:lnTo>
                  <a:lnTo>
                    <a:pt x="31636" y="18338"/>
                  </a:lnTo>
                  <a:lnTo>
                    <a:pt x="34435" y="14839"/>
                  </a:lnTo>
                  <a:lnTo>
                    <a:pt x="36815" y="11199"/>
                  </a:lnTo>
                  <a:lnTo>
                    <a:pt x="37935" y="9380"/>
                  </a:lnTo>
                  <a:lnTo>
                    <a:pt x="38775" y="7700"/>
                  </a:lnTo>
                  <a:lnTo>
                    <a:pt x="39615" y="6020"/>
                  </a:lnTo>
                  <a:lnTo>
                    <a:pt x="40174" y="4480"/>
                  </a:lnTo>
                  <a:lnTo>
                    <a:pt x="40454" y="3220"/>
                  </a:lnTo>
                  <a:lnTo>
                    <a:pt x="40594" y="1961"/>
                  </a:lnTo>
                  <a:lnTo>
                    <a:pt x="40454" y="1541"/>
                  </a:lnTo>
                  <a:lnTo>
                    <a:pt x="40314" y="981"/>
                  </a:lnTo>
                  <a:lnTo>
                    <a:pt x="40034" y="561"/>
                  </a:lnTo>
                  <a:lnTo>
                    <a:pt x="39755" y="281"/>
                  </a:lnTo>
                  <a:lnTo>
                    <a:pt x="39335" y="141"/>
                  </a:lnTo>
                  <a:lnTo>
                    <a:pt x="38915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299" name="Google Shape;5935;p60"/>
            <p:cNvSpPr>
              <a:spLocks/>
            </p:cNvSpPr>
            <p:nvPr/>
          </p:nvSpPr>
          <p:spPr bwMode="auto">
            <a:xfrm>
              <a:off x="5642539" y="1735023"/>
              <a:ext cx="466530" cy="510177"/>
            </a:xfrm>
            <a:custGeom>
              <a:avLst/>
              <a:gdLst>
                <a:gd name="T0" fmla="*/ 701 w 19598"/>
                <a:gd name="T1" fmla="*/ 0 h 21418"/>
                <a:gd name="T2" fmla="*/ 421 w 19598"/>
                <a:gd name="T3" fmla="*/ 280 h 21418"/>
                <a:gd name="T4" fmla="*/ 281 w 19598"/>
                <a:gd name="T5" fmla="*/ 700 h 21418"/>
                <a:gd name="T6" fmla="*/ 141 w 19598"/>
                <a:gd name="T7" fmla="*/ 1120 h 21418"/>
                <a:gd name="T8" fmla="*/ 1 w 19598"/>
                <a:gd name="T9" fmla="*/ 1680 h 21418"/>
                <a:gd name="T10" fmla="*/ 1 w 19598"/>
                <a:gd name="T11" fmla="*/ 3360 h 21418"/>
                <a:gd name="T12" fmla="*/ 421 w 19598"/>
                <a:gd name="T13" fmla="*/ 5459 h 21418"/>
                <a:gd name="T14" fmla="*/ 981 w 19598"/>
                <a:gd name="T15" fmla="*/ 7979 h 21418"/>
                <a:gd name="T16" fmla="*/ 1541 w 19598"/>
                <a:gd name="T17" fmla="*/ 9799 h 21418"/>
                <a:gd name="T18" fmla="*/ 2100 w 19598"/>
                <a:gd name="T19" fmla="*/ 11339 h 21418"/>
                <a:gd name="T20" fmla="*/ 2940 w 19598"/>
                <a:gd name="T21" fmla="*/ 13018 h 21418"/>
                <a:gd name="T22" fmla="*/ 3920 w 19598"/>
                <a:gd name="T23" fmla="*/ 14558 h 21418"/>
                <a:gd name="T24" fmla="*/ 4480 w 19598"/>
                <a:gd name="T25" fmla="*/ 15398 h 21418"/>
                <a:gd name="T26" fmla="*/ 5320 w 19598"/>
                <a:gd name="T27" fmla="*/ 16378 h 21418"/>
                <a:gd name="T28" fmla="*/ 7280 w 19598"/>
                <a:gd name="T29" fmla="*/ 18478 h 21418"/>
                <a:gd name="T30" fmla="*/ 9099 w 19598"/>
                <a:gd name="T31" fmla="*/ 20297 h 21418"/>
                <a:gd name="T32" fmla="*/ 10219 w 19598"/>
                <a:gd name="T33" fmla="*/ 21277 h 21418"/>
                <a:gd name="T34" fmla="*/ 10779 w 19598"/>
                <a:gd name="T35" fmla="*/ 21417 h 21418"/>
                <a:gd name="T36" fmla="*/ 11339 w 19598"/>
                <a:gd name="T37" fmla="*/ 21277 h 21418"/>
                <a:gd name="T38" fmla="*/ 12039 w 19598"/>
                <a:gd name="T39" fmla="*/ 21137 h 21418"/>
                <a:gd name="T40" fmla="*/ 12739 w 19598"/>
                <a:gd name="T41" fmla="*/ 20717 h 21418"/>
                <a:gd name="T42" fmla="*/ 14279 w 19598"/>
                <a:gd name="T43" fmla="*/ 19597 h 21418"/>
                <a:gd name="T44" fmla="*/ 15818 w 19598"/>
                <a:gd name="T45" fmla="*/ 18198 h 21418"/>
                <a:gd name="T46" fmla="*/ 17218 w 19598"/>
                <a:gd name="T47" fmla="*/ 16658 h 21418"/>
                <a:gd name="T48" fmla="*/ 18478 w 19598"/>
                <a:gd name="T49" fmla="*/ 15398 h 21418"/>
                <a:gd name="T50" fmla="*/ 19598 w 19598"/>
                <a:gd name="T51" fmla="*/ 13998 h 21418"/>
                <a:gd name="T52" fmla="*/ 16938 w 19598"/>
                <a:gd name="T53" fmla="*/ 12458 h 21418"/>
                <a:gd name="T54" fmla="*/ 14279 w 19598"/>
                <a:gd name="T55" fmla="*/ 11339 h 21418"/>
                <a:gd name="T56" fmla="*/ 11479 w 19598"/>
                <a:gd name="T57" fmla="*/ 10359 h 21418"/>
                <a:gd name="T58" fmla="*/ 8539 w 19598"/>
                <a:gd name="T59" fmla="*/ 9799 h 21418"/>
                <a:gd name="T60" fmla="*/ 7280 w 19598"/>
                <a:gd name="T61" fmla="*/ 9519 h 21418"/>
                <a:gd name="T62" fmla="*/ 6580 w 19598"/>
                <a:gd name="T63" fmla="*/ 9239 h 21418"/>
                <a:gd name="T64" fmla="*/ 6020 w 19598"/>
                <a:gd name="T65" fmla="*/ 8959 h 21418"/>
                <a:gd name="T66" fmla="*/ 5320 w 19598"/>
                <a:gd name="T67" fmla="*/ 8399 h 21418"/>
                <a:gd name="T68" fmla="*/ 4760 w 19598"/>
                <a:gd name="T69" fmla="*/ 7559 h 21418"/>
                <a:gd name="T70" fmla="*/ 4200 w 19598"/>
                <a:gd name="T71" fmla="*/ 6579 h 21418"/>
                <a:gd name="T72" fmla="*/ 3640 w 19598"/>
                <a:gd name="T73" fmla="*/ 5459 h 21418"/>
                <a:gd name="T74" fmla="*/ 2100 w 19598"/>
                <a:gd name="T75" fmla="*/ 1820 h 21418"/>
                <a:gd name="T76" fmla="*/ 1541 w 19598"/>
                <a:gd name="T77" fmla="*/ 840 h 21418"/>
                <a:gd name="T78" fmla="*/ 1261 w 19598"/>
                <a:gd name="T79" fmla="*/ 280 h 21418"/>
                <a:gd name="T80" fmla="*/ 841 w 19598"/>
                <a:gd name="T81" fmla="*/ 0 h 21418"/>
                <a:gd name="T82" fmla="*/ 701 w 19598"/>
                <a:gd name="T83" fmla="*/ 0 h 2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98" h="21418" extrusionOk="0">
                  <a:moveTo>
                    <a:pt x="701" y="0"/>
                  </a:moveTo>
                  <a:lnTo>
                    <a:pt x="421" y="280"/>
                  </a:lnTo>
                  <a:lnTo>
                    <a:pt x="281" y="700"/>
                  </a:lnTo>
                  <a:lnTo>
                    <a:pt x="141" y="1120"/>
                  </a:lnTo>
                  <a:lnTo>
                    <a:pt x="1" y="1680"/>
                  </a:lnTo>
                  <a:lnTo>
                    <a:pt x="1" y="3360"/>
                  </a:lnTo>
                  <a:lnTo>
                    <a:pt x="421" y="5459"/>
                  </a:lnTo>
                  <a:lnTo>
                    <a:pt x="981" y="7979"/>
                  </a:lnTo>
                  <a:lnTo>
                    <a:pt x="1541" y="9799"/>
                  </a:lnTo>
                  <a:lnTo>
                    <a:pt x="2100" y="11339"/>
                  </a:lnTo>
                  <a:lnTo>
                    <a:pt x="2940" y="13018"/>
                  </a:lnTo>
                  <a:lnTo>
                    <a:pt x="3920" y="14558"/>
                  </a:lnTo>
                  <a:lnTo>
                    <a:pt x="4480" y="15398"/>
                  </a:lnTo>
                  <a:lnTo>
                    <a:pt x="5320" y="16378"/>
                  </a:lnTo>
                  <a:lnTo>
                    <a:pt x="7280" y="18478"/>
                  </a:lnTo>
                  <a:lnTo>
                    <a:pt x="9099" y="20297"/>
                  </a:lnTo>
                  <a:lnTo>
                    <a:pt x="10219" y="21277"/>
                  </a:lnTo>
                  <a:lnTo>
                    <a:pt x="10779" y="21417"/>
                  </a:lnTo>
                  <a:lnTo>
                    <a:pt x="11339" y="21277"/>
                  </a:lnTo>
                  <a:lnTo>
                    <a:pt x="12039" y="21137"/>
                  </a:lnTo>
                  <a:lnTo>
                    <a:pt x="12739" y="20717"/>
                  </a:lnTo>
                  <a:lnTo>
                    <a:pt x="14279" y="19597"/>
                  </a:lnTo>
                  <a:lnTo>
                    <a:pt x="15818" y="18198"/>
                  </a:lnTo>
                  <a:lnTo>
                    <a:pt x="17218" y="16658"/>
                  </a:lnTo>
                  <a:lnTo>
                    <a:pt x="18478" y="15398"/>
                  </a:lnTo>
                  <a:lnTo>
                    <a:pt x="19598" y="13998"/>
                  </a:lnTo>
                  <a:lnTo>
                    <a:pt x="16938" y="12458"/>
                  </a:lnTo>
                  <a:lnTo>
                    <a:pt x="14279" y="11339"/>
                  </a:lnTo>
                  <a:lnTo>
                    <a:pt x="11479" y="10359"/>
                  </a:lnTo>
                  <a:lnTo>
                    <a:pt x="8539" y="9799"/>
                  </a:lnTo>
                  <a:lnTo>
                    <a:pt x="7280" y="9519"/>
                  </a:lnTo>
                  <a:lnTo>
                    <a:pt x="6580" y="9239"/>
                  </a:lnTo>
                  <a:lnTo>
                    <a:pt x="6020" y="8959"/>
                  </a:lnTo>
                  <a:lnTo>
                    <a:pt x="5320" y="8399"/>
                  </a:lnTo>
                  <a:lnTo>
                    <a:pt x="4760" y="7559"/>
                  </a:lnTo>
                  <a:lnTo>
                    <a:pt x="4200" y="6579"/>
                  </a:lnTo>
                  <a:lnTo>
                    <a:pt x="3640" y="5459"/>
                  </a:lnTo>
                  <a:lnTo>
                    <a:pt x="2100" y="1820"/>
                  </a:lnTo>
                  <a:lnTo>
                    <a:pt x="1541" y="840"/>
                  </a:lnTo>
                  <a:lnTo>
                    <a:pt x="1261" y="280"/>
                  </a:lnTo>
                  <a:lnTo>
                    <a:pt x="841" y="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0" name="Google Shape;5936;p60"/>
            <p:cNvSpPr>
              <a:spLocks/>
            </p:cNvSpPr>
            <p:nvPr/>
          </p:nvSpPr>
          <p:spPr bwMode="auto">
            <a:xfrm>
              <a:off x="5619210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98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68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459 h 13440"/>
                <a:gd name="T20" fmla="*/ 13579 w 13719"/>
                <a:gd name="T21" fmla="*/ 12319 h 13440"/>
                <a:gd name="T22" fmla="*/ 13719 w 13719"/>
                <a:gd name="T23" fmla="*/ 12039 h 13440"/>
                <a:gd name="T24" fmla="*/ 13579 w 13719"/>
                <a:gd name="T25" fmla="*/ 11759 h 13440"/>
                <a:gd name="T26" fmla="*/ 7420 w 13719"/>
                <a:gd name="T27" fmla="*/ 561 h 13440"/>
                <a:gd name="T28" fmla="*/ 7140 w 13719"/>
                <a:gd name="T29" fmla="*/ 141 h 13440"/>
                <a:gd name="T30" fmla="*/ 6580 w 13719"/>
                <a:gd name="T31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98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68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459"/>
                  </a:lnTo>
                  <a:lnTo>
                    <a:pt x="1357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561"/>
                  </a:lnTo>
                  <a:lnTo>
                    <a:pt x="714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1" name="Google Shape;5937;p60"/>
            <p:cNvSpPr>
              <a:spLocks/>
            </p:cNvSpPr>
            <p:nvPr/>
          </p:nvSpPr>
          <p:spPr bwMode="auto">
            <a:xfrm>
              <a:off x="5632541" y="1621640"/>
              <a:ext cx="326581" cy="320141"/>
            </a:xfrm>
            <a:custGeom>
              <a:avLst/>
              <a:gdLst>
                <a:gd name="T0" fmla="*/ 6580 w 13719"/>
                <a:gd name="T1" fmla="*/ 1 h 13440"/>
                <a:gd name="T2" fmla="*/ 421 w 13719"/>
                <a:gd name="T3" fmla="*/ 841 h 13440"/>
                <a:gd name="T4" fmla="*/ 141 w 13719"/>
                <a:gd name="T5" fmla="*/ 981 h 13440"/>
                <a:gd name="T6" fmla="*/ 1 w 13719"/>
                <a:gd name="T7" fmla="*/ 1261 h 13440"/>
                <a:gd name="T8" fmla="*/ 1 w 13719"/>
                <a:gd name="T9" fmla="*/ 1541 h 13440"/>
                <a:gd name="T10" fmla="*/ 6160 w 13719"/>
                <a:gd name="T11" fmla="*/ 12879 h 13440"/>
                <a:gd name="T12" fmla="*/ 6580 w 13719"/>
                <a:gd name="T13" fmla="*/ 13299 h 13440"/>
                <a:gd name="T14" fmla="*/ 7140 w 13719"/>
                <a:gd name="T15" fmla="*/ 13439 h 13440"/>
                <a:gd name="T16" fmla="*/ 13299 w 13719"/>
                <a:gd name="T17" fmla="*/ 12459 h 13440"/>
                <a:gd name="T18" fmla="*/ 13439 w 13719"/>
                <a:gd name="T19" fmla="*/ 12319 h 13440"/>
                <a:gd name="T20" fmla="*/ 13719 w 13719"/>
                <a:gd name="T21" fmla="*/ 12039 h 13440"/>
                <a:gd name="T22" fmla="*/ 13579 w 13719"/>
                <a:gd name="T23" fmla="*/ 11759 h 13440"/>
                <a:gd name="T24" fmla="*/ 7420 w 13719"/>
                <a:gd name="T25" fmla="*/ 421 h 13440"/>
                <a:gd name="T26" fmla="*/ 7000 w 13719"/>
                <a:gd name="T27" fmla="*/ 141 h 13440"/>
                <a:gd name="T28" fmla="*/ 6580 w 13719"/>
                <a:gd name="T29" fmla="*/ 1 h 1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19" h="13440" extrusionOk="0">
                  <a:moveTo>
                    <a:pt x="6580" y="1"/>
                  </a:moveTo>
                  <a:lnTo>
                    <a:pt x="421" y="841"/>
                  </a:lnTo>
                  <a:lnTo>
                    <a:pt x="141" y="981"/>
                  </a:lnTo>
                  <a:lnTo>
                    <a:pt x="1" y="1261"/>
                  </a:lnTo>
                  <a:lnTo>
                    <a:pt x="1" y="1541"/>
                  </a:lnTo>
                  <a:lnTo>
                    <a:pt x="6160" y="12879"/>
                  </a:lnTo>
                  <a:lnTo>
                    <a:pt x="6580" y="13299"/>
                  </a:lnTo>
                  <a:lnTo>
                    <a:pt x="7140" y="13439"/>
                  </a:lnTo>
                  <a:lnTo>
                    <a:pt x="13299" y="12459"/>
                  </a:lnTo>
                  <a:lnTo>
                    <a:pt x="13439" y="12319"/>
                  </a:lnTo>
                  <a:lnTo>
                    <a:pt x="13719" y="12039"/>
                  </a:lnTo>
                  <a:lnTo>
                    <a:pt x="13579" y="11759"/>
                  </a:lnTo>
                  <a:lnTo>
                    <a:pt x="7420" y="421"/>
                  </a:lnTo>
                  <a:lnTo>
                    <a:pt x="7000" y="141"/>
                  </a:lnTo>
                  <a:lnTo>
                    <a:pt x="6580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2" name="Google Shape;5938;p60"/>
            <p:cNvSpPr>
              <a:spLocks/>
            </p:cNvSpPr>
            <p:nvPr/>
          </p:nvSpPr>
          <p:spPr bwMode="auto">
            <a:xfrm>
              <a:off x="5645871" y="1631644"/>
              <a:ext cx="296586" cy="296797"/>
            </a:xfrm>
            <a:custGeom>
              <a:avLst/>
              <a:gdLst>
                <a:gd name="T0" fmla="*/ 5880 w 12459"/>
                <a:gd name="T1" fmla="*/ 1 h 12460"/>
                <a:gd name="T2" fmla="*/ 4760 w 12459"/>
                <a:gd name="T3" fmla="*/ 141 h 12460"/>
                <a:gd name="T4" fmla="*/ 4760 w 12459"/>
                <a:gd name="T5" fmla="*/ 281 h 12460"/>
                <a:gd name="T6" fmla="*/ 4760 w 12459"/>
                <a:gd name="T7" fmla="*/ 421 h 12460"/>
                <a:gd name="T8" fmla="*/ 4760 w 12459"/>
                <a:gd name="T9" fmla="*/ 561 h 12460"/>
                <a:gd name="T10" fmla="*/ 4620 w 12459"/>
                <a:gd name="T11" fmla="*/ 561 h 12460"/>
                <a:gd name="T12" fmla="*/ 1960 w 12459"/>
                <a:gd name="T13" fmla="*/ 981 h 12460"/>
                <a:gd name="T14" fmla="*/ 1820 w 12459"/>
                <a:gd name="T15" fmla="*/ 981 h 12460"/>
                <a:gd name="T16" fmla="*/ 1680 w 12459"/>
                <a:gd name="T17" fmla="*/ 841 h 12460"/>
                <a:gd name="T18" fmla="*/ 1401 w 12459"/>
                <a:gd name="T19" fmla="*/ 701 h 12460"/>
                <a:gd name="T20" fmla="*/ 281 w 12459"/>
                <a:gd name="T21" fmla="*/ 841 h 12460"/>
                <a:gd name="T22" fmla="*/ 141 w 12459"/>
                <a:gd name="T23" fmla="*/ 841 h 12460"/>
                <a:gd name="T24" fmla="*/ 1 w 12459"/>
                <a:gd name="T25" fmla="*/ 981 h 12460"/>
                <a:gd name="T26" fmla="*/ 1 w 12459"/>
                <a:gd name="T27" fmla="*/ 1261 h 12460"/>
                <a:gd name="T28" fmla="*/ 141 w 12459"/>
                <a:gd name="T29" fmla="*/ 1681 h 12460"/>
                <a:gd name="T30" fmla="*/ 5740 w 12459"/>
                <a:gd name="T31" fmla="*/ 12039 h 12460"/>
                <a:gd name="T32" fmla="*/ 6160 w 12459"/>
                <a:gd name="T33" fmla="*/ 12319 h 12460"/>
                <a:gd name="T34" fmla="*/ 6720 w 12459"/>
                <a:gd name="T35" fmla="*/ 12459 h 12460"/>
                <a:gd name="T36" fmla="*/ 12179 w 12459"/>
                <a:gd name="T37" fmla="*/ 11759 h 12460"/>
                <a:gd name="T38" fmla="*/ 12319 w 12459"/>
                <a:gd name="T39" fmla="*/ 11619 h 12460"/>
                <a:gd name="T40" fmla="*/ 12459 w 12459"/>
                <a:gd name="T41" fmla="*/ 11479 h 12460"/>
                <a:gd name="T42" fmla="*/ 12459 w 12459"/>
                <a:gd name="T43" fmla="*/ 11339 h 12460"/>
                <a:gd name="T44" fmla="*/ 12459 w 12459"/>
                <a:gd name="T45" fmla="*/ 11059 h 12460"/>
                <a:gd name="T46" fmla="*/ 6860 w 12459"/>
                <a:gd name="T47" fmla="*/ 701 h 12460"/>
                <a:gd name="T48" fmla="*/ 6580 w 12459"/>
                <a:gd name="T49" fmla="*/ 281 h 12460"/>
                <a:gd name="T50" fmla="*/ 6300 w 12459"/>
                <a:gd name="T51" fmla="*/ 141 h 12460"/>
                <a:gd name="T52" fmla="*/ 6160 w 12459"/>
                <a:gd name="T53" fmla="*/ 1 h 12460"/>
                <a:gd name="T54" fmla="*/ 5880 w 12459"/>
                <a:gd name="T55" fmla="*/ 1 h 1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59" h="12460" extrusionOk="0">
                  <a:moveTo>
                    <a:pt x="5880" y="1"/>
                  </a:moveTo>
                  <a:lnTo>
                    <a:pt x="4760" y="141"/>
                  </a:lnTo>
                  <a:lnTo>
                    <a:pt x="4760" y="281"/>
                  </a:lnTo>
                  <a:lnTo>
                    <a:pt x="4760" y="421"/>
                  </a:lnTo>
                  <a:lnTo>
                    <a:pt x="4760" y="561"/>
                  </a:lnTo>
                  <a:lnTo>
                    <a:pt x="4620" y="561"/>
                  </a:lnTo>
                  <a:lnTo>
                    <a:pt x="1960" y="981"/>
                  </a:lnTo>
                  <a:lnTo>
                    <a:pt x="1820" y="981"/>
                  </a:lnTo>
                  <a:lnTo>
                    <a:pt x="1680" y="841"/>
                  </a:lnTo>
                  <a:lnTo>
                    <a:pt x="1401" y="701"/>
                  </a:lnTo>
                  <a:lnTo>
                    <a:pt x="281" y="841"/>
                  </a:lnTo>
                  <a:lnTo>
                    <a:pt x="141" y="841"/>
                  </a:lnTo>
                  <a:lnTo>
                    <a:pt x="1" y="981"/>
                  </a:lnTo>
                  <a:lnTo>
                    <a:pt x="1" y="1261"/>
                  </a:lnTo>
                  <a:lnTo>
                    <a:pt x="141" y="1681"/>
                  </a:lnTo>
                  <a:lnTo>
                    <a:pt x="5740" y="12039"/>
                  </a:lnTo>
                  <a:lnTo>
                    <a:pt x="6160" y="12319"/>
                  </a:lnTo>
                  <a:lnTo>
                    <a:pt x="6720" y="12459"/>
                  </a:lnTo>
                  <a:lnTo>
                    <a:pt x="12179" y="11759"/>
                  </a:lnTo>
                  <a:lnTo>
                    <a:pt x="12319" y="11619"/>
                  </a:lnTo>
                  <a:lnTo>
                    <a:pt x="12459" y="11479"/>
                  </a:lnTo>
                  <a:lnTo>
                    <a:pt x="12459" y="11339"/>
                  </a:lnTo>
                  <a:lnTo>
                    <a:pt x="12459" y="11059"/>
                  </a:lnTo>
                  <a:lnTo>
                    <a:pt x="6860" y="701"/>
                  </a:lnTo>
                  <a:lnTo>
                    <a:pt x="6580" y="281"/>
                  </a:lnTo>
                  <a:lnTo>
                    <a:pt x="6300" y="141"/>
                  </a:lnTo>
                  <a:lnTo>
                    <a:pt x="6160" y="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3" name="Google Shape;5939;p60"/>
            <p:cNvSpPr>
              <a:spLocks/>
            </p:cNvSpPr>
            <p:nvPr/>
          </p:nvSpPr>
          <p:spPr bwMode="auto">
            <a:xfrm>
              <a:off x="5712525" y="1641649"/>
              <a:ext cx="16687" cy="3359"/>
            </a:xfrm>
            <a:custGeom>
              <a:avLst/>
              <a:gdLst>
                <a:gd name="T0" fmla="*/ 700 w 701"/>
                <a:gd name="T1" fmla="*/ 1 h 141"/>
                <a:gd name="T2" fmla="*/ 0 w 701"/>
                <a:gd name="T3" fmla="*/ 141 h 141"/>
                <a:gd name="T4" fmla="*/ 0 w 701"/>
                <a:gd name="T5" fmla="*/ 141 h 141"/>
                <a:gd name="T6" fmla="*/ 0 w 701"/>
                <a:gd name="T7" fmla="*/ 141 h 141"/>
                <a:gd name="T8" fmla="*/ 0 w 701"/>
                <a:gd name="T9" fmla="*/ 141 h 141"/>
                <a:gd name="T10" fmla="*/ 0 w 701"/>
                <a:gd name="T11" fmla="*/ 141 h 141"/>
                <a:gd name="T12" fmla="*/ 700 w 701"/>
                <a:gd name="T13" fmla="*/ 1 h 141"/>
                <a:gd name="T14" fmla="*/ 700 w 701"/>
                <a:gd name="T15" fmla="*/ 1 h 141"/>
                <a:gd name="T16" fmla="*/ 700 w 701"/>
                <a:gd name="T17" fmla="*/ 1 h 141"/>
                <a:gd name="T18" fmla="*/ 700 w 701"/>
                <a:gd name="T19" fmla="*/ 1 h 141"/>
                <a:gd name="T20" fmla="*/ 700 w 701"/>
                <a:gd name="T21" fmla="*/ 1 h 141"/>
                <a:gd name="T22" fmla="*/ 700 w 701"/>
                <a:gd name="T23" fmla="*/ 1 h 141"/>
                <a:gd name="T24" fmla="*/ 700 w 701"/>
                <a:gd name="T25" fmla="*/ 1 h 141"/>
                <a:gd name="T26" fmla="*/ 700 w 701"/>
                <a:gd name="T27" fmla="*/ 1 h 141"/>
                <a:gd name="T28" fmla="*/ 700 w 701"/>
                <a:gd name="T29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1" h="141" extrusionOk="0">
                  <a:moveTo>
                    <a:pt x="700" y="1"/>
                  </a:moveTo>
                  <a:lnTo>
                    <a:pt x="0" y="141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4" name="Google Shape;5940;p60"/>
            <p:cNvSpPr>
              <a:spLocks/>
            </p:cNvSpPr>
            <p:nvPr/>
          </p:nvSpPr>
          <p:spPr bwMode="auto">
            <a:xfrm>
              <a:off x="5695862" y="1691671"/>
              <a:ext cx="166635" cy="120053"/>
            </a:xfrm>
            <a:custGeom>
              <a:avLst/>
              <a:gdLst>
                <a:gd name="T0" fmla="*/ 4620 w 7000"/>
                <a:gd name="T1" fmla="*/ 1 h 5040"/>
                <a:gd name="T2" fmla="*/ 0 w 7000"/>
                <a:gd name="T3" fmla="*/ 700 h 5040"/>
                <a:gd name="T4" fmla="*/ 2380 w 7000"/>
                <a:gd name="T5" fmla="*/ 5040 h 5040"/>
                <a:gd name="T6" fmla="*/ 6999 w 7000"/>
                <a:gd name="T7" fmla="*/ 4480 h 5040"/>
                <a:gd name="T8" fmla="*/ 4620 w 7000"/>
                <a:gd name="T9" fmla="*/ 1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0" h="5040" extrusionOk="0">
                  <a:moveTo>
                    <a:pt x="4620" y="1"/>
                  </a:moveTo>
                  <a:lnTo>
                    <a:pt x="0" y="700"/>
                  </a:lnTo>
                  <a:lnTo>
                    <a:pt x="2380" y="5040"/>
                  </a:lnTo>
                  <a:lnTo>
                    <a:pt x="6999" y="4480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5" name="Google Shape;5941;p60"/>
            <p:cNvSpPr>
              <a:spLocks/>
            </p:cNvSpPr>
            <p:nvPr/>
          </p:nvSpPr>
          <p:spPr bwMode="auto">
            <a:xfrm>
              <a:off x="5759183" y="1815034"/>
              <a:ext cx="66654" cy="16698"/>
            </a:xfrm>
            <a:custGeom>
              <a:avLst/>
              <a:gdLst>
                <a:gd name="T0" fmla="*/ 2660 w 2800"/>
                <a:gd name="T1" fmla="*/ 1 h 701"/>
                <a:gd name="T2" fmla="*/ 0 w 2800"/>
                <a:gd name="T3" fmla="*/ 421 h 701"/>
                <a:gd name="T4" fmla="*/ 140 w 2800"/>
                <a:gd name="T5" fmla="*/ 701 h 701"/>
                <a:gd name="T6" fmla="*/ 2800 w 2800"/>
                <a:gd name="T7" fmla="*/ 281 h 701"/>
                <a:gd name="T8" fmla="*/ 2660 w 2800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701" extrusionOk="0">
                  <a:moveTo>
                    <a:pt x="2660" y="1"/>
                  </a:moveTo>
                  <a:lnTo>
                    <a:pt x="0" y="421"/>
                  </a:lnTo>
                  <a:lnTo>
                    <a:pt x="140" y="701"/>
                  </a:lnTo>
                  <a:lnTo>
                    <a:pt x="2800" y="281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6" name="Google Shape;5942;p60"/>
            <p:cNvSpPr>
              <a:spLocks/>
            </p:cNvSpPr>
            <p:nvPr/>
          </p:nvSpPr>
          <p:spPr bwMode="auto">
            <a:xfrm>
              <a:off x="5765825" y="1825039"/>
              <a:ext cx="76676" cy="16698"/>
            </a:xfrm>
            <a:custGeom>
              <a:avLst/>
              <a:gdLst>
                <a:gd name="T0" fmla="*/ 3221 w 3221"/>
                <a:gd name="T1" fmla="*/ 1 h 701"/>
                <a:gd name="T2" fmla="*/ 1 w 3221"/>
                <a:gd name="T3" fmla="*/ 561 h 701"/>
                <a:gd name="T4" fmla="*/ 1 w 3221"/>
                <a:gd name="T5" fmla="*/ 701 h 701"/>
                <a:gd name="T6" fmla="*/ 3221 w 3221"/>
                <a:gd name="T7" fmla="*/ 141 h 701"/>
                <a:gd name="T8" fmla="*/ 3221 w 3221"/>
                <a:gd name="T9" fmla="*/ 1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701" extrusionOk="0">
                  <a:moveTo>
                    <a:pt x="3221" y="1"/>
                  </a:moveTo>
                  <a:lnTo>
                    <a:pt x="1" y="561"/>
                  </a:lnTo>
                  <a:lnTo>
                    <a:pt x="1" y="701"/>
                  </a:lnTo>
                  <a:lnTo>
                    <a:pt x="3221" y="141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7" name="Google Shape;5943;p60"/>
            <p:cNvSpPr>
              <a:spLocks/>
            </p:cNvSpPr>
            <p:nvPr/>
          </p:nvSpPr>
          <p:spPr bwMode="auto">
            <a:xfrm>
              <a:off x="5769157" y="183170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8" name="Google Shape;5944;p60"/>
            <p:cNvSpPr>
              <a:spLocks/>
            </p:cNvSpPr>
            <p:nvPr/>
          </p:nvSpPr>
          <p:spPr bwMode="auto">
            <a:xfrm>
              <a:off x="5772490" y="1838378"/>
              <a:ext cx="76676" cy="13363"/>
            </a:xfrm>
            <a:custGeom>
              <a:avLst/>
              <a:gdLst>
                <a:gd name="T0" fmla="*/ 3220 w 3221"/>
                <a:gd name="T1" fmla="*/ 1 h 561"/>
                <a:gd name="T2" fmla="*/ 1 w 3221"/>
                <a:gd name="T3" fmla="*/ 421 h 561"/>
                <a:gd name="T4" fmla="*/ 1 w 3221"/>
                <a:gd name="T5" fmla="*/ 561 h 561"/>
                <a:gd name="T6" fmla="*/ 3220 w 3221"/>
                <a:gd name="T7" fmla="*/ 141 h 561"/>
                <a:gd name="T8" fmla="*/ 3220 w 3221"/>
                <a:gd name="T9" fmla="*/ 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1" h="561" extrusionOk="0">
                  <a:moveTo>
                    <a:pt x="3220" y="1"/>
                  </a:moveTo>
                  <a:lnTo>
                    <a:pt x="1" y="421"/>
                  </a:lnTo>
                  <a:lnTo>
                    <a:pt x="1" y="561"/>
                  </a:lnTo>
                  <a:lnTo>
                    <a:pt x="3220" y="141"/>
                  </a:lnTo>
                  <a:lnTo>
                    <a:pt x="322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09" name="Google Shape;5945;p60"/>
            <p:cNvSpPr>
              <a:spLocks/>
            </p:cNvSpPr>
            <p:nvPr/>
          </p:nvSpPr>
          <p:spPr bwMode="auto">
            <a:xfrm>
              <a:off x="5675866" y="1671662"/>
              <a:ext cx="16687" cy="3359"/>
            </a:xfrm>
            <a:custGeom>
              <a:avLst/>
              <a:gdLst>
                <a:gd name="T0" fmla="*/ 1 w 701"/>
                <a:gd name="T1" fmla="*/ 1 h 141"/>
                <a:gd name="T2" fmla="*/ 141 w 701"/>
                <a:gd name="T3" fmla="*/ 141 h 141"/>
                <a:gd name="T4" fmla="*/ 700 w 701"/>
                <a:gd name="T5" fmla="*/ 1 h 141"/>
                <a:gd name="T6" fmla="*/ 1 w 70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1" h="141" extrusionOk="0">
                  <a:moveTo>
                    <a:pt x="1" y="1"/>
                  </a:moveTo>
                  <a:lnTo>
                    <a:pt x="141" y="141"/>
                  </a:lnTo>
                  <a:lnTo>
                    <a:pt x="70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0" name="Google Shape;5946;p60"/>
            <p:cNvSpPr>
              <a:spLocks/>
            </p:cNvSpPr>
            <p:nvPr/>
          </p:nvSpPr>
          <p:spPr bwMode="auto">
            <a:xfrm>
              <a:off x="5679198" y="1674997"/>
              <a:ext cx="13355" cy="3359"/>
            </a:xfrm>
            <a:custGeom>
              <a:avLst/>
              <a:gdLst>
                <a:gd name="T0" fmla="*/ 560 w 561"/>
                <a:gd name="T1" fmla="*/ 1 h 141"/>
                <a:gd name="T2" fmla="*/ 1 w 561"/>
                <a:gd name="T3" fmla="*/ 141 h 141"/>
                <a:gd name="T4" fmla="*/ 560 w 561"/>
                <a:gd name="T5" fmla="*/ 141 h 141"/>
                <a:gd name="T6" fmla="*/ 56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560" y="1"/>
                  </a:moveTo>
                  <a:lnTo>
                    <a:pt x="1" y="141"/>
                  </a:lnTo>
                  <a:lnTo>
                    <a:pt x="560" y="141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1" name="Google Shape;5947;p60"/>
            <p:cNvSpPr>
              <a:spLocks/>
            </p:cNvSpPr>
            <p:nvPr/>
          </p:nvSpPr>
          <p:spPr bwMode="auto">
            <a:xfrm>
              <a:off x="5682531" y="1681666"/>
              <a:ext cx="13355" cy="3359"/>
            </a:xfrm>
            <a:custGeom>
              <a:avLst/>
              <a:gdLst>
                <a:gd name="T0" fmla="*/ 0 w 561"/>
                <a:gd name="T1" fmla="*/ 1 h 141"/>
                <a:gd name="T2" fmla="*/ 0 w 561"/>
                <a:gd name="T3" fmla="*/ 141 h 141"/>
                <a:gd name="T4" fmla="*/ 560 w 561"/>
                <a:gd name="T5" fmla="*/ 1 h 141"/>
                <a:gd name="T6" fmla="*/ 0 w 561"/>
                <a:gd name="T7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1" h="141" extrusionOk="0">
                  <a:moveTo>
                    <a:pt x="0" y="1"/>
                  </a:moveTo>
                  <a:lnTo>
                    <a:pt x="0" y="141"/>
                  </a:lnTo>
                  <a:lnTo>
                    <a:pt x="5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2" name="Google Shape;5948;p60"/>
            <p:cNvSpPr>
              <a:spLocks/>
            </p:cNvSpPr>
            <p:nvPr/>
          </p:nvSpPr>
          <p:spPr bwMode="auto">
            <a:xfrm>
              <a:off x="5859140" y="1808365"/>
              <a:ext cx="10022" cy="6693"/>
            </a:xfrm>
            <a:custGeom>
              <a:avLst/>
              <a:gdLst>
                <a:gd name="T0" fmla="*/ 0 w 421"/>
                <a:gd name="T1" fmla="*/ 1 h 281"/>
                <a:gd name="T2" fmla="*/ 140 w 421"/>
                <a:gd name="T3" fmla="*/ 281 h 281"/>
                <a:gd name="T4" fmla="*/ 420 w 421"/>
                <a:gd name="T5" fmla="*/ 281 h 281"/>
                <a:gd name="T6" fmla="*/ 420 w 421"/>
                <a:gd name="T7" fmla="*/ 141 h 281"/>
                <a:gd name="T8" fmla="*/ 420 w 421"/>
                <a:gd name="T9" fmla="*/ 1 h 281"/>
                <a:gd name="T10" fmla="*/ 0 w 421"/>
                <a:gd name="T11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1" h="281" extrusionOk="0">
                  <a:moveTo>
                    <a:pt x="0" y="1"/>
                  </a:moveTo>
                  <a:lnTo>
                    <a:pt x="140" y="281"/>
                  </a:lnTo>
                  <a:lnTo>
                    <a:pt x="420" y="281"/>
                  </a:lnTo>
                  <a:lnTo>
                    <a:pt x="420" y="14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3" name="Google Shape;5949;p60"/>
            <p:cNvSpPr>
              <a:spLocks/>
            </p:cNvSpPr>
            <p:nvPr/>
          </p:nvSpPr>
          <p:spPr bwMode="auto">
            <a:xfrm>
              <a:off x="5799152" y="1865056"/>
              <a:ext cx="103338" cy="36707"/>
            </a:xfrm>
            <a:custGeom>
              <a:avLst/>
              <a:gdLst>
                <a:gd name="T0" fmla="*/ 3780 w 4341"/>
                <a:gd name="T1" fmla="*/ 0 h 1541"/>
                <a:gd name="T2" fmla="*/ 1 w 4341"/>
                <a:gd name="T3" fmla="*/ 560 h 1541"/>
                <a:gd name="T4" fmla="*/ 561 w 4341"/>
                <a:gd name="T5" fmla="*/ 1540 h 1541"/>
                <a:gd name="T6" fmla="*/ 4340 w 4341"/>
                <a:gd name="T7" fmla="*/ 980 h 1541"/>
                <a:gd name="T8" fmla="*/ 3780 w 4341"/>
                <a:gd name="T9" fmla="*/ 0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1" h="1541" extrusionOk="0">
                  <a:moveTo>
                    <a:pt x="3780" y="0"/>
                  </a:moveTo>
                  <a:lnTo>
                    <a:pt x="1" y="560"/>
                  </a:lnTo>
                  <a:lnTo>
                    <a:pt x="561" y="1540"/>
                  </a:lnTo>
                  <a:lnTo>
                    <a:pt x="4340" y="980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4" name="Google Shape;5950;p60"/>
            <p:cNvSpPr>
              <a:spLocks/>
            </p:cNvSpPr>
            <p:nvPr/>
          </p:nvSpPr>
          <p:spPr bwMode="auto">
            <a:xfrm>
              <a:off x="5752518" y="1801695"/>
              <a:ext cx="329913" cy="270119"/>
            </a:xfrm>
            <a:custGeom>
              <a:avLst/>
              <a:gdLst>
                <a:gd name="T0" fmla="*/ 840 w 13859"/>
                <a:gd name="T1" fmla="*/ 1 h 11340"/>
                <a:gd name="T2" fmla="*/ 420 w 13859"/>
                <a:gd name="T3" fmla="*/ 141 h 11340"/>
                <a:gd name="T4" fmla="*/ 140 w 13859"/>
                <a:gd name="T5" fmla="*/ 421 h 11340"/>
                <a:gd name="T6" fmla="*/ 0 w 13859"/>
                <a:gd name="T7" fmla="*/ 1121 h 11340"/>
                <a:gd name="T8" fmla="*/ 0 w 13859"/>
                <a:gd name="T9" fmla="*/ 1401 h 11340"/>
                <a:gd name="T10" fmla="*/ 140 w 13859"/>
                <a:gd name="T11" fmla="*/ 1821 h 11340"/>
                <a:gd name="T12" fmla="*/ 560 w 13859"/>
                <a:gd name="T13" fmla="*/ 2800 h 11340"/>
                <a:gd name="T14" fmla="*/ 1260 w 13859"/>
                <a:gd name="T15" fmla="*/ 3780 h 11340"/>
                <a:gd name="T16" fmla="*/ 2100 w 13859"/>
                <a:gd name="T17" fmla="*/ 4760 h 11340"/>
                <a:gd name="T18" fmla="*/ 3220 w 13859"/>
                <a:gd name="T19" fmla="*/ 6440 h 11340"/>
                <a:gd name="T20" fmla="*/ 3360 w 13859"/>
                <a:gd name="T21" fmla="*/ 6860 h 11340"/>
                <a:gd name="T22" fmla="*/ 3080 w 13859"/>
                <a:gd name="T23" fmla="*/ 6860 h 11340"/>
                <a:gd name="T24" fmla="*/ 4899 w 13859"/>
                <a:gd name="T25" fmla="*/ 7980 h 11340"/>
                <a:gd name="T26" fmla="*/ 6859 w 13859"/>
                <a:gd name="T27" fmla="*/ 8960 h 11340"/>
                <a:gd name="T28" fmla="*/ 9099 w 13859"/>
                <a:gd name="T29" fmla="*/ 10079 h 11340"/>
                <a:gd name="T30" fmla="*/ 11198 w 13859"/>
                <a:gd name="T31" fmla="*/ 10919 h 11340"/>
                <a:gd name="T32" fmla="*/ 12038 w 13859"/>
                <a:gd name="T33" fmla="*/ 11199 h 11340"/>
                <a:gd name="T34" fmla="*/ 12878 w 13859"/>
                <a:gd name="T35" fmla="*/ 11339 h 11340"/>
                <a:gd name="T36" fmla="*/ 13438 w 13859"/>
                <a:gd name="T37" fmla="*/ 11339 h 11340"/>
                <a:gd name="T38" fmla="*/ 13718 w 13859"/>
                <a:gd name="T39" fmla="*/ 11199 h 11340"/>
                <a:gd name="T40" fmla="*/ 13858 w 13859"/>
                <a:gd name="T41" fmla="*/ 10779 h 11340"/>
                <a:gd name="T42" fmla="*/ 13578 w 13859"/>
                <a:gd name="T43" fmla="*/ 10219 h 11340"/>
                <a:gd name="T44" fmla="*/ 12738 w 13859"/>
                <a:gd name="T45" fmla="*/ 8820 h 11340"/>
                <a:gd name="T46" fmla="*/ 11758 w 13859"/>
                <a:gd name="T47" fmla="*/ 7700 h 11340"/>
                <a:gd name="T48" fmla="*/ 10639 w 13859"/>
                <a:gd name="T49" fmla="*/ 6860 h 11340"/>
                <a:gd name="T50" fmla="*/ 9379 w 13859"/>
                <a:gd name="T51" fmla="*/ 5880 h 11340"/>
                <a:gd name="T52" fmla="*/ 6439 w 13859"/>
                <a:gd name="T53" fmla="*/ 4060 h 11340"/>
                <a:gd name="T54" fmla="*/ 4899 w 13859"/>
                <a:gd name="T55" fmla="*/ 2800 h 11340"/>
                <a:gd name="T56" fmla="*/ 3220 w 13859"/>
                <a:gd name="T57" fmla="*/ 1261 h 11340"/>
                <a:gd name="T58" fmla="*/ 2240 w 13859"/>
                <a:gd name="T59" fmla="*/ 421 h 11340"/>
                <a:gd name="T60" fmla="*/ 1680 w 13859"/>
                <a:gd name="T61" fmla="*/ 141 h 11340"/>
                <a:gd name="T62" fmla="*/ 1260 w 13859"/>
                <a:gd name="T63" fmla="*/ 1 h 11340"/>
                <a:gd name="T64" fmla="*/ 840 w 13859"/>
                <a:gd name="T65" fmla="*/ 1 h 1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59" h="11340" extrusionOk="0">
                  <a:moveTo>
                    <a:pt x="840" y="1"/>
                  </a:moveTo>
                  <a:lnTo>
                    <a:pt x="420" y="141"/>
                  </a:lnTo>
                  <a:lnTo>
                    <a:pt x="140" y="421"/>
                  </a:lnTo>
                  <a:lnTo>
                    <a:pt x="0" y="1121"/>
                  </a:lnTo>
                  <a:lnTo>
                    <a:pt x="0" y="1401"/>
                  </a:lnTo>
                  <a:lnTo>
                    <a:pt x="140" y="1821"/>
                  </a:lnTo>
                  <a:lnTo>
                    <a:pt x="560" y="2800"/>
                  </a:lnTo>
                  <a:lnTo>
                    <a:pt x="1260" y="3780"/>
                  </a:lnTo>
                  <a:lnTo>
                    <a:pt x="2100" y="4760"/>
                  </a:lnTo>
                  <a:lnTo>
                    <a:pt x="3220" y="6440"/>
                  </a:lnTo>
                  <a:lnTo>
                    <a:pt x="3360" y="6860"/>
                  </a:lnTo>
                  <a:lnTo>
                    <a:pt x="3080" y="6860"/>
                  </a:lnTo>
                  <a:lnTo>
                    <a:pt x="4899" y="7980"/>
                  </a:lnTo>
                  <a:lnTo>
                    <a:pt x="6859" y="8960"/>
                  </a:lnTo>
                  <a:lnTo>
                    <a:pt x="9099" y="10079"/>
                  </a:lnTo>
                  <a:lnTo>
                    <a:pt x="11198" y="10919"/>
                  </a:lnTo>
                  <a:lnTo>
                    <a:pt x="12038" y="11199"/>
                  </a:lnTo>
                  <a:lnTo>
                    <a:pt x="12878" y="11339"/>
                  </a:lnTo>
                  <a:lnTo>
                    <a:pt x="13438" y="11339"/>
                  </a:lnTo>
                  <a:lnTo>
                    <a:pt x="13718" y="11199"/>
                  </a:lnTo>
                  <a:lnTo>
                    <a:pt x="13858" y="10779"/>
                  </a:lnTo>
                  <a:lnTo>
                    <a:pt x="13578" y="10219"/>
                  </a:lnTo>
                  <a:lnTo>
                    <a:pt x="12738" y="8820"/>
                  </a:lnTo>
                  <a:lnTo>
                    <a:pt x="11758" y="7700"/>
                  </a:lnTo>
                  <a:lnTo>
                    <a:pt x="10639" y="6860"/>
                  </a:lnTo>
                  <a:lnTo>
                    <a:pt x="9379" y="5880"/>
                  </a:lnTo>
                  <a:lnTo>
                    <a:pt x="6439" y="4060"/>
                  </a:lnTo>
                  <a:lnTo>
                    <a:pt x="4899" y="2800"/>
                  </a:lnTo>
                  <a:lnTo>
                    <a:pt x="3220" y="1261"/>
                  </a:lnTo>
                  <a:lnTo>
                    <a:pt x="2240" y="421"/>
                  </a:lnTo>
                  <a:lnTo>
                    <a:pt x="1680" y="141"/>
                  </a:lnTo>
                  <a:lnTo>
                    <a:pt x="1260" y="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99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5" name="Google Shape;5951;p60"/>
            <p:cNvSpPr>
              <a:spLocks/>
            </p:cNvSpPr>
            <p:nvPr/>
          </p:nvSpPr>
          <p:spPr bwMode="auto">
            <a:xfrm>
              <a:off x="5932436" y="1911744"/>
              <a:ext cx="529852" cy="253421"/>
            </a:xfrm>
            <a:custGeom>
              <a:avLst/>
              <a:gdLst>
                <a:gd name="T0" fmla="*/ 1 w 22258"/>
                <a:gd name="T1" fmla="*/ 0 h 10639"/>
                <a:gd name="T2" fmla="*/ 281 w 22258"/>
                <a:gd name="T3" fmla="*/ 280 h 10639"/>
                <a:gd name="T4" fmla="*/ 701 w 22258"/>
                <a:gd name="T5" fmla="*/ 560 h 10639"/>
                <a:gd name="T6" fmla="*/ 1541 w 22258"/>
                <a:gd name="T7" fmla="*/ 1260 h 10639"/>
                <a:gd name="T8" fmla="*/ 3500 w 22258"/>
                <a:gd name="T9" fmla="*/ 2660 h 10639"/>
                <a:gd name="T10" fmla="*/ 5040 w 22258"/>
                <a:gd name="T11" fmla="*/ 4060 h 10639"/>
                <a:gd name="T12" fmla="*/ 5600 w 22258"/>
                <a:gd name="T13" fmla="*/ 4900 h 10639"/>
                <a:gd name="T14" fmla="*/ 6160 w 22258"/>
                <a:gd name="T15" fmla="*/ 5739 h 10639"/>
                <a:gd name="T16" fmla="*/ 9240 w 22258"/>
                <a:gd name="T17" fmla="*/ 7419 h 10639"/>
                <a:gd name="T18" fmla="*/ 10919 w 22258"/>
                <a:gd name="T19" fmla="*/ 8119 h 10639"/>
                <a:gd name="T20" fmla="*/ 12459 w 22258"/>
                <a:gd name="T21" fmla="*/ 8819 h 10639"/>
                <a:gd name="T22" fmla="*/ 15819 w 22258"/>
                <a:gd name="T23" fmla="*/ 10079 h 10639"/>
                <a:gd name="T24" fmla="*/ 17638 w 22258"/>
                <a:gd name="T25" fmla="*/ 10499 h 10639"/>
                <a:gd name="T26" fmla="*/ 18478 w 22258"/>
                <a:gd name="T27" fmla="*/ 10639 h 10639"/>
                <a:gd name="T28" fmla="*/ 19178 w 22258"/>
                <a:gd name="T29" fmla="*/ 10499 h 10639"/>
                <a:gd name="T30" fmla="*/ 20018 w 22258"/>
                <a:gd name="T31" fmla="*/ 9939 h 10639"/>
                <a:gd name="T32" fmla="*/ 20578 w 22258"/>
                <a:gd name="T33" fmla="*/ 9379 h 10639"/>
                <a:gd name="T34" fmla="*/ 22258 w 22258"/>
                <a:gd name="T35" fmla="*/ 7979 h 10639"/>
                <a:gd name="T36" fmla="*/ 22118 w 22258"/>
                <a:gd name="T37" fmla="*/ 7979 h 10639"/>
                <a:gd name="T38" fmla="*/ 20718 w 22258"/>
                <a:gd name="T39" fmla="*/ 9099 h 10639"/>
                <a:gd name="T40" fmla="*/ 19318 w 22258"/>
                <a:gd name="T41" fmla="*/ 10079 h 10639"/>
                <a:gd name="T42" fmla="*/ 18478 w 22258"/>
                <a:gd name="T43" fmla="*/ 10219 h 10639"/>
                <a:gd name="T44" fmla="*/ 17498 w 22258"/>
                <a:gd name="T45" fmla="*/ 10079 h 10639"/>
                <a:gd name="T46" fmla="*/ 15959 w 22258"/>
                <a:gd name="T47" fmla="*/ 9659 h 10639"/>
                <a:gd name="T48" fmla="*/ 12599 w 22258"/>
                <a:gd name="T49" fmla="*/ 8539 h 10639"/>
                <a:gd name="T50" fmla="*/ 9520 w 22258"/>
                <a:gd name="T51" fmla="*/ 7139 h 10639"/>
                <a:gd name="T52" fmla="*/ 7840 w 22258"/>
                <a:gd name="T53" fmla="*/ 6439 h 10639"/>
                <a:gd name="T54" fmla="*/ 6160 w 22258"/>
                <a:gd name="T55" fmla="*/ 5459 h 10639"/>
                <a:gd name="T56" fmla="*/ 6160 w 22258"/>
                <a:gd name="T57" fmla="*/ 5599 h 10639"/>
                <a:gd name="T58" fmla="*/ 5740 w 22258"/>
                <a:gd name="T59" fmla="*/ 4900 h 10639"/>
                <a:gd name="T60" fmla="*/ 5320 w 22258"/>
                <a:gd name="T61" fmla="*/ 4060 h 10639"/>
                <a:gd name="T62" fmla="*/ 4620 w 22258"/>
                <a:gd name="T63" fmla="*/ 3360 h 10639"/>
                <a:gd name="T64" fmla="*/ 3780 w 22258"/>
                <a:gd name="T65" fmla="*/ 2660 h 10639"/>
                <a:gd name="T66" fmla="*/ 1961 w 22258"/>
                <a:gd name="T67" fmla="*/ 1400 h 10639"/>
                <a:gd name="T68" fmla="*/ 981 w 22258"/>
                <a:gd name="T69" fmla="*/ 700 h 10639"/>
                <a:gd name="T70" fmla="*/ 561 w 22258"/>
                <a:gd name="T71" fmla="*/ 420 h 10639"/>
                <a:gd name="T72" fmla="*/ 1 w 22258"/>
                <a:gd name="T73" fmla="*/ 0 h 10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58" h="10639" extrusionOk="0">
                  <a:moveTo>
                    <a:pt x="1" y="0"/>
                  </a:moveTo>
                  <a:lnTo>
                    <a:pt x="281" y="280"/>
                  </a:lnTo>
                  <a:lnTo>
                    <a:pt x="701" y="560"/>
                  </a:lnTo>
                  <a:lnTo>
                    <a:pt x="1541" y="1260"/>
                  </a:lnTo>
                  <a:lnTo>
                    <a:pt x="3500" y="2660"/>
                  </a:lnTo>
                  <a:lnTo>
                    <a:pt x="5040" y="4060"/>
                  </a:lnTo>
                  <a:lnTo>
                    <a:pt x="5600" y="4900"/>
                  </a:lnTo>
                  <a:lnTo>
                    <a:pt x="6160" y="5739"/>
                  </a:lnTo>
                  <a:lnTo>
                    <a:pt x="9240" y="7419"/>
                  </a:lnTo>
                  <a:lnTo>
                    <a:pt x="10919" y="8119"/>
                  </a:lnTo>
                  <a:lnTo>
                    <a:pt x="12459" y="8819"/>
                  </a:lnTo>
                  <a:lnTo>
                    <a:pt x="15819" y="10079"/>
                  </a:lnTo>
                  <a:lnTo>
                    <a:pt x="17638" y="10499"/>
                  </a:lnTo>
                  <a:lnTo>
                    <a:pt x="18478" y="10639"/>
                  </a:lnTo>
                  <a:lnTo>
                    <a:pt x="19178" y="10499"/>
                  </a:lnTo>
                  <a:lnTo>
                    <a:pt x="20018" y="9939"/>
                  </a:lnTo>
                  <a:lnTo>
                    <a:pt x="20578" y="9379"/>
                  </a:lnTo>
                  <a:lnTo>
                    <a:pt x="22258" y="7979"/>
                  </a:lnTo>
                  <a:lnTo>
                    <a:pt x="22118" y="7979"/>
                  </a:lnTo>
                  <a:lnTo>
                    <a:pt x="20718" y="9099"/>
                  </a:lnTo>
                  <a:lnTo>
                    <a:pt x="19318" y="10079"/>
                  </a:lnTo>
                  <a:lnTo>
                    <a:pt x="18478" y="10219"/>
                  </a:lnTo>
                  <a:lnTo>
                    <a:pt x="17498" y="10079"/>
                  </a:lnTo>
                  <a:lnTo>
                    <a:pt x="15959" y="9659"/>
                  </a:lnTo>
                  <a:lnTo>
                    <a:pt x="12599" y="8539"/>
                  </a:lnTo>
                  <a:lnTo>
                    <a:pt x="9520" y="7139"/>
                  </a:lnTo>
                  <a:lnTo>
                    <a:pt x="7840" y="6439"/>
                  </a:lnTo>
                  <a:lnTo>
                    <a:pt x="6160" y="5459"/>
                  </a:lnTo>
                  <a:lnTo>
                    <a:pt x="6160" y="5599"/>
                  </a:lnTo>
                  <a:lnTo>
                    <a:pt x="5740" y="4900"/>
                  </a:lnTo>
                  <a:lnTo>
                    <a:pt x="5320" y="4060"/>
                  </a:lnTo>
                  <a:lnTo>
                    <a:pt x="4620" y="3360"/>
                  </a:lnTo>
                  <a:lnTo>
                    <a:pt x="3780" y="2660"/>
                  </a:lnTo>
                  <a:lnTo>
                    <a:pt x="1961" y="1400"/>
                  </a:lnTo>
                  <a:lnTo>
                    <a:pt x="981" y="700"/>
                  </a:lnTo>
                  <a:lnTo>
                    <a:pt x="56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6" name="Google Shape;5952;p60"/>
            <p:cNvSpPr>
              <a:spLocks/>
            </p:cNvSpPr>
            <p:nvPr/>
          </p:nvSpPr>
          <p:spPr bwMode="auto">
            <a:xfrm>
              <a:off x="6455598" y="1798360"/>
              <a:ext cx="393235" cy="466848"/>
            </a:xfrm>
            <a:custGeom>
              <a:avLst/>
              <a:gdLst>
                <a:gd name="T0" fmla="*/ 14699 w 16519"/>
                <a:gd name="T1" fmla="*/ 1 h 19599"/>
                <a:gd name="T2" fmla="*/ 14139 w 16519"/>
                <a:gd name="T3" fmla="*/ 141 h 19599"/>
                <a:gd name="T4" fmla="*/ 13439 w 16519"/>
                <a:gd name="T5" fmla="*/ 421 h 19599"/>
                <a:gd name="T6" fmla="*/ 12739 w 16519"/>
                <a:gd name="T7" fmla="*/ 841 h 19599"/>
                <a:gd name="T8" fmla="*/ 10919 w 16519"/>
                <a:gd name="T9" fmla="*/ 1961 h 19599"/>
                <a:gd name="T10" fmla="*/ 8819 w 16519"/>
                <a:gd name="T11" fmla="*/ 3780 h 19599"/>
                <a:gd name="T12" fmla="*/ 2380 w 16519"/>
                <a:gd name="T13" fmla="*/ 10219 h 19599"/>
                <a:gd name="T14" fmla="*/ 1 w 16519"/>
                <a:gd name="T15" fmla="*/ 12319 h 19599"/>
                <a:gd name="T16" fmla="*/ 7840 w 16519"/>
                <a:gd name="T17" fmla="*/ 19598 h 19599"/>
                <a:gd name="T18" fmla="*/ 8819 w 16519"/>
                <a:gd name="T19" fmla="*/ 18198 h 19599"/>
                <a:gd name="T20" fmla="*/ 11339 w 16519"/>
                <a:gd name="T21" fmla="*/ 14839 h 19599"/>
                <a:gd name="T22" fmla="*/ 12739 w 16519"/>
                <a:gd name="T23" fmla="*/ 12599 h 19599"/>
                <a:gd name="T24" fmla="*/ 14139 w 16519"/>
                <a:gd name="T25" fmla="*/ 10219 h 19599"/>
                <a:gd name="T26" fmla="*/ 15259 w 16519"/>
                <a:gd name="T27" fmla="*/ 7700 h 19599"/>
                <a:gd name="T28" fmla="*/ 15678 w 16519"/>
                <a:gd name="T29" fmla="*/ 6440 h 19599"/>
                <a:gd name="T30" fmla="*/ 16098 w 16519"/>
                <a:gd name="T31" fmla="*/ 5320 h 19599"/>
                <a:gd name="T32" fmla="*/ 16378 w 16519"/>
                <a:gd name="T33" fmla="*/ 4200 h 19599"/>
                <a:gd name="T34" fmla="*/ 16518 w 16519"/>
                <a:gd name="T35" fmla="*/ 3220 h 19599"/>
                <a:gd name="T36" fmla="*/ 16518 w 16519"/>
                <a:gd name="T37" fmla="*/ 2381 h 19599"/>
                <a:gd name="T38" fmla="*/ 16518 w 16519"/>
                <a:gd name="T39" fmla="*/ 1541 h 19599"/>
                <a:gd name="T40" fmla="*/ 16378 w 16519"/>
                <a:gd name="T41" fmla="*/ 981 h 19599"/>
                <a:gd name="T42" fmla="*/ 16098 w 16519"/>
                <a:gd name="T43" fmla="*/ 561 h 19599"/>
                <a:gd name="T44" fmla="*/ 15818 w 16519"/>
                <a:gd name="T45" fmla="*/ 281 h 19599"/>
                <a:gd name="T46" fmla="*/ 15259 w 16519"/>
                <a:gd name="T47" fmla="*/ 141 h 19599"/>
                <a:gd name="T48" fmla="*/ 14699 w 16519"/>
                <a:gd name="T49" fmla="*/ 1 h 19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19" h="19599" extrusionOk="0">
                  <a:moveTo>
                    <a:pt x="14699" y="1"/>
                  </a:moveTo>
                  <a:lnTo>
                    <a:pt x="14139" y="141"/>
                  </a:lnTo>
                  <a:lnTo>
                    <a:pt x="13439" y="421"/>
                  </a:lnTo>
                  <a:lnTo>
                    <a:pt x="12739" y="841"/>
                  </a:lnTo>
                  <a:lnTo>
                    <a:pt x="10919" y="1961"/>
                  </a:lnTo>
                  <a:lnTo>
                    <a:pt x="8819" y="3780"/>
                  </a:lnTo>
                  <a:lnTo>
                    <a:pt x="2380" y="10219"/>
                  </a:lnTo>
                  <a:lnTo>
                    <a:pt x="1" y="12319"/>
                  </a:lnTo>
                  <a:lnTo>
                    <a:pt x="7840" y="19598"/>
                  </a:lnTo>
                  <a:lnTo>
                    <a:pt x="8819" y="18198"/>
                  </a:lnTo>
                  <a:lnTo>
                    <a:pt x="11339" y="14839"/>
                  </a:lnTo>
                  <a:lnTo>
                    <a:pt x="12739" y="12599"/>
                  </a:lnTo>
                  <a:lnTo>
                    <a:pt x="14139" y="10219"/>
                  </a:lnTo>
                  <a:lnTo>
                    <a:pt x="15259" y="7700"/>
                  </a:lnTo>
                  <a:lnTo>
                    <a:pt x="15678" y="6440"/>
                  </a:lnTo>
                  <a:lnTo>
                    <a:pt x="16098" y="5320"/>
                  </a:lnTo>
                  <a:lnTo>
                    <a:pt x="16378" y="4200"/>
                  </a:lnTo>
                  <a:lnTo>
                    <a:pt x="16518" y="3220"/>
                  </a:lnTo>
                  <a:lnTo>
                    <a:pt x="16518" y="2381"/>
                  </a:lnTo>
                  <a:lnTo>
                    <a:pt x="16518" y="1541"/>
                  </a:lnTo>
                  <a:lnTo>
                    <a:pt x="16378" y="981"/>
                  </a:lnTo>
                  <a:lnTo>
                    <a:pt x="16098" y="561"/>
                  </a:lnTo>
                  <a:lnTo>
                    <a:pt x="15818" y="281"/>
                  </a:lnTo>
                  <a:lnTo>
                    <a:pt x="15259" y="141"/>
                  </a:lnTo>
                  <a:lnTo>
                    <a:pt x="1469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7" name="Google Shape;5953;p60"/>
            <p:cNvSpPr>
              <a:spLocks/>
            </p:cNvSpPr>
            <p:nvPr/>
          </p:nvSpPr>
          <p:spPr bwMode="auto">
            <a:xfrm>
              <a:off x="6462264" y="1955072"/>
              <a:ext cx="139973" cy="133416"/>
            </a:xfrm>
            <a:custGeom>
              <a:avLst/>
              <a:gdLst>
                <a:gd name="T0" fmla="*/ 5880 w 5880"/>
                <a:gd name="T1" fmla="*/ 1 h 5601"/>
                <a:gd name="T2" fmla="*/ 2940 w 5880"/>
                <a:gd name="T3" fmla="*/ 2661 h 5601"/>
                <a:gd name="T4" fmla="*/ 1540 w 5880"/>
                <a:gd name="T5" fmla="*/ 4060 h 5601"/>
                <a:gd name="T6" fmla="*/ 841 w 5880"/>
                <a:gd name="T7" fmla="*/ 4760 h 5601"/>
                <a:gd name="T8" fmla="*/ 1 w 5880"/>
                <a:gd name="T9" fmla="*/ 5600 h 5601"/>
                <a:gd name="T10" fmla="*/ 1 w 5880"/>
                <a:gd name="T11" fmla="*/ 5600 h 5601"/>
                <a:gd name="T12" fmla="*/ 1540 w 5880"/>
                <a:gd name="T13" fmla="*/ 4340 h 5601"/>
                <a:gd name="T14" fmla="*/ 3080 w 5880"/>
                <a:gd name="T15" fmla="*/ 2941 h 5601"/>
                <a:gd name="T16" fmla="*/ 4480 w 5880"/>
                <a:gd name="T17" fmla="*/ 1541 h 5601"/>
                <a:gd name="T18" fmla="*/ 5880 w 5880"/>
                <a:gd name="T19" fmla="*/ 1 h 5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80" h="5601" extrusionOk="0">
                  <a:moveTo>
                    <a:pt x="5880" y="1"/>
                  </a:moveTo>
                  <a:lnTo>
                    <a:pt x="2940" y="2661"/>
                  </a:lnTo>
                  <a:lnTo>
                    <a:pt x="1540" y="4060"/>
                  </a:lnTo>
                  <a:lnTo>
                    <a:pt x="841" y="4760"/>
                  </a:lnTo>
                  <a:lnTo>
                    <a:pt x="1" y="5600"/>
                  </a:lnTo>
                  <a:lnTo>
                    <a:pt x="1540" y="4340"/>
                  </a:lnTo>
                  <a:lnTo>
                    <a:pt x="3080" y="2941"/>
                  </a:lnTo>
                  <a:lnTo>
                    <a:pt x="4480" y="1541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8" name="Google Shape;5954;p60"/>
            <p:cNvSpPr>
              <a:spLocks/>
            </p:cNvSpPr>
            <p:nvPr/>
          </p:nvSpPr>
          <p:spPr bwMode="auto">
            <a:xfrm>
              <a:off x="6635540" y="2025103"/>
              <a:ext cx="163302" cy="250110"/>
            </a:xfrm>
            <a:custGeom>
              <a:avLst/>
              <a:gdLst>
                <a:gd name="T0" fmla="*/ 6860 w 6860"/>
                <a:gd name="T1" fmla="*/ 1 h 10500"/>
                <a:gd name="T2" fmla="*/ 3500 w 6860"/>
                <a:gd name="T3" fmla="*/ 5180 h 10500"/>
                <a:gd name="T4" fmla="*/ 1820 w 6860"/>
                <a:gd name="T5" fmla="*/ 7839 h 10500"/>
                <a:gd name="T6" fmla="*/ 1 w 6860"/>
                <a:gd name="T7" fmla="*/ 10359 h 10500"/>
                <a:gd name="T8" fmla="*/ 1 w 6860"/>
                <a:gd name="T9" fmla="*/ 10499 h 10500"/>
                <a:gd name="T10" fmla="*/ 141 w 6860"/>
                <a:gd name="T11" fmla="*/ 10499 h 10500"/>
                <a:gd name="T12" fmla="*/ 1960 w 6860"/>
                <a:gd name="T13" fmla="*/ 7979 h 10500"/>
                <a:gd name="T14" fmla="*/ 3640 w 6860"/>
                <a:gd name="T15" fmla="*/ 5460 h 10500"/>
                <a:gd name="T16" fmla="*/ 5040 w 6860"/>
                <a:gd name="T17" fmla="*/ 3220 h 10500"/>
                <a:gd name="T18" fmla="*/ 5460 w 6860"/>
                <a:gd name="T19" fmla="*/ 2940 h 10500"/>
                <a:gd name="T20" fmla="*/ 5880 w 6860"/>
                <a:gd name="T21" fmla="*/ 2520 h 10500"/>
                <a:gd name="T22" fmla="*/ 6580 w 6860"/>
                <a:gd name="T23" fmla="*/ 1540 h 10500"/>
                <a:gd name="T24" fmla="*/ 5740 w 6860"/>
                <a:gd name="T25" fmla="*/ 2380 h 10500"/>
                <a:gd name="T26" fmla="*/ 5320 w 6860"/>
                <a:gd name="T27" fmla="*/ 2660 h 10500"/>
                <a:gd name="T28" fmla="*/ 5320 w 6860"/>
                <a:gd name="T29" fmla="*/ 2660 h 10500"/>
                <a:gd name="T30" fmla="*/ 6860 w 6860"/>
                <a:gd name="T31" fmla="*/ 1 h 10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60" h="10500" extrusionOk="0">
                  <a:moveTo>
                    <a:pt x="6860" y="1"/>
                  </a:moveTo>
                  <a:lnTo>
                    <a:pt x="3500" y="5180"/>
                  </a:lnTo>
                  <a:lnTo>
                    <a:pt x="1820" y="7839"/>
                  </a:lnTo>
                  <a:lnTo>
                    <a:pt x="1" y="10359"/>
                  </a:lnTo>
                  <a:lnTo>
                    <a:pt x="1" y="10499"/>
                  </a:lnTo>
                  <a:lnTo>
                    <a:pt x="141" y="10499"/>
                  </a:lnTo>
                  <a:lnTo>
                    <a:pt x="1960" y="7979"/>
                  </a:lnTo>
                  <a:lnTo>
                    <a:pt x="3640" y="5460"/>
                  </a:lnTo>
                  <a:lnTo>
                    <a:pt x="5040" y="3220"/>
                  </a:lnTo>
                  <a:lnTo>
                    <a:pt x="5460" y="2940"/>
                  </a:lnTo>
                  <a:lnTo>
                    <a:pt x="5880" y="2520"/>
                  </a:lnTo>
                  <a:lnTo>
                    <a:pt x="6580" y="1540"/>
                  </a:lnTo>
                  <a:lnTo>
                    <a:pt x="5740" y="2380"/>
                  </a:lnTo>
                  <a:lnTo>
                    <a:pt x="5320" y="2660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19" name="Google Shape;5955;p60"/>
            <p:cNvSpPr>
              <a:spLocks/>
            </p:cNvSpPr>
            <p:nvPr/>
          </p:nvSpPr>
          <p:spPr bwMode="auto">
            <a:xfrm>
              <a:off x="6405632" y="2065121"/>
              <a:ext cx="266592" cy="256756"/>
            </a:xfrm>
            <a:custGeom>
              <a:avLst/>
              <a:gdLst>
                <a:gd name="T0" fmla="*/ 2380 w 11199"/>
                <a:gd name="T1" fmla="*/ 0 h 10779"/>
                <a:gd name="T2" fmla="*/ 0 w 11199"/>
                <a:gd name="T3" fmla="*/ 1960 h 10779"/>
                <a:gd name="T4" fmla="*/ 9239 w 11199"/>
                <a:gd name="T5" fmla="*/ 10779 h 10779"/>
                <a:gd name="T6" fmla="*/ 11198 w 11199"/>
                <a:gd name="T7" fmla="*/ 8259 h 10779"/>
                <a:gd name="T8" fmla="*/ 2380 w 11199"/>
                <a:gd name="T9" fmla="*/ 0 h 10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99" h="10779" extrusionOk="0">
                  <a:moveTo>
                    <a:pt x="2380" y="0"/>
                  </a:moveTo>
                  <a:lnTo>
                    <a:pt x="0" y="1960"/>
                  </a:lnTo>
                  <a:lnTo>
                    <a:pt x="9239" y="10779"/>
                  </a:lnTo>
                  <a:lnTo>
                    <a:pt x="11198" y="8259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0" name="Google Shape;5956;p60"/>
            <p:cNvSpPr>
              <a:spLocks/>
            </p:cNvSpPr>
            <p:nvPr/>
          </p:nvSpPr>
          <p:spPr bwMode="auto">
            <a:xfrm>
              <a:off x="6478927" y="2085129"/>
              <a:ext cx="166635" cy="153401"/>
            </a:xfrm>
            <a:custGeom>
              <a:avLst/>
              <a:gdLst>
                <a:gd name="T0" fmla="*/ 1 w 7000"/>
                <a:gd name="T1" fmla="*/ 0 h 6440"/>
                <a:gd name="T2" fmla="*/ 3360 w 7000"/>
                <a:gd name="T3" fmla="*/ 3360 h 6440"/>
                <a:gd name="T4" fmla="*/ 5180 w 7000"/>
                <a:gd name="T5" fmla="*/ 4899 h 6440"/>
                <a:gd name="T6" fmla="*/ 7000 w 7000"/>
                <a:gd name="T7" fmla="*/ 6439 h 6440"/>
                <a:gd name="T8" fmla="*/ 5320 w 7000"/>
                <a:gd name="T9" fmla="*/ 4759 h 6440"/>
                <a:gd name="T10" fmla="*/ 3640 w 7000"/>
                <a:gd name="T11" fmla="*/ 3220 h 6440"/>
                <a:gd name="T12" fmla="*/ 1820 w 7000"/>
                <a:gd name="T13" fmla="*/ 1540 h 6440"/>
                <a:gd name="T14" fmla="*/ 141 w 7000"/>
                <a:gd name="T15" fmla="*/ 0 h 6440"/>
                <a:gd name="T16" fmla="*/ 1 w 7000"/>
                <a:gd name="T17" fmla="*/ 0 h 6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0" h="6440" extrusionOk="0">
                  <a:moveTo>
                    <a:pt x="1" y="0"/>
                  </a:moveTo>
                  <a:lnTo>
                    <a:pt x="3360" y="3360"/>
                  </a:lnTo>
                  <a:lnTo>
                    <a:pt x="5180" y="4899"/>
                  </a:lnTo>
                  <a:lnTo>
                    <a:pt x="7000" y="6439"/>
                  </a:lnTo>
                  <a:lnTo>
                    <a:pt x="5320" y="4759"/>
                  </a:lnTo>
                  <a:lnTo>
                    <a:pt x="3640" y="3220"/>
                  </a:lnTo>
                  <a:lnTo>
                    <a:pt x="1820" y="1540"/>
                  </a:lnTo>
                  <a:lnTo>
                    <a:pt x="14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1" name="Google Shape;5957;p60"/>
            <p:cNvSpPr>
              <a:spLocks/>
            </p:cNvSpPr>
            <p:nvPr/>
          </p:nvSpPr>
          <p:spPr bwMode="auto">
            <a:xfrm>
              <a:off x="6588883" y="2248511"/>
              <a:ext cx="83341" cy="80035"/>
            </a:xfrm>
            <a:custGeom>
              <a:avLst/>
              <a:gdLst>
                <a:gd name="T0" fmla="*/ 2801 w 3501"/>
                <a:gd name="T1" fmla="*/ 0 h 3360"/>
                <a:gd name="T2" fmla="*/ 3305 w 3501"/>
                <a:gd name="T3" fmla="*/ 631 h 3360"/>
                <a:gd name="T4" fmla="*/ 3305 w 3501"/>
                <a:gd name="T5" fmla="*/ 631 h 3360"/>
                <a:gd name="T6" fmla="*/ 1511 w 3501"/>
                <a:gd name="T7" fmla="*/ 2938 h 3360"/>
                <a:gd name="T8" fmla="*/ 1511 w 3501"/>
                <a:gd name="T9" fmla="*/ 2938 h 3360"/>
                <a:gd name="T10" fmla="*/ 1 w 3501"/>
                <a:gd name="T11" fmla="*/ 1680 h 3360"/>
                <a:gd name="T12" fmla="*/ 1401 w 3501"/>
                <a:gd name="T13" fmla="*/ 3220 h 3360"/>
                <a:gd name="T14" fmla="*/ 1541 w 3501"/>
                <a:gd name="T15" fmla="*/ 3360 h 3360"/>
                <a:gd name="T16" fmla="*/ 1681 w 3501"/>
                <a:gd name="T17" fmla="*/ 3220 h 3360"/>
                <a:gd name="T18" fmla="*/ 3500 w 3501"/>
                <a:gd name="T19" fmla="*/ 560 h 3360"/>
                <a:gd name="T20" fmla="*/ 2801 w 3501"/>
                <a:gd name="T21" fmla="*/ 0 h 3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1" h="3360" extrusionOk="0">
                  <a:moveTo>
                    <a:pt x="2801" y="0"/>
                  </a:moveTo>
                  <a:lnTo>
                    <a:pt x="3305" y="631"/>
                  </a:lnTo>
                  <a:lnTo>
                    <a:pt x="1511" y="2938"/>
                  </a:lnTo>
                  <a:lnTo>
                    <a:pt x="1" y="1680"/>
                  </a:lnTo>
                  <a:lnTo>
                    <a:pt x="1401" y="3220"/>
                  </a:lnTo>
                  <a:lnTo>
                    <a:pt x="1541" y="3360"/>
                  </a:lnTo>
                  <a:lnTo>
                    <a:pt x="1681" y="3220"/>
                  </a:lnTo>
                  <a:lnTo>
                    <a:pt x="3500" y="560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22" name="Google Shape;5958;p60"/>
            <p:cNvSpPr>
              <a:spLocks/>
            </p:cNvSpPr>
            <p:nvPr/>
          </p:nvSpPr>
          <p:spPr bwMode="auto">
            <a:xfrm>
              <a:off x="6645538" y="1808365"/>
              <a:ext cx="126643" cy="100068"/>
            </a:xfrm>
            <a:custGeom>
              <a:avLst/>
              <a:gdLst>
                <a:gd name="T0" fmla="*/ 5320 w 5320"/>
                <a:gd name="T1" fmla="*/ 1 h 4201"/>
                <a:gd name="T2" fmla="*/ 4795 w 5320"/>
                <a:gd name="T3" fmla="*/ 316 h 4201"/>
                <a:gd name="T4" fmla="*/ 4795 w 5320"/>
                <a:gd name="T5" fmla="*/ 316 h 4201"/>
                <a:gd name="T6" fmla="*/ 5320 w 5320"/>
                <a:gd name="T7" fmla="*/ 141 h 4201"/>
                <a:gd name="T8" fmla="*/ 5320 w 5320"/>
                <a:gd name="T9" fmla="*/ 1 h 4201"/>
                <a:gd name="T10" fmla="*/ 4795 w 5320"/>
                <a:gd name="T11" fmla="*/ 316 h 4201"/>
                <a:gd name="T12" fmla="*/ 4480 w 5320"/>
                <a:gd name="T13" fmla="*/ 421 h 4201"/>
                <a:gd name="T14" fmla="*/ 3780 w 5320"/>
                <a:gd name="T15" fmla="*/ 841 h 4201"/>
                <a:gd name="T16" fmla="*/ 2380 w 5320"/>
                <a:gd name="T17" fmla="*/ 1961 h 4201"/>
                <a:gd name="T18" fmla="*/ 1120 w 5320"/>
                <a:gd name="T19" fmla="*/ 3080 h 4201"/>
                <a:gd name="T20" fmla="*/ 1 w 5320"/>
                <a:gd name="T21" fmla="*/ 4200 h 4201"/>
                <a:gd name="T22" fmla="*/ 2520 w 5320"/>
                <a:gd name="T23" fmla="*/ 1961 h 4201"/>
                <a:gd name="T24" fmla="*/ 3920 w 5320"/>
                <a:gd name="T25" fmla="*/ 841 h 4201"/>
                <a:gd name="T26" fmla="*/ 4620 w 5320"/>
                <a:gd name="T27" fmla="*/ 421 h 4201"/>
                <a:gd name="T28" fmla="*/ 4795 w 5320"/>
                <a:gd name="T29" fmla="*/ 316 h 4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20" h="4201" extrusionOk="0">
                  <a:moveTo>
                    <a:pt x="5320" y="1"/>
                  </a:moveTo>
                  <a:lnTo>
                    <a:pt x="4795" y="316"/>
                  </a:lnTo>
                  <a:lnTo>
                    <a:pt x="5320" y="141"/>
                  </a:lnTo>
                  <a:lnTo>
                    <a:pt x="5320" y="1"/>
                  </a:lnTo>
                  <a:close/>
                  <a:moveTo>
                    <a:pt x="4795" y="316"/>
                  </a:moveTo>
                  <a:lnTo>
                    <a:pt x="4480" y="421"/>
                  </a:lnTo>
                  <a:lnTo>
                    <a:pt x="3780" y="841"/>
                  </a:lnTo>
                  <a:lnTo>
                    <a:pt x="2380" y="1961"/>
                  </a:lnTo>
                  <a:lnTo>
                    <a:pt x="1120" y="3080"/>
                  </a:lnTo>
                  <a:lnTo>
                    <a:pt x="1" y="4200"/>
                  </a:lnTo>
                  <a:lnTo>
                    <a:pt x="2520" y="1961"/>
                  </a:lnTo>
                  <a:lnTo>
                    <a:pt x="3920" y="841"/>
                  </a:lnTo>
                  <a:lnTo>
                    <a:pt x="4620" y="421"/>
                  </a:lnTo>
                  <a:lnTo>
                    <a:pt x="4795" y="316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grpSp>
          <p:nvGrpSpPr>
            <p:cNvPr id="323" name="Google Shape;5959;p60"/>
            <p:cNvGrpSpPr>
              <a:grpSpLocks/>
            </p:cNvGrpSpPr>
            <p:nvPr/>
          </p:nvGrpSpPr>
          <p:grpSpPr bwMode="auto">
            <a:xfrm flipH="1">
              <a:off x="7278501" y="2886349"/>
              <a:ext cx="1145506" cy="1502542"/>
              <a:chOff x="6257645" y="2338717"/>
              <a:chExt cx="1154278" cy="1514049"/>
            </a:xfrm>
          </p:grpSpPr>
          <p:sp>
            <p:nvSpPr>
              <p:cNvPr id="324" name="Google Shape;5960;p60"/>
              <p:cNvSpPr>
                <a:spLocks/>
              </p:cNvSpPr>
              <p:nvPr/>
            </p:nvSpPr>
            <p:spPr bwMode="auto">
              <a:xfrm>
                <a:off x="6724829" y="2376190"/>
                <a:ext cx="477219" cy="979401"/>
              </a:xfrm>
              <a:custGeom>
                <a:avLst/>
                <a:gdLst>
                  <a:gd name="T0" fmla="*/ 9916 w 25253"/>
                  <a:gd name="T1" fmla="*/ 133 h 51827"/>
                  <a:gd name="T2" fmla="*/ 8330 w 25253"/>
                  <a:gd name="T3" fmla="*/ 529 h 51827"/>
                  <a:gd name="T4" fmla="*/ 6876 w 25253"/>
                  <a:gd name="T5" fmla="*/ 1190 h 51827"/>
                  <a:gd name="T6" fmla="*/ 5554 w 25253"/>
                  <a:gd name="T7" fmla="*/ 2248 h 51827"/>
                  <a:gd name="T8" fmla="*/ 4364 w 25253"/>
                  <a:gd name="T9" fmla="*/ 3570 h 51827"/>
                  <a:gd name="T10" fmla="*/ 2645 w 25253"/>
                  <a:gd name="T11" fmla="*/ 6743 h 51827"/>
                  <a:gd name="T12" fmla="*/ 1587 w 25253"/>
                  <a:gd name="T13" fmla="*/ 10313 h 51827"/>
                  <a:gd name="T14" fmla="*/ 794 w 25253"/>
                  <a:gd name="T15" fmla="*/ 14147 h 51827"/>
                  <a:gd name="T16" fmla="*/ 398 w 25253"/>
                  <a:gd name="T17" fmla="*/ 18245 h 51827"/>
                  <a:gd name="T18" fmla="*/ 1 w 25253"/>
                  <a:gd name="T19" fmla="*/ 26574 h 51827"/>
                  <a:gd name="T20" fmla="*/ 1 w 25253"/>
                  <a:gd name="T21" fmla="*/ 43233 h 51827"/>
                  <a:gd name="T22" fmla="*/ 1 w 25253"/>
                  <a:gd name="T23" fmla="*/ 49579 h 51827"/>
                  <a:gd name="T24" fmla="*/ 265 w 25253"/>
                  <a:gd name="T25" fmla="*/ 51826 h 51827"/>
                  <a:gd name="T26" fmla="*/ 794 w 25253"/>
                  <a:gd name="T27" fmla="*/ 51694 h 51827"/>
                  <a:gd name="T28" fmla="*/ 926 w 25253"/>
                  <a:gd name="T29" fmla="*/ 47331 h 51827"/>
                  <a:gd name="T30" fmla="*/ 1191 w 25253"/>
                  <a:gd name="T31" fmla="*/ 33846 h 51827"/>
                  <a:gd name="T32" fmla="*/ 1587 w 25253"/>
                  <a:gd name="T33" fmla="*/ 22079 h 51827"/>
                  <a:gd name="T34" fmla="*/ 2248 w 25253"/>
                  <a:gd name="T35" fmla="*/ 14279 h 51827"/>
                  <a:gd name="T36" fmla="*/ 3438 w 25253"/>
                  <a:gd name="T37" fmla="*/ 8858 h 51827"/>
                  <a:gd name="T38" fmla="*/ 4760 w 25253"/>
                  <a:gd name="T39" fmla="*/ 5553 h 51827"/>
                  <a:gd name="T40" fmla="*/ 6743 w 25253"/>
                  <a:gd name="T41" fmla="*/ 2909 h 51827"/>
                  <a:gd name="T42" fmla="*/ 8066 w 25253"/>
                  <a:gd name="T43" fmla="*/ 2116 h 51827"/>
                  <a:gd name="T44" fmla="*/ 9520 w 25253"/>
                  <a:gd name="T45" fmla="*/ 1455 h 51827"/>
                  <a:gd name="T46" fmla="*/ 11106 w 25253"/>
                  <a:gd name="T47" fmla="*/ 1323 h 51827"/>
                  <a:gd name="T48" fmla="*/ 12693 w 25253"/>
                  <a:gd name="T49" fmla="*/ 1587 h 51827"/>
                  <a:gd name="T50" fmla="*/ 14147 w 25253"/>
                  <a:gd name="T51" fmla="*/ 2248 h 51827"/>
                  <a:gd name="T52" fmla="*/ 16659 w 25253"/>
                  <a:gd name="T53" fmla="*/ 4231 h 51827"/>
                  <a:gd name="T54" fmla="*/ 21154 w 25253"/>
                  <a:gd name="T55" fmla="*/ 9652 h 51827"/>
                  <a:gd name="T56" fmla="*/ 25120 w 25253"/>
                  <a:gd name="T57" fmla="*/ 15998 h 51827"/>
                  <a:gd name="T58" fmla="*/ 23137 w 25253"/>
                  <a:gd name="T59" fmla="*/ 12031 h 51827"/>
                  <a:gd name="T60" fmla="*/ 19700 w 25253"/>
                  <a:gd name="T61" fmla="*/ 6611 h 51827"/>
                  <a:gd name="T62" fmla="*/ 17320 w 25253"/>
                  <a:gd name="T63" fmla="*/ 3570 h 51827"/>
                  <a:gd name="T64" fmla="*/ 14544 w 25253"/>
                  <a:gd name="T65" fmla="*/ 1190 h 51827"/>
                  <a:gd name="T66" fmla="*/ 12296 w 25253"/>
                  <a:gd name="T67" fmla="*/ 265 h 51827"/>
                  <a:gd name="T68" fmla="*/ 10710 w 25253"/>
                  <a:gd name="T69" fmla="*/ 0 h 51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253" h="51827" extrusionOk="0">
                    <a:moveTo>
                      <a:pt x="10710" y="0"/>
                    </a:moveTo>
                    <a:lnTo>
                      <a:pt x="9916" y="133"/>
                    </a:lnTo>
                    <a:lnTo>
                      <a:pt x="9123" y="265"/>
                    </a:lnTo>
                    <a:lnTo>
                      <a:pt x="8330" y="529"/>
                    </a:lnTo>
                    <a:lnTo>
                      <a:pt x="7537" y="794"/>
                    </a:lnTo>
                    <a:lnTo>
                      <a:pt x="6876" y="1190"/>
                    </a:lnTo>
                    <a:lnTo>
                      <a:pt x="6082" y="1719"/>
                    </a:lnTo>
                    <a:lnTo>
                      <a:pt x="5554" y="2248"/>
                    </a:lnTo>
                    <a:lnTo>
                      <a:pt x="4893" y="2909"/>
                    </a:lnTo>
                    <a:lnTo>
                      <a:pt x="4364" y="3570"/>
                    </a:lnTo>
                    <a:lnTo>
                      <a:pt x="3438" y="5024"/>
                    </a:lnTo>
                    <a:lnTo>
                      <a:pt x="2645" y="6743"/>
                    </a:lnTo>
                    <a:lnTo>
                      <a:pt x="1984" y="8462"/>
                    </a:lnTo>
                    <a:lnTo>
                      <a:pt x="1587" y="10313"/>
                    </a:lnTo>
                    <a:lnTo>
                      <a:pt x="1191" y="12164"/>
                    </a:lnTo>
                    <a:lnTo>
                      <a:pt x="794" y="14147"/>
                    </a:lnTo>
                    <a:lnTo>
                      <a:pt x="530" y="16130"/>
                    </a:lnTo>
                    <a:lnTo>
                      <a:pt x="398" y="18245"/>
                    </a:lnTo>
                    <a:lnTo>
                      <a:pt x="133" y="22344"/>
                    </a:lnTo>
                    <a:lnTo>
                      <a:pt x="1" y="26574"/>
                    </a:lnTo>
                    <a:lnTo>
                      <a:pt x="1" y="34903"/>
                    </a:lnTo>
                    <a:lnTo>
                      <a:pt x="1" y="43233"/>
                    </a:lnTo>
                    <a:lnTo>
                      <a:pt x="1" y="47595"/>
                    </a:lnTo>
                    <a:lnTo>
                      <a:pt x="1" y="49579"/>
                    </a:lnTo>
                    <a:lnTo>
                      <a:pt x="265" y="51694"/>
                    </a:lnTo>
                    <a:lnTo>
                      <a:pt x="265" y="51826"/>
                    </a:lnTo>
                    <a:lnTo>
                      <a:pt x="662" y="51826"/>
                    </a:lnTo>
                    <a:lnTo>
                      <a:pt x="794" y="51694"/>
                    </a:lnTo>
                    <a:lnTo>
                      <a:pt x="926" y="49446"/>
                    </a:lnTo>
                    <a:lnTo>
                      <a:pt x="926" y="47331"/>
                    </a:lnTo>
                    <a:lnTo>
                      <a:pt x="1059" y="42836"/>
                    </a:lnTo>
                    <a:lnTo>
                      <a:pt x="1191" y="33846"/>
                    </a:lnTo>
                    <a:lnTo>
                      <a:pt x="1323" y="26046"/>
                    </a:lnTo>
                    <a:lnTo>
                      <a:pt x="1587" y="22079"/>
                    </a:lnTo>
                    <a:lnTo>
                      <a:pt x="1852" y="18113"/>
                    </a:lnTo>
                    <a:lnTo>
                      <a:pt x="2248" y="14279"/>
                    </a:lnTo>
                    <a:lnTo>
                      <a:pt x="2909" y="10577"/>
                    </a:lnTo>
                    <a:lnTo>
                      <a:pt x="3438" y="8858"/>
                    </a:lnTo>
                    <a:lnTo>
                      <a:pt x="3967" y="7140"/>
                    </a:lnTo>
                    <a:lnTo>
                      <a:pt x="4760" y="5553"/>
                    </a:lnTo>
                    <a:lnTo>
                      <a:pt x="5686" y="4099"/>
                    </a:lnTo>
                    <a:lnTo>
                      <a:pt x="6743" y="2909"/>
                    </a:lnTo>
                    <a:lnTo>
                      <a:pt x="7405" y="2512"/>
                    </a:lnTo>
                    <a:lnTo>
                      <a:pt x="8066" y="2116"/>
                    </a:lnTo>
                    <a:lnTo>
                      <a:pt x="8859" y="1719"/>
                    </a:lnTo>
                    <a:lnTo>
                      <a:pt x="9520" y="1455"/>
                    </a:lnTo>
                    <a:lnTo>
                      <a:pt x="10313" y="1323"/>
                    </a:lnTo>
                    <a:lnTo>
                      <a:pt x="11106" y="1323"/>
                    </a:lnTo>
                    <a:lnTo>
                      <a:pt x="11900" y="1455"/>
                    </a:lnTo>
                    <a:lnTo>
                      <a:pt x="12693" y="1587"/>
                    </a:lnTo>
                    <a:lnTo>
                      <a:pt x="13486" y="1851"/>
                    </a:lnTo>
                    <a:lnTo>
                      <a:pt x="14147" y="2248"/>
                    </a:lnTo>
                    <a:lnTo>
                      <a:pt x="15469" y="3173"/>
                    </a:lnTo>
                    <a:lnTo>
                      <a:pt x="16659" y="4231"/>
                    </a:lnTo>
                    <a:lnTo>
                      <a:pt x="19039" y="6875"/>
                    </a:lnTo>
                    <a:lnTo>
                      <a:pt x="21154" y="9652"/>
                    </a:lnTo>
                    <a:lnTo>
                      <a:pt x="23269" y="12692"/>
                    </a:lnTo>
                    <a:lnTo>
                      <a:pt x="25120" y="15998"/>
                    </a:lnTo>
                    <a:lnTo>
                      <a:pt x="25253" y="15865"/>
                    </a:lnTo>
                    <a:lnTo>
                      <a:pt x="23137" y="12031"/>
                    </a:lnTo>
                    <a:lnTo>
                      <a:pt x="20890" y="8330"/>
                    </a:lnTo>
                    <a:lnTo>
                      <a:pt x="19700" y="6611"/>
                    </a:lnTo>
                    <a:lnTo>
                      <a:pt x="18510" y="5024"/>
                    </a:lnTo>
                    <a:lnTo>
                      <a:pt x="17320" y="3570"/>
                    </a:lnTo>
                    <a:lnTo>
                      <a:pt x="15866" y="2116"/>
                    </a:lnTo>
                    <a:lnTo>
                      <a:pt x="14544" y="1190"/>
                    </a:lnTo>
                    <a:lnTo>
                      <a:pt x="13089" y="529"/>
                    </a:lnTo>
                    <a:lnTo>
                      <a:pt x="12296" y="265"/>
                    </a:lnTo>
                    <a:lnTo>
                      <a:pt x="11635" y="133"/>
                    </a:lnTo>
                    <a:lnTo>
                      <a:pt x="1071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5" name="Google Shape;5961;p60"/>
              <p:cNvSpPr>
                <a:spLocks/>
              </p:cNvSpPr>
              <p:nvPr/>
            </p:nvSpPr>
            <p:spPr bwMode="auto">
              <a:xfrm>
                <a:off x="6852255" y="2338717"/>
                <a:ext cx="559668" cy="599637"/>
              </a:xfrm>
              <a:custGeom>
                <a:avLst/>
                <a:gdLst>
                  <a:gd name="T0" fmla="*/ 7801 w 29616"/>
                  <a:gd name="T1" fmla="*/ 12031 h 31731"/>
                  <a:gd name="T2" fmla="*/ 6611 w 29616"/>
                  <a:gd name="T3" fmla="*/ 13486 h 31731"/>
                  <a:gd name="T4" fmla="*/ 5950 w 29616"/>
                  <a:gd name="T5" fmla="*/ 12031 h 31731"/>
                  <a:gd name="T6" fmla="*/ 7404 w 29616"/>
                  <a:gd name="T7" fmla="*/ 10841 h 31731"/>
                  <a:gd name="T8" fmla="*/ 24723 w 29616"/>
                  <a:gd name="T9" fmla="*/ 16262 h 31731"/>
                  <a:gd name="T10" fmla="*/ 25649 w 29616"/>
                  <a:gd name="T11" fmla="*/ 18113 h 31731"/>
                  <a:gd name="T12" fmla="*/ 24062 w 29616"/>
                  <a:gd name="T13" fmla="*/ 18245 h 31731"/>
                  <a:gd name="T14" fmla="*/ 22740 w 29616"/>
                  <a:gd name="T15" fmla="*/ 15998 h 31731"/>
                  <a:gd name="T16" fmla="*/ 23666 w 29616"/>
                  <a:gd name="T17" fmla="*/ 15469 h 31731"/>
                  <a:gd name="T18" fmla="*/ 12428 w 29616"/>
                  <a:gd name="T19" fmla="*/ 529 h 31731"/>
                  <a:gd name="T20" fmla="*/ 11370 w 29616"/>
                  <a:gd name="T21" fmla="*/ 2645 h 31731"/>
                  <a:gd name="T22" fmla="*/ 10842 w 29616"/>
                  <a:gd name="T23" fmla="*/ 6346 h 31731"/>
                  <a:gd name="T24" fmla="*/ 5024 w 29616"/>
                  <a:gd name="T25" fmla="*/ 4892 h 31731"/>
                  <a:gd name="T26" fmla="*/ 1455 w 29616"/>
                  <a:gd name="T27" fmla="*/ 5950 h 31731"/>
                  <a:gd name="T28" fmla="*/ 0 w 29616"/>
                  <a:gd name="T29" fmla="*/ 9652 h 31731"/>
                  <a:gd name="T30" fmla="*/ 1190 w 29616"/>
                  <a:gd name="T31" fmla="*/ 16262 h 31731"/>
                  <a:gd name="T32" fmla="*/ 2777 w 29616"/>
                  <a:gd name="T33" fmla="*/ 11635 h 31731"/>
                  <a:gd name="T34" fmla="*/ 4760 w 29616"/>
                  <a:gd name="T35" fmla="*/ 10577 h 31731"/>
                  <a:gd name="T36" fmla="*/ 4363 w 29616"/>
                  <a:gd name="T37" fmla="*/ 12825 h 31731"/>
                  <a:gd name="T38" fmla="*/ 2248 w 29616"/>
                  <a:gd name="T39" fmla="*/ 18377 h 31731"/>
                  <a:gd name="T40" fmla="*/ 5818 w 29616"/>
                  <a:gd name="T41" fmla="*/ 22211 h 31731"/>
                  <a:gd name="T42" fmla="*/ 7536 w 29616"/>
                  <a:gd name="T43" fmla="*/ 19832 h 31731"/>
                  <a:gd name="T44" fmla="*/ 8991 w 29616"/>
                  <a:gd name="T45" fmla="*/ 15072 h 31731"/>
                  <a:gd name="T46" fmla="*/ 9916 w 29616"/>
                  <a:gd name="T47" fmla="*/ 14940 h 31731"/>
                  <a:gd name="T48" fmla="*/ 10313 w 29616"/>
                  <a:gd name="T49" fmla="*/ 17584 h 31731"/>
                  <a:gd name="T50" fmla="*/ 9652 w 29616"/>
                  <a:gd name="T51" fmla="*/ 24723 h 31731"/>
                  <a:gd name="T52" fmla="*/ 12164 w 29616"/>
                  <a:gd name="T53" fmla="*/ 23137 h 31731"/>
                  <a:gd name="T54" fmla="*/ 13221 w 29616"/>
                  <a:gd name="T55" fmla="*/ 20360 h 31731"/>
                  <a:gd name="T56" fmla="*/ 14543 w 29616"/>
                  <a:gd name="T57" fmla="*/ 24327 h 31731"/>
                  <a:gd name="T58" fmla="*/ 21418 w 29616"/>
                  <a:gd name="T59" fmla="*/ 29615 h 31731"/>
                  <a:gd name="T60" fmla="*/ 25649 w 29616"/>
                  <a:gd name="T61" fmla="*/ 29615 h 31731"/>
                  <a:gd name="T62" fmla="*/ 22608 w 29616"/>
                  <a:gd name="T63" fmla="*/ 23798 h 31731"/>
                  <a:gd name="T64" fmla="*/ 20625 w 29616"/>
                  <a:gd name="T65" fmla="*/ 21683 h 31731"/>
                  <a:gd name="T66" fmla="*/ 20228 w 29616"/>
                  <a:gd name="T67" fmla="*/ 19964 h 31731"/>
                  <a:gd name="T68" fmla="*/ 22079 w 29616"/>
                  <a:gd name="T69" fmla="*/ 19171 h 31731"/>
                  <a:gd name="T70" fmla="*/ 24723 w 29616"/>
                  <a:gd name="T71" fmla="*/ 21154 h 31731"/>
                  <a:gd name="T72" fmla="*/ 28557 w 29616"/>
                  <a:gd name="T73" fmla="*/ 23666 h 31731"/>
                  <a:gd name="T74" fmla="*/ 28293 w 29616"/>
                  <a:gd name="T75" fmla="*/ 16526 h 31731"/>
                  <a:gd name="T76" fmla="*/ 21154 w 29616"/>
                  <a:gd name="T77" fmla="*/ 11370 h 31731"/>
                  <a:gd name="T78" fmla="*/ 21286 w 29616"/>
                  <a:gd name="T79" fmla="*/ 10709 h 31731"/>
                  <a:gd name="T80" fmla="*/ 25517 w 29616"/>
                  <a:gd name="T81" fmla="*/ 12428 h 31731"/>
                  <a:gd name="T82" fmla="*/ 28029 w 29616"/>
                  <a:gd name="T83" fmla="*/ 11767 h 31731"/>
                  <a:gd name="T84" fmla="*/ 19303 w 29616"/>
                  <a:gd name="T85" fmla="*/ 7933 h 31731"/>
                  <a:gd name="T86" fmla="*/ 18642 w 29616"/>
                  <a:gd name="T87" fmla="*/ 6875 h 31731"/>
                  <a:gd name="T88" fmla="*/ 22079 w 29616"/>
                  <a:gd name="T89" fmla="*/ 7272 h 31731"/>
                  <a:gd name="T90" fmla="*/ 28425 w 29616"/>
                  <a:gd name="T91" fmla="*/ 8991 h 31731"/>
                  <a:gd name="T92" fmla="*/ 26178 w 29616"/>
                  <a:gd name="T93" fmla="*/ 5421 h 31731"/>
                  <a:gd name="T94" fmla="*/ 21550 w 29616"/>
                  <a:gd name="T95" fmla="*/ 1851 h 31731"/>
                  <a:gd name="T96" fmla="*/ 14147 w 29616"/>
                  <a:gd name="T97" fmla="*/ 0 h 3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9616" h="31731" extrusionOk="0">
                    <a:moveTo>
                      <a:pt x="7669" y="10841"/>
                    </a:moveTo>
                    <a:lnTo>
                      <a:pt x="7933" y="11106"/>
                    </a:lnTo>
                    <a:lnTo>
                      <a:pt x="7933" y="11502"/>
                    </a:lnTo>
                    <a:lnTo>
                      <a:pt x="7801" y="12031"/>
                    </a:lnTo>
                    <a:lnTo>
                      <a:pt x="7669" y="12560"/>
                    </a:lnTo>
                    <a:lnTo>
                      <a:pt x="7404" y="13089"/>
                    </a:lnTo>
                    <a:lnTo>
                      <a:pt x="7008" y="13353"/>
                    </a:lnTo>
                    <a:lnTo>
                      <a:pt x="6611" y="13486"/>
                    </a:lnTo>
                    <a:lnTo>
                      <a:pt x="6082" y="13353"/>
                    </a:lnTo>
                    <a:lnTo>
                      <a:pt x="5950" y="12957"/>
                    </a:lnTo>
                    <a:lnTo>
                      <a:pt x="5818" y="12560"/>
                    </a:lnTo>
                    <a:lnTo>
                      <a:pt x="5950" y="12031"/>
                    </a:lnTo>
                    <a:lnTo>
                      <a:pt x="6214" y="11635"/>
                    </a:lnTo>
                    <a:lnTo>
                      <a:pt x="6611" y="11238"/>
                    </a:lnTo>
                    <a:lnTo>
                      <a:pt x="7008" y="10974"/>
                    </a:lnTo>
                    <a:lnTo>
                      <a:pt x="7404" y="10841"/>
                    </a:lnTo>
                    <a:lnTo>
                      <a:pt x="7669" y="10841"/>
                    </a:lnTo>
                    <a:close/>
                    <a:moveTo>
                      <a:pt x="23666" y="15469"/>
                    </a:moveTo>
                    <a:lnTo>
                      <a:pt x="24195" y="15865"/>
                    </a:lnTo>
                    <a:lnTo>
                      <a:pt x="24723" y="16262"/>
                    </a:lnTo>
                    <a:lnTo>
                      <a:pt x="25252" y="16659"/>
                    </a:lnTo>
                    <a:lnTo>
                      <a:pt x="25517" y="17187"/>
                    </a:lnTo>
                    <a:lnTo>
                      <a:pt x="25649" y="17848"/>
                    </a:lnTo>
                    <a:lnTo>
                      <a:pt x="25649" y="18113"/>
                    </a:lnTo>
                    <a:lnTo>
                      <a:pt x="25517" y="18245"/>
                    </a:lnTo>
                    <a:lnTo>
                      <a:pt x="25384" y="18510"/>
                    </a:lnTo>
                    <a:lnTo>
                      <a:pt x="24591" y="18510"/>
                    </a:lnTo>
                    <a:lnTo>
                      <a:pt x="24062" y="18245"/>
                    </a:lnTo>
                    <a:lnTo>
                      <a:pt x="23534" y="17716"/>
                    </a:lnTo>
                    <a:lnTo>
                      <a:pt x="23137" y="17187"/>
                    </a:lnTo>
                    <a:lnTo>
                      <a:pt x="22740" y="16659"/>
                    </a:lnTo>
                    <a:lnTo>
                      <a:pt x="22740" y="15998"/>
                    </a:lnTo>
                    <a:lnTo>
                      <a:pt x="22740" y="15865"/>
                    </a:lnTo>
                    <a:lnTo>
                      <a:pt x="22872" y="15601"/>
                    </a:lnTo>
                    <a:lnTo>
                      <a:pt x="23005" y="15469"/>
                    </a:lnTo>
                    <a:lnTo>
                      <a:pt x="23666" y="15469"/>
                    </a:lnTo>
                    <a:close/>
                    <a:moveTo>
                      <a:pt x="14147" y="0"/>
                    </a:moveTo>
                    <a:lnTo>
                      <a:pt x="13486" y="133"/>
                    </a:lnTo>
                    <a:lnTo>
                      <a:pt x="12825" y="265"/>
                    </a:lnTo>
                    <a:lnTo>
                      <a:pt x="12428" y="529"/>
                    </a:lnTo>
                    <a:lnTo>
                      <a:pt x="12164" y="794"/>
                    </a:lnTo>
                    <a:lnTo>
                      <a:pt x="11899" y="1190"/>
                    </a:lnTo>
                    <a:lnTo>
                      <a:pt x="11635" y="1587"/>
                    </a:lnTo>
                    <a:lnTo>
                      <a:pt x="11370" y="2645"/>
                    </a:lnTo>
                    <a:lnTo>
                      <a:pt x="11106" y="3702"/>
                    </a:lnTo>
                    <a:lnTo>
                      <a:pt x="10974" y="5685"/>
                    </a:lnTo>
                    <a:lnTo>
                      <a:pt x="10842" y="6214"/>
                    </a:lnTo>
                    <a:lnTo>
                      <a:pt x="10842" y="6346"/>
                    </a:lnTo>
                    <a:lnTo>
                      <a:pt x="9123" y="5818"/>
                    </a:lnTo>
                    <a:lnTo>
                      <a:pt x="7669" y="5421"/>
                    </a:lnTo>
                    <a:lnTo>
                      <a:pt x="6346" y="5024"/>
                    </a:lnTo>
                    <a:lnTo>
                      <a:pt x="5024" y="4892"/>
                    </a:lnTo>
                    <a:lnTo>
                      <a:pt x="3967" y="4892"/>
                    </a:lnTo>
                    <a:lnTo>
                      <a:pt x="3041" y="5024"/>
                    </a:lnTo>
                    <a:lnTo>
                      <a:pt x="2116" y="5421"/>
                    </a:lnTo>
                    <a:lnTo>
                      <a:pt x="1455" y="5950"/>
                    </a:lnTo>
                    <a:lnTo>
                      <a:pt x="926" y="6611"/>
                    </a:lnTo>
                    <a:lnTo>
                      <a:pt x="397" y="7404"/>
                    </a:lnTo>
                    <a:lnTo>
                      <a:pt x="133" y="8462"/>
                    </a:lnTo>
                    <a:lnTo>
                      <a:pt x="0" y="9652"/>
                    </a:lnTo>
                    <a:lnTo>
                      <a:pt x="133" y="10974"/>
                    </a:lnTo>
                    <a:lnTo>
                      <a:pt x="265" y="12560"/>
                    </a:lnTo>
                    <a:lnTo>
                      <a:pt x="662" y="14279"/>
                    </a:lnTo>
                    <a:lnTo>
                      <a:pt x="1190" y="16262"/>
                    </a:lnTo>
                    <a:lnTo>
                      <a:pt x="1455" y="15072"/>
                    </a:lnTo>
                    <a:lnTo>
                      <a:pt x="1719" y="13750"/>
                    </a:lnTo>
                    <a:lnTo>
                      <a:pt x="2248" y="12692"/>
                    </a:lnTo>
                    <a:lnTo>
                      <a:pt x="2777" y="11635"/>
                    </a:lnTo>
                    <a:lnTo>
                      <a:pt x="3306" y="10974"/>
                    </a:lnTo>
                    <a:lnTo>
                      <a:pt x="3835" y="10577"/>
                    </a:lnTo>
                    <a:lnTo>
                      <a:pt x="4363" y="10445"/>
                    </a:lnTo>
                    <a:lnTo>
                      <a:pt x="4760" y="10577"/>
                    </a:lnTo>
                    <a:lnTo>
                      <a:pt x="5024" y="10841"/>
                    </a:lnTo>
                    <a:lnTo>
                      <a:pt x="5024" y="11370"/>
                    </a:lnTo>
                    <a:lnTo>
                      <a:pt x="4892" y="12031"/>
                    </a:lnTo>
                    <a:lnTo>
                      <a:pt x="4363" y="12825"/>
                    </a:lnTo>
                    <a:lnTo>
                      <a:pt x="3702" y="14147"/>
                    </a:lnTo>
                    <a:lnTo>
                      <a:pt x="3041" y="15469"/>
                    </a:lnTo>
                    <a:lnTo>
                      <a:pt x="2645" y="16923"/>
                    </a:lnTo>
                    <a:lnTo>
                      <a:pt x="2248" y="18377"/>
                    </a:lnTo>
                    <a:lnTo>
                      <a:pt x="2777" y="19038"/>
                    </a:lnTo>
                    <a:lnTo>
                      <a:pt x="3967" y="20493"/>
                    </a:lnTo>
                    <a:lnTo>
                      <a:pt x="4760" y="21286"/>
                    </a:lnTo>
                    <a:lnTo>
                      <a:pt x="5818" y="22211"/>
                    </a:lnTo>
                    <a:lnTo>
                      <a:pt x="6875" y="23137"/>
                    </a:lnTo>
                    <a:lnTo>
                      <a:pt x="7933" y="23798"/>
                    </a:lnTo>
                    <a:lnTo>
                      <a:pt x="7669" y="21286"/>
                    </a:lnTo>
                    <a:lnTo>
                      <a:pt x="7536" y="19832"/>
                    </a:lnTo>
                    <a:lnTo>
                      <a:pt x="7669" y="18245"/>
                    </a:lnTo>
                    <a:lnTo>
                      <a:pt x="7933" y="16791"/>
                    </a:lnTo>
                    <a:lnTo>
                      <a:pt x="8462" y="15733"/>
                    </a:lnTo>
                    <a:lnTo>
                      <a:pt x="8991" y="15072"/>
                    </a:lnTo>
                    <a:lnTo>
                      <a:pt x="9255" y="14940"/>
                    </a:lnTo>
                    <a:lnTo>
                      <a:pt x="9519" y="14808"/>
                    </a:lnTo>
                    <a:lnTo>
                      <a:pt x="9784" y="14940"/>
                    </a:lnTo>
                    <a:lnTo>
                      <a:pt x="9916" y="14940"/>
                    </a:lnTo>
                    <a:lnTo>
                      <a:pt x="10181" y="15204"/>
                    </a:lnTo>
                    <a:lnTo>
                      <a:pt x="10313" y="15469"/>
                    </a:lnTo>
                    <a:lnTo>
                      <a:pt x="10445" y="16394"/>
                    </a:lnTo>
                    <a:lnTo>
                      <a:pt x="10313" y="17584"/>
                    </a:lnTo>
                    <a:lnTo>
                      <a:pt x="10048" y="19699"/>
                    </a:lnTo>
                    <a:lnTo>
                      <a:pt x="9784" y="21683"/>
                    </a:lnTo>
                    <a:lnTo>
                      <a:pt x="9652" y="23533"/>
                    </a:lnTo>
                    <a:lnTo>
                      <a:pt x="9652" y="24723"/>
                    </a:lnTo>
                    <a:lnTo>
                      <a:pt x="11370" y="25649"/>
                    </a:lnTo>
                    <a:lnTo>
                      <a:pt x="12957" y="26442"/>
                    </a:lnTo>
                    <a:lnTo>
                      <a:pt x="12428" y="24459"/>
                    </a:lnTo>
                    <a:lnTo>
                      <a:pt x="12164" y="23137"/>
                    </a:lnTo>
                    <a:lnTo>
                      <a:pt x="12164" y="21947"/>
                    </a:lnTo>
                    <a:lnTo>
                      <a:pt x="12428" y="21154"/>
                    </a:lnTo>
                    <a:lnTo>
                      <a:pt x="12825" y="20625"/>
                    </a:lnTo>
                    <a:lnTo>
                      <a:pt x="13221" y="20360"/>
                    </a:lnTo>
                    <a:lnTo>
                      <a:pt x="13618" y="20360"/>
                    </a:lnTo>
                    <a:lnTo>
                      <a:pt x="14015" y="20757"/>
                    </a:lnTo>
                    <a:lnTo>
                      <a:pt x="14147" y="21418"/>
                    </a:lnTo>
                    <a:lnTo>
                      <a:pt x="14543" y="24327"/>
                    </a:lnTo>
                    <a:lnTo>
                      <a:pt x="15204" y="27235"/>
                    </a:lnTo>
                    <a:lnTo>
                      <a:pt x="18642" y="28293"/>
                    </a:lnTo>
                    <a:lnTo>
                      <a:pt x="20096" y="28954"/>
                    </a:lnTo>
                    <a:lnTo>
                      <a:pt x="21418" y="29615"/>
                    </a:lnTo>
                    <a:lnTo>
                      <a:pt x="22608" y="30673"/>
                    </a:lnTo>
                    <a:lnTo>
                      <a:pt x="23666" y="31730"/>
                    </a:lnTo>
                    <a:lnTo>
                      <a:pt x="24723" y="30673"/>
                    </a:lnTo>
                    <a:lnTo>
                      <a:pt x="25649" y="29615"/>
                    </a:lnTo>
                    <a:lnTo>
                      <a:pt x="26442" y="28425"/>
                    </a:lnTo>
                    <a:lnTo>
                      <a:pt x="27103" y="27235"/>
                    </a:lnTo>
                    <a:lnTo>
                      <a:pt x="25252" y="25781"/>
                    </a:lnTo>
                    <a:lnTo>
                      <a:pt x="22608" y="23798"/>
                    </a:lnTo>
                    <a:lnTo>
                      <a:pt x="21947" y="23269"/>
                    </a:lnTo>
                    <a:lnTo>
                      <a:pt x="21418" y="22740"/>
                    </a:lnTo>
                    <a:lnTo>
                      <a:pt x="21022" y="22211"/>
                    </a:lnTo>
                    <a:lnTo>
                      <a:pt x="20625" y="21683"/>
                    </a:lnTo>
                    <a:lnTo>
                      <a:pt x="20361" y="21286"/>
                    </a:lnTo>
                    <a:lnTo>
                      <a:pt x="20228" y="20757"/>
                    </a:lnTo>
                    <a:lnTo>
                      <a:pt x="20228" y="20360"/>
                    </a:lnTo>
                    <a:lnTo>
                      <a:pt x="20228" y="19964"/>
                    </a:lnTo>
                    <a:lnTo>
                      <a:pt x="20361" y="19567"/>
                    </a:lnTo>
                    <a:lnTo>
                      <a:pt x="20625" y="19435"/>
                    </a:lnTo>
                    <a:lnTo>
                      <a:pt x="20889" y="19171"/>
                    </a:lnTo>
                    <a:lnTo>
                      <a:pt x="22079" y="19171"/>
                    </a:lnTo>
                    <a:lnTo>
                      <a:pt x="22608" y="19435"/>
                    </a:lnTo>
                    <a:lnTo>
                      <a:pt x="23137" y="19699"/>
                    </a:lnTo>
                    <a:lnTo>
                      <a:pt x="23930" y="20360"/>
                    </a:lnTo>
                    <a:lnTo>
                      <a:pt x="24723" y="21154"/>
                    </a:lnTo>
                    <a:lnTo>
                      <a:pt x="26045" y="22740"/>
                    </a:lnTo>
                    <a:lnTo>
                      <a:pt x="27103" y="24327"/>
                    </a:lnTo>
                    <a:lnTo>
                      <a:pt x="27896" y="25649"/>
                    </a:lnTo>
                    <a:lnTo>
                      <a:pt x="28557" y="23666"/>
                    </a:lnTo>
                    <a:lnTo>
                      <a:pt x="29086" y="21683"/>
                    </a:lnTo>
                    <a:lnTo>
                      <a:pt x="29483" y="19699"/>
                    </a:lnTo>
                    <a:lnTo>
                      <a:pt x="29615" y="17584"/>
                    </a:lnTo>
                    <a:lnTo>
                      <a:pt x="28293" y="16526"/>
                    </a:lnTo>
                    <a:lnTo>
                      <a:pt x="26706" y="15337"/>
                    </a:lnTo>
                    <a:lnTo>
                      <a:pt x="23401" y="13089"/>
                    </a:lnTo>
                    <a:lnTo>
                      <a:pt x="22079" y="12164"/>
                    </a:lnTo>
                    <a:lnTo>
                      <a:pt x="21154" y="11370"/>
                    </a:lnTo>
                    <a:lnTo>
                      <a:pt x="21022" y="11106"/>
                    </a:lnTo>
                    <a:lnTo>
                      <a:pt x="20889" y="10974"/>
                    </a:lnTo>
                    <a:lnTo>
                      <a:pt x="21022" y="10841"/>
                    </a:lnTo>
                    <a:lnTo>
                      <a:pt x="21286" y="10709"/>
                    </a:lnTo>
                    <a:lnTo>
                      <a:pt x="22211" y="10841"/>
                    </a:lnTo>
                    <a:lnTo>
                      <a:pt x="23269" y="11238"/>
                    </a:lnTo>
                    <a:lnTo>
                      <a:pt x="24327" y="11767"/>
                    </a:lnTo>
                    <a:lnTo>
                      <a:pt x="25517" y="12428"/>
                    </a:lnTo>
                    <a:lnTo>
                      <a:pt x="27896" y="13750"/>
                    </a:lnTo>
                    <a:lnTo>
                      <a:pt x="29615" y="14940"/>
                    </a:lnTo>
                    <a:lnTo>
                      <a:pt x="29351" y="12560"/>
                    </a:lnTo>
                    <a:lnTo>
                      <a:pt x="28029" y="11767"/>
                    </a:lnTo>
                    <a:lnTo>
                      <a:pt x="26178" y="10974"/>
                    </a:lnTo>
                    <a:lnTo>
                      <a:pt x="22344" y="9387"/>
                    </a:lnTo>
                    <a:lnTo>
                      <a:pt x="20625" y="8594"/>
                    </a:lnTo>
                    <a:lnTo>
                      <a:pt x="19303" y="7933"/>
                    </a:lnTo>
                    <a:lnTo>
                      <a:pt x="18774" y="7536"/>
                    </a:lnTo>
                    <a:lnTo>
                      <a:pt x="18510" y="7272"/>
                    </a:lnTo>
                    <a:lnTo>
                      <a:pt x="18510" y="7140"/>
                    </a:lnTo>
                    <a:lnTo>
                      <a:pt x="18642" y="6875"/>
                    </a:lnTo>
                    <a:lnTo>
                      <a:pt x="19038" y="6743"/>
                    </a:lnTo>
                    <a:lnTo>
                      <a:pt x="19435" y="6743"/>
                    </a:lnTo>
                    <a:lnTo>
                      <a:pt x="20625" y="6875"/>
                    </a:lnTo>
                    <a:lnTo>
                      <a:pt x="22079" y="7272"/>
                    </a:lnTo>
                    <a:lnTo>
                      <a:pt x="23534" y="7801"/>
                    </a:lnTo>
                    <a:lnTo>
                      <a:pt x="26574" y="8991"/>
                    </a:lnTo>
                    <a:lnTo>
                      <a:pt x="28690" y="9916"/>
                    </a:lnTo>
                    <a:lnTo>
                      <a:pt x="28425" y="8991"/>
                    </a:lnTo>
                    <a:lnTo>
                      <a:pt x="28029" y="8065"/>
                    </a:lnTo>
                    <a:lnTo>
                      <a:pt x="27500" y="7272"/>
                    </a:lnTo>
                    <a:lnTo>
                      <a:pt x="26971" y="6346"/>
                    </a:lnTo>
                    <a:lnTo>
                      <a:pt x="26178" y="5421"/>
                    </a:lnTo>
                    <a:lnTo>
                      <a:pt x="25384" y="4628"/>
                    </a:lnTo>
                    <a:lnTo>
                      <a:pt x="24459" y="3834"/>
                    </a:lnTo>
                    <a:lnTo>
                      <a:pt x="23534" y="3041"/>
                    </a:lnTo>
                    <a:lnTo>
                      <a:pt x="21550" y="1851"/>
                    </a:lnTo>
                    <a:lnTo>
                      <a:pt x="19567" y="926"/>
                    </a:lnTo>
                    <a:lnTo>
                      <a:pt x="17584" y="397"/>
                    </a:lnTo>
                    <a:lnTo>
                      <a:pt x="15733" y="133"/>
                    </a:lnTo>
                    <a:lnTo>
                      <a:pt x="14147" y="0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6" name="Google Shape;5962;p60"/>
              <p:cNvSpPr>
                <a:spLocks/>
              </p:cNvSpPr>
              <p:nvPr/>
            </p:nvSpPr>
            <p:spPr bwMode="auto">
              <a:xfrm>
                <a:off x="6977167" y="2466124"/>
                <a:ext cx="314832" cy="422265"/>
              </a:xfrm>
              <a:custGeom>
                <a:avLst/>
                <a:gdLst>
                  <a:gd name="T0" fmla="*/ 9255 w 16660"/>
                  <a:gd name="T1" fmla="*/ 3438 h 22345"/>
                  <a:gd name="T2" fmla="*/ 11900 w 16660"/>
                  <a:gd name="T3" fmla="*/ 4232 h 22345"/>
                  <a:gd name="T4" fmla="*/ 6743 w 16660"/>
                  <a:gd name="T5" fmla="*/ 2645 h 22345"/>
                  <a:gd name="T6" fmla="*/ 5025 w 16660"/>
                  <a:gd name="T7" fmla="*/ 530 h 22345"/>
                  <a:gd name="T8" fmla="*/ 3571 w 16660"/>
                  <a:gd name="T9" fmla="*/ 2645 h 22345"/>
                  <a:gd name="T10" fmla="*/ 1059 w 16660"/>
                  <a:gd name="T11" fmla="*/ 7272 h 22345"/>
                  <a:gd name="T12" fmla="*/ 265 w 16660"/>
                  <a:gd name="T13" fmla="*/ 9784 h 22345"/>
                  <a:gd name="T14" fmla="*/ 2513 w 16660"/>
                  <a:gd name="T15" fmla="*/ 5025 h 22345"/>
                  <a:gd name="T16" fmla="*/ 4496 w 16660"/>
                  <a:gd name="T17" fmla="*/ 1852 h 22345"/>
                  <a:gd name="T18" fmla="*/ 6479 w 16660"/>
                  <a:gd name="T19" fmla="*/ 2513 h 22345"/>
                  <a:gd name="T20" fmla="*/ 6743 w 16660"/>
                  <a:gd name="T21" fmla="*/ 6479 h 22345"/>
                  <a:gd name="T22" fmla="*/ 4628 w 16660"/>
                  <a:gd name="T23" fmla="*/ 13222 h 22345"/>
                  <a:gd name="T24" fmla="*/ 5289 w 16660"/>
                  <a:gd name="T25" fmla="*/ 11106 h 22345"/>
                  <a:gd name="T26" fmla="*/ 6876 w 16660"/>
                  <a:gd name="T27" fmla="*/ 6744 h 22345"/>
                  <a:gd name="T28" fmla="*/ 8859 w 16660"/>
                  <a:gd name="T29" fmla="*/ 6347 h 22345"/>
                  <a:gd name="T30" fmla="*/ 9784 w 16660"/>
                  <a:gd name="T31" fmla="*/ 10710 h 22345"/>
                  <a:gd name="T32" fmla="*/ 10578 w 16660"/>
                  <a:gd name="T33" fmla="*/ 17849 h 22345"/>
                  <a:gd name="T34" fmla="*/ 10710 w 16660"/>
                  <a:gd name="T35" fmla="*/ 17849 h 22345"/>
                  <a:gd name="T36" fmla="*/ 10313 w 16660"/>
                  <a:gd name="T37" fmla="*/ 13354 h 22345"/>
                  <a:gd name="T38" fmla="*/ 10842 w 16660"/>
                  <a:gd name="T39" fmla="*/ 10445 h 22345"/>
                  <a:gd name="T40" fmla="*/ 14940 w 16660"/>
                  <a:gd name="T41" fmla="*/ 19171 h 22345"/>
                  <a:gd name="T42" fmla="*/ 16395 w 16660"/>
                  <a:gd name="T43" fmla="*/ 22344 h 22345"/>
                  <a:gd name="T44" fmla="*/ 14412 w 16660"/>
                  <a:gd name="T45" fmla="*/ 17717 h 22345"/>
                  <a:gd name="T46" fmla="*/ 10181 w 16660"/>
                  <a:gd name="T47" fmla="*/ 8462 h 22345"/>
                  <a:gd name="T48" fmla="*/ 7801 w 16660"/>
                  <a:gd name="T49" fmla="*/ 4099 h 22345"/>
                  <a:gd name="T50" fmla="*/ 12032 w 16660"/>
                  <a:gd name="T51" fmla="*/ 5950 h 22345"/>
                  <a:gd name="T52" fmla="*/ 16527 w 16660"/>
                  <a:gd name="T53" fmla="*/ 8198 h 22345"/>
                  <a:gd name="T54" fmla="*/ 16659 w 16660"/>
                  <a:gd name="T55" fmla="*/ 8066 h 22345"/>
                  <a:gd name="T56" fmla="*/ 12164 w 16660"/>
                  <a:gd name="T57" fmla="*/ 5686 h 22345"/>
                  <a:gd name="T58" fmla="*/ 7537 w 16660"/>
                  <a:gd name="T59" fmla="*/ 3835 h 22345"/>
                  <a:gd name="T60" fmla="*/ 5157 w 16660"/>
                  <a:gd name="T61" fmla="*/ 530 h 22345"/>
                  <a:gd name="T62" fmla="*/ 4628 w 16660"/>
                  <a:gd name="T63" fmla="*/ 1 h 2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60" h="22345" extrusionOk="0">
                    <a:moveTo>
                      <a:pt x="6743" y="2645"/>
                    </a:moveTo>
                    <a:lnTo>
                      <a:pt x="9255" y="3438"/>
                    </a:lnTo>
                    <a:lnTo>
                      <a:pt x="11900" y="4364"/>
                    </a:lnTo>
                    <a:lnTo>
                      <a:pt x="11900" y="4232"/>
                    </a:lnTo>
                    <a:lnTo>
                      <a:pt x="9255" y="3306"/>
                    </a:lnTo>
                    <a:lnTo>
                      <a:pt x="6743" y="2645"/>
                    </a:lnTo>
                    <a:close/>
                    <a:moveTo>
                      <a:pt x="4628" y="1"/>
                    </a:moveTo>
                    <a:lnTo>
                      <a:pt x="5025" y="530"/>
                    </a:lnTo>
                    <a:lnTo>
                      <a:pt x="4232" y="1587"/>
                    </a:lnTo>
                    <a:lnTo>
                      <a:pt x="3571" y="2645"/>
                    </a:lnTo>
                    <a:lnTo>
                      <a:pt x="2248" y="5025"/>
                    </a:lnTo>
                    <a:lnTo>
                      <a:pt x="1059" y="7272"/>
                    </a:lnTo>
                    <a:lnTo>
                      <a:pt x="1" y="9784"/>
                    </a:lnTo>
                    <a:lnTo>
                      <a:pt x="265" y="9784"/>
                    </a:lnTo>
                    <a:lnTo>
                      <a:pt x="1191" y="7272"/>
                    </a:lnTo>
                    <a:lnTo>
                      <a:pt x="2513" y="5025"/>
                    </a:lnTo>
                    <a:lnTo>
                      <a:pt x="3703" y="2910"/>
                    </a:lnTo>
                    <a:lnTo>
                      <a:pt x="4496" y="1852"/>
                    </a:lnTo>
                    <a:lnTo>
                      <a:pt x="5157" y="662"/>
                    </a:lnTo>
                    <a:lnTo>
                      <a:pt x="6479" y="2513"/>
                    </a:lnTo>
                    <a:lnTo>
                      <a:pt x="7669" y="4364"/>
                    </a:lnTo>
                    <a:lnTo>
                      <a:pt x="6743" y="6479"/>
                    </a:lnTo>
                    <a:lnTo>
                      <a:pt x="5950" y="8727"/>
                    </a:lnTo>
                    <a:lnTo>
                      <a:pt x="4628" y="13222"/>
                    </a:lnTo>
                    <a:lnTo>
                      <a:pt x="4760" y="13354"/>
                    </a:lnTo>
                    <a:lnTo>
                      <a:pt x="5289" y="11106"/>
                    </a:lnTo>
                    <a:lnTo>
                      <a:pt x="6082" y="8859"/>
                    </a:lnTo>
                    <a:lnTo>
                      <a:pt x="6876" y="6744"/>
                    </a:lnTo>
                    <a:lnTo>
                      <a:pt x="7801" y="4628"/>
                    </a:lnTo>
                    <a:lnTo>
                      <a:pt x="8859" y="6347"/>
                    </a:lnTo>
                    <a:lnTo>
                      <a:pt x="9784" y="8198"/>
                    </a:lnTo>
                    <a:lnTo>
                      <a:pt x="9784" y="10710"/>
                    </a:lnTo>
                    <a:lnTo>
                      <a:pt x="10049" y="13090"/>
                    </a:lnTo>
                    <a:lnTo>
                      <a:pt x="10578" y="17849"/>
                    </a:lnTo>
                    <a:lnTo>
                      <a:pt x="10578" y="17981"/>
                    </a:lnTo>
                    <a:lnTo>
                      <a:pt x="10710" y="17849"/>
                    </a:lnTo>
                    <a:lnTo>
                      <a:pt x="10445" y="15602"/>
                    </a:lnTo>
                    <a:lnTo>
                      <a:pt x="10313" y="13354"/>
                    </a:lnTo>
                    <a:lnTo>
                      <a:pt x="10049" y="8859"/>
                    </a:lnTo>
                    <a:lnTo>
                      <a:pt x="10842" y="10445"/>
                    </a:lnTo>
                    <a:lnTo>
                      <a:pt x="13486" y="16130"/>
                    </a:lnTo>
                    <a:lnTo>
                      <a:pt x="14940" y="19171"/>
                    </a:lnTo>
                    <a:lnTo>
                      <a:pt x="16262" y="22344"/>
                    </a:lnTo>
                    <a:lnTo>
                      <a:pt x="16395" y="22344"/>
                    </a:lnTo>
                    <a:lnTo>
                      <a:pt x="16395" y="22212"/>
                    </a:lnTo>
                    <a:lnTo>
                      <a:pt x="14412" y="17717"/>
                    </a:lnTo>
                    <a:lnTo>
                      <a:pt x="12296" y="12957"/>
                    </a:lnTo>
                    <a:lnTo>
                      <a:pt x="10181" y="8462"/>
                    </a:lnTo>
                    <a:lnTo>
                      <a:pt x="8991" y="6215"/>
                    </a:lnTo>
                    <a:lnTo>
                      <a:pt x="7801" y="4099"/>
                    </a:lnTo>
                    <a:lnTo>
                      <a:pt x="9916" y="5025"/>
                    </a:lnTo>
                    <a:lnTo>
                      <a:pt x="12032" y="5950"/>
                    </a:lnTo>
                    <a:lnTo>
                      <a:pt x="14279" y="7008"/>
                    </a:lnTo>
                    <a:lnTo>
                      <a:pt x="16527" y="8198"/>
                    </a:lnTo>
                    <a:lnTo>
                      <a:pt x="16659" y="8198"/>
                    </a:lnTo>
                    <a:lnTo>
                      <a:pt x="16659" y="8066"/>
                    </a:lnTo>
                    <a:lnTo>
                      <a:pt x="14412" y="6876"/>
                    </a:lnTo>
                    <a:lnTo>
                      <a:pt x="12164" y="5686"/>
                    </a:lnTo>
                    <a:lnTo>
                      <a:pt x="9916" y="4628"/>
                    </a:lnTo>
                    <a:lnTo>
                      <a:pt x="7537" y="3835"/>
                    </a:lnTo>
                    <a:lnTo>
                      <a:pt x="6743" y="2645"/>
                    </a:lnTo>
                    <a:lnTo>
                      <a:pt x="5157" y="530"/>
                    </a:lnTo>
                    <a:lnTo>
                      <a:pt x="4760" y="1"/>
                    </a:lnTo>
                    <a:lnTo>
                      <a:pt x="4628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7" name="Google Shape;5963;p60"/>
              <p:cNvSpPr>
                <a:spLocks/>
              </p:cNvSpPr>
              <p:nvPr/>
            </p:nvSpPr>
            <p:spPr bwMode="auto">
              <a:xfrm>
                <a:off x="6482487" y="2588560"/>
                <a:ext cx="367292" cy="772020"/>
              </a:xfrm>
              <a:custGeom>
                <a:avLst/>
                <a:gdLst>
                  <a:gd name="T0" fmla="*/ 8594 w 19436"/>
                  <a:gd name="T1" fmla="*/ 0 h 40853"/>
                  <a:gd name="T2" fmla="*/ 7272 w 19436"/>
                  <a:gd name="T3" fmla="*/ 132 h 40853"/>
                  <a:gd name="T4" fmla="*/ 5950 w 19436"/>
                  <a:gd name="T5" fmla="*/ 529 h 40853"/>
                  <a:gd name="T6" fmla="*/ 4892 w 19436"/>
                  <a:gd name="T7" fmla="*/ 1058 h 40853"/>
                  <a:gd name="T8" fmla="*/ 3703 w 19436"/>
                  <a:gd name="T9" fmla="*/ 1719 h 40853"/>
                  <a:gd name="T10" fmla="*/ 2777 w 19436"/>
                  <a:gd name="T11" fmla="*/ 2644 h 40853"/>
                  <a:gd name="T12" fmla="*/ 1719 w 19436"/>
                  <a:gd name="T13" fmla="*/ 3570 h 40853"/>
                  <a:gd name="T14" fmla="*/ 1 w 19436"/>
                  <a:gd name="T15" fmla="*/ 5289 h 40853"/>
                  <a:gd name="T16" fmla="*/ 1 w 19436"/>
                  <a:gd name="T17" fmla="*/ 5421 h 40853"/>
                  <a:gd name="T18" fmla="*/ 133 w 19436"/>
                  <a:gd name="T19" fmla="*/ 5421 h 40853"/>
                  <a:gd name="T20" fmla="*/ 1058 w 19436"/>
                  <a:gd name="T21" fmla="*/ 4495 h 40853"/>
                  <a:gd name="T22" fmla="*/ 2248 w 19436"/>
                  <a:gd name="T23" fmla="*/ 3570 h 40853"/>
                  <a:gd name="T24" fmla="*/ 3438 w 19436"/>
                  <a:gd name="T25" fmla="*/ 2644 h 40853"/>
                  <a:gd name="T26" fmla="*/ 4628 w 19436"/>
                  <a:gd name="T27" fmla="*/ 1851 h 40853"/>
                  <a:gd name="T28" fmla="*/ 6082 w 19436"/>
                  <a:gd name="T29" fmla="*/ 1322 h 40853"/>
                  <a:gd name="T30" fmla="*/ 7404 w 19436"/>
                  <a:gd name="T31" fmla="*/ 1058 h 40853"/>
                  <a:gd name="T32" fmla="*/ 8859 w 19436"/>
                  <a:gd name="T33" fmla="*/ 1058 h 40853"/>
                  <a:gd name="T34" fmla="*/ 9520 w 19436"/>
                  <a:gd name="T35" fmla="*/ 1190 h 40853"/>
                  <a:gd name="T36" fmla="*/ 10313 w 19436"/>
                  <a:gd name="T37" fmla="*/ 1454 h 40853"/>
                  <a:gd name="T38" fmla="*/ 11371 w 19436"/>
                  <a:gd name="T39" fmla="*/ 1983 h 40853"/>
                  <a:gd name="T40" fmla="*/ 12164 w 19436"/>
                  <a:gd name="T41" fmla="*/ 2777 h 40853"/>
                  <a:gd name="T42" fmla="*/ 13089 w 19436"/>
                  <a:gd name="T43" fmla="*/ 3570 h 40853"/>
                  <a:gd name="T44" fmla="*/ 13750 w 19436"/>
                  <a:gd name="T45" fmla="*/ 4495 h 40853"/>
                  <a:gd name="T46" fmla="*/ 14279 w 19436"/>
                  <a:gd name="T47" fmla="*/ 5553 h 40853"/>
                  <a:gd name="T48" fmla="*/ 14808 w 19436"/>
                  <a:gd name="T49" fmla="*/ 6611 h 40853"/>
                  <a:gd name="T50" fmla="*/ 15733 w 19436"/>
                  <a:gd name="T51" fmla="*/ 8726 h 40853"/>
                  <a:gd name="T52" fmla="*/ 16262 w 19436"/>
                  <a:gd name="T53" fmla="*/ 11106 h 40853"/>
                  <a:gd name="T54" fmla="*/ 16659 w 19436"/>
                  <a:gd name="T55" fmla="*/ 13485 h 40853"/>
                  <a:gd name="T56" fmla="*/ 17320 w 19436"/>
                  <a:gd name="T57" fmla="*/ 18377 h 40853"/>
                  <a:gd name="T58" fmla="*/ 17849 w 19436"/>
                  <a:gd name="T59" fmla="*/ 23930 h 40853"/>
                  <a:gd name="T60" fmla="*/ 18113 w 19436"/>
                  <a:gd name="T61" fmla="*/ 29483 h 40853"/>
                  <a:gd name="T62" fmla="*/ 18245 w 19436"/>
                  <a:gd name="T63" fmla="*/ 32259 h 40853"/>
                  <a:gd name="T64" fmla="*/ 18245 w 19436"/>
                  <a:gd name="T65" fmla="*/ 35035 h 40853"/>
                  <a:gd name="T66" fmla="*/ 18245 w 19436"/>
                  <a:gd name="T67" fmla="*/ 37812 h 40853"/>
                  <a:gd name="T68" fmla="*/ 18245 w 19436"/>
                  <a:gd name="T69" fmla="*/ 40588 h 40853"/>
                  <a:gd name="T70" fmla="*/ 18378 w 19436"/>
                  <a:gd name="T71" fmla="*/ 40853 h 40853"/>
                  <a:gd name="T72" fmla="*/ 18774 w 19436"/>
                  <a:gd name="T73" fmla="*/ 40853 h 40853"/>
                  <a:gd name="T74" fmla="*/ 18906 w 19436"/>
                  <a:gd name="T75" fmla="*/ 40588 h 40853"/>
                  <a:gd name="T76" fmla="*/ 19303 w 19436"/>
                  <a:gd name="T77" fmla="*/ 37283 h 40853"/>
                  <a:gd name="T78" fmla="*/ 19435 w 19436"/>
                  <a:gd name="T79" fmla="*/ 33978 h 40853"/>
                  <a:gd name="T80" fmla="*/ 19435 w 19436"/>
                  <a:gd name="T81" fmla="*/ 30540 h 40853"/>
                  <a:gd name="T82" fmla="*/ 19435 w 19436"/>
                  <a:gd name="T83" fmla="*/ 27235 h 40853"/>
                  <a:gd name="T84" fmla="*/ 19171 w 19436"/>
                  <a:gd name="T85" fmla="*/ 21286 h 40853"/>
                  <a:gd name="T86" fmla="*/ 18510 w 19436"/>
                  <a:gd name="T87" fmla="*/ 15336 h 40853"/>
                  <a:gd name="T88" fmla="*/ 18113 w 19436"/>
                  <a:gd name="T89" fmla="*/ 12824 h 40853"/>
                  <a:gd name="T90" fmla="*/ 17717 w 19436"/>
                  <a:gd name="T91" fmla="*/ 10312 h 40853"/>
                  <a:gd name="T92" fmla="*/ 16923 w 19436"/>
                  <a:gd name="T93" fmla="*/ 7933 h 40853"/>
                  <a:gd name="T94" fmla="*/ 16527 w 19436"/>
                  <a:gd name="T95" fmla="*/ 6743 h 40853"/>
                  <a:gd name="T96" fmla="*/ 15998 w 19436"/>
                  <a:gd name="T97" fmla="*/ 5685 h 40853"/>
                  <a:gd name="T98" fmla="*/ 15337 w 19436"/>
                  <a:gd name="T99" fmla="*/ 4495 h 40853"/>
                  <a:gd name="T100" fmla="*/ 14676 w 19436"/>
                  <a:gd name="T101" fmla="*/ 3570 h 40853"/>
                  <a:gd name="T102" fmla="*/ 13883 w 19436"/>
                  <a:gd name="T103" fmla="*/ 2512 h 40853"/>
                  <a:gd name="T104" fmla="*/ 12957 w 19436"/>
                  <a:gd name="T105" fmla="*/ 1719 h 40853"/>
                  <a:gd name="T106" fmla="*/ 12032 w 19436"/>
                  <a:gd name="T107" fmla="*/ 1058 h 40853"/>
                  <a:gd name="T108" fmla="*/ 10974 w 19436"/>
                  <a:gd name="T109" fmla="*/ 397 h 40853"/>
                  <a:gd name="T110" fmla="*/ 9784 w 19436"/>
                  <a:gd name="T111" fmla="*/ 132 h 40853"/>
                  <a:gd name="T112" fmla="*/ 8594 w 19436"/>
                  <a:gd name="T113" fmla="*/ 0 h 40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436" h="40853" extrusionOk="0">
                    <a:moveTo>
                      <a:pt x="8594" y="0"/>
                    </a:moveTo>
                    <a:lnTo>
                      <a:pt x="7272" y="132"/>
                    </a:lnTo>
                    <a:lnTo>
                      <a:pt x="5950" y="529"/>
                    </a:lnTo>
                    <a:lnTo>
                      <a:pt x="4892" y="1058"/>
                    </a:lnTo>
                    <a:lnTo>
                      <a:pt x="3703" y="1719"/>
                    </a:lnTo>
                    <a:lnTo>
                      <a:pt x="2777" y="2644"/>
                    </a:lnTo>
                    <a:lnTo>
                      <a:pt x="1719" y="3570"/>
                    </a:lnTo>
                    <a:lnTo>
                      <a:pt x="1" y="5289"/>
                    </a:lnTo>
                    <a:lnTo>
                      <a:pt x="1" y="5421"/>
                    </a:lnTo>
                    <a:lnTo>
                      <a:pt x="133" y="5421"/>
                    </a:lnTo>
                    <a:lnTo>
                      <a:pt x="1058" y="4495"/>
                    </a:lnTo>
                    <a:lnTo>
                      <a:pt x="2248" y="3570"/>
                    </a:lnTo>
                    <a:lnTo>
                      <a:pt x="3438" y="2644"/>
                    </a:lnTo>
                    <a:lnTo>
                      <a:pt x="4628" y="1851"/>
                    </a:lnTo>
                    <a:lnTo>
                      <a:pt x="6082" y="1322"/>
                    </a:lnTo>
                    <a:lnTo>
                      <a:pt x="7404" y="1058"/>
                    </a:lnTo>
                    <a:lnTo>
                      <a:pt x="8859" y="1058"/>
                    </a:lnTo>
                    <a:lnTo>
                      <a:pt x="9520" y="1190"/>
                    </a:lnTo>
                    <a:lnTo>
                      <a:pt x="10313" y="1454"/>
                    </a:lnTo>
                    <a:lnTo>
                      <a:pt x="11371" y="1983"/>
                    </a:lnTo>
                    <a:lnTo>
                      <a:pt x="12164" y="2777"/>
                    </a:lnTo>
                    <a:lnTo>
                      <a:pt x="13089" y="3570"/>
                    </a:lnTo>
                    <a:lnTo>
                      <a:pt x="13750" y="4495"/>
                    </a:lnTo>
                    <a:lnTo>
                      <a:pt x="14279" y="5553"/>
                    </a:lnTo>
                    <a:lnTo>
                      <a:pt x="14808" y="6611"/>
                    </a:lnTo>
                    <a:lnTo>
                      <a:pt x="15733" y="8726"/>
                    </a:lnTo>
                    <a:lnTo>
                      <a:pt x="16262" y="11106"/>
                    </a:lnTo>
                    <a:lnTo>
                      <a:pt x="16659" y="13485"/>
                    </a:lnTo>
                    <a:lnTo>
                      <a:pt x="17320" y="18377"/>
                    </a:lnTo>
                    <a:lnTo>
                      <a:pt x="17849" y="23930"/>
                    </a:lnTo>
                    <a:lnTo>
                      <a:pt x="18113" y="29483"/>
                    </a:lnTo>
                    <a:lnTo>
                      <a:pt x="18245" y="32259"/>
                    </a:lnTo>
                    <a:lnTo>
                      <a:pt x="18245" y="35035"/>
                    </a:lnTo>
                    <a:lnTo>
                      <a:pt x="18245" y="37812"/>
                    </a:lnTo>
                    <a:lnTo>
                      <a:pt x="18245" y="40588"/>
                    </a:lnTo>
                    <a:lnTo>
                      <a:pt x="18378" y="40853"/>
                    </a:lnTo>
                    <a:lnTo>
                      <a:pt x="18774" y="40853"/>
                    </a:lnTo>
                    <a:lnTo>
                      <a:pt x="18906" y="40588"/>
                    </a:lnTo>
                    <a:lnTo>
                      <a:pt x="19303" y="37283"/>
                    </a:lnTo>
                    <a:lnTo>
                      <a:pt x="19435" y="33978"/>
                    </a:lnTo>
                    <a:lnTo>
                      <a:pt x="19435" y="30540"/>
                    </a:lnTo>
                    <a:lnTo>
                      <a:pt x="19435" y="27235"/>
                    </a:lnTo>
                    <a:lnTo>
                      <a:pt x="19171" y="21286"/>
                    </a:lnTo>
                    <a:lnTo>
                      <a:pt x="18510" y="15336"/>
                    </a:lnTo>
                    <a:lnTo>
                      <a:pt x="18113" y="12824"/>
                    </a:lnTo>
                    <a:lnTo>
                      <a:pt x="17717" y="10312"/>
                    </a:lnTo>
                    <a:lnTo>
                      <a:pt x="16923" y="7933"/>
                    </a:lnTo>
                    <a:lnTo>
                      <a:pt x="16527" y="6743"/>
                    </a:lnTo>
                    <a:lnTo>
                      <a:pt x="15998" y="5685"/>
                    </a:lnTo>
                    <a:lnTo>
                      <a:pt x="15337" y="4495"/>
                    </a:lnTo>
                    <a:lnTo>
                      <a:pt x="14676" y="3570"/>
                    </a:lnTo>
                    <a:lnTo>
                      <a:pt x="13883" y="2512"/>
                    </a:lnTo>
                    <a:lnTo>
                      <a:pt x="12957" y="1719"/>
                    </a:lnTo>
                    <a:lnTo>
                      <a:pt x="12032" y="1058"/>
                    </a:lnTo>
                    <a:lnTo>
                      <a:pt x="10974" y="397"/>
                    </a:lnTo>
                    <a:lnTo>
                      <a:pt x="9784" y="132"/>
                    </a:lnTo>
                    <a:lnTo>
                      <a:pt x="8594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8" name="Google Shape;5964;p60"/>
              <p:cNvSpPr>
                <a:spLocks/>
              </p:cNvSpPr>
              <p:nvPr/>
            </p:nvSpPr>
            <p:spPr bwMode="auto">
              <a:xfrm>
                <a:off x="6257645" y="2486117"/>
                <a:ext cx="479694" cy="507190"/>
              </a:xfrm>
              <a:custGeom>
                <a:avLst/>
                <a:gdLst>
                  <a:gd name="T0" fmla="*/ 5553 w 25384"/>
                  <a:gd name="T1" fmla="*/ 11238 h 26839"/>
                  <a:gd name="T2" fmla="*/ 4231 w 25384"/>
                  <a:gd name="T3" fmla="*/ 11899 h 26839"/>
                  <a:gd name="T4" fmla="*/ 3437 w 25384"/>
                  <a:gd name="T5" fmla="*/ 11106 h 26839"/>
                  <a:gd name="T6" fmla="*/ 5156 w 25384"/>
                  <a:gd name="T7" fmla="*/ 10577 h 26839"/>
                  <a:gd name="T8" fmla="*/ 22079 w 25384"/>
                  <a:gd name="T9" fmla="*/ 16923 h 26839"/>
                  <a:gd name="T10" fmla="*/ 21153 w 25384"/>
                  <a:gd name="T11" fmla="*/ 17320 h 26839"/>
                  <a:gd name="T12" fmla="*/ 20757 w 25384"/>
                  <a:gd name="T13" fmla="*/ 16394 h 26839"/>
                  <a:gd name="T14" fmla="*/ 12295 w 25384"/>
                  <a:gd name="T15" fmla="*/ 20229 h 26839"/>
                  <a:gd name="T16" fmla="*/ 12824 w 25384"/>
                  <a:gd name="T17" fmla="*/ 21947 h 26839"/>
                  <a:gd name="T18" fmla="*/ 11502 w 25384"/>
                  <a:gd name="T19" fmla="*/ 21815 h 26839"/>
                  <a:gd name="T20" fmla="*/ 10973 w 25384"/>
                  <a:gd name="T21" fmla="*/ 19964 h 26839"/>
                  <a:gd name="T22" fmla="*/ 9519 w 25384"/>
                  <a:gd name="T23" fmla="*/ 265 h 26839"/>
                  <a:gd name="T24" fmla="*/ 7800 w 25384"/>
                  <a:gd name="T25" fmla="*/ 1455 h 26839"/>
                  <a:gd name="T26" fmla="*/ 10577 w 25384"/>
                  <a:gd name="T27" fmla="*/ 2909 h 26839"/>
                  <a:gd name="T28" fmla="*/ 10444 w 25384"/>
                  <a:gd name="T29" fmla="*/ 4231 h 26839"/>
                  <a:gd name="T30" fmla="*/ 8594 w 25384"/>
                  <a:gd name="T31" fmla="*/ 3835 h 26839"/>
                  <a:gd name="T32" fmla="*/ 5156 w 25384"/>
                  <a:gd name="T33" fmla="*/ 2380 h 26839"/>
                  <a:gd name="T34" fmla="*/ 3041 w 25384"/>
                  <a:gd name="T35" fmla="*/ 5686 h 26839"/>
                  <a:gd name="T36" fmla="*/ 7007 w 25384"/>
                  <a:gd name="T37" fmla="*/ 5421 h 26839"/>
                  <a:gd name="T38" fmla="*/ 10312 w 25384"/>
                  <a:gd name="T39" fmla="*/ 6479 h 26839"/>
                  <a:gd name="T40" fmla="*/ 11370 w 25384"/>
                  <a:gd name="T41" fmla="*/ 8198 h 26839"/>
                  <a:gd name="T42" fmla="*/ 9122 w 25384"/>
                  <a:gd name="T43" fmla="*/ 9652 h 26839"/>
                  <a:gd name="T44" fmla="*/ 4098 w 25384"/>
                  <a:gd name="T45" fmla="*/ 7669 h 26839"/>
                  <a:gd name="T46" fmla="*/ 264 w 25384"/>
                  <a:gd name="T47" fmla="*/ 11371 h 26839"/>
                  <a:gd name="T48" fmla="*/ 1983 w 25384"/>
                  <a:gd name="T49" fmla="*/ 13883 h 26839"/>
                  <a:gd name="T50" fmla="*/ 5949 w 25384"/>
                  <a:gd name="T51" fmla="*/ 12957 h 26839"/>
                  <a:gd name="T52" fmla="*/ 6478 w 25384"/>
                  <a:gd name="T53" fmla="*/ 14015 h 26839"/>
                  <a:gd name="T54" fmla="*/ 2380 w 25384"/>
                  <a:gd name="T55" fmla="*/ 14940 h 26839"/>
                  <a:gd name="T56" fmla="*/ 925 w 25384"/>
                  <a:gd name="T57" fmla="*/ 16791 h 26839"/>
                  <a:gd name="T58" fmla="*/ 5024 w 25384"/>
                  <a:gd name="T59" fmla="*/ 15733 h 26839"/>
                  <a:gd name="T60" fmla="*/ 6346 w 25384"/>
                  <a:gd name="T61" fmla="*/ 17188 h 26839"/>
                  <a:gd name="T62" fmla="*/ 3570 w 25384"/>
                  <a:gd name="T63" fmla="*/ 18113 h 26839"/>
                  <a:gd name="T64" fmla="*/ 793 w 25384"/>
                  <a:gd name="T65" fmla="*/ 21947 h 26839"/>
                  <a:gd name="T66" fmla="*/ 6478 w 25384"/>
                  <a:gd name="T67" fmla="*/ 26442 h 26839"/>
                  <a:gd name="T68" fmla="*/ 8990 w 25384"/>
                  <a:gd name="T69" fmla="*/ 22476 h 26839"/>
                  <a:gd name="T70" fmla="*/ 9519 w 25384"/>
                  <a:gd name="T71" fmla="*/ 21551 h 26839"/>
                  <a:gd name="T72" fmla="*/ 11105 w 25384"/>
                  <a:gd name="T73" fmla="*/ 23930 h 26839"/>
                  <a:gd name="T74" fmla="*/ 16790 w 25384"/>
                  <a:gd name="T75" fmla="*/ 22873 h 26839"/>
                  <a:gd name="T76" fmla="*/ 14939 w 25384"/>
                  <a:gd name="T77" fmla="*/ 20625 h 26839"/>
                  <a:gd name="T78" fmla="*/ 16394 w 25384"/>
                  <a:gd name="T79" fmla="*/ 20625 h 26839"/>
                  <a:gd name="T80" fmla="*/ 20228 w 25384"/>
                  <a:gd name="T81" fmla="*/ 22740 h 26839"/>
                  <a:gd name="T82" fmla="*/ 18641 w 25384"/>
                  <a:gd name="T83" fmla="*/ 19435 h 26839"/>
                  <a:gd name="T84" fmla="*/ 15601 w 25384"/>
                  <a:gd name="T85" fmla="*/ 17452 h 26839"/>
                  <a:gd name="T86" fmla="*/ 15601 w 25384"/>
                  <a:gd name="T87" fmla="*/ 16130 h 26839"/>
                  <a:gd name="T88" fmla="*/ 17451 w 25384"/>
                  <a:gd name="T89" fmla="*/ 15998 h 26839"/>
                  <a:gd name="T90" fmla="*/ 21682 w 25384"/>
                  <a:gd name="T91" fmla="*/ 19700 h 26839"/>
                  <a:gd name="T92" fmla="*/ 24458 w 25384"/>
                  <a:gd name="T93" fmla="*/ 17981 h 26839"/>
                  <a:gd name="T94" fmla="*/ 25384 w 25384"/>
                  <a:gd name="T95" fmla="*/ 13354 h 26839"/>
                  <a:gd name="T96" fmla="*/ 20757 w 25384"/>
                  <a:gd name="T97" fmla="*/ 12032 h 26839"/>
                  <a:gd name="T98" fmla="*/ 19567 w 25384"/>
                  <a:gd name="T99" fmla="*/ 10974 h 26839"/>
                  <a:gd name="T100" fmla="*/ 21550 w 25384"/>
                  <a:gd name="T101" fmla="*/ 9916 h 26839"/>
                  <a:gd name="T102" fmla="*/ 24855 w 25384"/>
                  <a:gd name="T103" fmla="*/ 9784 h 26839"/>
                  <a:gd name="T104" fmla="*/ 23269 w 25384"/>
                  <a:gd name="T105" fmla="*/ 7008 h 26839"/>
                  <a:gd name="T106" fmla="*/ 19963 w 25384"/>
                  <a:gd name="T107" fmla="*/ 6479 h 26839"/>
                  <a:gd name="T108" fmla="*/ 14939 w 25384"/>
                  <a:gd name="T109" fmla="*/ 8198 h 26839"/>
                  <a:gd name="T110" fmla="*/ 14807 w 25384"/>
                  <a:gd name="T111" fmla="*/ 3438 h 26839"/>
                  <a:gd name="T112" fmla="*/ 13617 w 25384"/>
                  <a:gd name="T113" fmla="*/ 794 h 26839"/>
                  <a:gd name="T114" fmla="*/ 11238 w 25384"/>
                  <a:gd name="T115" fmla="*/ 1 h 26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5384" h="26839" extrusionOk="0">
                    <a:moveTo>
                      <a:pt x="5156" y="10577"/>
                    </a:moveTo>
                    <a:lnTo>
                      <a:pt x="5421" y="10710"/>
                    </a:lnTo>
                    <a:lnTo>
                      <a:pt x="5553" y="10974"/>
                    </a:lnTo>
                    <a:lnTo>
                      <a:pt x="5553" y="11238"/>
                    </a:lnTo>
                    <a:lnTo>
                      <a:pt x="5421" y="11371"/>
                    </a:lnTo>
                    <a:lnTo>
                      <a:pt x="5156" y="11635"/>
                    </a:lnTo>
                    <a:lnTo>
                      <a:pt x="4759" y="11767"/>
                    </a:lnTo>
                    <a:lnTo>
                      <a:pt x="4231" y="11899"/>
                    </a:lnTo>
                    <a:lnTo>
                      <a:pt x="3966" y="11767"/>
                    </a:lnTo>
                    <a:lnTo>
                      <a:pt x="3570" y="11635"/>
                    </a:lnTo>
                    <a:lnTo>
                      <a:pt x="3437" y="11371"/>
                    </a:lnTo>
                    <a:lnTo>
                      <a:pt x="3437" y="11106"/>
                    </a:lnTo>
                    <a:lnTo>
                      <a:pt x="3702" y="10842"/>
                    </a:lnTo>
                    <a:lnTo>
                      <a:pt x="3966" y="10710"/>
                    </a:lnTo>
                    <a:lnTo>
                      <a:pt x="4363" y="10577"/>
                    </a:lnTo>
                    <a:lnTo>
                      <a:pt x="5156" y="10577"/>
                    </a:lnTo>
                    <a:close/>
                    <a:moveTo>
                      <a:pt x="20889" y="16262"/>
                    </a:moveTo>
                    <a:lnTo>
                      <a:pt x="21418" y="16394"/>
                    </a:lnTo>
                    <a:lnTo>
                      <a:pt x="21947" y="16791"/>
                    </a:lnTo>
                    <a:lnTo>
                      <a:pt x="22079" y="16923"/>
                    </a:lnTo>
                    <a:lnTo>
                      <a:pt x="22079" y="17188"/>
                    </a:lnTo>
                    <a:lnTo>
                      <a:pt x="21947" y="17452"/>
                    </a:lnTo>
                    <a:lnTo>
                      <a:pt x="21418" y="17452"/>
                    </a:lnTo>
                    <a:lnTo>
                      <a:pt x="21153" y="17320"/>
                    </a:lnTo>
                    <a:lnTo>
                      <a:pt x="20757" y="16923"/>
                    </a:lnTo>
                    <a:lnTo>
                      <a:pt x="20624" y="16659"/>
                    </a:lnTo>
                    <a:lnTo>
                      <a:pt x="20624" y="16527"/>
                    </a:lnTo>
                    <a:lnTo>
                      <a:pt x="20757" y="16394"/>
                    </a:lnTo>
                    <a:lnTo>
                      <a:pt x="20889" y="16262"/>
                    </a:lnTo>
                    <a:close/>
                    <a:moveTo>
                      <a:pt x="11502" y="19700"/>
                    </a:moveTo>
                    <a:lnTo>
                      <a:pt x="11899" y="19832"/>
                    </a:lnTo>
                    <a:lnTo>
                      <a:pt x="12295" y="20229"/>
                    </a:lnTo>
                    <a:lnTo>
                      <a:pt x="12692" y="20625"/>
                    </a:lnTo>
                    <a:lnTo>
                      <a:pt x="12824" y="21154"/>
                    </a:lnTo>
                    <a:lnTo>
                      <a:pt x="12956" y="21551"/>
                    </a:lnTo>
                    <a:lnTo>
                      <a:pt x="12824" y="21947"/>
                    </a:lnTo>
                    <a:lnTo>
                      <a:pt x="12560" y="22344"/>
                    </a:lnTo>
                    <a:lnTo>
                      <a:pt x="12163" y="22344"/>
                    </a:lnTo>
                    <a:lnTo>
                      <a:pt x="11767" y="22212"/>
                    </a:lnTo>
                    <a:lnTo>
                      <a:pt x="11502" y="21815"/>
                    </a:lnTo>
                    <a:lnTo>
                      <a:pt x="11238" y="21286"/>
                    </a:lnTo>
                    <a:lnTo>
                      <a:pt x="10973" y="20757"/>
                    </a:lnTo>
                    <a:lnTo>
                      <a:pt x="10841" y="20361"/>
                    </a:lnTo>
                    <a:lnTo>
                      <a:pt x="10973" y="19964"/>
                    </a:lnTo>
                    <a:lnTo>
                      <a:pt x="11105" y="19700"/>
                    </a:lnTo>
                    <a:lnTo>
                      <a:pt x="11502" y="19700"/>
                    </a:lnTo>
                    <a:close/>
                    <a:moveTo>
                      <a:pt x="10312" y="1"/>
                    </a:moveTo>
                    <a:lnTo>
                      <a:pt x="9519" y="265"/>
                    </a:lnTo>
                    <a:lnTo>
                      <a:pt x="8594" y="397"/>
                    </a:lnTo>
                    <a:lnTo>
                      <a:pt x="7668" y="794"/>
                    </a:lnTo>
                    <a:lnTo>
                      <a:pt x="6610" y="1323"/>
                    </a:lnTo>
                    <a:lnTo>
                      <a:pt x="7800" y="1455"/>
                    </a:lnTo>
                    <a:lnTo>
                      <a:pt x="8858" y="1719"/>
                    </a:lnTo>
                    <a:lnTo>
                      <a:pt x="9783" y="2248"/>
                    </a:lnTo>
                    <a:lnTo>
                      <a:pt x="10180" y="2513"/>
                    </a:lnTo>
                    <a:lnTo>
                      <a:pt x="10577" y="2909"/>
                    </a:lnTo>
                    <a:lnTo>
                      <a:pt x="10709" y="3306"/>
                    </a:lnTo>
                    <a:lnTo>
                      <a:pt x="10841" y="3702"/>
                    </a:lnTo>
                    <a:lnTo>
                      <a:pt x="10709" y="4099"/>
                    </a:lnTo>
                    <a:lnTo>
                      <a:pt x="10444" y="4231"/>
                    </a:lnTo>
                    <a:lnTo>
                      <a:pt x="10180" y="4496"/>
                    </a:lnTo>
                    <a:lnTo>
                      <a:pt x="9519" y="4496"/>
                    </a:lnTo>
                    <a:lnTo>
                      <a:pt x="9122" y="4231"/>
                    </a:lnTo>
                    <a:lnTo>
                      <a:pt x="8594" y="3835"/>
                    </a:lnTo>
                    <a:lnTo>
                      <a:pt x="7668" y="3306"/>
                    </a:lnTo>
                    <a:lnTo>
                      <a:pt x="6610" y="2645"/>
                    </a:lnTo>
                    <a:lnTo>
                      <a:pt x="5949" y="2513"/>
                    </a:lnTo>
                    <a:lnTo>
                      <a:pt x="5156" y="2380"/>
                    </a:lnTo>
                    <a:lnTo>
                      <a:pt x="3966" y="3570"/>
                    </a:lnTo>
                    <a:lnTo>
                      <a:pt x="2776" y="5025"/>
                    </a:lnTo>
                    <a:lnTo>
                      <a:pt x="2115" y="6082"/>
                    </a:lnTo>
                    <a:lnTo>
                      <a:pt x="3041" y="5686"/>
                    </a:lnTo>
                    <a:lnTo>
                      <a:pt x="3966" y="5421"/>
                    </a:lnTo>
                    <a:lnTo>
                      <a:pt x="5024" y="5289"/>
                    </a:lnTo>
                    <a:lnTo>
                      <a:pt x="5949" y="5289"/>
                    </a:lnTo>
                    <a:lnTo>
                      <a:pt x="7007" y="5421"/>
                    </a:lnTo>
                    <a:lnTo>
                      <a:pt x="7932" y="5553"/>
                    </a:lnTo>
                    <a:lnTo>
                      <a:pt x="8858" y="5818"/>
                    </a:lnTo>
                    <a:lnTo>
                      <a:pt x="9783" y="6214"/>
                    </a:lnTo>
                    <a:lnTo>
                      <a:pt x="10312" y="6479"/>
                    </a:lnTo>
                    <a:lnTo>
                      <a:pt x="10709" y="6875"/>
                    </a:lnTo>
                    <a:lnTo>
                      <a:pt x="10973" y="7140"/>
                    </a:lnTo>
                    <a:lnTo>
                      <a:pt x="11105" y="7537"/>
                    </a:lnTo>
                    <a:lnTo>
                      <a:pt x="11370" y="8198"/>
                    </a:lnTo>
                    <a:lnTo>
                      <a:pt x="11238" y="8726"/>
                    </a:lnTo>
                    <a:lnTo>
                      <a:pt x="10841" y="9255"/>
                    </a:lnTo>
                    <a:lnTo>
                      <a:pt x="10180" y="9652"/>
                    </a:lnTo>
                    <a:lnTo>
                      <a:pt x="9122" y="9652"/>
                    </a:lnTo>
                    <a:lnTo>
                      <a:pt x="8594" y="9387"/>
                    </a:lnTo>
                    <a:lnTo>
                      <a:pt x="6743" y="8594"/>
                    </a:lnTo>
                    <a:lnTo>
                      <a:pt x="5024" y="7933"/>
                    </a:lnTo>
                    <a:lnTo>
                      <a:pt x="4098" y="7669"/>
                    </a:lnTo>
                    <a:lnTo>
                      <a:pt x="2248" y="7669"/>
                    </a:lnTo>
                    <a:lnTo>
                      <a:pt x="1190" y="7801"/>
                    </a:lnTo>
                    <a:lnTo>
                      <a:pt x="661" y="9520"/>
                    </a:lnTo>
                    <a:lnTo>
                      <a:pt x="264" y="11371"/>
                    </a:lnTo>
                    <a:lnTo>
                      <a:pt x="0" y="13221"/>
                    </a:lnTo>
                    <a:lnTo>
                      <a:pt x="0" y="15205"/>
                    </a:lnTo>
                    <a:lnTo>
                      <a:pt x="925" y="14544"/>
                    </a:lnTo>
                    <a:lnTo>
                      <a:pt x="1983" y="13883"/>
                    </a:lnTo>
                    <a:lnTo>
                      <a:pt x="3041" y="13486"/>
                    </a:lnTo>
                    <a:lnTo>
                      <a:pt x="4231" y="13089"/>
                    </a:lnTo>
                    <a:lnTo>
                      <a:pt x="5156" y="12957"/>
                    </a:lnTo>
                    <a:lnTo>
                      <a:pt x="5949" y="12957"/>
                    </a:lnTo>
                    <a:lnTo>
                      <a:pt x="6478" y="13089"/>
                    </a:lnTo>
                    <a:lnTo>
                      <a:pt x="6743" y="13354"/>
                    </a:lnTo>
                    <a:lnTo>
                      <a:pt x="6743" y="13618"/>
                    </a:lnTo>
                    <a:lnTo>
                      <a:pt x="6478" y="14015"/>
                    </a:lnTo>
                    <a:lnTo>
                      <a:pt x="5817" y="14279"/>
                    </a:lnTo>
                    <a:lnTo>
                      <a:pt x="4759" y="14411"/>
                    </a:lnTo>
                    <a:lnTo>
                      <a:pt x="3570" y="14544"/>
                    </a:lnTo>
                    <a:lnTo>
                      <a:pt x="2380" y="14940"/>
                    </a:lnTo>
                    <a:lnTo>
                      <a:pt x="1190" y="15337"/>
                    </a:lnTo>
                    <a:lnTo>
                      <a:pt x="0" y="15998"/>
                    </a:lnTo>
                    <a:lnTo>
                      <a:pt x="132" y="17320"/>
                    </a:lnTo>
                    <a:lnTo>
                      <a:pt x="925" y="16791"/>
                    </a:lnTo>
                    <a:lnTo>
                      <a:pt x="1851" y="16262"/>
                    </a:lnTo>
                    <a:lnTo>
                      <a:pt x="2909" y="15998"/>
                    </a:lnTo>
                    <a:lnTo>
                      <a:pt x="3834" y="15733"/>
                    </a:lnTo>
                    <a:lnTo>
                      <a:pt x="5024" y="15733"/>
                    </a:lnTo>
                    <a:lnTo>
                      <a:pt x="5685" y="15998"/>
                    </a:lnTo>
                    <a:lnTo>
                      <a:pt x="6214" y="16262"/>
                    </a:lnTo>
                    <a:lnTo>
                      <a:pt x="6346" y="16659"/>
                    </a:lnTo>
                    <a:lnTo>
                      <a:pt x="6346" y="17188"/>
                    </a:lnTo>
                    <a:lnTo>
                      <a:pt x="6082" y="17584"/>
                    </a:lnTo>
                    <a:lnTo>
                      <a:pt x="5553" y="17849"/>
                    </a:lnTo>
                    <a:lnTo>
                      <a:pt x="4759" y="17981"/>
                    </a:lnTo>
                    <a:lnTo>
                      <a:pt x="3570" y="18113"/>
                    </a:lnTo>
                    <a:lnTo>
                      <a:pt x="2512" y="18245"/>
                    </a:lnTo>
                    <a:lnTo>
                      <a:pt x="1322" y="18510"/>
                    </a:lnTo>
                    <a:lnTo>
                      <a:pt x="264" y="18906"/>
                    </a:lnTo>
                    <a:lnTo>
                      <a:pt x="793" y="21947"/>
                    </a:lnTo>
                    <a:lnTo>
                      <a:pt x="1322" y="24459"/>
                    </a:lnTo>
                    <a:lnTo>
                      <a:pt x="1851" y="26178"/>
                    </a:lnTo>
                    <a:lnTo>
                      <a:pt x="2115" y="26839"/>
                    </a:lnTo>
                    <a:lnTo>
                      <a:pt x="6478" y="26442"/>
                    </a:lnTo>
                    <a:lnTo>
                      <a:pt x="10841" y="25649"/>
                    </a:lnTo>
                    <a:lnTo>
                      <a:pt x="10048" y="24327"/>
                    </a:lnTo>
                    <a:lnTo>
                      <a:pt x="9387" y="23005"/>
                    </a:lnTo>
                    <a:lnTo>
                      <a:pt x="8990" y="22476"/>
                    </a:lnTo>
                    <a:lnTo>
                      <a:pt x="8858" y="21947"/>
                    </a:lnTo>
                    <a:lnTo>
                      <a:pt x="8858" y="21683"/>
                    </a:lnTo>
                    <a:lnTo>
                      <a:pt x="9122" y="21418"/>
                    </a:lnTo>
                    <a:lnTo>
                      <a:pt x="9519" y="21551"/>
                    </a:lnTo>
                    <a:lnTo>
                      <a:pt x="9783" y="21683"/>
                    </a:lnTo>
                    <a:lnTo>
                      <a:pt x="10180" y="22079"/>
                    </a:lnTo>
                    <a:lnTo>
                      <a:pt x="10577" y="22608"/>
                    </a:lnTo>
                    <a:lnTo>
                      <a:pt x="11105" y="23930"/>
                    </a:lnTo>
                    <a:lnTo>
                      <a:pt x="11634" y="25517"/>
                    </a:lnTo>
                    <a:lnTo>
                      <a:pt x="14807" y="24856"/>
                    </a:lnTo>
                    <a:lnTo>
                      <a:pt x="17980" y="23798"/>
                    </a:lnTo>
                    <a:lnTo>
                      <a:pt x="16790" y="22873"/>
                    </a:lnTo>
                    <a:lnTo>
                      <a:pt x="15733" y="21815"/>
                    </a:lnTo>
                    <a:lnTo>
                      <a:pt x="15204" y="21418"/>
                    </a:lnTo>
                    <a:lnTo>
                      <a:pt x="14939" y="21022"/>
                    </a:lnTo>
                    <a:lnTo>
                      <a:pt x="14939" y="20625"/>
                    </a:lnTo>
                    <a:lnTo>
                      <a:pt x="15072" y="20361"/>
                    </a:lnTo>
                    <a:lnTo>
                      <a:pt x="15468" y="20229"/>
                    </a:lnTo>
                    <a:lnTo>
                      <a:pt x="15997" y="20361"/>
                    </a:lnTo>
                    <a:lnTo>
                      <a:pt x="16394" y="20625"/>
                    </a:lnTo>
                    <a:lnTo>
                      <a:pt x="16923" y="21022"/>
                    </a:lnTo>
                    <a:lnTo>
                      <a:pt x="17980" y="22212"/>
                    </a:lnTo>
                    <a:lnTo>
                      <a:pt x="18774" y="23534"/>
                    </a:lnTo>
                    <a:lnTo>
                      <a:pt x="20228" y="22740"/>
                    </a:lnTo>
                    <a:lnTo>
                      <a:pt x="21550" y="21947"/>
                    </a:lnTo>
                    <a:lnTo>
                      <a:pt x="20757" y="21022"/>
                    </a:lnTo>
                    <a:lnTo>
                      <a:pt x="19699" y="20229"/>
                    </a:lnTo>
                    <a:lnTo>
                      <a:pt x="18641" y="19435"/>
                    </a:lnTo>
                    <a:lnTo>
                      <a:pt x="17584" y="18906"/>
                    </a:lnTo>
                    <a:lnTo>
                      <a:pt x="16658" y="18378"/>
                    </a:lnTo>
                    <a:lnTo>
                      <a:pt x="15865" y="17717"/>
                    </a:lnTo>
                    <a:lnTo>
                      <a:pt x="15601" y="17452"/>
                    </a:lnTo>
                    <a:lnTo>
                      <a:pt x="15468" y="17188"/>
                    </a:lnTo>
                    <a:lnTo>
                      <a:pt x="15468" y="16791"/>
                    </a:lnTo>
                    <a:lnTo>
                      <a:pt x="15468" y="16394"/>
                    </a:lnTo>
                    <a:lnTo>
                      <a:pt x="15601" y="16130"/>
                    </a:lnTo>
                    <a:lnTo>
                      <a:pt x="15865" y="15866"/>
                    </a:lnTo>
                    <a:lnTo>
                      <a:pt x="16129" y="15733"/>
                    </a:lnTo>
                    <a:lnTo>
                      <a:pt x="16526" y="15733"/>
                    </a:lnTo>
                    <a:lnTo>
                      <a:pt x="17451" y="15998"/>
                    </a:lnTo>
                    <a:lnTo>
                      <a:pt x="18509" y="16527"/>
                    </a:lnTo>
                    <a:lnTo>
                      <a:pt x="19567" y="17320"/>
                    </a:lnTo>
                    <a:lnTo>
                      <a:pt x="20624" y="18378"/>
                    </a:lnTo>
                    <a:lnTo>
                      <a:pt x="21682" y="19700"/>
                    </a:lnTo>
                    <a:lnTo>
                      <a:pt x="22475" y="21022"/>
                    </a:lnTo>
                    <a:lnTo>
                      <a:pt x="23269" y="20096"/>
                    </a:lnTo>
                    <a:lnTo>
                      <a:pt x="23930" y="19039"/>
                    </a:lnTo>
                    <a:lnTo>
                      <a:pt x="24458" y="17981"/>
                    </a:lnTo>
                    <a:lnTo>
                      <a:pt x="24855" y="16923"/>
                    </a:lnTo>
                    <a:lnTo>
                      <a:pt x="25120" y="15733"/>
                    </a:lnTo>
                    <a:lnTo>
                      <a:pt x="25252" y="14544"/>
                    </a:lnTo>
                    <a:lnTo>
                      <a:pt x="25384" y="13354"/>
                    </a:lnTo>
                    <a:lnTo>
                      <a:pt x="25252" y="12296"/>
                    </a:lnTo>
                    <a:lnTo>
                      <a:pt x="23533" y="12164"/>
                    </a:lnTo>
                    <a:lnTo>
                      <a:pt x="21550" y="12032"/>
                    </a:lnTo>
                    <a:lnTo>
                      <a:pt x="20757" y="12032"/>
                    </a:lnTo>
                    <a:lnTo>
                      <a:pt x="20096" y="11767"/>
                    </a:lnTo>
                    <a:lnTo>
                      <a:pt x="19699" y="11503"/>
                    </a:lnTo>
                    <a:lnTo>
                      <a:pt x="19567" y="11238"/>
                    </a:lnTo>
                    <a:lnTo>
                      <a:pt x="19567" y="10974"/>
                    </a:lnTo>
                    <a:lnTo>
                      <a:pt x="19831" y="10577"/>
                    </a:lnTo>
                    <a:lnTo>
                      <a:pt x="20228" y="10181"/>
                    </a:lnTo>
                    <a:lnTo>
                      <a:pt x="20889" y="10048"/>
                    </a:lnTo>
                    <a:lnTo>
                      <a:pt x="21550" y="9916"/>
                    </a:lnTo>
                    <a:lnTo>
                      <a:pt x="22343" y="10048"/>
                    </a:lnTo>
                    <a:lnTo>
                      <a:pt x="23269" y="10181"/>
                    </a:lnTo>
                    <a:lnTo>
                      <a:pt x="25120" y="10710"/>
                    </a:lnTo>
                    <a:lnTo>
                      <a:pt x="24855" y="9784"/>
                    </a:lnTo>
                    <a:lnTo>
                      <a:pt x="24591" y="8991"/>
                    </a:lnTo>
                    <a:lnTo>
                      <a:pt x="24194" y="8198"/>
                    </a:lnTo>
                    <a:lnTo>
                      <a:pt x="23665" y="7404"/>
                    </a:lnTo>
                    <a:lnTo>
                      <a:pt x="23269" y="7008"/>
                    </a:lnTo>
                    <a:lnTo>
                      <a:pt x="22740" y="6611"/>
                    </a:lnTo>
                    <a:lnTo>
                      <a:pt x="22079" y="6479"/>
                    </a:lnTo>
                    <a:lnTo>
                      <a:pt x="21418" y="6347"/>
                    </a:lnTo>
                    <a:lnTo>
                      <a:pt x="19963" y="6479"/>
                    </a:lnTo>
                    <a:lnTo>
                      <a:pt x="18509" y="6743"/>
                    </a:lnTo>
                    <a:lnTo>
                      <a:pt x="17187" y="7272"/>
                    </a:lnTo>
                    <a:lnTo>
                      <a:pt x="15997" y="7669"/>
                    </a:lnTo>
                    <a:lnTo>
                      <a:pt x="14939" y="8198"/>
                    </a:lnTo>
                    <a:lnTo>
                      <a:pt x="15072" y="7140"/>
                    </a:lnTo>
                    <a:lnTo>
                      <a:pt x="15072" y="6082"/>
                    </a:lnTo>
                    <a:lnTo>
                      <a:pt x="15072" y="4760"/>
                    </a:lnTo>
                    <a:lnTo>
                      <a:pt x="14807" y="3438"/>
                    </a:lnTo>
                    <a:lnTo>
                      <a:pt x="14543" y="2116"/>
                    </a:lnTo>
                    <a:lnTo>
                      <a:pt x="14278" y="1587"/>
                    </a:lnTo>
                    <a:lnTo>
                      <a:pt x="14014" y="1058"/>
                    </a:lnTo>
                    <a:lnTo>
                      <a:pt x="13617" y="794"/>
                    </a:lnTo>
                    <a:lnTo>
                      <a:pt x="13221" y="397"/>
                    </a:lnTo>
                    <a:lnTo>
                      <a:pt x="12560" y="265"/>
                    </a:lnTo>
                    <a:lnTo>
                      <a:pt x="11899" y="133"/>
                    </a:lnTo>
                    <a:lnTo>
                      <a:pt x="11238" y="1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29" name="Google Shape;5965;p60"/>
              <p:cNvSpPr>
                <a:spLocks/>
              </p:cNvSpPr>
              <p:nvPr/>
            </p:nvSpPr>
            <p:spPr bwMode="auto">
              <a:xfrm>
                <a:off x="6305096" y="2646009"/>
                <a:ext cx="312319" cy="339815"/>
              </a:xfrm>
              <a:custGeom>
                <a:avLst/>
                <a:gdLst>
                  <a:gd name="T0" fmla="*/ 11767 w 16527"/>
                  <a:gd name="T1" fmla="*/ 926 h 17982"/>
                  <a:gd name="T2" fmla="*/ 11450 w 16527"/>
                  <a:gd name="T3" fmla="*/ 1349 h 17982"/>
                  <a:gd name="T4" fmla="*/ 11450 w 16527"/>
                  <a:gd name="T5" fmla="*/ 1349 h 17982"/>
                  <a:gd name="T6" fmla="*/ 10735 w 16527"/>
                  <a:gd name="T7" fmla="*/ 2267 h 17982"/>
                  <a:gd name="T8" fmla="*/ 10974 w 16527"/>
                  <a:gd name="T9" fmla="*/ 1984 h 17982"/>
                  <a:gd name="T10" fmla="*/ 10578 w 16527"/>
                  <a:gd name="T11" fmla="*/ 2381 h 17982"/>
                  <a:gd name="T12" fmla="*/ 10247 w 16527"/>
                  <a:gd name="T13" fmla="*/ 2843 h 17982"/>
                  <a:gd name="T14" fmla="*/ 10614 w 16527"/>
                  <a:gd name="T15" fmla="*/ 2410 h 17982"/>
                  <a:gd name="T16" fmla="*/ 3174 w 16527"/>
                  <a:gd name="T17" fmla="*/ 6611 h 17982"/>
                  <a:gd name="T18" fmla="*/ 4496 w 16527"/>
                  <a:gd name="T19" fmla="*/ 6744 h 17982"/>
                  <a:gd name="T20" fmla="*/ 10735 w 16527"/>
                  <a:gd name="T21" fmla="*/ 2267 h 17982"/>
                  <a:gd name="T22" fmla="*/ 10614 w 16527"/>
                  <a:gd name="T23" fmla="*/ 2410 h 17982"/>
                  <a:gd name="T24" fmla="*/ 15073 w 16527"/>
                  <a:gd name="T25" fmla="*/ 6083 h 17982"/>
                  <a:gd name="T26" fmla="*/ 13751 w 16527"/>
                  <a:gd name="T27" fmla="*/ 4760 h 17982"/>
                  <a:gd name="T28" fmla="*/ 10735 w 16527"/>
                  <a:gd name="T29" fmla="*/ 2267 h 17982"/>
                  <a:gd name="T30" fmla="*/ 3438 w 16527"/>
                  <a:gd name="T31" fmla="*/ 1720 h 17982"/>
                  <a:gd name="T32" fmla="*/ 7405 w 16527"/>
                  <a:gd name="T33" fmla="*/ 2910 h 17982"/>
                  <a:gd name="T34" fmla="*/ 6876 w 16527"/>
                  <a:gd name="T35" fmla="*/ 7008 h 17982"/>
                  <a:gd name="T36" fmla="*/ 5818 w 16527"/>
                  <a:gd name="T37" fmla="*/ 6876 h 17982"/>
                  <a:gd name="T38" fmla="*/ 5818 w 16527"/>
                  <a:gd name="T39" fmla="*/ 7008 h 17982"/>
                  <a:gd name="T40" fmla="*/ 6744 w 16527"/>
                  <a:gd name="T41" fmla="*/ 7140 h 17982"/>
                  <a:gd name="T42" fmla="*/ 2248 w 16527"/>
                  <a:gd name="T43" fmla="*/ 14147 h 17982"/>
                  <a:gd name="T44" fmla="*/ 133 w 16527"/>
                  <a:gd name="T45" fmla="*/ 17981 h 17982"/>
                  <a:gd name="T46" fmla="*/ 2777 w 16527"/>
                  <a:gd name="T47" fmla="*/ 13751 h 17982"/>
                  <a:gd name="T48" fmla="*/ 4099 w 16527"/>
                  <a:gd name="T49" fmla="*/ 11900 h 17982"/>
                  <a:gd name="T50" fmla="*/ 4628 w 16527"/>
                  <a:gd name="T51" fmla="*/ 13486 h 17982"/>
                  <a:gd name="T52" fmla="*/ 4893 w 16527"/>
                  <a:gd name="T53" fmla="*/ 15205 h 17982"/>
                  <a:gd name="T54" fmla="*/ 4760 w 16527"/>
                  <a:gd name="T55" fmla="*/ 13486 h 17982"/>
                  <a:gd name="T56" fmla="*/ 4232 w 16527"/>
                  <a:gd name="T57" fmla="*/ 11768 h 17982"/>
                  <a:gd name="T58" fmla="*/ 7008 w 16527"/>
                  <a:gd name="T59" fmla="*/ 7140 h 17982"/>
                  <a:gd name="T60" fmla="*/ 7405 w 16527"/>
                  <a:gd name="T61" fmla="*/ 6744 h 17982"/>
                  <a:gd name="T62" fmla="*/ 9256 w 16527"/>
                  <a:gd name="T63" fmla="*/ 7405 h 17982"/>
                  <a:gd name="T64" fmla="*/ 10974 w 16527"/>
                  <a:gd name="T65" fmla="*/ 11768 h 17982"/>
                  <a:gd name="T66" fmla="*/ 11106 w 16527"/>
                  <a:gd name="T67" fmla="*/ 11768 h 17982"/>
                  <a:gd name="T68" fmla="*/ 9520 w 16527"/>
                  <a:gd name="T69" fmla="*/ 7405 h 17982"/>
                  <a:gd name="T70" fmla="*/ 8462 w 16527"/>
                  <a:gd name="T71" fmla="*/ 5289 h 17982"/>
                  <a:gd name="T72" fmla="*/ 9917 w 16527"/>
                  <a:gd name="T73" fmla="*/ 3306 h 17982"/>
                  <a:gd name="T74" fmla="*/ 10247 w 16527"/>
                  <a:gd name="T75" fmla="*/ 2843 h 17982"/>
                  <a:gd name="T76" fmla="*/ 7537 w 16527"/>
                  <a:gd name="T77" fmla="*/ 2777 h 17982"/>
                  <a:gd name="T78" fmla="*/ 3438 w 16527"/>
                  <a:gd name="T79" fmla="*/ 1587 h 179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27" h="17982" extrusionOk="0">
                    <a:moveTo>
                      <a:pt x="12561" y="1"/>
                    </a:moveTo>
                    <a:lnTo>
                      <a:pt x="11767" y="926"/>
                    </a:lnTo>
                    <a:lnTo>
                      <a:pt x="11450" y="1349"/>
                    </a:lnTo>
                    <a:lnTo>
                      <a:pt x="12561" y="1"/>
                    </a:lnTo>
                    <a:close/>
                    <a:moveTo>
                      <a:pt x="11450" y="1349"/>
                    </a:moveTo>
                    <a:lnTo>
                      <a:pt x="10710" y="2249"/>
                    </a:lnTo>
                    <a:lnTo>
                      <a:pt x="10735" y="2267"/>
                    </a:lnTo>
                    <a:lnTo>
                      <a:pt x="10974" y="1984"/>
                    </a:lnTo>
                    <a:lnTo>
                      <a:pt x="11450" y="1349"/>
                    </a:lnTo>
                    <a:close/>
                    <a:moveTo>
                      <a:pt x="10578" y="2381"/>
                    </a:moveTo>
                    <a:lnTo>
                      <a:pt x="10247" y="2843"/>
                    </a:lnTo>
                    <a:lnTo>
                      <a:pt x="10614" y="2410"/>
                    </a:lnTo>
                    <a:lnTo>
                      <a:pt x="10578" y="2381"/>
                    </a:lnTo>
                    <a:close/>
                    <a:moveTo>
                      <a:pt x="3174" y="6611"/>
                    </a:moveTo>
                    <a:lnTo>
                      <a:pt x="1852" y="6744"/>
                    </a:lnTo>
                    <a:lnTo>
                      <a:pt x="4496" y="6744"/>
                    </a:lnTo>
                    <a:lnTo>
                      <a:pt x="3174" y="6611"/>
                    </a:lnTo>
                    <a:close/>
                    <a:moveTo>
                      <a:pt x="10735" y="2267"/>
                    </a:moveTo>
                    <a:lnTo>
                      <a:pt x="10614" y="2410"/>
                    </a:lnTo>
                    <a:lnTo>
                      <a:pt x="13618" y="4893"/>
                    </a:lnTo>
                    <a:lnTo>
                      <a:pt x="15073" y="6083"/>
                    </a:lnTo>
                    <a:lnTo>
                      <a:pt x="16527" y="7405"/>
                    </a:lnTo>
                    <a:lnTo>
                      <a:pt x="13751" y="4760"/>
                    </a:lnTo>
                    <a:lnTo>
                      <a:pt x="12296" y="3438"/>
                    </a:lnTo>
                    <a:lnTo>
                      <a:pt x="10735" y="2267"/>
                    </a:lnTo>
                    <a:close/>
                    <a:moveTo>
                      <a:pt x="1323" y="1191"/>
                    </a:moveTo>
                    <a:lnTo>
                      <a:pt x="3438" y="1720"/>
                    </a:lnTo>
                    <a:lnTo>
                      <a:pt x="5421" y="2249"/>
                    </a:lnTo>
                    <a:lnTo>
                      <a:pt x="7405" y="2910"/>
                    </a:lnTo>
                    <a:lnTo>
                      <a:pt x="9388" y="3835"/>
                    </a:lnTo>
                    <a:lnTo>
                      <a:pt x="6876" y="7008"/>
                    </a:lnTo>
                    <a:lnTo>
                      <a:pt x="6479" y="7008"/>
                    </a:lnTo>
                    <a:lnTo>
                      <a:pt x="5818" y="6876"/>
                    </a:lnTo>
                    <a:lnTo>
                      <a:pt x="4496" y="6744"/>
                    </a:lnTo>
                    <a:lnTo>
                      <a:pt x="5818" y="7008"/>
                    </a:lnTo>
                    <a:lnTo>
                      <a:pt x="6479" y="7140"/>
                    </a:lnTo>
                    <a:lnTo>
                      <a:pt x="6744" y="7140"/>
                    </a:lnTo>
                    <a:lnTo>
                      <a:pt x="4496" y="10445"/>
                    </a:lnTo>
                    <a:lnTo>
                      <a:pt x="2248" y="14147"/>
                    </a:lnTo>
                    <a:lnTo>
                      <a:pt x="1" y="17849"/>
                    </a:lnTo>
                    <a:lnTo>
                      <a:pt x="133" y="17981"/>
                    </a:lnTo>
                    <a:lnTo>
                      <a:pt x="133" y="17849"/>
                    </a:lnTo>
                    <a:lnTo>
                      <a:pt x="2777" y="13751"/>
                    </a:lnTo>
                    <a:lnTo>
                      <a:pt x="3967" y="11635"/>
                    </a:lnTo>
                    <a:lnTo>
                      <a:pt x="4099" y="11900"/>
                    </a:lnTo>
                    <a:lnTo>
                      <a:pt x="4232" y="12429"/>
                    </a:lnTo>
                    <a:lnTo>
                      <a:pt x="4628" y="13486"/>
                    </a:lnTo>
                    <a:lnTo>
                      <a:pt x="4760" y="14544"/>
                    </a:lnTo>
                    <a:lnTo>
                      <a:pt x="4893" y="15205"/>
                    </a:lnTo>
                    <a:lnTo>
                      <a:pt x="4893" y="14544"/>
                    </a:lnTo>
                    <a:lnTo>
                      <a:pt x="4760" y="13486"/>
                    </a:lnTo>
                    <a:lnTo>
                      <a:pt x="4496" y="12296"/>
                    </a:lnTo>
                    <a:lnTo>
                      <a:pt x="4232" y="11768"/>
                    </a:lnTo>
                    <a:lnTo>
                      <a:pt x="4099" y="11503"/>
                    </a:lnTo>
                    <a:lnTo>
                      <a:pt x="7008" y="7140"/>
                    </a:lnTo>
                    <a:lnTo>
                      <a:pt x="7140" y="7140"/>
                    </a:lnTo>
                    <a:lnTo>
                      <a:pt x="7405" y="6744"/>
                    </a:lnTo>
                    <a:lnTo>
                      <a:pt x="8330" y="5422"/>
                    </a:lnTo>
                    <a:lnTo>
                      <a:pt x="9256" y="7405"/>
                    </a:lnTo>
                    <a:lnTo>
                      <a:pt x="10313" y="9652"/>
                    </a:lnTo>
                    <a:lnTo>
                      <a:pt x="10974" y="11768"/>
                    </a:lnTo>
                    <a:lnTo>
                      <a:pt x="11635" y="14147"/>
                    </a:lnTo>
                    <a:lnTo>
                      <a:pt x="11106" y="11768"/>
                    </a:lnTo>
                    <a:lnTo>
                      <a:pt x="10445" y="9520"/>
                    </a:lnTo>
                    <a:lnTo>
                      <a:pt x="9520" y="7405"/>
                    </a:lnTo>
                    <a:lnTo>
                      <a:pt x="8991" y="6347"/>
                    </a:lnTo>
                    <a:lnTo>
                      <a:pt x="8462" y="5289"/>
                    </a:lnTo>
                    <a:lnTo>
                      <a:pt x="9520" y="3835"/>
                    </a:lnTo>
                    <a:lnTo>
                      <a:pt x="9917" y="3306"/>
                    </a:lnTo>
                    <a:lnTo>
                      <a:pt x="10247" y="2843"/>
                    </a:lnTo>
                    <a:lnTo>
                      <a:pt x="9520" y="3703"/>
                    </a:lnTo>
                    <a:lnTo>
                      <a:pt x="7537" y="2777"/>
                    </a:lnTo>
                    <a:lnTo>
                      <a:pt x="5554" y="2116"/>
                    </a:lnTo>
                    <a:lnTo>
                      <a:pt x="3438" y="1587"/>
                    </a:lnTo>
                    <a:lnTo>
                      <a:pt x="1323" y="119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0" name="Google Shape;5966;p60"/>
              <p:cNvSpPr>
                <a:spLocks/>
              </p:cNvSpPr>
              <p:nvPr/>
            </p:nvSpPr>
            <p:spPr bwMode="auto">
              <a:xfrm>
                <a:off x="6734826" y="2885856"/>
                <a:ext cx="322316" cy="459738"/>
              </a:xfrm>
              <a:custGeom>
                <a:avLst/>
                <a:gdLst>
                  <a:gd name="T0" fmla="*/ 8462 w 17056"/>
                  <a:gd name="T1" fmla="*/ 1 h 24328"/>
                  <a:gd name="T2" fmla="*/ 7537 w 17056"/>
                  <a:gd name="T3" fmla="*/ 265 h 24328"/>
                  <a:gd name="T4" fmla="*/ 6743 w 17056"/>
                  <a:gd name="T5" fmla="*/ 530 h 24328"/>
                  <a:gd name="T6" fmla="*/ 5950 w 17056"/>
                  <a:gd name="T7" fmla="*/ 1059 h 24328"/>
                  <a:gd name="T8" fmla="*/ 5289 w 17056"/>
                  <a:gd name="T9" fmla="*/ 1587 h 24328"/>
                  <a:gd name="T10" fmla="*/ 4099 w 17056"/>
                  <a:gd name="T11" fmla="*/ 2910 h 24328"/>
                  <a:gd name="T12" fmla="*/ 3174 w 17056"/>
                  <a:gd name="T13" fmla="*/ 4364 h 24328"/>
                  <a:gd name="T14" fmla="*/ 2513 w 17056"/>
                  <a:gd name="T15" fmla="*/ 5950 h 24328"/>
                  <a:gd name="T16" fmla="*/ 1984 w 17056"/>
                  <a:gd name="T17" fmla="*/ 7669 h 24328"/>
                  <a:gd name="T18" fmla="*/ 1587 w 17056"/>
                  <a:gd name="T19" fmla="*/ 9652 h 24328"/>
                  <a:gd name="T20" fmla="*/ 1323 w 17056"/>
                  <a:gd name="T21" fmla="*/ 11635 h 24328"/>
                  <a:gd name="T22" fmla="*/ 926 w 17056"/>
                  <a:gd name="T23" fmla="*/ 15734 h 24328"/>
                  <a:gd name="T24" fmla="*/ 397 w 17056"/>
                  <a:gd name="T25" fmla="*/ 19964 h 24328"/>
                  <a:gd name="T26" fmla="*/ 265 w 17056"/>
                  <a:gd name="T27" fmla="*/ 21948 h 24328"/>
                  <a:gd name="T28" fmla="*/ 1 w 17056"/>
                  <a:gd name="T29" fmla="*/ 24063 h 24328"/>
                  <a:gd name="T30" fmla="*/ 133 w 17056"/>
                  <a:gd name="T31" fmla="*/ 24195 h 24328"/>
                  <a:gd name="T32" fmla="*/ 265 w 17056"/>
                  <a:gd name="T33" fmla="*/ 24327 h 24328"/>
                  <a:gd name="T34" fmla="*/ 397 w 17056"/>
                  <a:gd name="T35" fmla="*/ 24327 h 24328"/>
                  <a:gd name="T36" fmla="*/ 530 w 17056"/>
                  <a:gd name="T37" fmla="*/ 24195 h 24328"/>
                  <a:gd name="T38" fmla="*/ 926 w 17056"/>
                  <a:gd name="T39" fmla="*/ 21948 h 24328"/>
                  <a:gd name="T40" fmla="*/ 1191 w 17056"/>
                  <a:gd name="T41" fmla="*/ 19700 h 24328"/>
                  <a:gd name="T42" fmla="*/ 1719 w 17056"/>
                  <a:gd name="T43" fmla="*/ 15337 h 24328"/>
                  <a:gd name="T44" fmla="*/ 2248 w 17056"/>
                  <a:gd name="T45" fmla="*/ 11503 h 24328"/>
                  <a:gd name="T46" fmla="*/ 2513 w 17056"/>
                  <a:gd name="T47" fmla="*/ 9652 h 24328"/>
                  <a:gd name="T48" fmla="*/ 2909 w 17056"/>
                  <a:gd name="T49" fmla="*/ 7801 h 24328"/>
                  <a:gd name="T50" fmla="*/ 3438 w 17056"/>
                  <a:gd name="T51" fmla="*/ 6347 h 24328"/>
                  <a:gd name="T52" fmla="*/ 4099 w 17056"/>
                  <a:gd name="T53" fmla="*/ 4893 h 24328"/>
                  <a:gd name="T54" fmla="*/ 5025 w 17056"/>
                  <a:gd name="T55" fmla="*/ 3438 h 24328"/>
                  <a:gd name="T56" fmla="*/ 5553 w 17056"/>
                  <a:gd name="T57" fmla="*/ 2910 h 24328"/>
                  <a:gd name="T58" fmla="*/ 6082 w 17056"/>
                  <a:gd name="T59" fmla="*/ 2249 h 24328"/>
                  <a:gd name="T60" fmla="*/ 6743 w 17056"/>
                  <a:gd name="T61" fmla="*/ 1720 h 24328"/>
                  <a:gd name="T62" fmla="*/ 7404 w 17056"/>
                  <a:gd name="T63" fmla="*/ 1455 h 24328"/>
                  <a:gd name="T64" fmla="*/ 8198 w 17056"/>
                  <a:gd name="T65" fmla="*/ 1191 h 24328"/>
                  <a:gd name="T66" fmla="*/ 9123 w 17056"/>
                  <a:gd name="T67" fmla="*/ 1059 h 24328"/>
                  <a:gd name="T68" fmla="*/ 9916 w 17056"/>
                  <a:gd name="T69" fmla="*/ 1191 h 24328"/>
                  <a:gd name="T70" fmla="*/ 10710 w 17056"/>
                  <a:gd name="T71" fmla="*/ 1455 h 24328"/>
                  <a:gd name="T72" fmla="*/ 11371 w 17056"/>
                  <a:gd name="T73" fmla="*/ 1852 h 24328"/>
                  <a:gd name="T74" fmla="*/ 12164 w 17056"/>
                  <a:gd name="T75" fmla="*/ 2381 h 24328"/>
                  <a:gd name="T76" fmla="*/ 13486 w 17056"/>
                  <a:gd name="T77" fmla="*/ 3571 h 24328"/>
                  <a:gd name="T78" fmla="*/ 14808 w 17056"/>
                  <a:gd name="T79" fmla="*/ 4893 h 24328"/>
                  <a:gd name="T80" fmla="*/ 15998 w 17056"/>
                  <a:gd name="T81" fmla="*/ 6347 h 24328"/>
                  <a:gd name="T82" fmla="*/ 16923 w 17056"/>
                  <a:gd name="T83" fmla="*/ 7801 h 24328"/>
                  <a:gd name="T84" fmla="*/ 17056 w 17056"/>
                  <a:gd name="T85" fmla="*/ 7801 h 24328"/>
                  <a:gd name="T86" fmla="*/ 15998 w 17056"/>
                  <a:gd name="T87" fmla="*/ 5950 h 24328"/>
                  <a:gd name="T88" fmla="*/ 14808 w 17056"/>
                  <a:gd name="T89" fmla="*/ 4099 h 24328"/>
                  <a:gd name="T90" fmla="*/ 14147 w 17056"/>
                  <a:gd name="T91" fmla="*/ 3306 h 24328"/>
                  <a:gd name="T92" fmla="*/ 13486 w 17056"/>
                  <a:gd name="T93" fmla="*/ 2513 h 24328"/>
                  <a:gd name="T94" fmla="*/ 12693 w 17056"/>
                  <a:gd name="T95" fmla="*/ 1720 h 24328"/>
                  <a:gd name="T96" fmla="*/ 11899 w 17056"/>
                  <a:gd name="T97" fmla="*/ 1059 h 24328"/>
                  <a:gd name="T98" fmla="*/ 11106 w 17056"/>
                  <a:gd name="T99" fmla="*/ 662 h 24328"/>
                  <a:gd name="T100" fmla="*/ 10313 w 17056"/>
                  <a:gd name="T101" fmla="*/ 265 h 24328"/>
                  <a:gd name="T102" fmla="*/ 9387 w 17056"/>
                  <a:gd name="T103" fmla="*/ 133 h 24328"/>
                  <a:gd name="T104" fmla="*/ 8462 w 17056"/>
                  <a:gd name="T105" fmla="*/ 1 h 24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056" h="24328" extrusionOk="0">
                    <a:moveTo>
                      <a:pt x="8462" y="1"/>
                    </a:moveTo>
                    <a:lnTo>
                      <a:pt x="7537" y="265"/>
                    </a:lnTo>
                    <a:lnTo>
                      <a:pt x="6743" y="530"/>
                    </a:lnTo>
                    <a:lnTo>
                      <a:pt x="5950" y="1059"/>
                    </a:lnTo>
                    <a:lnTo>
                      <a:pt x="5289" y="1587"/>
                    </a:lnTo>
                    <a:lnTo>
                      <a:pt x="4099" y="2910"/>
                    </a:lnTo>
                    <a:lnTo>
                      <a:pt x="3174" y="4364"/>
                    </a:lnTo>
                    <a:lnTo>
                      <a:pt x="2513" y="5950"/>
                    </a:lnTo>
                    <a:lnTo>
                      <a:pt x="1984" y="7669"/>
                    </a:lnTo>
                    <a:lnTo>
                      <a:pt x="1587" y="9652"/>
                    </a:lnTo>
                    <a:lnTo>
                      <a:pt x="1323" y="11635"/>
                    </a:lnTo>
                    <a:lnTo>
                      <a:pt x="926" y="15734"/>
                    </a:lnTo>
                    <a:lnTo>
                      <a:pt x="397" y="19964"/>
                    </a:lnTo>
                    <a:lnTo>
                      <a:pt x="265" y="21948"/>
                    </a:lnTo>
                    <a:lnTo>
                      <a:pt x="1" y="24063"/>
                    </a:lnTo>
                    <a:lnTo>
                      <a:pt x="133" y="24195"/>
                    </a:lnTo>
                    <a:lnTo>
                      <a:pt x="265" y="24327"/>
                    </a:lnTo>
                    <a:lnTo>
                      <a:pt x="397" y="24327"/>
                    </a:lnTo>
                    <a:lnTo>
                      <a:pt x="530" y="24195"/>
                    </a:lnTo>
                    <a:lnTo>
                      <a:pt x="926" y="21948"/>
                    </a:lnTo>
                    <a:lnTo>
                      <a:pt x="1191" y="19700"/>
                    </a:lnTo>
                    <a:lnTo>
                      <a:pt x="1719" y="15337"/>
                    </a:lnTo>
                    <a:lnTo>
                      <a:pt x="2248" y="11503"/>
                    </a:lnTo>
                    <a:lnTo>
                      <a:pt x="2513" y="9652"/>
                    </a:lnTo>
                    <a:lnTo>
                      <a:pt x="2909" y="7801"/>
                    </a:lnTo>
                    <a:lnTo>
                      <a:pt x="3438" y="6347"/>
                    </a:lnTo>
                    <a:lnTo>
                      <a:pt x="4099" y="4893"/>
                    </a:lnTo>
                    <a:lnTo>
                      <a:pt x="5025" y="3438"/>
                    </a:lnTo>
                    <a:lnTo>
                      <a:pt x="5553" y="2910"/>
                    </a:lnTo>
                    <a:lnTo>
                      <a:pt x="6082" y="2249"/>
                    </a:lnTo>
                    <a:lnTo>
                      <a:pt x="6743" y="1720"/>
                    </a:lnTo>
                    <a:lnTo>
                      <a:pt x="7404" y="1455"/>
                    </a:lnTo>
                    <a:lnTo>
                      <a:pt x="8198" y="1191"/>
                    </a:lnTo>
                    <a:lnTo>
                      <a:pt x="9123" y="1059"/>
                    </a:lnTo>
                    <a:lnTo>
                      <a:pt x="9916" y="1191"/>
                    </a:lnTo>
                    <a:lnTo>
                      <a:pt x="10710" y="1455"/>
                    </a:lnTo>
                    <a:lnTo>
                      <a:pt x="11371" y="1852"/>
                    </a:lnTo>
                    <a:lnTo>
                      <a:pt x="12164" y="2381"/>
                    </a:lnTo>
                    <a:lnTo>
                      <a:pt x="13486" y="3571"/>
                    </a:lnTo>
                    <a:lnTo>
                      <a:pt x="14808" y="4893"/>
                    </a:lnTo>
                    <a:lnTo>
                      <a:pt x="15998" y="6347"/>
                    </a:lnTo>
                    <a:lnTo>
                      <a:pt x="16923" y="7801"/>
                    </a:lnTo>
                    <a:lnTo>
                      <a:pt x="17056" y="7801"/>
                    </a:lnTo>
                    <a:lnTo>
                      <a:pt x="15998" y="5950"/>
                    </a:lnTo>
                    <a:lnTo>
                      <a:pt x="14808" y="4099"/>
                    </a:lnTo>
                    <a:lnTo>
                      <a:pt x="14147" y="3306"/>
                    </a:lnTo>
                    <a:lnTo>
                      <a:pt x="13486" y="2513"/>
                    </a:lnTo>
                    <a:lnTo>
                      <a:pt x="12693" y="1720"/>
                    </a:lnTo>
                    <a:lnTo>
                      <a:pt x="11899" y="1059"/>
                    </a:lnTo>
                    <a:lnTo>
                      <a:pt x="11106" y="662"/>
                    </a:lnTo>
                    <a:lnTo>
                      <a:pt x="10313" y="265"/>
                    </a:lnTo>
                    <a:lnTo>
                      <a:pt x="9387" y="133"/>
                    </a:lnTo>
                    <a:lnTo>
                      <a:pt x="8462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1" name="Google Shape;5967;p60"/>
              <p:cNvSpPr>
                <a:spLocks/>
              </p:cNvSpPr>
              <p:nvPr/>
            </p:nvSpPr>
            <p:spPr bwMode="auto">
              <a:xfrm>
                <a:off x="6832261" y="2873365"/>
                <a:ext cx="394769" cy="382278"/>
              </a:xfrm>
              <a:custGeom>
                <a:avLst/>
                <a:gdLst>
                  <a:gd name="T0" fmla="*/ 17320 w 20890"/>
                  <a:gd name="T1" fmla="*/ 4628 h 20229"/>
                  <a:gd name="T2" fmla="*/ 17188 w 20890"/>
                  <a:gd name="T3" fmla="*/ 5421 h 20229"/>
                  <a:gd name="T4" fmla="*/ 15998 w 20890"/>
                  <a:gd name="T5" fmla="*/ 5421 h 20229"/>
                  <a:gd name="T6" fmla="*/ 15205 w 20890"/>
                  <a:gd name="T7" fmla="*/ 4893 h 20229"/>
                  <a:gd name="T8" fmla="*/ 15866 w 20890"/>
                  <a:gd name="T9" fmla="*/ 4364 h 20229"/>
                  <a:gd name="T10" fmla="*/ 19832 w 20890"/>
                  <a:gd name="T11" fmla="*/ 12032 h 20229"/>
                  <a:gd name="T12" fmla="*/ 19832 w 20890"/>
                  <a:gd name="T13" fmla="*/ 12428 h 20229"/>
                  <a:gd name="T14" fmla="*/ 18907 w 20890"/>
                  <a:gd name="T15" fmla="*/ 12296 h 20229"/>
                  <a:gd name="T16" fmla="*/ 18907 w 20890"/>
                  <a:gd name="T17" fmla="*/ 11900 h 20229"/>
                  <a:gd name="T18" fmla="*/ 7008 w 20890"/>
                  <a:gd name="T19" fmla="*/ 12825 h 20229"/>
                  <a:gd name="T20" fmla="*/ 7404 w 20890"/>
                  <a:gd name="T21" fmla="*/ 14015 h 20229"/>
                  <a:gd name="T22" fmla="*/ 7008 w 20890"/>
                  <a:gd name="T23" fmla="*/ 15337 h 20229"/>
                  <a:gd name="T24" fmla="*/ 6082 w 20890"/>
                  <a:gd name="T25" fmla="*/ 14940 h 20229"/>
                  <a:gd name="T26" fmla="*/ 6082 w 20890"/>
                  <a:gd name="T27" fmla="*/ 13486 h 20229"/>
                  <a:gd name="T28" fmla="*/ 6743 w 20890"/>
                  <a:gd name="T29" fmla="*/ 12693 h 20229"/>
                  <a:gd name="T30" fmla="*/ 11767 w 20890"/>
                  <a:gd name="T31" fmla="*/ 265 h 20229"/>
                  <a:gd name="T32" fmla="*/ 10445 w 20890"/>
                  <a:gd name="T33" fmla="*/ 1323 h 20229"/>
                  <a:gd name="T34" fmla="*/ 9916 w 20890"/>
                  <a:gd name="T35" fmla="*/ 3042 h 20229"/>
                  <a:gd name="T36" fmla="*/ 10181 w 20890"/>
                  <a:gd name="T37" fmla="*/ 6082 h 20229"/>
                  <a:gd name="T38" fmla="*/ 7008 w 20890"/>
                  <a:gd name="T39" fmla="*/ 4496 h 20229"/>
                  <a:gd name="T40" fmla="*/ 3570 w 20890"/>
                  <a:gd name="T41" fmla="*/ 3703 h 20229"/>
                  <a:gd name="T42" fmla="*/ 1852 w 20890"/>
                  <a:gd name="T43" fmla="*/ 4364 h 20229"/>
                  <a:gd name="T44" fmla="*/ 662 w 20890"/>
                  <a:gd name="T45" fmla="*/ 5686 h 20229"/>
                  <a:gd name="T46" fmla="*/ 1 w 20890"/>
                  <a:gd name="T47" fmla="*/ 7801 h 20229"/>
                  <a:gd name="T48" fmla="*/ 133 w 20890"/>
                  <a:gd name="T49" fmla="*/ 10313 h 20229"/>
                  <a:gd name="T50" fmla="*/ 1191 w 20890"/>
                  <a:gd name="T51" fmla="*/ 12957 h 20229"/>
                  <a:gd name="T52" fmla="*/ 3306 w 20890"/>
                  <a:gd name="T53" fmla="*/ 15469 h 20229"/>
                  <a:gd name="T54" fmla="*/ 3042 w 20890"/>
                  <a:gd name="T55" fmla="*/ 11503 h 20229"/>
                  <a:gd name="T56" fmla="*/ 3835 w 20890"/>
                  <a:gd name="T57" fmla="*/ 9784 h 20229"/>
                  <a:gd name="T58" fmla="*/ 4893 w 20890"/>
                  <a:gd name="T59" fmla="*/ 9388 h 20229"/>
                  <a:gd name="T60" fmla="*/ 5289 w 20890"/>
                  <a:gd name="T61" fmla="*/ 10578 h 20229"/>
                  <a:gd name="T62" fmla="*/ 4364 w 20890"/>
                  <a:gd name="T63" fmla="*/ 13486 h 20229"/>
                  <a:gd name="T64" fmla="*/ 6347 w 20890"/>
                  <a:gd name="T65" fmla="*/ 17320 h 20229"/>
                  <a:gd name="T66" fmla="*/ 8594 w 20890"/>
                  <a:gd name="T67" fmla="*/ 17056 h 20229"/>
                  <a:gd name="T68" fmla="*/ 8991 w 20890"/>
                  <a:gd name="T69" fmla="*/ 14676 h 20229"/>
                  <a:gd name="T70" fmla="*/ 9784 w 20890"/>
                  <a:gd name="T71" fmla="*/ 14412 h 20229"/>
                  <a:gd name="T72" fmla="*/ 10049 w 20890"/>
                  <a:gd name="T73" fmla="*/ 15998 h 20229"/>
                  <a:gd name="T74" fmla="*/ 13354 w 20890"/>
                  <a:gd name="T75" fmla="*/ 19568 h 20229"/>
                  <a:gd name="T76" fmla="*/ 18774 w 20890"/>
                  <a:gd name="T77" fmla="*/ 17717 h 20229"/>
                  <a:gd name="T78" fmla="*/ 18510 w 20890"/>
                  <a:gd name="T79" fmla="*/ 14676 h 20229"/>
                  <a:gd name="T80" fmla="*/ 15337 w 20890"/>
                  <a:gd name="T81" fmla="*/ 13883 h 20229"/>
                  <a:gd name="T82" fmla="*/ 14808 w 20890"/>
                  <a:gd name="T83" fmla="*/ 13090 h 20229"/>
                  <a:gd name="T84" fmla="*/ 15205 w 20890"/>
                  <a:gd name="T85" fmla="*/ 12428 h 20229"/>
                  <a:gd name="T86" fmla="*/ 16923 w 20890"/>
                  <a:gd name="T87" fmla="*/ 12428 h 20229"/>
                  <a:gd name="T88" fmla="*/ 20361 w 20890"/>
                  <a:gd name="T89" fmla="*/ 14015 h 20229"/>
                  <a:gd name="T90" fmla="*/ 20890 w 20890"/>
                  <a:gd name="T91" fmla="*/ 10578 h 20229"/>
                  <a:gd name="T92" fmla="*/ 16130 w 20890"/>
                  <a:gd name="T93" fmla="*/ 8594 h 20229"/>
                  <a:gd name="T94" fmla="*/ 13618 w 20890"/>
                  <a:gd name="T95" fmla="*/ 7801 h 20229"/>
                  <a:gd name="T96" fmla="*/ 13883 w 20890"/>
                  <a:gd name="T97" fmla="*/ 6611 h 20229"/>
                  <a:gd name="T98" fmla="*/ 16130 w 20890"/>
                  <a:gd name="T99" fmla="*/ 6479 h 20229"/>
                  <a:gd name="T100" fmla="*/ 19700 w 20890"/>
                  <a:gd name="T101" fmla="*/ 7669 h 20229"/>
                  <a:gd name="T102" fmla="*/ 20361 w 20890"/>
                  <a:gd name="T103" fmla="*/ 6479 h 20229"/>
                  <a:gd name="T104" fmla="*/ 17981 w 20890"/>
                  <a:gd name="T105" fmla="*/ 2381 h 20229"/>
                  <a:gd name="T106" fmla="*/ 14544 w 20890"/>
                  <a:gd name="T107" fmla="*/ 265 h 20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890" h="20229" extrusionOk="0">
                    <a:moveTo>
                      <a:pt x="16659" y="4364"/>
                    </a:moveTo>
                    <a:lnTo>
                      <a:pt x="17056" y="4496"/>
                    </a:lnTo>
                    <a:lnTo>
                      <a:pt x="17320" y="4628"/>
                    </a:lnTo>
                    <a:lnTo>
                      <a:pt x="17452" y="4893"/>
                    </a:lnTo>
                    <a:lnTo>
                      <a:pt x="17320" y="5289"/>
                    </a:lnTo>
                    <a:lnTo>
                      <a:pt x="17188" y="5421"/>
                    </a:lnTo>
                    <a:lnTo>
                      <a:pt x="16791" y="5554"/>
                    </a:lnTo>
                    <a:lnTo>
                      <a:pt x="16395" y="5554"/>
                    </a:lnTo>
                    <a:lnTo>
                      <a:pt x="15998" y="5421"/>
                    </a:lnTo>
                    <a:lnTo>
                      <a:pt x="15601" y="5289"/>
                    </a:lnTo>
                    <a:lnTo>
                      <a:pt x="15337" y="5157"/>
                    </a:lnTo>
                    <a:lnTo>
                      <a:pt x="15205" y="4893"/>
                    </a:lnTo>
                    <a:lnTo>
                      <a:pt x="15205" y="4628"/>
                    </a:lnTo>
                    <a:lnTo>
                      <a:pt x="15469" y="4496"/>
                    </a:lnTo>
                    <a:lnTo>
                      <a:pt x="15866" y="4364"/>
                    </a:lnTo>
                    <a:lnTo>
                      <a:pt x="16659" y="4364"/>
                    </a:lnTo>
                    <a:close/>
                    <a:moveTo>
                      <a:pt x="19700" y="11900"/>
                    </a:moveTo>
                    <a:lnTo>
                      <a:pt x="19832" y="12032"/>
                    </a:lnTo>
                    <a:lnTo>
                      <a:pt x="19964" y="12296"/>
                    </a:lnTo>
                    <a:lnTo>
                      <a:pt x="19964" y="12428"/>
                    </a:lnTo>
                    <a:lnTo>
                      <a:pt x="19832" y="12428"/>
                    </a:lnTo>
                    <a:lnTo>
                      <a:pt x="19435" y="12561"/>
                    </a:lnTo>
                    <a:lnTo>
                      <a:pt x="19039" y="12428"/>
                    </a:lnTo>
                    <a:lnTo>
                      <a:pt x="18907" y="12296"/>
                    </a:lnTo>
                    <a:lnTo>
                      <a:pt x="18774" y="12164"/>
                    </a:lnTo>
                    <a:lnTo>
                      <a:pt x="18774" y="12032"/>
                    </a:lnTo>
                    <a:lnTo>
                      <a:pt x="18907" y="11900"/>
                    </a:lnTo>
                    <a:lnTo>
                      <a:pt x="19700" y="11900"/>
                    </a:lnTo>
                    <a:close/>
                    <a:moveTo>
                      <a:pt x="6743" y="12693"/>
                    </a:moveTo>
                    <a:lnTo>
                      <a:pt x="7008" y="12825"/>
                    </a:lnTo>
                    <a:lnTo>
                      <a:pt x="7140" y="13090"/>
                    </a:lnTo>
                    <a:lnTo>
                      <a:pt x="7404" y="13618"/>
                    </a:lnTo>
                    <a:lnTo>
                      <a:pt x="7404" y="14015"/>
                    </a:lnTo>
                    <a:lnTo>
                      <a:pt x="7404" y="14544"/>
                    </a:lnTo>
                    <a:lnTo>
                      <a:pt x="7272" y="14940"/>
                    </a:lnTo>
                    <a:lnTo>
                      <a:pt x="7008" y="15337"/>
                    </a:lnTo>
                    <a:lnTo>
                      <a:pt x="6611" y="15337"/>
                    </a:lnTo>
                    <a:lnTo>
                      <a:pt x="6347" y="15205"/>
                    </a:lnTo>
                    <a:lnTo>
                      <a:pt x="6082" y="14940"/>
                    </a:lnTo>
                    <a:lnTo>
                      <a:pt x="6082" y="14544"/>
                    </a:lnTo>
                    <a:lnTo>
                      <a:pt x="6082" y="14015"/>
                    </a:lnTo>
                    <a:lnTo>
                      <a:pt x="6082" y="13486"/>
                    </a:lnTo>
                    <a:lnTo>
                      <a:pt x="6347" y="13090"/>
                    </a:lnTo>
                    <a:lnTo>
                      <a:pt x="6479" y="12693"/>
                    </a:lnTo>
                    <a:lnTo>
                      <a:pt x="6743" y="12693"/>
                    </a:lnTo>
                    <a:close/>
                    <a:moveTo>
                      <a:pt x="13354" y="1"/>
                    </a:moveTo>
                    <a:lnTo>
                      <a:pt x="12561" y="133"/>
                    </a:lnTo>
                    <a:lnTo>
                      <a:pt x="11767" y="265"/>
                    </a:lnTo>
                    <a:lnTo>
                      <a:pt x="11239" y="530"/>
                    </a:lnTo>
                    <a:lnTo>
                      <a:pt x="10710" y="926"/>
                    </a:lnTo>
                    <a:lnTo>
                      <a:pt x="10445" y="1323"/>
                    </a:lnTo>
                    <a:lnTo>
                      <a:pt x="10181" y="1852"/>
                    </a:lnTo>
                    <a:lnTo>
                      <a:pt x="9916" y="2381"/>
                    </a:lnTo>
                    <a:lnTo>
                      <a:pt x="9916" y="3042"/>
                    </a:lnTo>
                    <a:lnTo>
                      <a:pt x="9784" y="4099"/>
                    </a:lnTo>
                    <a:lnTo>
                      <a:pt x="9916" y="5157"/>
                    </a:lnTo>
                    <a:lnTo>
                      <a:pt x="10181" y="6082"/>
                    </a:lnTo>
                    <a:lnTo>
                      <a:pt x="9520" y="5686"/>
                    </a:lnTo>
                    <a:lnTo>
                      <a:pt x="8066" y="4893"/>
                    </a:lnTo>
                    <a:lnTo>
                      <a:pt x="7008" y="4496"/>
                    </a:lnTo>
                    <a:lnTo>
                      <a:pt x="5950" y="4099"/>
                    </a:lnTo>
                    <a:lnTo>
                      <a:pt x="4760" y="3835"/>
                    </a:lnTo>
                    <a:lnTo>
                      <a:pt x="3570" y="3703"/>
                    </a:lnTo>
                    <a:lnTo>
                      <a:pt x="2909" y="3835"/>
                    </a:lnTo>
                    <a:lnTo>
                      <a:pt x="2381" y="3967"/>
                    </a:lnTo>
                    <a:lnTo>
                      <a:pt x="1852" y="4364"/>
                    </a:lnTo>
                    <a:lnTo>
                      <a:pt x="1455" y="4760"/>
                    </a:lnTo>
                    <a:lnTo>
                      <a:pt x="1058" y="5157"/>
                    </a:lnTo>
                    <a:lnTo>
                      <a:pt x="662" y="5686"/>
                    </a:lnTo>
                    <a:lnTo>
                      <a:pt x="397" y="6347"/>
                    </a:lnTo>
                    <a:lnTo>
                      <a:pt x="133" y="7008"/>
                    </a:lnTo>
                    <a:lnTo>
                      <a:pt x="1" y="7801"/>
                    </a:lnTo>
                    <a:lnTo>
                      <a:pt x="1" y="8594"/>
                    </a:lnTo>
                    <a:lnTo>
                      <a:pt x="1" y="9520"/>
                    </a:lnTo>
                    <a:lnTo>
                      <a:pt x="133" y="10313"/>
                    </a:lnTo>
                    <a:lnTo>
                      <a:pt x="397" y="11239"/>
                    </a:lnTo>
                    <a:lnTo>
                      <a:pt x="662" y="12164"/>
                    </a:lnTo>
                    <a:lnTo>
                      <a:pt x="1191" y="12957"/>
                    </a:lnTo>
                    <a:lnTo>
                      <a:pt x="1720" y="13883"/>
                    </a:lnTo>
                    <a:lnTo>
                      <a:pt x="2513" y="14808"/>
                    </a:lnTo>
                    <a:lnTo>
                      <a:pt x="3306" y="15469"/>
                    </a:lnTo>
                    <a:lnTo>
                      <a:pt x="3174" y="14279"/>
                    </a:lnTo>
                    <a:lnTo>
                      <a:pt x="3042" y="12957"/>
                    </a:lnTo>
                    <a:lnTo>
                      <a:pt x="3042" y="11503"/>
                    </a:lnTo>
                    <a:lnTo>
                      <a:pt x="3306" y="10974"/>
                    </a:lnTo>
                    <a:lnTo>
                      <a:pt x="3438" y="10445"/>
                    </a:lnTo>
                    <a:lnTo>
                      <a:pt x="3835" y="9784"/>
                    </a:lnTo>
                    <a:lnTo>
                      <a:pt x="4231" y="9388"/>
                    </a:lnTo>
                    <a:lnTo>
                      <a:pt x="4628" y="9255"/>
                    </a:lnTo>
                    <a:lnTo>
                      <a:pt x="4893" y="9388"/>
                    </a:lnTo>
                    <a:lnTo>
                      <a:pt x="5157" y="9652"/>
                    </a:lnTo>
                    <a:lnTo>
                      <a:pt x="5289" y="10049"/>
                    </a:lnTo>
                    <a:lnTo>
                      <a:pt x="5289" y="10578"/>
                    </a:lnTo>
                    <a:lnTo>
                      <a:pt x="5157" y="11106"/>
                    </a:lnTo>
                    <a:lnTo>
                      <a:pt x="4760" y="12296"/>
                    </a:lnTo>
                    <a:lnTo>
                      <a:pt x="4364" y="13486"/>
                    </a:lnTo>
                    <a:lnTo>
                      <a:pt x="4231" y="14808"/>
                    </a:lnTo>
                    <a:lnTo>
                      <a:pt x="4099" y="16130"/>
                    </a:lnTo>
                    <a:lnTo>
                      <a:pt x="6347" y="17320"/>
                    </a:lnTo>
                    <a:lnTo>
                      <a:pt x="8727" y="18246"/>
                    </a:lnTo>
                    <a:lnTo>
                      <a:pt x="8594" y="17056"/>
                    </a:lnTo>
                    <a:lnTo>
                      <a:pt x="8594" y="15866"/>
                    </a:lnTo>
                    <a:lnTo>
                      <a:pt x="8727" y="15205"/>
                    </a:lnTo>
                    <a:lnTo>
                      <a:pt x="8991" y="14676"/>
                    </a:lnTo>
                    <a:lnTo>
                      <a:pt x="9255" y="14412"/>
                    </a:lnTo>
                    <a:lnTo>
                      <a:pt x="9520" y="14279"/>
                    </a:lnTo>
                    <a:lnTo>
                      <a:pt x="9784" y="14412"/>
                    </a:lnTo>
                    <a:lnTo>
                      <a:pt x="10049" y="14676"/>
                    </a:lnTo>
                    <a:lnTo>
                      <a:pt x="10049" y="15205"/>
                    </a:lnTo>
                    <a:lnTo>
                      <a:pt x="10049" y="15998"/>
                    </a:lnTo>
                    <a:lnTo>
                      <a:pt x="9784" y="17320"/>
                    </a:lnTo>
                    <a:lnTo>
                      <a:pt x="9784" y="18642"/>
                    </a:lnTo>
                    <a:lnTo>
                      <a:pt x="13354" y="19568"/>
                    </a:lnTo>
                    <a:lnTo>
                      <a:pt x="17056" y="20229"/>
                    </a:lnTo>
                    <a:lnTo>
                      <a:pt x="17981" y="19039"/>
                    </a:lnTo>
                    <a:lnTo>
                      <a:pt x="18774" y="17717"/>
                    </a:lnTo>
                    <a:lnTo>
                      <a:pt x="19435" y="16263"/>
                    </a:lnTo>
                    <a:lnTo>
                      <a:pt x="19964" y="14940"/>
                    </a:lnTo>
                    <a:lnTo>
                      <a:pt x="18510" y="14676"/>
                    </a:lnTo>
                    <a:lnTo>
                      <a:pt x="16791" y="14279"/>
                    </a:lnTo>
                    <a:lnTo>
                      <a:pt x="15998" y="14147"/>
                    </a:lnTo>
                    <a:lnTo>
                      <a:pt x="15337" y="13883"/>
                    </a:lnTo>
                    <a:lnTo>
                      <a:pt x="14940" y="13486"/>
                    </a:lnTo>
                    <a:lnTo>
                      <a:pt x="14808" y="13354"/>
                    </a:lnTo>
                    <a:lnTo>
                      <a:pt x="14808" y="13090"/>
                    </a:lnTo>
                    <a:lnTo>
                      <a:pt x="14940" y="12825"/>
                    </a:lnTo>
                    <a:lnTo>
                      <a:pt x="15073" y="12693"/>
                    </a:lnTo>
                    <a:lnTo>
                      <a:pt x="15205" y="12428"/>
                    </a:lnTo>
                    <a:lnTo>
                      <a:pt x="15469" y="12428"/>
                    </a:lnTo>
                    <a:lnTo>
                      <a:pt x="16130" y="12296"/>
                    </a:lnTo>
                    <a:lnTo>
                      <a:pt x="16923" y="12428"/>
                    </a:lnTo>
                    <a:lnTo>
                      <a:pt x="17717" y="12693"/>
                    </a:lnTo>
                    <a:lnTo>
                      <a:pt x="18642" y="13090"/>
                    </a:lnTo>
                    <a:lnTo>
                      <a:pt x="20361" y="14015"/>
                    </a:lnTo>
                    <a:lnTo>
                      <a:pt x="20625" y="12825"/>
                    </a:lnTo>
                    <a:lnTo>
                      <a:pt x="20890" y="11767"/>
                    </a:lnTo>
                    <a:lnTo>
                      <a:pt x="20890" y="10578"/>
                    </a:lnTo>
                    <a:lnTo>
                      <a:pt x="20890" y="9388"/>
                    </a:lnTo>
                    <a:lnTo>
                      <a:pt x="18510" y="8859"/>
                    </a:lnTo>
                    <a:lnTo>
                      <a:pt x="16130" y="8594"/>
                    </a:lnTo>
                    <a:lnTo>
                      <a:pt x="14940" y="8462"/>
                    </a:lnTo>
                    <a:lnTo>
                      <a:pt x="14147" y="8198"/>
                    </a:lnTo>
                    <a:lnTo>
                      <a:pt x="13618" y="7801"/>
                    </a:lnTo>
                    <a:lnTo>
                      <a:pt x="13354" y="7405"/>
                    </a:lnTo>
                    <a:lnTo>
                      <a:pt x="13486" y="7008"/>
                    </a:lnTo>
                    <a:lnTo>
                      <a:pt x="13883" y="6611"/>
                    </a:lnTo>
                    <a:lnTo>
                      <a:pt x="14411" y="6479"/>
                    </a:lnTo>
                    <a:lnTo>
                      <a:pt x="15337" y="6347"/>
                    </a:lnTo>
                    <a:lnTo>
                      <a:pt x="16130" y="6479"/>
                    </a:lnTo>
                    <a:lnTo>
                      <a:pt x="16791" y="6611"/>
                    </a:lnTo>
                    <a:lnTo>
                      <a:pt x="18378" y="7008"/>
                    </a:lnTo>
                    <a:lnTo>
                      <a:pt x="19700" y="7669"/>
                    </a:lnTo>
                    <a:lnTo>
                      <a:pt x="20890" y="8198"/>
                    </a:lnTo>
                    <a:lnTo>
                      <a:pt x="20361" y="6479"/>
                    </a:lnTo>
                    <a:lnTo>
                      <a:pt x="19832" y="4893"/>
                    </a:lnTo>
                    <a:lnTo>
                      <a:pt x="18907" y="3438"/>
                    </a:lnTo>
                    <a:lnTo>
                      <a:pt x="17981" y="2381"/>
                    </a:lnTo>
                    <a:lnTo>
                      <a:pt x="16791" y="1323"/>
                    </a:lnTo>
                    <a:lnTo>
                      <a:pt x="15734" y="662"/>
                    </a:lnTo>
                    <a:lnTo>
                      <a:pt x="14544" y="265"/>
                    </a:lnTo>
                    <a:lnTo>
                      <a:pt x="13354" y="1"/>
                    </a:lnTo>
                    <a:close/>
                  </a:path>
                </a:pathLst>
              </a:custGeom>
              <a:solidFill>
                <a:srgbClr val="E6A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2" name="Google Shape;5968;p60"/>
              <p:cNvSpPr>
                <a:spLocks/>
              </p:cNvSpPr>
              <p:nvPr/>
            </p:nvSpPr>
            <p:spPr bwMode="auto">
              <a:xfrm>
                <a:off x="6979681" y="3150704"/>
                <a:ext cx="5008" cy="19994"/>
              </a:xfrm>
              <a:custGeom>
                <a:avLst/>
                <a:gdLst>
                  <a:gd name="T0" fmla="*/ 265 w 265"/>
                  <a:gd name="T1" fmla="*/ 0 h 1058"/>
                  <a:gd name="T2" fmla="*/ 0 w 265"/>
                  <a:gd name="T3" fmla="*/ 925 h 1058"/>
                  <a:gd name="T4" fmla="*/ 0 w 265"/>
                  <a:gd name="T5" fmla="*/ 1058 h 1058"/>
                  <a:gd name="T6" fmla="*/ 265 w 265"/>
                  <a:gd name="T7" fmla="*/ 0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5" h="1058" extrusionOk="0">
                    <a:moveTo>
                      <a:pt x="265" y="0"/>
                    </a:moveTo>
                    <a:lnTo>
                      <a:pt x="0" y="925"/>
                    </a:lnTo>
                    <a:lnTo>
                      <a:pt x="0" y="1058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3" name="Google Shape;5969;p60"/>
              <p:cNvSpPr>
                <a:spLocks/>
              </p:cNvSpPr>
              <p:nvPr/>
            </p:nvSpPr>
            <p:spPr bwMode="auto">
              <a:xfrm>
                <a:off x="6987164" y="2993288"/>
                <a:ext cx="197403" cy="257365"/>
              </a:xfrm>
              <a:custGeom>
                <a:avLst/>
                <a:gdLst>
                  <a:gd name="T0" fmla="*/ 6214 w 10446"/>
                  <a:gd name="T1" fmla="*/ 2777 h 13619"/>
                  <a:gd name="T2" fmla="*/ 7140 w 10446"/>
                  <a:gd name="T3" fmla="*/ 3042 h 13619"/>
                  <a:gd name="T4" fmla="*/ 7140 w 10446"/>
                  <a:gd name="T5" fmla="*/ 2909 h 13619"/>
                  <a:gd name="T6" fmla="*/ 6214 w 10446"/>
                  <a:gd name="T7" fmla="*/ 2777 h 13619"/>
                  <a:gd name="T8" fmla="*/ 2116 w 10446"/>
                  <a:gd name="T9" fmla="*/ 1 h 13619"/>
                  <a:gd name="T10" fmla="*/ 2513 w 10446"/>
                  <a:gd name="T11" fmla="*/ 926 h 13619"/>
                  <a:gd name="T12" fmla="*/ 2116 w 10446"/>
                  <a:gd name="T13" fmla="*/ 1852 h 13619"/>
                  <a:gd name="T14" fmla="*/ 1719 w 10446"/>
                  <a:gd name="T15" fmla="*/ 2909 h 13619"/>
                  <a:gd name="T16" fmla="*/ 926 w 10446"/>
                  <a:gd name="T17" fmla="*/ 4893 h 13619"/>
                  <a:gd name="T18" fmla="*/ 397 w 10446"/>
                  <a:gd name="T19" fmla="*/ 6479 h 13619"/>
                  <a:gd name="T20" fmla="*/ 1 w 10446"/>
                  <a:gd name="T21" fmla="*/ 8066 h 13619"/>
                  <a:gd name="T22" fmla="*/ 530 w 10446"/>
                  <a:gd name="T23" fmla="*/ 6479 h 13619"/>
                  <a:gd name="T24" fmla="*/ 1191 w 10446"/>
                  <a:gd name="T25" fmla="*/ 5025 h 13619"/>
                  <a:gd name="T26" fmla="*/ 1984 w 10446"/>
                  <a:gd name="T27" fmla="*/ 2909 h 13619"/>
                  <a:gd name="T28" fmla="*/ 2380 w 10446"/>
                  <a:gd name="T29" fmla="*/ 1852 h 13619"/>
                  <a:gd name="T30" fmla="*/ 2645 w 10446"/>
                  <a:gd name="T31" fmla="*/ 1059 h 13619"/>
                  <a:gd name="T32" fmla="*/ 3042 w 10446"/>
                  <a:gd name="T33" fmla="*/ 1720 h 13619"/>
                  <a:gd name="T34" fmla="*/ 3967 w 10446"/>
                  <a:gd name="T35" fmla="*/ 3438 h 13619"/>
                  <a:gd name="T36" fmla="*/ 4760 w 10446"/>
                  <a:gd name="T37" fmla="*/ 5157 h 13619"/>
                  <a:gd name="T38" fmla="*/ 4628 w 10446"/>
                  <a:gd name="T39" fmla="*/ 5818 h 13619"/>
                  <a:gd name="T40" fmla="*/ 4496 w 10446"/>
                  <a:gd name="T41" fmla="*/ 6611 h 13619"/>
                  <a:gd name="T42" fmla="*/ 4231 w 10446"/>
                  <a:gd name="T43" fmla="*/ 8330 h 13619"/>
                  <a:gd name="T44" fmla="*/ 4099 w 10446"/>
                  <a:gd name="T45" fmla="*/ 10049 h 13619"/>
                  <a:gd name="T46" fmla="*/ 3967 w 10446"/>
                  <a:gd name="T47" fmla="*/ 11767 h 13619"/>
                  <a:gd name="T48" fmla="*/ 4099 w 10446"/>
                  <a:gd name="T49" fmla="*/ 11767 h 13619"/>
                  <a:gd name="T50" fmla="*/ 4231 w 10446"/>
                  <a:gd name="T51" fmla="*/ 10049 h 13619"/>
                  <a:gd name="T52" fmla="*/ 4496 w 10446"/>
                  <a:gd name="T53" fmla="*/ 8330 h 13619"/>
                  <a:gd name="T54" fmla="*/ 4760 w 10446"/>
                  <a:gd name="T55" fmla="*/ 6611 h 13619"/>
                  <a:gd name="T56" fmla="*/ 4892 w 10446"/>
                  <a:gd name="T57" fmla="*/ 5818 h 13619"/>
                  <a:gd name="T58" fmla="*/ 5025 w 10446"/>
                  <a:gd name="T59" fmla="*/ 5554 h 13619"/>
                  <a:gd name="T60" fmla="*/ 5553 w 10446"/>
                  <a:gd name="T61" fmla="*/ 6744 h 13619"/>
                  <a:gd name="T62" fmla="*/ 7140 w 10446"/>
                  <a:gd name="T63" fmla="*/ 10181 h 13619"/>
                  <a:gd name="T64" fmla="*/ 8594 w 10446"/>
                  <a:gd name="T65" fmla="*/ 13618 h 13619"/>
                  <a:gd name="T66" fmla="*/ 8594 w 10446"/>
                  <a:gd name="T67" fmla="*/ 13618 h 13619"/>
                  <a:gd name="T68" fmla="*/ 7272 w 10446"/>
                  <a:gd name="T69" fmla="*/ 10049 h 13619"/>
                  <a:gd name="T70" fmla="*/ 5818 w 10446"/>
                  <a:gd name="T71" fmla="*/ 6479 h 13619"/>
                  <a:gd name="T72" fmla="*/ 4231 w 10446"/>
                  <a:gd name="T73" fmla="*/ 3438 h 13619"/>
                  <a:gd name="T74" fmla="*/ 4892 w 10446"/>
                  <a:gd name="T75" fmla="*/ 3571 h 13619"/>
                  <a:gd name="T76" fmla="*/ 5686 w 10446"/>
                  <a:gd name="T77" fmla="*/ 3703 h 13619"/>
                  <a:gd name="T78" fmla="*/ 7272 w 10446"/>
                  <a:gd name="T79" fmla="*/ 4099 h 13619"/>
                  <a:gd name="T80" fmla="*/ 8859 w 10446"/>
                  <a:gd name="T81" fmla="*/ 4496 h 13619"/>
                  <a:gd name="T82" fmla="*/ 10445 w 10446"/>
                  <a:gd name="T83" fmla="*/ 4893 h 13619"/>
                  <a:gd name="T84" fmla="*/ 7272 w 10446"/>
                  <a:gd name="T85" fmla="*/ 3835 h 13619"/>
                  <a:gd name="T86" fmla="*/ 5686 w 10446"/>
                  <a:gd name="T87" fmla="*/ 3438 h 13619"/>
                  <a:gd name="T88" fmla="*/ 4892 w 10446"/>
                  <a:gd name="T89" fmla="*/ 3306 h 13619"/>
                  <a:gd name="T90" fmla="*/ 4231 w 10446"/>
                  <a:gd name="T91" fmla="*/ 3174 h 13619"/>
                  <a:gd name="T92" fmla="*/ 4099 w 10446"/>
                  <a:gd name="T93" fmla="*/ 3174 h 13619"/>
                  <a:gd name="T94" fmla="*/ 3703 w 10446"/>
                  <a:gd name="T95" fmla="*/ 2513 h 13619"/>
                  <a:gd name="T96" fmla="*/ 4496 w 10446"/>
                  <a:gd name="T97" fmla="*/ 2513 h 13619"/>
                  <a:gd name="T98" fmla="*/ 5289 w 10446"/>
                  <a:gd name="T99" fmla="*/ 2645 h 13619"/>
                  <a:gd name="T100" fmla="*/ 6214 w 10446"/>
                  <a:gd name="T101" fmla="*/ 2777 h 13619"/>
                  <a:gd name="T102" fmla="*/ 6214 w 10446"/>
                  <a:gd name="T103" fmla="*/ 2777 h 13619"/>
                  <a:gd name="T104" fmla="*/ 5289 w 10446"/>
                  <a:gd name="T105" fmla="*/ 2513 h 13619"/>
                  <a:gd name="T106" fmla="*/ 4496 w 10446"/>
                  <a:gd name="T107" fmla="*/ 2381 h 13619"/>
                  <a:gd name="T108" fmla="*/ 3570 w 10446"/>
                  <a:gd name="T109" fmla="*/ 2248 h 13619"/>
                  <a:gd name="T110" fmla="*/ 3174 w 10446"/>
                  <a:gd name="T111" fmla="*/ 1455 h 13619"/>
                  <a:gd name="T112" fmla="*/ 2248 w 10446"/>
                  <a:gd name="T113" fmla="*/ 1 h 13619"/>
                  <a:gd name="T114" fmla="*/ 2116 w 10446"/>
                  <a:gd name="T115" fmla="*/ 1 h 1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46" h="13619" extrusionOk="0">
                    <a:moveTo>
                      <a:pt x="6214" y="2777"/>
                    </a:moveTo>
                    <a:lnTo>
                      <a:pt x="7140" y="3042"/>
                    </a:lnTo>
                    <a:lnTo>
                      <a:pt x="7140" y="2909"/>
                    </a:lnTo>
                    <a:lnTo>
                      <a:pt x="6214" y="2777"/>
                    </a:lnTo>
                    <a:close/>
                    <a:moveTo>
                      <a:pt x="2116" y="1"/>
                    </a:moveTo>
                    <a:lnTo>
                      <a:pt x="2513" y="926"/>
                    </a:lnTo>
                    <a:lnTo>
                      <a:pt x="2116" y="1852"/>
                    </a:lnTo>
                    <a:lnTo>
                      <a:pt x="1719" y="2909"/>
                    </a:lnTo>
                    <a:lnTo>
                      <a:pt x="926" y="4893"/>
                    </a:lnTo>
                    <a:lnTo>
                      <a:pt x="397" y="6479"/>
                    </a:lnTo>
                    <a:lnTo>
                      <a:pt x="1" y="8066"/>
                    </a:lnTo>
                    <a:lnTo>
                      <a:pt x="530" y="6479"/>
                    </a:lnTo>
                    <a:lnTo>
                      <a:pt x="1191" y="5025"/>
                    </a:lnTo>
                    <a:lnTo>
                      <a:pt x="1984" y="2909"/>
                    </a:lnTo>
                    <a:lnTo>
                      <a:pt x="2380" y="1852"/>
                    </a:lnTo>
                    <a:lnTo>
                      <a:pt x="2645" y="1059"/>
                    </a:lnTo>
                    <a:lnTo>
                      <a:pt x="3042" y="1720"/>
                    </a:lnTo>
                    <a:lnTo>
                      <a:pt x="3967" y="3438"/>
                    </a:lnTo>
                    <a:lnTo>
                      <a:pt x="4760" y="5157"/>
                    </a:lnTo>
                    <a:lnTo>
                      <a:pt x="4628" y="5818"/>
                    </a:lnTo>
                    <a:lnTo>
                      <a:pt x="4496" y="6611"/>
                    </a:lnTo>
                    <a:lnTo>
                      <a:pt x="4231" y="8330"/>
                    </a:lnTo>
                    <a:lnTo>
                      <a:pt x="4099" y="10049"/>
                    </a:lnTo>
                    <a:lnTo>
                      <a:pt x="3967" y="11767"/>
                    </a:lnTo>
                    <a:lnTo>
                      <a:pt x="4099" y="11767"/>
                    </a:lnTo>
                    <a:lnTo>
                      <a:pt x="4231" y="10049"/>
                    </a:lnTo>
                    <a:lnTo>
                      <a:pt x="4496" y="8330"/>
                    </a:lnTo>
                    <a:lnTo>
                      <a:pt x="4760" y="6611"/>
                    </a:lnTo>
                    <a:lnTo>
                      <a:pt x="4892" y="5818"/>
                    </a:lnTo>
                    <a:lnTo>
                      <a:pt x="5025" y="5554"/>
                    </a:lnTo>
                    <a:lnTo>
                      <a:pt x="5553" y="6744"/>
                    </a:lnTo>
                    <a:lnTo>
                      <a:pt x="7140" y="10181"/>
                    </a:lnTo>
                    <a:lnTo>
                      <a:pt x="8594" y="13618"/>
                    </a:lnTo>
                    <a:lnTo>
                      <a:pt x="7272" y="10049"/>
                    </a:lnTo>
                    <a:lnTo>
                      <a:pt x="5818" y="6479"/>
                    </a:lnTo>
                    <a:lnTo>
                      <a:pt x="4231" y="3438"/>
                    </a:lnTo>
                    <a:lnTo>
                      <a:pt x="4892" y="3571"/>
                    </a:lnTo>
                    <a:lnTo>
                      <a:pt x="5686" y="3703"/>
                    </a:lnTo>
                    <a:lnTo>
                      <a:pt x="7272" y="4099"/>
                    </a:lnTo>
                    <a:lnTo>
                      <a:pt x="8859" y="4496"/>
                    </a:lnTo>
                    <a:lnTo>
                      <a:pt x="10445" y="4893"/>
                    </a:lnTo>
                    <a:lnTo>
                      <a:pt x="7272" y="3835"/>
                    </a:lnTo>
                    <a:lnTo>
                      <a:pt x="5686" y="3438"/>
                    </a:lnTo>
                    <a:lnTo>
                      <a:pt x="4892" y="3306"/>
                    </a:lnTo>
                    <a:lnTo>
                      <a:pt x="4231" y="3174"/>
                    </a:lnTo>
                    <a:lnTo>
                      <a:pt x="4099" y="3174"/>
                    </a:lnTo>
                    <a:lnTo>
                      <a:pt x="3703" y="2513"/>
                    </a:lnTo>
                    <a:lnTo>
                      <a:pt x="4496" y="2513"/>
                    </a:lnTo>
                    <a:lnTo>
                      <a:pt x="5289" y="2645"/>
                    </a:lnTo>
                    <a:lnTo>
                      <a:pt x="6214" y="2777"/>
                    </a:lnTo>
                    <a:lnTo>
                      <a:pt x="5289" y="2513"/>
                    </a:lnTo>
                    <a:lnTo>
                      <a:pt x="4496" y="2381"/>
                    </a:lnTo>
                    <a:lnTo>
                      <a:pt x="3570" y="2248"/>
                    </a:lnTo>
                    <a:lnTo>
                      <a:pt x="3174" y="1455"/>
                    </a:lnTo>
                    <a:lnTo>
                      <a:pt x="2248" y="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4" name="Google Shape;5970;p60"/>
              <p:cNvSpPr>
                <a:spLocks/>
              </p:cNvSpPr>
              <p:nvPr/>
            </p:nvSpPr>
            <p:spPr bwMode="auto">
              <a:xfrm>
                <a:off x="6984669" y="3145697"/>
                <a:ext cx="2513" cy="5027"/>
              </a:xfrm>
              <a:custGeom>
                <a:avLst/>
                <a:gdLst>
                  <a:gd name="T0" fmla="*/ 1 w 133"/>
                  <a:gd name="T1" fmla="*/ 265 h 266"/>
                  <a:gd name="T2" fmla="*/ 1 w 133"/>
                  <a:gd name="T3" fmla="*/ 265 h 266"/>
                  <a:gd name="T4" fmla="*/ 133 w 133"/>
                  <a:gd name="T5" fmla="*/ 1 h 266"/>
                  <a:gd name="T6" fmla="*/ 133 w 133"/>
                  <a:gd name="T7" fmla="*/ 1 h 266"/>
                  <a:gd name="T8" fmla="*/ 1 w 133"/>
                  <a:gd name="T9" fmla="*/ 265 h 266"/>
                  <a:gd name="T10" fmla="*/ 1 w 133"/>
                  <a:gd name="T11" fmla="*/ 26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266" extrusionOk="0">
                    <a:moveTo>
                      <a:pt x="1" y="265"/>
                    </a:moveTo>
                    <a:lnTo>
                      <a:pt x="1" y="265"/>
                    </a:lnTo>
                    <a:lnTo>
                      <a:pt x="133" y="1"/>
                    </a:lnTo>
                    <a:lnTo>
                      <a:pt x="1" y="265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5" name="Google Shape;5971;p60"/>
              <p:cNvSpPr>
                <a:spLocks/>
              </p:cNvSpPr>
              <p:nvPr/>
            </p:nvSpPr>
            <p:spPr bwMode="auto">
              <a:xfrm>
                <a:off x="6619910" y="3288108"/>
                <a:ext cx="337301" cy="504696"/>
              </a:xfrm>
              <a:custGeom>
                <a:avLst/>
                <a:gdLst>
                  <a:gd name="T0" fmla="*/ 0 w 17849"/>
                  <a:gd name="T1" fmla="*/ 0 h 26707"/>
                  <a:gd name="T2" fmla="*/ 397 w 17849"/>
                  <a:gd name="T3" fmla="*/ 7404 h 26707"/>
                  <a:gd name="T4" fmla="*/ 1058 w 17849"/>
                  <a:gd name="T5" fmla="*/ 26707 h 26707"/>
                  <a:gd name="T6" fmla="*/ 16923 w 17849"/>
                  <a:gd name="T7" fmla="*/ 26707 h 26707"/>
                  <a:gd name="T8" fmla="*/ 17584 w 17849"/>
                  <a:gd name="T9" fmla="*/ 7404 h 26707"/>
                  <a:gd name="T10" fmla="*/ 17848 w 17849"/>
                  <a:gd name="T11" fmla="*/ 0 h 26707"/>
                  <a:gd name="T12" fmla="*/ 0 w 17849"/>
                  <a:gd name="T13" fmla="*/ 0 h 267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849" h="26707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058" y="26707"/>
                    </a:lnTo>
                    <a:lnTo>
                      <a:pt x="16923" y="26707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6" name="Google Shape;5972;p60"/>
              <p:cNvSpPr>
                <a:spLocks/>
              </p:cNvSpPr>
              <p:nvPr/>
            </p:nvSpPr>
            <p:spPr bwMode="auto">
              <a:xfrm>
                <a:off x="6619910" y="3288108"/>
                <a:ext cx="337301" cy="139936"/>
              </a:xfrm>
              <a:custGeom>
                <a:avLst/>
                <a:gdLst>
                  <a:gd name="T0" fmla="*/ 0 w 17849"/>
                  <a:gd name="T1" fmla="*/ 0 h 7405"/>
                  <a:gd name="T2" fmla="*/ 397 w 17849"/>
                  <a:gd name="T3" fmla="*/ 7404 h 7405"/>
                  <a:gd name="T4" fmla="*/ 17584 w 17849"/>
                  <a:gd name="T5" fmla="*/ 7404 h 7405"/>
                  <a:gd name="T6" fmla="*/ 17848 w 17849"/>
                  <a:gd name="T7" fmla="*/ 0 h 7405"/>
                  <a:gd name="T8" fmla="*/ 0 w 17849"/>
                  <a:gd name="T9" fmla="*/ 0 h 7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49" h="7405" extrusionOk="0">
                    <a:moveTo>
                      <a:pt x="0" y="0"/>
                    </a:moveTo>
                    <a:lnTo>
                      <a:pt x="397" y="7404"/>
                    </a:lnTo>
                    <a:lnTo>
                      <a:pt x="17584" y="7404"/>
                    </a:lnTo>
                    <a:lnTo>
                      <a:pt x="178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7" name="Google Shape;5973;p60"/>
              <p:cNvSpPr>
                <a:spLocks/>
              </p:cNvSpPr>
              <p:nvPr/>
            </p:nvSpPr>
            <p:spPr bwMode="auto">
              <a:xfrm>
                <a:off x="6599916" y="3230641"/>
                <a:ext cx="379783" cy="114953"/>
              </a:xfrm>
              <a:custGeom>
                <a:avLst/>
                <a:gdLst>
                  <a:gd name="T0" fmla="*/ 0 w 20097"/>
                  <a:gd name="T1" fmla="*/ 1 h 6083"/>
                  <a:gd name="T2" fmla="*/ 0 w 20097"/>
                  <a:gd name="T3" fmla="*/ 6082 h 6083"/>
                  <a:gd name="T4" fmla="*/ 20096 w 20097"/>
                  <a:gd name="T5" fmla="*/ 6082 h 6083"/>
                  <a:gd name="T6" fmla="*/ 20096 w 20097"/>
                  <a:gd name="T7" fmla="*/ 1 h 6083"/>
                  <a:gd name="T8" fmla="*/ 0 w 20097"/>
                  <a:gd name="T9" fmla="*/ 1 h 6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97" h="6083" extrusionOk="0">
                    <a:moveTo>
                      <a:pt x="0" y="1"/>
                    </a:moveTo>
                    <a:lnTo>
                      <a:pt x="0" y="6082"/>
                    </a:lnTo>
                    <a:lnTo>
                      <a:pt x="20096" y="6082"/>
                    </a:lnTo>
                    <a:lnTo>
                      <a:pt x="20096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8" name="Google Shape;5974;p60"/>
              <p:cNvSpPr>
                <a:spLocks/>
              </p:cNvSpPr>
              <p:nvPr/>
            </p:nvSpPr>
            <p:spPr bwMode="auto">
              <a:xfrm>
                <a:off x="6862251" y="3792785"/>
                <a:ext cx="52478" cy="59981"/>
              </a:xfrm>
              <a:custGeom>
                <a:avLst/>
                <a:gdLst>
                  <a:gd name="T0" fmla="*/ 0 w 2777"/>
                  <a:gd name="T1" fmla="*/ 1 h 3174"/>
                  <a:gd name="T2" fmla="*/ 0 w 2777"/>
                  <a:gd name="T3" fmla="*/ 3174 h 3174"/>
                  <a:gd name="T4" fmla="*/ 2777 w 2777"/>
                  <a:gd name="T5" fmla="*/ 3174 h 3174"/>
                  <a:gd name="T6" fmla="*/ 2777 w 2777"/>
                  <a:gd name="T7" fmla="*/ 1 h 3174"/>
                  <a:gd name="T8" fmla="*/ 0 w 2777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3174" extrusionOk="0">
                    <a:moveTo>
                      <a:pt x="0" y="1"/>
                    </a:moveTo>
                    <a:lnTo>
                      <a:pt x="0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39" name="Google Shape;5975;p60"/>
              <p:cNvSpPr>
                <a:spLocks/>
              </p:cNvSpPr>
              <p:nvPr/>
            </p:nvSpPr>
            <p:spPr bwMode="auto">
              <a:xfrm>
                <a:off x="6862251" y="3792785"/>
                <a:ext cx="52478" cy="30009"/>
              </a:xfrm>
              <a:custGeom>
                <a:avLst/>
                <a:gdLst>
                  <a:gd name="T0" fmla="*/ 0 w 2777"/>
                  <a:gd name="T1" fmla="*/ 1 h 1588"/>
                  <a:gd name="T2" fmla="*/ 0 w 2777"/>
                  <a:gd name="T3" fmla="*/ 1587 h 1588"/>
                  <a:gd name="T4" fmla="*/ 2777 w 2777"/>
                  <a:gd name="T5" fmla="*/ 1587 h 1588"/>
                  <a:gd name="T6" fmla="*/ 2777 w 2777"/>
                  <a:gd name="T7" fmla="*/ 1 h 1588"/>
                  <a:gd name="T8" fmla="*/ 0 w 2777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7" h="1588" extrusionOk="0">
                    <a:moveTo>
                      <a:pt x="0" y="1"/>
                    </a:moveTo>
                    <a:lnTo>
                      <a:pt x="0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0" name="Google Shape;5976;p60"/>
              <p:cNvSpPr>
                <a:spLocks/>
              </p:cNvSpPr>
              <p:nvPr/>
            </p:nvSpPr>
            <p:spPr bwMode="auto">
              <a:xfrm>
                <a:off x="6664867" y="3792785"/>
                <a:ext cx="52497" cy="59981"/>
              </a:xfrm>
              <a:custGeom>
                <a:avLst/>
                <a:gdLst>
                  <a:gd name="T0" fmla="*/ 1 w 2778"/>
                  <a:gd name="T1" fmla="*/ 1 h 3174"/>
                  <a:gd name="T2" fmla="*/ 1 w 2778"/>
                  <a:gd name="T3" fmla="*/ 3174 h 3174"/>
                  <a:gd name="T4" fmla="*/ 2777 w 2778"/>
                  <a:gd name="T5" fmla="*/ 3174 h 3174"/>
                  <a:gd name="T6" fmla="*/ 2777 w 2778"/>
                  <a:gd name="T7" fmla="*/ 1 h 3174"/>
                  <a:gd name="T8" fmla="*/ 1 w 2778"/>
                  <a:gd name="T9" fmla="*/ 1 h 3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3174" extrusionOk="0">
                    <a:moveTo>
                      <a:pt x="1" y="1"/>
                    </a:moveTo>
                    <a:lnTo>
                      <a:pt x="1" y="3174"/>
                    </a:lnTo>
                    <a:lnTo>
                      <a:pt x="2777" y="3174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3D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  <p:sp>
            <p:nvSpPr>
              <p:cNvPr id="341" name="Google Shape;5977;p60"/>
              <p:cNvSpPr>
                <a:spLocks/>
              </p:cNvSpPr>
              <p:nvPr/>
            </p:nvSpPr>
            <p:spPr bwMode="auto">
              <a:xfrm>
                <a:off x="6664867" y="3792785"/>
                <a:ext cx="52497" cy="30009"/>
              </a:xfrm>
              <a:custGeom>
                <a:avLst/>
                <a:gdLst>
                  <a:gd name="T0" fmla="*/ 1 w 2778"/>
                  <a:gd name="T1" fmla="*/ 1 h 1588"/>
                  <a:gd name="T2" fmla="*/ 1 w 2778"/>
                  <a:gd name="T3" fmla="*/ 1587 h 1588"/>
                  <a:gd name="T4" fmla="*/ 2777 w 2778"/>
                  <a:gd name="T5" fmla="*/ 1587 h 1588"/>
                  <a:gd name="T6" fmla="*/ 2777 w 2778"/>
                  <a:gd name="T7" fmla="*/ 1 h 1588"/>
                  <a:gd name="T8" fmla="*/ 1 w 2778"/>
                  <a:gd name="T9" fmla="*/ 1 h 1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8" h="1588" extrusionOk="0">
                    <a:moveTo>
                      <a:pt x="1" y="1"/>
                    </a:moveTo>
                    <a:lnTo>
                      <a:pt x="1" y="1587"/>
                    </a:lnTo>
                    <a:lnTo>
                      <a:pt x="2777" y="1587"/>
                    </a:lnTo>
                    <a:lnTo>
                      <a:pt x="2777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129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69" tIns="68569" rIns="68569" bIns="68569" anchor="ctr"/>
              <a:lstStyle/>
              <a:p>
                <a:endParaRPr lang="en-US" sz="1050"/>
              </a:p>
            </p:txBody>
          </p:sp>
        </p:grpSp>
      </p:grpSp>
      <p:grpSp>
        <p:nvGrpSpPr>
          <p:cNvPr id="352" name="Google Shape;9398;p75"/>
          <p:cNvGrpSpPr>
            <a:grpSpLocks/>
          </p:cNvGrpSpPr>
          <p:nvPr/>
        </p:nvGrpSpPr>
        <p:grpSpPr bwMode="auto">
          <a:xfrm>
            <a:off x="6592690" y="2816308"/>
            <a:ext cx="556167" cy="1182685"/>
            <a:chOff x="7637305" y="2927521"/>
            <a:chExt cx="786782" cy="1673305"/>
          </a:xfrm>
        </p:grpSpPr>
        <p:sp>
          <p:nvSpPr>
            <p:cNvPr id="353" name="Google Shape;9399;p75"/>
            <p:cNvSpPr>
              <a:spLocks/>
            </p:cNvSpPr>
            <p:nvPr/>
          </p:nvSpPr>
          <p:spPr bwMode="auto">
            <a:xfrm>
              <a:off x="7637305" y="4423458"/>
              <a:ext cx="786782" cy="177368"/>
            </a:xfrm>
            <a:custGeom>
              <a:avLst/>
              <a:gdLst>
                <a:gd name="T0" fmla="*/ 11649 w 29186"/>
                <a:gd name="T1" fmla="*/ 43 h 6582"/>
                <a:gd name="T2" fmla="*/ 8921 w 29186"/>
                <a:gd name="T3" fmla="*/ 260 h 6582"/>
                <a:gd name="T4" fmla="*/ 6409 w 29186"/>
                <a:gd name="T5" fmla="*/ 563 h 6582"/>
                <a:gd name="T6" fmla="*/ 4244 w 29186"/>
                <a:gd name="T7" fmla="*/ 953 h 6582"/>
                <a:gd name="T8" fmla="*/ 2469 w 29186"/>
                <a:gd name="T9" fmla="*/ 1429 h 6582"/>
                <a:gd name="T10" fmla="*/ 1126 w 29186"/>
                <a:gd name="T11" fmla="*/ 1992 h 6582"/>
                <a:gd name="T12" fmla="*/ 260 w 29186"/>
                <a:gd name="T13" fmla="*/ 2598 h 6582"/>
                <a:gd name="T14" fmla="*/ 44 w 29186"/>
                <a:gd name="T15" fmla="*/ 2945 h 6582"/>
                <a:gd name="T16" fmla="*/ 0 w 29186"/>
                <a:gd name="T17" fmla="*/ 3291 h 6582"/>
                <a:gd name="T18" fmla="*/ 44 w 29186"/>
                <a:gd name="T19" fmla="*/ 3594 h 6582"/>
                <a:gd name="T20" fmla="*/ 260 w 29186"/>
                <a:gd name="T21" fmla="*/ 3941 h 6582"/>
                <a:gd name="T22" fmla="*/ 1126 w 29186"/>
                <a:gd name="T23" fmla="*/ 4547 h 6582"/>
                <a:gd name="T24" fmla="*/ 2469 w 29186"/>
                <a:gd name="T25" fmla="*/ 5110 h 6582"/>
                <a:gd name="T26" fmla="*/ 4244 w 29186"/>
                <a:gd name="T27" fmla="*/ 5586 h 6582"/>
                <a:gd name="T28" fmla="*/ 6409 w 29186"/>
                <a:gd name="T29" fmla="*/ 6019 h 6582"/>
                <a:gd name="T30" fmla="*/ 8921 w 29186"/>
                <a:gd name="T31" fmla="*/ 6322 h 6582"/>
                <a:gd name="T32" fmla="*/ 11649 w 29186"/>
                <a:gd name="T33" fmla="*/ 6495 h 6582"/>
                <a:gd name="T34" fmla="*/ 14593 w 29186"/>
                <a:gd name="T35" fmla="*/ 6582 h 6582"/>
                <a:gd name="T36" fmla="*/ 17538 w 29186"/>
                <a:gd name="T37" fmla="*/ 6495 h 6582"/>
                <a:gd name="T38" fmla="*/ 20266 w 29186"/>
                <a:gd name="T39" fmla="*/ 6322 h 6582"/>
                <a:gd name="T40" fmla="*/ 22777 w 29186"/>
                <a:gd name="T41" fmla="*/ 6019 h 6582"/>
                <a:gd name="T42" fmla="*/ 24942 w 29186"/>
                <a:gd name="T43" fmla="*/ 5586 h 6582"/>
                <a:gd name="T44" fmla="*/ 26718 w 29186"/>
                <a:gd name="T45" fmla="*/ 5110 h 6582"/>
                <a:gd name="T46" fmla="*/ 28060 w 29186"/>
                <a:gd name="T47" fmla="*/ 4547 h 6582"/>
                <a:gd name="T48" fmla="*/ 28926 w 29186"/>
                <a:gd name="T49" fmla="*/ 3941 h 6582"/>
                <a:gd name="T50" fmla="*/ 29143 w 29186"/>
                <a:gd name="T51" fmla="*/ 3594 h 6582"/>
                <a:gd name="T52" fmla="*/ 29186 w 29186"/>
                <a:gd name="T53" fmla="*/ 3291 h 6582"/>
                <a:gd name="T54" fmla="*/ 29143 w 29186"/>
                <a:gd name="T55" fmla="*/ 2945 h 6582"/>
                <a:gd name="T56" fmla="*/ 28926 w 29186"/>
                <a:gd name="T57" fmla="*/ 2598 h 6582"/>
                <a:gd name="T58" fmla="*/ 28060 w 29186"/>
                <a:gd name="T59" fmla="*/ 1992 h 6582"/>
                <a:gd name="T60" fmla="*/ 26718 w 29186"/>
                <a:gd name="T61" fmla="*/ 1429 h 6582"/>
                <a:gd name="T62" fmla="*/ 24942 w 29186"/>
                <a:gd name="T63" fmla="*/ 953 h 6582"/>
                <a:gd name="T64" fmla="*/ 22777 w 29186"/>
                <a:gd name="T65" fmla="*/ 563 h 6582"/>
                <a:gd name="T66" fmla="*/ 20266 w 29186"/>
                <a:gd name="T67" fmla="*/ 260 h 6582"/>
                <a:gd name="T68" fmla="*/ 17538 w 29186"/>
                <a:gd name="T69" fmla="*/ 43 h 6582"/>
                <a:gd name="T70" fmla="*/ 13078 w 29186"/>
                <a:gd name="T71" fmla="*/ 0 h 6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86" h="6582" extrusionOk="0">
                  <a:moveTo>
                    <a:pt x="13078" y="0"/>
                  </a:moveTo>
                  <a:lnTo>
                    <a:pt x="11649" y="43"/>
                  </a:lnTo>
                  <a:lnTo>
                    <a:pt x="10263" y="130"/>
                  </a:lnTo>
                  <a:lnTo>
                    <a:pt x="8921" y="260"/>
                  </a:lnTo>
                  <a:lnTo>
                    <a:pt x="7622" y="390"/>
                  </a:lnTo>
                  <a:lnTo>
                    <a:pt x="6409" y="563"/>
                  </a:lnTo>
                  <a:lnTo>
                    <a:pt x="5283" y="736"/>
                  </a:lnTo>
                  <a:lnTo>
                    <a:pt x="4244" y="953"/>
                  </a:lnTo>
                  <a:lnTo>
                    <a:pt x="3335" y="1169"/>
                  </a:lnTo>
                  <a:lnTo>
                    <a:pt x="2469" y="1429"/>
                  </a:lnTo>
                  <a:lnTo>
                    <a:pt x="1733" y="1689"/>
                  </a:lnTo>
                  <a:lnTo>
                    <a:pt x="1126" y="1992"/>
                  </a:lnTo>
                  <a:lnTo>
                    <a:pt x="650" y="2295"/>
                  </a:lnTo>
                  <a:lnTo>
                    <a:pt x="260" y="2598"/>
                  </a:lnTo>
                  <a:lnTo>
                    <a:pt x="130" y="2771"/>
                  </a:lnTo>
                  <a:lnTo>
                    <a:pt x="44" y="2945"/>
                  </a:lnTo>
                  <a:lnTo>
                    <a:pt x="0" y="3118"/>
                  </a:lnTo>
                  <a:lnTo>
                    <a:pt x="0" y="3291"/>
                  </a:lnTo>
                  <a:lnTo>
                    <a:pt x="0" y="3464"/>
                  </a:lnTo>
                  <a:lnTo>
                    <a:pt x="44" y="3594"/>
                  </a:lnTo>
                  <a:lnTo>
                    <a:pt x="130" y="3767"/>
                  </a:lnTo>
                  <a:lnTo>
                    <a:pt x="260" y="3941"/>
                  </a:lnTo>
                  <a:lnTo>
                    <a:pt x="650" y="4244"/>
                  </a:lnTo>
                  <a:lnTo>
                    <a:pt x="1126" y="4547"/>
                  </a:lnTo>
                  <a:lnTo>
                    <a:pt x="1733" y="4850"/>
                  </a:lnTo>
                  <a:lnTo>
                    <a:pt x="2469" y="5110"/>
                  </a:lnTo>
                  <a:lnTo>
                    <a:pt x="3335" y="5370"/>
                  </a:lnTo>
                  <a:lnTo>
                    <a:pt x="4244" y="5586"/>
                  </a:lnTo>
                  <a:lnTo>
                    <a:pt x="5283" y="5803"/>
                  </a:lnTo>
                  <a:lnTo>
                    <a:pt x="6409" y="6019"/>
                  </a:lnTo>
                  <a:lnTo>
                    <a:pt x="7622" y="6149"/>
                  </a:lnTo>
                  <a:lnTo>
                    <a:pt x="8921" y="6322"/>
                  </a:lnTo>
                  <a:lnTo>
                    <a:pt x="10263" y="6409"/>
                  </a:lnTo>
                  <a:lnTo>
                    <a:pt x="11649" y="6495"/>
                  </a:lnTo>
                  <a:lnTo>
                    <a:pt x="13078" y="6539"/>
                  </a:lnTo>
                  <a:lnTo>
                    <a:pt x="14593" y="6582"/>
                  </a:lnTo>
                  <a:lnTo>
                    <a:pt x="16066" y="6539"/>
                  </a:lnTo>
                  <a:lnTo>
                    <a:pt x="17538" y="6495"/>
                  </a:lnTo>
                  <a:lnTo>
                    <a:pt x="18923" y="6409"/>
                  </a:lnTo>
                  <a:lnTo>
                    <a:pt x="20266" y="6322"/>
                  </a:lnTo>
                  <a:lnTo>
                    <a:pt x="21565" y="6149"/>
                  </a:lnTo>
                  <a:lnTo>
                    <a:pt x="22777" y="6019"/>
                  </a:lnTo>
                  <a:lnTo>
                    <a:pt x="23903" y="5803"/>
                  </a:lnTo>
                  <a:lnTo>
                    <a:pt x="24942" y="5586"/>
                  </a:lnTo>
                  <a:lnTo>
                    <a:pt x="25852" y="5370"/>
                  </a:lnTo>
                  <a:lnTo>
                    <a:pt x="26718" y="5110"/>
                  </a:lnTo>
                  <a:lnTo>
                    <a:pt x="27454" y="4850"/>
                  </a:lnTo>
                  <a:lnTo>
                    <a:pt x="28060" y="4547"/>
                  </a:lnTo>
                  <a:lnTo>
                    <a:pt x="28536" y="4244"/>
                  </a:lnTo>
                  <a:lnTo>
                    <a:pt x="28926" y="3941"/>
                  </a:lnTo>
                  <a:lnTo>
                    <a:pt x="29056" y="3767"/>
                  </a:lnTo>
                  <a:lnTo>
                    <a:pt x="29143" y="3594"/>
                  </a:lnTo>
                  <a:lnTo>
                    <a:pt x="29186" y="3464"/>
                  </a:lnTo>
                  <a:lnTo>
                    <a:pt x="29186" y="3291"/>
                  </a:lnTo>
                  <a:lnTo>
                    <a:pt x="29186" y="3118"/>
                  </a:lnTo>
                  <a:lnTo>
                    <a:pt x="29143" y="2945"/>
                  </a:lnTo>
                  <a:lnTo>
                    <a:pt x="29056" y="2771"/>
                  </a:lnTo>
                  <a:lnTo>
                    <a:pt x="28926" y="2598"/>
                  </a:lnTo>
                  <a:lnTo>
                    <a:pt x="28536" y="2295"/>
                  </a:lnTo>
                  <a:lnTo>
                    <a:pt x="28060" y="1992"/>
                  </a:lnTo>
                  <a:lnTo>
                    <a:pt x="27454" y="1689"/>
                  </a:lnTo>
                  <a:lnTo>
                    <a:pt x="26718" y="1429"/>
                  </a:lnTo>
                  <a:lnTo>
                    <a:pt x="25852" y="1169"/>
                  </a:lnTo>
                  <a:lnTo>
                    <a:pt x="24942" y="953"/>
                  </a:lnTo>
                  <a:lnTo>
                    <a:pt x="23903" y="736"/>
                  </a:lnTo>
                  <a:lnTo>
                    <a:pt x="22777" y="563"/>
                  </a:lnTo>
                  <a:lnTo>
                    <a:pt x="21565" y="390"/>
                  </a:lnTo>
                  <a:lnTo>
                    <a:pt x="20266" y="260"/>
                  </a:lnTo>
                  <a:lnTo>
                    <a:pt x="18923" y="130"/>
                  </a:lnTo>
                  <a:lnTo>
                    <a:pt x="17538" y="43"/>
                  </a:lnTo>
                  <a:lnTo>
                    <a:pt x="16066" y="0"/>
                  </a:lnTo>
                  <a:lnTo>
                    <a:pt x="1307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4" name="Google Shape;9400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87 w 5543"/>
                <a:gd name="T3" fmla="*/ 693 h 8574"/>
                <a:gd name="T4" fmla="*/ 44 w 5543"/>
                <a:gd name="T5" fmla="*/ 1343 h 8574"/>
                <a:gd name="T6" fmla="*/ 0 w 5543"/>
                <a:gd name="T7" fmla="*/ 1949 h 8574"/>
                <a:gd name="T8" fmla="*/ 0 w 5543"/>
                <a:gd name="T9" fmla="*/ 2555 h 8574"/>
                <a:gd name="T10" fmla="*/ 44 w 5543"/>
                <a:gd name="T11" fmla="*/ 3118 h 8574"/>
                <a:gd name="T12" fmla="*/ 130 w 5543"/>
                <a:gd name="T13" fmla="*/ 3638 h 8574"/>
                <a:gd name="T14" fmla="*/ 217 w 5543"/>
                <a:gd name="T15" fmla="*/ 4114 h 8574"/>
                <a:gd name="T16" fmla="*/ 347 w 5543"/>
                <a:gd name="T17" fmla="*/ 4547 h 8574"/>
                <a:gd name="T18" fmla="*/ 520 w 5543"/>
                <a:gd name="T19" fmla="*/ 4980 h 8574"/>
                <a:gd name="T20" fmla="*/ 693 w 5543"/>
                <a:gd name="T21" fmla="*/ 5370 h 8574"/>
                <a:gd name="T22" fmla="*/ 866 w 5543"/>
                <a:gd name="T23" fmla="*/ 5759 h 8574"/>
                <a:gd name="T24" fmla="*/ 1083 w 5543"/>
                <a:gd name="T25" fmla="*/ 6062 h 8574"/>
                <a:gd name="T26" fmla="*/ 1343 w 5543"/>
                <a:gd name="T27" fmla="*/ 6366 h 8574"/>
                <a:gd name="T28" fmla="*/ 1559 w 5543"/>
                <a:gd name="T29" fmla="*/ 6669 h 8574"/>
                <a:gd name="T30" fmla="*/ 2079 w 5543"/>
                <a:gd name="T31" fmla="*/ 7145 h 8574"/>
                <a:gd name="T32" fmla="*/ 2642 w 5543"/>
                <a:gd name="T33" fmla="*/ 7535 h 8574"/>
                <a:gd name="T34" fmla="*/ 3161 w 5543"/>
                <a:gd name="T35" fmla="*/ 7881 h 8574"/>
                <a:gd name="T36" fmla="*/ 3681 w 5543"/>
                <a:gd name="T37" fmla="*/ 8098 h 8574"/>
                <a:gd name="T38" fmla="*/ 4114 w 5543"/>
                <a:gd name="T39" fmla="*/ 8314 h 8574"/>
                <a:gd name="T40" fmla="*/ 4807 w 5543"/>
                <a:gd name="T41" fmla="*/ 8487 h 8574"/>
                <a:gd name="T42" fmla="*/ 5110 w 5543"/>
                <a:gd name="T43" fmla="*/ 8574 h 8574"/>
                <a:gd name="T44" fmla="*/ 5283 w 5543"/>
                <a:gd name="T45" fmla="*/ 7924 h 8574"/>
                <a:gd name="T46" fmla="*/ 5413 w 5543"/>
                <a:gd name="T47" fmla="*/ 7318 h 8574"/>
                <a:gd name="T48" fmla="*/ 5500 w 5543"/>
                <a:gd name="T49" fmla="*/ 6755 h 8574"/>
                <a:gd name="T50" fmla="*/ 5543 w 5543"/>
                <a:gd name="T51" fmla="*/ 6192 h 8574"/>
                <a:gd name="T52" fmla="*/ 5500 w 5543"/>
                <a:gd name="T53" fmla="*/ 5673 h 8574"/>
                <a:gd name="T54" fmla="*/ 5456 w 5543"/>
                <a:gd name="T55" fmla="*/ 5196 h 8574"/>
                <a:gd name="T56" fmla="*/ 5370 w 5543"/>
                <a:gd name="T57" fmla="*/ 4720 h 8574"/>
                <a:gd name="T58" fmla="*/ 5283 w 5543"/>
                <a:gd name="T59" fmla="*/ 4287 h 8574"/>
                <a:gd name="T60" fmla="*/ 5110 w 5543"/>
                <a:gd name="T61" fmla="*/ 3854 h 8574"/>
                <a:gd name="T62" fmla="*/ 4937 w 5543"/>
                <a:gd name="T63" fmla="*/ 3464 h 8574"/>
                <a:gd name="T64" fmla="*/ 4763 w 5543"/>
                <a:gd name="T65" fmla="*/ 3118 h 8574"/>
                <a:gd name="T66" fmla="*/ 4547 w 5543"/>
                <a:gd name="T67" fmla="*/ 2771 h 8574"/>
                <a:gd name="T68" fmla="*/ 4287 w 5543"/>
                <a:gd name="T69" fmla="*/ 2468 h 8574"/>
                <a:gd name="T70" fmla="*/ 4027 w 5543"/>
                <a:gd name="T71" fmla="*/ 2165 h 8574"/>
                <a:gd name="T72" fmla="*/ 3508 w 5543"/>
                <a:gd name="T73" fmla="*/ 1646 h 8574"/>
                <a:gd name="T74" fmla="*/ 2901 w 5543"/>
                <a:gd name="T75" fmla="*/ 1213 h 8574"/>
                <a:gd name="T76" fmla="*/ 2339 w 5543"/>
                <a:gd name="T77" fmla="*/ 866 h 8574"/>
                <a:gd name="T78" fmla="*/ 1819 w 5543"/>
                <a:gd name="T79" fmla="*/ 563 h 8574"/>
                <a:gd name="T80" fmla="*/ 1299 w 5543"/>
                <a:gd name="T81" fmla="*/ 347 h 8574"/>
                <a:gd name="T82" fmla="*/ 520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87" y="693"/>
                  </a:lnTo>
                  <a:lnTo>
                    <a:pt x="44" y="1343"/>
                  </a:lnTo>
                  <a:lnTo>
                    <a:pt x="0" y="1949"/>
                  </a:lnTo>
                  <a:lnTo>
                    <a:pt x="0" y="2555"/>
                  </a:lnTo>
                  <a:lnTo>
                    <a:pt x="44" y="3118"/>
                  </a:lnTo>
                  <a:lnTo>
                    <a:pt x="130" y="3638"/>
                  </a:lnTo>
                  <a:lnTo>
                    <a:pt x="217" y="4114"/>
                  </a:lnTo>
                  <a:lnTo>
                    <a:pt x="347" y="4547"/>
                  </a:lnTo>
                  <a:lnTo>
                    <a:pt x="520" y="4980"/>
                  </a:lnTo>
                  <a:lnTo>
                    <a:pt x="693" y="5370"/>
                  </a:lnTo>
                  <a:lnTo>
                    <a:pt x="866" y="5759"/>
                  </a:lnTo>
                  <a:lnTo>
                    <a:pt x="1083" y="6062"/>
                  </a:lnTo>
                  <a:lnTo>
                    <a:pt x="1343" y="6366"/>
                  </a:lnTo>
                  <a:lnTo>
                    <a:pt x="1559" y="6669"/>
                  </a:lnTo>
                  <a:lnTo>
                    <a:pt x="2079" y="7145"/>
                  </a:lnTo>
                  <a:lnTo>
                    <a:pt x="2642" y="7535"/>
                  </a:lnTo>
                  <a:lnTo>
                    <a:pt x="3161" y="7881"/>
                  </a:lnTo>
                  <a:lnTo>
                    <a:pt x="3681" y="8098"/>
                  </a:lnTo>
                  <a:lnTo>
                    <a:pt x="4114" y="8314"/>
                  </a:lnTo>
                  <a:lnTo>
                    <a:pt x="4807" y="8487"/>
                  </a:lnTo>
                  <a:lnTo>
                    <a:pt x="5110" y="8574"/>
                  </a:lnTo>
                  <a:lnTo>
                    <a:pt x="5283" y="7924"/>
                  </a:lnTo>
                  <a:lnTo>
                    <a:pt x="5413" y="7318"/>
                  </a:lnTo>
                  <a:lnTo>
                    <a:pt x="5500" y="6755"/>
                  </a:lnTo>
                  <a:lnTo>
                    <a:pt x="5543" y="6192"/>
                  </a:lnTo>
                  <a:lnTo>
                    <a:pt x="5500" y="5673"/>
                  </a:lnTo>
                  <a:lnTo>
                    <a:pt x="5456" y="5196"/>
                  </a:lnTo>
                  <a:lnTo>
                    <a:pt x="5370" y="4720"/>
                  </a:lnTo>
                  <a:lnTo>
                    <a:pt x="5283" y="4287"/>
                  </a:lnTo>
                  <a:lnTo>
                    <a:pt x="5110" y="3854"/>
                  </a:lnTo>
                  <a:lnTo>
                    <a:pt x="4937" y="3464"/>
                  </a:lnTo>
                  <a:lnTo>
                    <a:pt x="4763" y="3118"/>
                  </a:lnTo>
                  <a:lnTo>
                    <a:pt x="4547" y="2771"/>
                  </a:lnTo>
                  <a:lnTo>
                    <a:pt x="4287" y="2468"/>
                  </a:lnTo>
                  <a:lnTo>
                    <a:pt x="4027" y="2165"/>
                  </a:lnTo>
                  <a:lnTo>
                    <a:pt x="3508" y="1646"/>
                  </a:lnTo>
                  <a:lnTo>
                    <a:pt x="2901" y="1213"/>
                  </a:lnTo>
                  <a:lnTo>
                    <a:pt x="2339" y="866"/>
                  </a:lnTo>
                  <a:lnTo>
                    <a:pt x="1819" y="563"/>
                  </a:lnTo>
                  <a:lnTo>
                    <a:pt x="1299" y="347"/>
                  </a:lnTo>
                  <a:lnTo>
                    <a:pt x="520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5" name="Google Shape;9401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5110 w 5543"/>
                <a:gd name="T1" fmla="*/ 8574 h 8574"/>
                <a:gd name="T2" fmla="*/ 5110 w 5543"/>
                <a:gd name="T3" fmla="*/ 8574 h 8574"/>
                <a:gd name="T4" fmla="*/ 4807 w 5543"/>
                <a:gd name="T5" fmla="*/ 8487 h 8574"/>
                <a:gd name="T6" fmla="*/ 4114 w 5543"/>
                <a:gd name="T7" fmla="*/ 8314 h 8574"/>
                <a:gd name="T8" fmla="*/ 3681 w 5543"/>
                <a:gd name="T9" fmla="*/ 8098 h 8574"/>
                <a:gd name="T10" fmla="*/ 3161 w 5543"/>
                <a:gd name="T11" fmla="*/ 7881 h 8574"/>
                <a:gd name="T12" fmla="*/ 2642 w 5543"/>
                <a:gd name="T13" fmla="*/ 7535 h 8574"/>
                <a:gd name="T14" fmla="*/ 2079 w 5543"/>
                <a:gd name="T15" fmla="*/ 7145 h 8574"/>
                <a:gd name="T16" fmla="*/ 1559 w 5543"/>
                <a:gd name="T17" fmla="*/ 6669 h 8574"/>
                <a:gd name="T18" fmla="*/ 1343 w 5543"/>
                <a:gd name="T19" fmla="*/ 6366 h 8574"/>
                <a:gd name="T20" fmla="*/ 1083 w 5543"/>
                <a:gd name="T21" fmla="*/ 6062 h 8574"/>
                <a:gd name="T22" fmla="*/ 866 w 5543"/>
                <a:gd name="T23" fmla="*/ 5759 h 8574"/>
                <a:gd name="T24" fmla="*/ 693 w 5543"/>
                <a:gd name="T25" fmla="*/ 5370 h 8574"/>
                <a:gd name="T26" fmla="*/ 520 w 5543"/>
                <a:gd name="T27" fmla="*/ 4980 h 8574"/>
                <a:gd name="T28" fmla="*/ 347 w 5543"/>
                <a:gd name="T29" fmla="*/ 4547 h 8574"/>
                <a:gd name="T30" fmla="*/ 217 w 5543"/>
                <a:gd name="T31" fmla="*/ 4114 h 8574"/>
                <a:gd name="T32" fmla="*/ 130 w 5543"/>
                <a:gd name="T33" fmla="*/ 3638 h 8574"/>
                <a:gd name="T34" fmla="*/ 44 w 5543"/>
                <a:gd name="T35" fmla="*/ 3118 h 8574"/>
                <a:gd name="T36" fmla="*/ 0 w 5543"/>
                <a:gd name="T37" fmla="*/ 2555 h 8574"/>
                <a:gd name="T38" fmla="*/ 0 w 5543"/>
                <a:gd name="T39" fmla="*/ 1949 h 8574"/>
                <a:gd name="T40" fmla="*/ 44 w 5543"/>
                <a:gd name="T41" fmla="*/ 1343 h 8574"/>
                <a:gd name="T42" fmla="*/ 87 w 5543"/>
                <a:gd name="T43" fmla="*/ 693 h 8574"/>
                <a:gd name="T44" fmla="*/ 217 w 5543"/>
                <a:gd name="T45" fmla="*/ 0 h 8574"/>
                <a:gd name="T46" fmla="*/ 217 w 5543"/>
                <a:gd name="T47" fmla="*/ 0 h 8574"/>
                <a:gd name="T48" fmla="*/ 520 w 5543"/>
                <a:gd name="T49" fmla="*/ 43 h 8574"/>
                <a:gd name="T50" fmla="*/ 1299 w 5543"/>
                <a:gd name="T51" fmla="*/ 347 h 8574"/>
                <a:gd name="T52" fmla="*/ 1819 w 5543"/>
                <a:gd name="T53" fmla="*/ 563 h 8574"/>
                <a:gd name="T54" fmla="*/ 2339 w 5543"/>
                <a:gd name="T55" fmla="*/ 866 h 8574"/>
                <a:gd name="T56" fmla="*/ 2901 w 5543"/>
                <a:gd name="T57" fmla="*/ 1213 h 8574"/>
                <a:gd name="T58" fmla="*/ 3508 w 5543"/>
                <a:gd name="T59" fmla="*/ 1646 h 8574"/>
                <a:gd name="T60" fmla="*/ 4027 w 5543"/>
                <a:gd name="T61" fmla="*/ 2165 h 8574"/>
                <a:gd name="T62" fmla="*/ 4287 w 5543"/>
                <a:gd name="T63" fmla="*/ 2468 h 8574"/>
                <a:gd name="T64" fmla="*/ 4547 w 5543"/>
                <a:gd name="T65" fmla="*/ 2771 h 8574"/>
                <a:gd name="T66" fmla="*/ 4763 w 5543"/>
                <a:gd name="T67" fmla="*/ 3118 h 8574"/>
                <a:gd name="T68" fmla="*/ 4937 w 5543"/>
                <a:gd name="T69" fmla="*/ 3464 h 8574"/>
                <a:gd name="T70" fmla="*/ 5110 w 5543"/>
                <a:gd name="T71" fmla="*/ 3854 h 8574"/>
                <a:gd name="T72" fmla="*/ 5283 w 5543"/>
                <a:gd name="T73" fmla="*/ 4287 h 8574"/>
                <a:gd name="T74" fmla="*/ 5370 w 5543"/>
                <a:gd name="T75" fmla="*/ 4720 h 8574"/>
                <a:gd name="T76" fmla="*/ 5456 w 5543"/>
                <a:gd name="T77" fmla="*/ 5196 h 8574"/>
                <a:gd name="T78" fmla="*/ 5500 w 5543"/>
                <a:gd name="T79" fmla="*/ 5673 h 8574"/>
                <a:gd name="T80" fmla="*/ 5543 w 5543"/>
                <a:gd name="T81" fmla="*/ 6192 h 8574"/>
                <a:gd name="T82" fmla="*/ 5500 w 5543"/>
                <a:gd name="T83" fmla="*/ 6755 h 8574"/>
                <a:gd name="T84" fmla="*/ 5413 w 5543"/>
                <a:gd name="T85" fmla="*/ 7318 h 8574"/>
                <a:gd name="T86" fmla="*/ 5283 w 5543"/>
                <a:gd name="T87" fmla="*/ 7924 h 8574"/>
                <a:gd name="T88" fmla="*/ 5110 w 5543"/>
                <a:gd name="T89" fmla="*/ 8574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43" h="8574" fill="none" extrusionOk="0">
                  <a:moveTo>
                    <a:pt x="5110" y="8574"/>
                  </a:moveTo>
                  <a:lnTo>
                    <a:pt x="5110" y="8574"/>
                  </a:lnTo>
                  <a:lnTo>
                    <a:pt x="4807" y="8487"/>
                  </a:lnTo>
                  <a:lnTo>
                    <a:pt x="4114" y="8314"/>
                  </a:lnTo>
                  <a:lnTo>
                    <a:pt x="3681" y="8098"/>
                  </a:lnTo>
                  <a:lnTo>
                    <a:pt x="3161" y="7881"/>
                  </a:lnTo>
                  <a:lnTo>
                    <a:pt x="2642" y="7535"/>
                  </a:lnTo>
                  <a:lnTo>
                    <a:pt x="2079" y="7145"/>
                  </a:lnTo>
                  <a:lnTo>
                    <a:pt x="1559" y="6669"/>
                  </a:lnTo>
                  <a:lnTo>
                    <a:pt x="1343" y="6366"/>
                  </a:lnTo>
                  <a:lnTo>
                    <a:pt x="1083" y="6062"/>
                  </a:lnTo>
                  <a:lnTo>
                    <a:pt x="866" y="5759"/>
                  </a:lnTo>
                  <a:lnTo>
                    <a:pt x="693" y="5370"/>
                  </a:lnTo>
                  <a:lnTo>
                    <a:pt x="520" y="4980"/>
                  </a:lnTo>
                  <a:lnTo>
                    <a:pt x="347" y="4547"/>
                  </a:lnTo>
                  <a:lnTo>
                    <a:pt x="217" y="4114"/>
                  </a:lnTo>
                  <a:lnTo>
                    <a:pt x="130" y="3638"/>
                  </a:lnTo>
                  <a:lnTo>
                    <a:pt x="44" y="3118"/>
                  </a:lnTo>
                  <a:lnTo>
                    <a:pt x="0" y="2555"/>
                  </a:lnTo>
                  <a:lnTo>
                    <a:pt x="0" y="1949"/>
                  </a:lnTo>
                  <a:lnTo>
                    <a:pt x="44" y="1343"/>
                  </a:lnTo>
                  <a:lnTo>
                    <a:pt x="87" y="693"/>
                  </a:lnTo>
                  <a:lnTo>
                    <a:pt x="217" y="0"/>
                  </a:lnTo>
                  <a:lnTo>
                    <a:pt x="520" y="43"/>
                  </a:lnTo>
                  <a:lnTo>
                    <a:pt x="1299" y="347"/>
                  </a:lnTo>
                  <a:lnTo>
                    <a:pt x="1819" y="563"/>
                  </a:lnTo>
                  <a:lnTo>
                    <a:pt x="2339" y="866"/>
                  </a:lnTo>
                  <a:lnTo>
                    <a:pt x="2901" y="1213"/>
                  </a:lnTo>
                  <a:lnTo>
                    <a:pt x="3508" y="1646"/>
                  </a:lnTo>
                  <a:lnTo>
                    <a:pt x="4027" y="2165"/>
                  </a:lnTo>
                  <a:lnTo>
                    <a:pt x="4287" y="2468"/>
                  </a:lnTo>
                  <a:lnTo>
                    <a:pt x="4547" y="2771"/>
                  </a:lnTo>
                  <a:lnTo>
                    <a:pt x="4763" y="3118"/>
                  </a:lnTo>
                  <a:lnTo>
                    <a:pt x="4937" y="3464"/>
                  </a:lnTo>
                  <a:lnTo>
                    <a:pt x="5110" y="3854"/>
                  </a:lnTo>
                  <a:lnTo>
                    <a:pt x="5283" y="4287"/>
                  </a:lnTo>
                  <a:lnTo>
                    <a:pt x="5370" y="4720"/>
                  </a:lnTo>
                  <a:lnTo>
                    <a:pt x="5456" y="5196"/>
                  </a:lnTo>
                  <a:lnTo>
                    <a:pt x="5500" y="5673"/>
                  </a:lnTo>
                  <a:lnTo>
                    <a:pt x="5543" y="6192"/>
                  </a:lnTo>
                  <a:lnTo>
                    <a:pt x="5500" y="6755"/>
                  </a:lnTo>
                  <a:lnTo>
                    <a:pt x="5413" y="7318"/>
                  </a:lnTo>
                  <a:lnTo>
                    <a:pt x="5283" y="7924"/>
                  </a:lnTo>
                  <a:lnTo>
                    <a:pt x="5110" y="857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6" name="Google Shape;9402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130 w 5543"/>
                <a:gd name="T3" fmla="*/ 563 h 8574"/>
                <a:gd name="T4" fmla="*/ 44 w 5543"/>
                <a:gd name="T5" fmla="*/ 1126 h 8574"/>
                <a:gd name="T6" fmla="*/ 0 w 5543"/>
                <a:gd name="T7" fmla="*/ 1689 h 8574"/>
                <a:gd name="T8" fmla="*/ 0 w 5543"/>
                <a:gd name="T9" fmla="*/ 2209 h 8574"/>
                <a:gd name="T10" fmla="*/ 0 w 5543"/>
                <a:gd name="T11" fmla="*/ 2728 h 8574"/>
                <a:gd name="T12" fmla="*/ 44 w 5543"/>
                <a:gd name="T13" fmla="*/ 3205 h 8574"/>
                <a:gd name="T14" fmla="*/ 130 w 5543"/>
                <a:gd name="T15" fmla="*/ 3638 h 8574"/>
                <a:gd name="T16" fmla="*/ 217 w 5543"/>
                <a:gd name="T17" fmla="*/ 4071 h 8574"/>
                <a:gd name="T18" fmla="*/ 347 w 5543"/>
                <a:gd name="T19" fmla="*/ 4504 h 8574"/>
                <a:gd name="T20" fmla="*/ 477 w 5543"/>
                <a:gd name="T21" fmla="*/ 4893 h 8574"/>
                <a:gd name="T22" fmla="*/ 780 w 5543"/>
                <a:gd name="T23" fmla="*/ 5586 h 8574"/>
                <a:gd name="T24" fmla="*/ 1169 w 5543"/>
                <a:gd name="T25" fmla="*/ 6192 h 8574"/>
                <a:gd name="T26" fmla="*/ 1602 w 5543"/>
                <a:gd name="T27" fmla="*/ 6712 h 8574"/>
                <a:gd name="T28" fmla="*/ 2079 w 5543"/>
                <a:gd name="T29" fmla="*/ 7145 h 8574"/>
                <a:gd name="T30" fmla="*/ 2555 w 5543"/>
                <a:gd name="T31" fmla="*/ 7491 h 8574"/>
                <a:gd name="T32" fmla="*/ 3031 w 5543"/>
                <a:gd name="T33" fmla="*/ 7795 h 8574"/>
                <a:gd name="T34" fmla="*/ 3464 w 5543"/>
                <a:gd name="T35" fmla="*/ 8054 h 8574"/>
                <a:gd name="T36" fmla="*/ 3897 w 5543"/>
                <a:gd name="T37" fmla="*/ 8228 h 8574"/>
                <a:gd name="T38" fmla="*/ 4287 w 5543"/>
                <a:gd name="T39" fmla="*/ 8357 h 8574"/>
                <a:gd name="T40" fmla="*/ 4893 w 5543"/>
                <a:gd name="T41" fmla="*/ 8531 h 8574"/>
                <a:gd name="T42" fmla="*/ 5110 w 5543"/>
                <a:gd name="T43" fmla="*/ 8574 h 8574"/>
                <a:gd name="T44" fmla="*/ 5283 w 5543"/>
                <a:gd name="T45" fmla="*/ 7881 h 8574"/>
                <a:gd name="T46" fmla="*/ 5413 w 5543"/>
                <a:gd name="T47" fmla="*/ 7232 h 8574"/>
                <a:gd name="T48" fmla="*/ 5500 w 5543"/>
                <a:gd name="T49" fmla="*/ 6582 h 8574"/>
                <a:gd name="T50" fmla="*/ 5543 w 5543"/>
                <a:gd name="T51" fmla="*/ 6019 h 8574"/>
                <a:gd name="T52" fmla="*/ 5500 w 5543"/>
                <a:gd name="T53" fmla="*/ 5543 h 8574"/>
                <a:gd name="T54" fmla="*/ 5456 w 5543"/>
                <a:gd name="T55" fmla="*/ 5153 h 8574"/>
                <a:gd name="T56" fmla="*/ 5413 w 5543"/>
                <a:gd name="T57" fmla="*/ 4720 h 8574"/>
                <a:gd name="T58" fmla="*/ 5283 w 5543"/>
                <a:gd name="T59" fmla="*/ 4374 h 8574"/>
                <a:gd name="T60" fmla="*/ 5196 w 5543"/>
                <a:gd name="T61" fmla="*/ 3984 h 8574"/>
                <a:gd name="T62" fmla="*/ 5023 w 5543"/>
                <a:gd name="T63" fmla="*/ 3638 h 8574"/>
                <a:gd name="T64" fmla="*/ 4677 w 5543"/>
                <a:gd name="T65" fmla="*/ 3031 h 8574"/>
                <a:gd name="T66" fmla="*/ 4287 w 5543"/>
                <a:gd name="T67" fmla="*/ 2468 h 8574"/>
                <a:gd name="T68" fmla="*/ 3854 w 5543"/>
                <a:gd name="T69" fmla="*/ 1992 h 8574"/>
                <a:gd name="T70" fmla="*/ 3378 w 5543"/>
                <a:gd name="T71" fmla="*/ 1559 h 8574"/>
                <a:gd name="T72" fmla="*/ 2858 w 5543"/>
                <a:gd name="T73" fmla="*/ 1169 h 8574"/>
                <a:gd name="T74" fmla="*/ 2382 w 5543"/>
                <a:gd name="T75" fmla="*/ 866 h 8574"/>
                <a:gd name="T76" fmla="*/ 1905 w 5543"/>
                <a:gd name="T77" fmla="*/ 606 h 8574"/>
                <a:gd name="T78" fmla="*/ 1429 w 5543"/>
                <a:gd name="T79" fmla="*/ 390 h 8574"/>
                <a:gd name="T80" fmla="*/ 1039 w 5543"/>
                <a:gd name="T81" fmla="*/ 260 h 8574"/>
                <a:gd name="T82" fmla="*/ 433 w 5543"/>
                <a:gd name="T83" fmla="*/ 43 h 8574"/>
                <a:gd name="T84" fmla="*/ 217 w 5543"/>
                <a:gd name="T85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543" h="8574" extrusionOk="0">
                  <a:moveTo>
                    <a:pt x="217" y="0"/>
                  </a:move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7" name="Google Shape;9403;p75"/>
            <p:cNvSpPr>
              <a:spLocks/>
            </p:cNvSpPr>
            <p:nvPr/>
          </p:nvSpPr>
          <p:spPr bwMode="auto">
            <a:xfrm>
              <a:off x="7895288" y="3059375"/>
              <a:ext cx="149425" cy="231048"/>
            </a:xfrm>
            <a:custGeom>
              <a:avLst/>
              <a:gdLst>
                <a:gd name="T0" fmla="*/ 217 w 5543"/>
                <a:gd name="T1" fmla="*/ 0 h 8574"/>
                <a:gd name="T2" fmla="*/ 217 w 5543"/>
                <a:gd name="T3" fmla="*/ 0 h 8574"/>
                <a:gd name="T4" fmla="*/ 130 w 5543"/>
                <a:gd name="T5" fmla="*/ 563 h 8574"/>
                <a:gd name="T6" fmla="*/ 44 w 5543"/>
                <a:gd name="T7" fmla="*/ 1126 h 8574"/>
                <a:gd name="T8" fmla="*/ 0 w 5543"/>
                <a:gd name="T9" fmla="*/ 1689 h 8574"/>
                <a:gd name="T10" fmla="*/ 0 w 5543"/>
                <a:gd name="T11" fmla="*/ 2209 h 8574"/>
                <a:gd name="T12" fmla="*/ 0 w 5543"/>
                <a:gd name="T13" fmla="*/ 2209 h 8574"/>
                <a:gd name="T14" fmla="*/ 0 w 5543"/>
                <a:gd name="T15" fmla="*/ 2728 h 8574"/>
                <a:gd name="T16" fmla="*/ 44 w 5543"/>
                <a:gd name="T17" fmla="*/ 3205 h 8574"/>
                <a:gd name="T18" fmla="*/ 130 w 5543"/>
                <a:gd name="T19" fmla="*/ 3638 h 8574"/>
                <a:gd name="T20" fmla="*/ 217 w 5543"/>
                <a:gd name="T21" fmla="*/ 4071 h 8574"/>
                <a:gd name="T22" fmla="*/ 347 w 5543"/>
                <a:gd name="T23" fmla="*/ 4504 h 8574"/>
                <a:gd name="T24" fmla="*/ 477 w 5543"/>
                <a:gd name="T25" fmla="*/ 4893 h 8574"/>
                <a:gd name="T26" fmla="*/ 780 w 5543"/>
                <a:gd name="T27" fmla="*/ 5586 h 8574"/>
                <a:gd name="T28" fmla="*/ 1169 w 5543"/>
                <a:gd name="T29" fmla="*/ 6192 h 8574"/>
                <a:gd name="T30" fmla="*/ 1602 w 5543"/>
                <a:gd name="T31" fmla="*/ 6712 h 8574"/>
                <a:gd name="T32" fmla="*/ 2079 w 5543"/>
                <a:gd name="T33" fmla="*/ 7145 h 8574"/>
                <a:gd name="T34" fmla="*/ 2555 w 5543"/>
                <a:gd name="T35" fmla="*/ 7491 h 8574"/>
                <a:gd name="T36" fmla="*/ 3031 w 5543"/>
                <a:gd name="T37" fmla="*/ 7795 h 8574"/>
                <a:gd name="T38" fmla="*/ 3464 w 5543"/>
                <a:gd name="T39" fmla="*/ 8054 h 8574"/>
                <a:gd name="T40" fmla="*/ 3897 w 5543"/>
                <a:gd name="T41" fmla="*/ 8228 h 8574"/>
                <a:gd name="T42" fmla="*/ 4287 w 5543"/>
                <a:gd name="T43" fmla="*/ 8357 h 8574"/>
                <a:gd name="T44" fmla="*/ 4893 w 5543"/>
                <a:gd name="T45" fmla="*/ 8531 h 8574"/>
                <a:gd name="T46" fmla="*/ 5110 w 5543"/>
                <a:gd name="T47" fmla="*/ 8574 h 8574"/>
                <a:gd name="T48" fmla="*/ 5110 w 5543"/>
                <a:gd name="T49" fmla="*/ 8574 h 8574"/>
                <a:gd name="T50" fmla="*/ 5283 w 5543"/>
                <a:gd name="T51" fmla="*/ 7881 h 8574"/>
                <a:gd name="T52" fmla="*/ 5413 w 5543"/>
                <a:gd name="T53" fmla="*/ 7232 h 8574"/>
                <a:gd name="T54" fmla="*/ 5500 w 5543"/>
                <a:gd name="T55" fmla="*/ 6582 h 8574"/>
                <a:gd name="T56" fmla="*/ 5543 w 5543"/>
                <a:gd name="T57" fmla="*/ 6019 h 8574"/>
                <a:gd name="T58" fmla="*/ 5543 w 5543"/>
                <a:gd name="T59" fmla="*/ 6019 h 8574"/>
                <a:gd name="T60" fmla="*/ 5500 w 5543"/>
                <a:gd name="T61" fmla="*/ 5543 h 8574"/>
                <a:gd name="T62" fmla="*/ 5456 w 5543"/>
                <a:gd name="T63" fmla="*/ 5153 h 8574"/>
                <a:gd name="T64" fmla="*/ 5413 w 5543"/>
                <a:gd name="T65" fmla="*/ 4720 h 8574"/>
                <a:gd name="T66" fmla="*/ 5283 w 5543"/>
                <a:gd name="T67" fmla="*/ 4374 h 8574"/>
                <a:gd name="T68" fmla="*/ 5196 w 5543"/>
                <a:gd name="T69" fmla="*/ 3984 h 8574"/>
                <a:gd name="T70" fmla="*/ 5023 w 5543"/>
                <a:gd name="T71" fmla="*/ 3638 h 8574"/>
                <a:gd name="T72" fmla="*/ 4677 w 5543"/>
                <a:gd name="T73" fmla="*/ 3031 h 8574"/>
                <a:gd name="T74" fmla="*/ 4287 w 5543"/>
                <a:gd name="T75" fmla="*/ 2468 h 8574"/>
                <a:gd name="T76" fmla="*/ 3854 w 5543"/>
                <a:gd name="T77" fmla="*/ 1992 h 8574"/>
                <a:gd name="T78" fmla="*/ 3378 w 5543"/>
                <a:gd name="T79" fmla="*/ 1559 h 8574"/>
                <a:gd name="T80" fmla="*/ 2858 w 5543"/>
                <a:gd name="T81" fmla="*/ 1169 h 8574"/>
                <a:gd name="T82" fmla="*/ 2382 w 5543"/>
                <a:gd name="T83" fmla="*/ 866 h 8574"/>
                <a:gd name="T84" fmla="*/ 1905 w 5543"/>
                <a:gd name="T85" fmla="*/ 606 h 8574"/>
                <a:gd name="T86" fmla="*/ 1429 w 5543"/>
                <a:gd name="T87" fmla="*/ 390 h 8574"/>
                <a:gd name="T88" fmla="*/ 1039 w 5543"/>
                <a:gd name="T89" fmla="*/ 260 h 8574"/>
                <a:gd name="T90" fmla="*/ 433 w 5543"/>
                <a:gd name="T91" fmla="*/ 43 h 8574"/>
                <a:gd name="T92" fmla="*/ 217 w 5543"/>
                <a:gd name="T93" fmla="*/ 0 h 8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543" h="8574" fill="none" extrusionOk="0">
                  <a:moveTo>
                    <a:pt x="217" y="0"/>
                  </a:moveTo>
                  <a:lnTo>
                    <a:pt x="217" y="0"/>
                  </a:lnTo>
                  <a:lnTo>
                    <a:pt x="130" y="563"/>
                  </a:lnTo>
                  <a:lnTo>
                    <a:pt x="44" y="1126"/>
                  </a:lnTo>
                  <a:lnTo>
                    <a:pt x="0" y="1689"/>
                  </a:lnTo>
                  <a:lnTo>
                    <a:pt x="0" y="2209"/>
                  </a:lnTo>
                  <a:lnTo>
                    <a:pt x="0" y="2728"/>
                  </a:lnTo>
                  <a:lnTo>
                    <a:pt x="44" y="3205"/>
                  </a:lnTo>
                  <a:lnTo>
                    <a:pt x="130" y="3638"/>
                  </a:lnTo>
                  <a:lnTo>
                    <a:pt x="217" y="4071"/>
                  </a:lnTo>
                  <a:lnTo>
                    <a:pt x="347" y="4504"/>
                  </a:lnTo>
                  <a:lnTo>
                    <a:pt x="477" y="4893"/>
                  </a:lnTo>
                  <a:lnTo>
                    <a:pt x="780" y="5586"/>
                  </a:lnTo>
                  <a:lnTo>
                    <a:pt x="1169" y="6192"/>
                  </a:lnTo>
                  <a:lnTo>
                    <a:pt x="1602" y="6712"/>
                  </a:lnTo>
                  <a:lnTo>
                    <a:pt x="2079" y="7145"/>
                  </a:lnTo>
                  <a:lnTo>
                    <a:pt x="2555" y="7491"/>
                  </a:lnTo>
                  <a:lnTo>
                    <a:pt x="3031" y="7795"/>
                  </a:lnTo>
                  <a:lnTo>
                    <a:pt x="3464" y="8054"/>
                  </a:lnTo>
                  <a:lnTo>
                    <a:pt x="3897" y="8228"/>
                  </a:lnTo>
                  <a:lnTo>
                    <a:pt x="4287" y="8357"/>
                  </a:lnTo>
                  <a:lnTo>
                    <a:pt x="4893" y="8531"/>
                  </a:lnTo>
                  <a:lnTo>
                    <a:pt x="5110" y="8574"/>
                  </a:lnTo>
                  <a:lnTo>
                    <a:pt x="5283" y="7881"/>
                  </a:lnTo>
                  <a:lnTo>
                    <a:pt x="5413" y="7232"/>
                  </a:lnTo>
                  <a:lnTo>
                    <a:pt x="5500" y="6582"/>
                  </a:lnTo>
                  <a:lnTo>
                    <a:pt x="5543" y="6019"/>
                  </a:lnTo>
                  <a:lnTo>
                    <a:pt x="5500" y="5543"/>
                  </a:lnTo>
                  <a:lnTo>
                    <a:pt x="5456" y="5153"/>
                  </a:lnTo>
                  <a:lnTo>
                    <a:pt x="5413" y="4720"/>
                  </a:lnTo>
                  <a:lnTo>
                    <a:pt x="5283" y="4374"/>
                  </a:lnTo>
                  <a:lnTo>
                    <a:pt x="5196" y="3984"/>
                  </a:lnTo>
                  <a:lnTo>
                    <a:pt x="5023" y="3638"/>
                  </a:lnTo>
                  <a:lnTo>
                    <a:pt x="4677" y="3031"/>
                  </a:lnTo>
                  <a:lnTo>
                    <a:pt x="4287" y="2468"/>
                  </a:lnTo>
                  <a:lnTo>
                    <a:pt x="3854" y="1992"/>
                  </a:lnTo>
                  <a:lnTo>
                    <a:pt x="3378" y="1559"/>
                  </a:lnTo>
                  <a:lnTo>
                    <a:pt x="2858" y="1169"/>
                  </a:lnTo>
                  <a:lnTo>
                    <a:pt x="2382" y="866"/>
                  </a:lnTo>
                  <a:lnTo>
                    <a:pt x="1905" y="606"/>
                  </a:lnTo>
                  <a:lnTo>
                    <a:pt x="1429" y="390"/>
                  </a:lnTo>
                  <a:lnTo>
                    <a:pt x="1039" y="260"/>
                  </a:lnTo>
                  <a:lnTo>
                    <a:pt x="433" y="43"/>
                  </a:lnTo>
                  <a:lnTo>
                    <a:pt x="2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8" name="Google Shape;9404;p75"/>
            <p:cNvSpPr>
              <a:spLocks/>
            </p:cNvSpPr>
            <p:nvPr/>
          </p:nvSpPr>
          <p:spPr bwMode="auto">
            <a:xfrm>
              <a:off x="7931465" y="3102545"/>
              <a:ext cx="102762" cy="267238"/>
            </a:xfrm>
            <a:custGeom>
              <a:avLst/>
              <a:gdLst>
                <a:gd name="T0" fmla="*/ 44 w 3812"/>
                <a:gd name="T1" fmla="*/ 44 h 9917"/>
                <a:gd name="T2" fmla="*/ 1300 w 3812"/>
                <a:gd name="T3" fmla="*/ 1646 h 9917"/>
                <a:gd name="T4" fmla="*/ 1776 w 3812"/>
                <a:gd name="T5" fmla="*/ 2555 h 9917"/>
                <a:gd name="T6" fmla="*/ 1040 w 3812"/>
                <a:gd name="T7" fmla="*/ 2252 h 9917"/>
                <a:gd name="T8" fmla="*/ 1 w 3812"/>
                <a:gd name="T9" fmla="*/ 1906 h 9917"/>
                <a:gd name="T10" fmla="*/ 1516 w 3812"/>
                <a:gd name="T11" fmla="*/ 2555 h 9917"/>
                <a:gd name="T12" fmla="*/ 1949 w 3812"/>
                <a:gd name="T13" fmla="*/ 2685 h 9917"/>
                <a:gd name="T14" fmla="*/ 2296 w 3812"/>
                <a:gd name="T15" fmla="*/ 3378 h 9917"/>
                <a:gd name="T16" fmla="*/ 3118 w 3812"/>
                <a:gd name="T17" fmla="*/ 5240 h 9917"/>
                <a:gd name="T18" fmla="*/ 2642 w 3812"/>
                <a:gd name="T19" fmla="*/ 5067 h 9917"/>
                <a:gd name="T20" fmla="*/ 1300 w 3812"/>
                <a:gd name="T21" fmla="*/ 4460 h 9917"/>
                <a:gd name="T22" fmla="*/ 607 w 3812"/>
                <a:gd name="T23" fmla="*/ 4157 h 9917"/>
                <a:gd name="T24" fmla="*/ 2599 w 3812"/>
                <a:gd name="T25" fmla="*/ 5240 h 9917"/>
                <a:gd name="T26" fmla="*/ 3205 w 3812"/>
                <a:gd name="T27" fmla="*/ 5500 h 9917"/>
                <a:gd name="T28" fmla="*/ 3465 w 3812"/>
                <a:gd name="T29" fmla="*/ 6366 h 9917"/>
                <a:gd name="T30" fmla="*/ 3681 w 3812"/>
                <a:gd name="T31" fmla="*/ 9916 h 9917"/>
                <a:gd name="T32" fmla="*/ 3501 w 3812"/>
                <a:gd name="T33" fmla="*/ 6566 h 9917"/>
                <a:gd name="T34" fmla="*/ 3638 w 3812"/>
                <a:gd name="T35" fmla="*/ 7275 h 9917"/>
                <a:gd name="T36" fmla="*/ 3711 w 3812"/>
                <a:gd name="T37" fmla="*/ 9503 h 9917"/>
                <a:gd name="T38" fmla="*/ 3811 w 3812"/>
                <a:gd name="T39" fmla="*/ 7535 h 9917"/>
                <a:gd name="T40" fmla="*/ 3681 w 3812"/>
                <a:gd name="T41" fmla="*/ 6409 h 9917"/>
                <a:gd name="T42" fmla="*/ 3421 w 3812"/>
                <a:gd name="T43" fmla="*/ 5326 h 9917"/>
                <a:gd name="T44" fmla="*/ 3421 w 3812"/>
                <a:gd name="T45" fmla="*/ 5370 h 9917"/>
                <a:gd name="T46" fmla="*/ 2988 w 3812"/>
                <a:gd name="T47" fmla="*/ 4201 h 9917"/>
                <a:gd name="T48" fmla="*/ 2945 w 3812"/>
                <a:gd name="T49" fmla="*/ 3768 h 9917"/>
                <a:gd name="T50" fmla="*/ 2858 w 3812"/>
                <a:gd name="T51" fmla="*/ 2382 h 9917"/>
                <a:gd name="T52" fmla="*/ 2815 w 3812"/>
                <a:gd name="T53" fmla="*/ 1646 h 9917"/>
                <a:gd name="T54" fmla="*/ 2815 w 3812"/>
                <a:gd name="T55" fmla="*/ 3075 h 9917"/>
                <a:gd name="T56" fmla="*/ 2858 w 3812"/>
                <a:gd name="T57" fmla="*/ 3898 h 9917"/>
                <a:gd name="T58" fmla="*/ 2252 w 3812"/>
                <a:gd name="T59" fmla="*/ 2815 h 9917"/>
                <a:gd name="T60" fmla="*/ 1559 w 3812"/>
                <a:gd name="T61" fmla="*/ 1732 h 9917"/>
                <a:gd name="T62" fmla="*/ 867 w 3812"/>
                <a:gd name="T63" fmla="*/ 866 h 9917"/>
                <a:gd name="T64" fmla="*/ 87 w 3812"/>
                <a:gd name="T65" fmla="*/ 0 h 9917"/>
                <a:gd name="T66" fmla="*/ 3704 w 3812"/>
                <a:gd name="T67" fmla="*/ 9603 h 9917"/>
                <a:gd name="T68" fmla="*/ 3711 w 3812"/>
                <a:gd name="T69" fmla="*/ 9503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12" h="9917" extrusionOk="0">
                  <a:moveTo>
                    <a:pt x="87" y="0"/>
                  </a:move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487" y="6490"/>
                  </a:lnTo>
                  <a:lnTo>
                    <a:pt x="3681" y="9916"/>
                  </a:lnTo>
                  <a:lnTo>
                    <a:pt x="3704" y="9603"/>
                  </a:lnTo>
                  <a:lnTo>
                    <a:pt x="3501" y="65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11" y="9503"/>
                  </a:lnTo>
                  <a:lnTo>
                    <a:pt x="3768" y="8704"/>
                  </a:lnTo>
                  <a:lnTo>
                    <a:pt x="3811" y="7535"/>
                  </a:lnTo>
                  <a:lnTo>
                    <a:pt x="3768" y="6972"/>
                  </a:lnTo>
                  <a:lnTo>
                    <a:pt x="3681" y="6409"/>
                  </a:lnTo>
                  <a:lnTo>
                    <a:pt x="3551" y="5889"/>
                  </a:lnTo>
                  <a:lnTo>
                    <a:pt x="3421" y="5326"/>
                  </a:lnTo>
                  <a:lnTo>
                    <a:pt x="3438" y="5613"/>
                  </a:ln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close/>
                  <a:moveTo>
                    <a:pt x="3711" y="9503"/>
                  </a:moveTo>
                  <a:lnTo>
                    <a:pt x="3704" y="9603"/>
                  </a:lnTo>
                  <a:lnTo>
                    <a:pt x="3725" y="9916"/>
                  </a:lnTo>
                  <a:lnTo>
                    <a:pt x="3711" y="9503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59" name="Google Shape;9405;p75"/>
            <p:cNvSpPr>
              <a:spLocks/>
            </p:cNvSpPr>
            <p:nvPr/>
          </p:nvSpPr>
          <p:spPr bwMode="auto">
            <a:xfrm>
              <a:off x="7931465" y="3102545"/>
              <a:ext cx="100417" cy="267238"/>
            </a:xfrm>
            <a:custGeom>
              <a:avLst/>
              <a:gdLst>
                <a:gd name="T0" fmla="*/ 3421 w 3725"/>
                <a:gd name="T1" fmla="*/ 5370 h 9917"/>
                <a:gd name="T2" fmla="*/ 2988 w 3725"/>
                <a:gd name="T3" fmla="*/ 4201 h 9917"/>
                <a:gd name="T4" fmla="*/ 2988 w 3725"/>
                <a:gd name="T5" fmla="*/ 4071 h 9917"/>
                <a:gd name="T6" fmla="*/ 2945 w 3725"/>
                <a:gd name="T7" fmla="*/ 3768 h 9917"/>
                <a:gd name="T8" fmla="*/ 2902 w 3725"/>
                <a:gd name="T9" fmla="*/ 3075 h 9917"/>
                <a:gd name="T10" fmla="*/ 2858 w 3725"/>
                <a:gd name="T11" fmla="*/ 2382 h 9917"/>
                <a:gd name="T12" fmla="*/ 2858 w 3725"/>
                <a:gd name="T13" fmla="*/ 1689 h 9917"/>
                <a:gd name="T14" fmla="*/ 2815 w 3725"/>
                <a:gd name="T15" fmla="*/ 1689 h 9917"/>
                <a:gd name="T16" fmla="*/ 2815 w 3725"/>
                <a:gd name="T17" fmla="*/ 3075 h 9917"/>
                <a:gd name="T18" fmla="*/ 2858 w 3725"/>
                <a:gd name="T19" fmla="*/ 3768 h 9917"/>
                <a:gd name="T20" fmla="*/ 2858 w 3725"/>
                <a:gd name="T21" fmla="*/ 3898 h 9917"/>
                <a:gd name="T22" fmla="*/ 2555 w 3725"/>
                <a:gd name="T23" fmla="*/ 3335 h 9917"/>
                <a:gd name="T24" fmla="*/ 1949 w 3725"/>
                <a:gd name="T25" fmla="*/ 2252 h 9917"/>
                <a:gd name="T26" fmla="*/ 1559 w 3725"/>
                <a:gd name="T27" fmla="*/ 1732 h 9917"/>
                <a:gd name="T28" fmla="*/ 867 w 3725"/>
                <a:gd name="T29" fmla="*/ 866 h 9917"/>
                <a:gd name="T30" fmla="*/ 477 w 3725"/>
                <a:gd name="T31" fmla="*/ 433 h 9917"/>
                <a:gd name="T32" fmla="*/ 87 w 3725"/>
                <a:gd name="T33" fmla="*/ 0 h 9917"/>
                <a:gd name="T34" fmla="*/ 44 w 3725"/>
                <a:gd name="T35" fmla="*/ 44 h 9917"/>
                <a:gd name="T36" fmla="*/ 693 w 3725"/>
                <a:gd name="T37" fmla="*/ 823 h 9917"/>
                <a:gd name="T38" fmla="*/ 1300 w 3725"/>
                <a:gd name="T39" fmla="*/ 1646 h 9917"/>
                <a:gd name="T40" fmla="*/ 1776 w 3725"/>
                <a:gd name="T41" fmla="*/ 2555 h 9917"/>
                <a:gd name="T42" fmla="*/ 1040 w 3725"/>
                <a:gd name="T43" fmla="*/ 2252 h 9917"/>
                <a:gd name="T44" fmla="*/ 1 w 3725"/>
                <a:gd name="T45" fmla="*/ 1862 h 9917"/>
                <a:gd name="T46" fmla="*/ 1 w 3725"/>
                <a:gd name="T47" fmla="*/ 1906 h 9917"/>
                <a:gd name="T48" fmla="*/ 1516 w 3725"/>
                <a:gd name="T49" fmla="*/ 2555 h 9917"/>
                <a:gd name="T50" fmla="*/ 1776 w 3725"/>
                <a:gd name="T51" fmla="*/ 2642 h 9917"/>
                <a:gd name="T52" fmla="*/ 1949 w 3725"/>
                <a:gd name="T53" fmla="*/ 2685 h 9917"/>
                <a:gd name="T54" fmla="*/ 2122 w 3725"/>
                <a:gd name="T55" fmla="*/ 3031 h 9917"/>
                <a:gd name="T56" fmla="*/ 2296 w 3725"/>
                <a:gd name="T57" fmla="*/ 3378 h 9917"/>
                <a:gd name="T58" fmla="*/ 3118 w 3725"/>
                <a:gd name="T59" fmla="*/ 5240 h 9917"/>
                <a:gd name="T60" fmla="*/ 3162 w 3725"/>
                <a:gd name="T61" fmla="*/ 5326 h 9917"/>
                <a:gd name="T62" fmla="*/ 1949 w 3725"/>
                <a:gd name="T63" fmla="*/ 4764 h 9917"/>
                <a:gd name="T64" fmla="*/ 1300 w 3725"/>
                <a:gd name="T65" fmla="*/ 4460 h 9917"/>
                <a:gd name="T66" fmla="*/ 607 w 3725"/>
                <a:gd name="T67" fmla="*/ 4157 h 9917"/>
                <a:gd name="T68" fmla="*/ 607 w 3725"/>
                <a:gd name="T69" fmla="*/ 4157 h 9917"/>
                <a:gd name="T70" fmla="*/ 1949 w 3725"/>
                <a:gd name="T71" fmla="*/ 4893 h 9917"/>
                <a:gd name="T72" fmla="*/ 2599 w 3725"/>
                <a:gd name="T73" fmla="*/ 5240 h 9917"/>
                <a:gd name="T74" fmla="*/ 3205 w 3725"/>
                <a:gd name="T75" fmla="*/ 5500 h 9917"/>
                <a:gd name="T76" fmla="*/ 3335 w 3725"/>
                <a:gd name="T77" fmla="*/ 5933 h 9917"/>
                <a:gd name="T78" fmla="*/ 3551 w 3725"/>
                <a:gd name="T79" fmla="*/ 6842 h 9917"/>
                <a:gd name="T80" fmla="*/ 3638 w 3725"/>
                <a:gd name="T81" fmla="*/ 7275 h 9917"/>
                <a:gd name="T82" fmla="*/ 3725 w 3725"/>
                <a:gd name="T83" fmla="*/ 9916 h 9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25" h="9917" fill="none" extrusionOk="0">
                  <a:moveTo>
                    <a:pt x="3421" y="5370"/>
                  </a:moveTo>
                  <a:lnTo>
                    <a:pt x="3421" y="5370"/>
                  </a:lnTo>
                  <a:lnTo>
                    <a:pt x="3205" y="4764"/>
                  </a:lnTo>
                  <a:lnTo>
                    <a:pt x="2988" y="4201"/>
                  </a:lnTo>
                  <a:lnTo>
                    <a:pt x="2988" y="4071"/>
                  </a:lnTo>
                  <a:lnTo>
                    <a:pt x="2945" y="3768"/>
                  </a:lnTo>
                  <a:lnTo>
                    <a:pt x="2902" y="3075"/>
                  </a:lnTo>
                  <a:lnTo>
                    <a:pt x="2858" y="2382"/>
                  </a:lnTo>
                  <a:lnTo>
                    <a:pt x="2858" y="1689"/>
                  </a:lnTo>
                  <a:lnTo>
                    <a:pt x="2815" y="1646"/>
                  </a:lnTo>
                  <a:lnTo>
                    <a:pt x="2815" y="1689"/>
                  </a:lnTo>
                  <a:lnTo>
                    <a:pt x="2815" y="3075"/>
                  </a:lnTo>
                  <a:lnTo>
                    <a:pt x="2858" y="3768"/>
                  </a:lnTo>
                  <a:lnTo>
                    <a:pt x="2858" y="3898"/>
                  </a:lnTo>
                  <a:lnTo>
                    <a:pt x="2555" y="3335"/>
                  </a:lnTo>
                  <a:lnTo>
                    <a:pt x="2252" y="2815"/>
                  </a:lnTo>
                  <a:lnTo>
                    <a:pt x="1949" y="2252"/>
                  </a:lnTo>
                  <a:lnTo>
                    <a:pt x="1559" y="1732"/>
                  </a:lnTo>
                  <a:lnTo>
                    <a:pt x="1256" y="1299"/>
                  </a:lnTo>
                  <a:lnTo>
                    <a:pt x="867" y="866"/>
                  </a:lnTo>
                  <a:lnTo>
                    <a:pt x="477" y="433"/>
                  </a:lnTo>
                  <a:lnTo>
                    <a:pt x="87" y="0"/>
                  </a:lnTo>
                  <a:lnTo>
                    <a:pt x="44" y="44"/>
                  </a:lnTo>
                  <a:lnTo>
                    <a:pt x="693" y="823"/>
                  </a:lnTo>
                  <a:lnTo>
                    <a:pt x="1300" y="1646"/>
                  </a:lnTo>
                  <a:lnTo>
                    <a:pt x="1863" y="2555"/>
                  </a:lnTo>
                  <a:lnTo>
                    <a:pt x="1776" y="2555"/>
                  </a:lnTo>
                  <a:lnTo>
                    <a:pt x="1559" y="2425"/>
                  </a:lnTo>
                  <a:lnTo>
                    <a:pt x="1040" y="2252"/>
                  </a:lnTo>
                  <a:lnTo>
                    <a:pt x="1" y="1862"/>
                  </a:lnTo>
                  <a:lnTo>
                    <a:pt x="1" y="1906"/>
                  </a:lnTo>
                  <a:lnTo>
                    <a:pt x="997" y="2339"/>
                  </a:lnTo>
                  <a:lnTo>
                    <a:pt x="1516" y="2555"/>
                  </a:lnTo>
                  <a:lnTo>
                    <a:pt x="1776" y="2642"/>
                  </a:lnTo>
                  <a:lnTo>
                    <a:pt x="1949" y="2685"/>
                  </a:lnTo>
                  <a:lnTo>
                    <a:pt x="2122" y="3031"/>
                  </a:lnTo>
                  <a:lnTo>
                    <a:pt x="2296" y="3378"/>
                  </a:lnTo>
                  <a:lnTo>
                    <a:pt x="2729" y="4287"/>
                  </a:lnTo>
                  <a:lnTo>
                    <a:pt x="3118" y="5240"/>
                  </a:lnTo>
                  <a:lnTo>
                    <a:pt x="3162" y="5326"/>
                  </a:lnTo>
                  <a:lnTo>
                    <a:pt x="2642" y="5067"/>
                  </a:lnTo>
                  <a:lnTo>
                    <a:pt x="1949" y="4764"/>
                  </a:lnTo>
                  <a:lnTo>
                    <a:pt x="1300" y="4460"/>
                  </a:lnTo>
                  <a:lnTo>
                    <a:pt x="650" y="4114"/>
                  </a:lnTo>
                  <a:lnTo>
                    <a:pt x="607" y="4157"/>
                  </a:lnTo>
                  <a:lnTo>
                    <a:pt x="1949" y="4893"/>
                  </a:lnTo>
                  <a:lnTo>
                    <a:pt x="2599" y="5240"/>
                  </a:lnTo>
                  <a:lnTo>
                    <a:pt x="2902" y="5413"/>
                  </a:lnTo>
                  <a:lnTo>
                    <a:pt x="3205" y="5500"/>
                  </a:lnTo>
                  <a:lnTo>
                    <a:pt x="3335" y="5933"/>
                  </a:lnTo>
                  <a:lnTo>
                    <a:pt x="3465" y="6366"/>
                  </a:lnTo>
                  <a:lnTo>
                    <a:pt x="3551" y="6842"/>
                  </a:lnTo>
                  <a:lnTo>
                    <a:pt x="3638" y="7275"/>
                  </a:lnTo>
                  <a:lnTo>
                    <a:pt x="3681" y="8617"/>
                  </a:lnTo>
                  <a:lnTo>
                    <a:pt x="3725" y="99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0" name="Google Shape;9406;p75"/>
            <p:cNvSpPr>
              <a:spLocks/>
            </p:cNvSpPr>
            <p:nvPr/>
          </p:nvSpPr>
          <p:spPr bwMode="auto">
            <a:xfrm>
              <a:off x="8023687" y="3246068"/>
              <a:ext cx="10540" cy="123716"/>
            </a:xfrm>
            <a:custGeom>
              <a:avLst/>
              <a:gdLst>
                <a:gd name="T0" fmla="*/ 260 w 391"/>
                <a:gd name="T1" fmla="*/ 4590 h 4591"/>
                <a:gd name="T2" fmla="*/ 260 w 391"/>
                <a:gd name="T3" fmla="*/ 4590 h 4591"/>
                <a:gd name="T4" fmla="*/ 347 w 391"/>
                <a:gd name="T5" fmla="*/ 3378 h 4591"/>
                <a:gd name="T6" fmla="*/ 390 w 391"/>
                <a:gd name="T7" fmla="*/ 2209 h 4591"/>
                <a:gd name="T8" fmla="*/ 390 w 391"/>
                <a:gd name="T9" fmla="*/ 2209 h 4591"/>
                <a:gd name="T10" fmla="*/ 347 w 391"/>
                <a:gd name="T11" fmla="*/ 1646 h 4591"/>
                <a:gd name="T12" fmla="*/ 260 w 391"/>
                <a:gd name="T13" fmla="*/ 1083 h 4591"/>
                <a:gd name="T14" fmla="*/ 130 w 391"/>
                <a:gd name="T15" fmla="*/ 563 h 4591"/>
                <a:gd name="T16" fmla="*/ 0 w 391"/>
                <a:gd name="T17" fmla="*/ 0 h 4591"/>
                <a:gd name="T18" fmla="*/ 260 w 391"/>
                <a:gd name="T19" fmla="*/ 4590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4591" fill="none" extrusionOk="0">
                  <a:moveTo>
                    <a:pt x="260" y="4590"/>
                  </a:moveTo>
                  <a:lnTo>
                    <a:pt x="260" y="4590"/>
                  </a:lnTo>
                  <a:lnTo>
                    <a:pt x="347" y="3378"/>
                  </a:lnTo>
                  <a:lnTo>
                    <a:pt x="390" y="2209"/>
                  </a:lnTo>
                  <a:lnTo>
                    <a:pt x="347" y="1646"/>
                  </a:lnTo>
                  <a:lnTo>
                    <a:pt x="260" y="1083"/>
                  </a:lnTo>
                  <a:lnTo>
                    <a:pt x="130" y="563"/>
                  </a:lnTo>
                  <a:lnTo>
                    <a:pt x="0" y="0"/>
                  </a:lnTo>
                  <a:lnTo>
                    <a:pt x="260" y="45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1" name="Google Shape;9407;p75"/>
            <p:cNvSpPr>
              <a:spLocks/>
            </p:cNvSpPr>
            <p:nvPr/>
          </p:nvSpPr>
          <p:spPr bwMode="auto">
            <a:xfrm>
              <a:off x="7995678" y="3124723"/>
              <a:ext cx="3531" cy="37349"/>
            </a:xfrm>
            <a:custGeom>
              <a:avLst/>
              <a:gdLst>
                <a:gd name="T0" fmla="*/ 87 w 131"/>
                <a:gd name="T1" fmla="*/ 0 h 1386"/>
                <a:gd name="T2" fmla="*/ 0 w 131"/>
                <a:gd name="T3" fmla="*/ 693 h 1386"/>
                <a:gd name="T4" fmla="*/ 0 w 131"/>
                <a:gd name="T5" fmla="*/ 1386 h 1386"/>
                <a:gd name="T6" fmla="*/ 43 w 131"/>
                <a:gd name="T7" fmla="*/ 1386 h 1386"/>
                <a:gd name="T8" fmla="*/ 43 w 131"/>
                <a:gd name="T9" fmla="*/ 693 h 1386"/>
                <a:gd name="T10" fmla="*/ 130 w 131"/>
                <a:gd name="T11" fmla="*/ 43 h 1386"/>
                <a:gd name="T12" fmla="*/ 87 w 131"/>
                <a:gd name="T13" fmla="*/ 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386" extrusionOk="0">
                  <a:moveTo>
                    <a:pt x="87" y="0"/>
                  </a:moveTo>
                  <a:lnTo>
                    <a:pt x="0" y="693"/>
                  </a:lnTo>
                  <a:lnTo>
                    <a:pt x="0" y="1386"/>
                  </a:lnTo>
                  <a:lnTo>
                    <a:pt x="43" y="1386"/>
                  </a:lnTo>
                  <a:lnTo>
                    <a:pt x="43" y="693"/>
                  </a:lnTo>
                  <a:lnTo>
                    <a:pt x="130" y="4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2" name="Google Shape;9408;p75"/>
            <p:cNvSpPr>
              <a:spLocks/>
            </p:cNvSpPr>
            <p:nvPr/>
          </p:nvSpPr>
          <p:spPr bwMode="auto">
            <a:xfrm>
              <a:off x="7925642" y="3124723"/>
              <a:ext cx="22186" cy="11695"/>
            </a:xfrm>
            <a:custGeom>
              <a:avLst/>
              <a:gdLst>
                <a:gd name="T0" fmla="*/ 0 w 823"/>
                <a:gd name="T1" fmla="*/ 0 h 434"/>
                <a:gd name="T2" fmla="*/ 0 w 823"/>
                <a:gd name="T3" fmla="*/ 43 h 434"/>
                <a:gd name="T4" fmla="*/ 390 w 823"/>
                <a:gd name="T5" fmla="*/ 260 h 434"/>
                <a:gd name="T6" fmla="*/ 823 w 823"/>
                <a:gd name="T7" fmla="*/ 433 h 434"/>
                <a:gd name="T8" fmla="*/ 823 w 823"/>
                <a:gd name="T9" fmla="*/ 390 h 434"/>
                <a:gd name="T10" fmla="*/ 433 w 823"/>
                <a:gd name="T11" fmla="*/ 217 h 434"/>
                <a:gd name="T12" fmla="*/ 43 w 823"/>
                <a:gd name="T13" fmla="*/ 0 h 434"/>
                <a:gd name="T14" fmla="*/ 0 w 823"/>
                <a:gd name="T15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3" h="434" extrusionOk="0">
                  <a:moveTo>
                    <a:pt x="0" y="0"/>
                  </a:moveTo>
                  <a:lnTo>
                    <a:pt x="0" y="43"/>
                  </a:lnTo>
                  <a:lnTo>
                    <a:pt x="390" y="260"/>
                  </a:lnTo>
                  <a:lnTo>
                    <a:pt x="823" y="433"/>
                  </a:lnTo>
                  <a:lnTo>
                    <a:pt x="823" y="390"/>
                  </a:lnTo>
                  <a:lnTo>
                    <a:pt x="433" y="217"/>
                  </a:lnTo>
                  <a:lnTo>
                    <a:pt x="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3" name="Google Shape;9409;p75"/>
            <p:cNvSpPr>
              <a:spLocks/>
            </p:cNvSpPr>
            <p:nvPr/>
          </p:nvSpPr>
          <p:spPr bwMode="auto">
            <a:xfrm>
              <a:off x="8023687" y="3181879"/>
              <a:ext cx="15204" cy="728175"/>
            </a:xfrm>
            <a:custGeom>
              <a:avLst/>
              <a:gdLst>
                <a:gd name="T0" fmla="*/ 217 w 564"/>
                <a:gd name="T1" fmla="*/ 1 h 27022"/>
                <a:gd name="T2" fmla="*/ 217 w 564"/>
                <a:gd name="T3" fmla="*/ 1516 h 27022"/>
                <a:gd name="T4" fmla="*/ 217 w 564"/>
                <a:gd name="T5" fmla="*/ 1560 h 27022"/>
                <a:gd name="T6" fmla="*/ 87 w 564"/>
                <a:gd name="T7" fmla="*/ 6496 h 27022"/>
                <a:gd name="T8" fmla="*/ 0 w 564"/>
                <a:gd name="T9" fmla="*/ 11433 h 27022"/>
                <a:gd name="T10" fmla="*/ 0 w 564"/>
                <a:gd name="T11" fmla="*/ 13468 h 27022"/>
                <a:gd name="T12" fmla="*/ 0 w 564"/>
                <a:gd name="T13" fmla="*/ 16715 h 27022"/>
                <a:gd name="T14" fmla="*/ 0 w 564"/>
                <a:gd name="T15" fmla="*/ 19920 h 27022"/>
                <a:gd name="T16" fmla="*/ 0 w 564"/>
                <a:gd name="T17" fmla="*/ 20959 h 27022"/>
                <a:gd name="T18" fmla="*/ 0 w 564"/>
                <a:gd name="T19" fmla="*/ 26848 h 27022"/>
                <a:gd name="T20" fmla="*/ 44 w 564"/>
                <a:gd name="T21" fmla="*/ 26935 h 27022"/>
                <a:gd name="T22" fmla="*/ 87 w 564"/>
                <a:gd name="T23" fmla="*/ 26978 h 27022"/>
                <a:gd name="T24" fmla="*/ 260 w 564"/>
                <a:gd name="T25" fmla="*/ 27021 h 27022"/>
                <a:gd name="T26" fmla="*/ 433 w 564"/>
                <a:gd name="T27" fmla="*/ 26978 h 27022"/>
                <a:gd name="T28" fmla="*/ 520 w 564"/>
                <a:gd name="T29" fmla="*/ 26935 h 27022"/>
                <a:gd name="T30" fmla="*/ 563 w 564"/>
                <a:gd name="T31" fmla="*/ 26848 h 27022"/>
                <a:gd name="T32" fmla="*/ 563 w 564"/>
                <a:gd name="T33" fmla="*/ 20353 h 27022"/>
                <a:gd name="T34" fmla="*/ 520 w 564"/>
                <a:gd name="T35" fmla="*/ 16239 h 27022"/>
                <a:gd name="T36" fmla="*/ 520 w 564"/>
                <a:gd name="T37" fmla="*/ 14117 h 27022"/>
                <a:gd name="T38" fmla="*/ 477 w 564"/>
                <a:gd name="T39" fmla="*/ 10610 h 27022"/>
                <a:gd name="T40" fmla="*/ 433 w 564"/>
                <a:gd name="T41" fmla="*/ 7102 h 27022"/>
                <a:gd name="T42" fmla="*/ 304 w 564"/>
                <a:gd name="T43" fmla="*/ 1560 h 27022"/>
                <a:gd name="T44" fmla="*/ 304 w 564"/>
                <a:gd name="T45" fmla="*/ 1516 h 27022"/>
                <a:gd name="T46" fmla="*/ 304 w 564"/>
                <a:gd name="T47" fmla="*/ 1 h 27022"/>
                <a:gd name="T48" fmla="*/ 217 w 564"/>
                <a:gd name="T49" fmla="*/ 1 h 27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4" h="27022" extrusionOk="0">
                  <a:moveTo>
                    <a:pt x="217" y="1"/>
                  </a:moveTo>
                  <a:lnTo>
                    <a:pt x="217" y="1516"/>
                  </a:lnTo>
                  <a:lnTo>
                    <a:pt x="217" y="1560"/>
                  </a:lnTo>
                  <a:lnTo>
                    <a:pt x="87" y="6496"/>
                  </a:lnTo>
                  <a:lnTo>
                    <a:pt x="0" y="11433"/>
                  </a:lnTo>
                  <a:lnTo>
                    <a:pt x="0" y="13468"/>
                  </a:lnTo>
                  <a:lnTo>
                    <a:pt x="0" y="16715"/>
                  </a:lnTo>
                  <a:lnTo>
                    <a:pt x="0" y="19920"/>
                  </a:lnTo>
                  <a:lnTo>
                    <a:pt x="0" y="20959"/>
                  </a:lnTo>
                  <a:lnTo>
                    <a:pt x="0" y="26848"/>
                  </a:lnTo>
                  <a:lnTo>
                    <a:pt x="44" y="26935"/>
                  </a:lnTo>
                  <a:lnTo>
                    <a:pt x="87" y="26978"/>
                  </a:lnTo>
                  <a:lnTo>
                    <a:pt x="260" y="27021"/>
                  </a:lnTo>
                  <a:lnTo>
                    <a:pt x="433" y="26978"/>
                  </a:lnTo>
                  <a:lnTo>
                    <a:pt x="520" y="26935"/>
                  </a:lnTo>
                  <a:lnTo>
                    <a:pt x="563" y="26848"/>
                  </a:lnTo>
                  <a:lnTo>
                    <a:pt x="563" y="20353"/>
                  </a:lnTo>
                  <a:lnTo>
                    <a:pt x="520" y="16239"/>
                  </a:lnTo>
                  <a:lnTo>
                    <a:pt x="520" y="14117"/>
                  </a:lnTo>
                  <a:lnTo>
                    <a:pt x="477" y="10610"/>
                  </a:lnTo>
                  <a:lnTo>
                    <a:pt x="433" y="7102"/>
                  </a:lnTo>
                  <a:lnTo>
                    <a:pt x="304" y="1560"/>
                  </a:lnTo>
                  <a:lnTo>
                    <a:pt x="304" y="1516"/>
                  </a:lnTo>
                  <a:lnTo>
                    <a:pt x="304" y="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4" name="Google Shape;9410;p75"/>
            <p:cNvSpPr>
              <a:spLocks/>
            </p:cNvSpPr>
            <p:nvPr/>
          </p:nvSpPr>
          <p:spPr bwMode="auto">
            <a:xfrm>
              <a:off x="7714350" y="3527292"/>
              <a:ext cx="252160" cy="215903"/>
            </a:xfrm>
            <a:custGeom>
              <a:avLst/>
              <a:gdLst>
                <a:gd name="T0" fmla="*/ 5023 w 9354"/>
                <a:gd name="T1" fmla="*/ 0 h 8012"/>
                <a:gd name="T2" fmla="*/ 4460 w 9354"/>
                <a:gd name="T3" fmla="*/ 130 h 8012"/>
                <a:gd name="T4" fmla="*/ 3941 w 9354"/>
                <a:gd name="T5" fmla="*/ 260 h 8012"/>
                <a:gd name="T6" fmla="*/ 3378 w 9354"/>
                <a:gd name="T7" fmla="*/ 520 h 8012"/>
                <a:gd name="T8" fmla="*/ 3118 w 9354"/>
                <a:gd name="T9" fmla="*/ 693 h 8012"/>
                <a:gd name="T10" fmla="*/ 2858 w 9354"/>
                <a:gd name="T11" fmla="*/ 866 h 8012"/>
                <a:gd name="T12" fmla="*/ 2425 w 9354"/>
                <a:gd name="T13" fmla="*/ 1299 h 8012"/>
                <a:gd name="T14" fmla="*/ 1992 w 9354"/>
                <a:gd name="T15" fmla="*/ 1776 h 8012"/>
                <a:gd name="T16" fmla="*/ 1646 w 9354"/>
                <a:gd name="T17" fmla="*/ 2339 h 8012"/>
                <a:gd name="T18" fmla="*/ 1299 w 9354"/>
                <a:gd name="T19" fmla="*/ 2945 h 8012"/>
                <a:gd name="T20" fmla="*/ 1040 w 9354"/>
                <a:gd name="T21" fmla="*/ 3551 h 8012"/>
                <a:gd name="T22" fmla="*/ 823 w 9354"/>
                <a:gd name="T23" fmla="*/ 4201 h 8012"/>
                <a:gd name="T24" fmla="*/ 607 w 9354"/>
                <a:gd name="T25" fmla="*/ 4807 h 8012"/>
                <a:gd name="T26" fmla="*/ 304 w 9354"/>
                <a:gd name="T27" fmla="*/ 6019 h 8012"/>
                <a:gd name="T28" fmla="*/ 130 w 9354"/>
                <a:gd name="T29" fmla="*/ 7015 h 8012"/>
                <a:gd name="T30" fmla="*/ 0 w 9354"/>
                <a:gd name="T31" fmla="*/ 7968 h 8012"/>
                <a:gd name="T32" fmla="*/ 737 w 9354"/>
                <a:gd name="T33" fmla="*/ 8011 h 8012"/>
                <a:gd name="T34" fmla="*/ 1516 w 9354"/>
                <a:gd name="T35" fmla="*/ 8011 h 8012"/>
                <a:gd name="T36" fmla="*/ 2469 w 9354"/>
                <a:gd name="T37" fmla="*/ 7968 h 8012"/>
                <a:gd name="T38" fmla="*/ 3032 w 9354"/>
                <a:gd name="T39" fmla="*/ 7881 h 8012"/>
                <a:gd name="T40" fmla="*/ 3594 w 9354"/>
                <a:gd name="T41" fmla="*/ 7751 h 8012"/>
                <a:gd name="T42" fmla="*/ 4157 w 9354"/>
                <a:gd name="T43" fmla="*/ 7621 h 8012"/>
                <a:gd name="T44" fmla="*/ 4764 w 9354"/>
                <a:gd name="T45" fmla="*/ 7405 h 8012"/>
                <a:gd name="T46" fmla="*/ 5327 w 9354"/>
                <a:gd name="T47" fmla="*/ 7145 h 8012"/>
                <a:gd name="T48" fmla="*/ 5889 w 9354"/>
                <a:gd name="T49" fmla="*/ 6842 h 8012"/>
                <a:gd name="T50" fmla="*/ 6452 w 9354"/>
                <a:gd name="T51" fmla="*/ 6452 h 8012"/>
                <a:gd name="T52" fmla="*/ 6972 w 9354"/>
                <a:gd name="T53" fmla="*/ 6019 h 8012"/>
                <a:gd name="T54" fmla="*/ 7405 w 9354"/>
                <a:gd name="T55" fmla="*/ 5543 h 8012"/>
                <a:gd name="T56" fmla="*/ 7838 w 9354"/>
                <a:gd name="T57" fmla="*/ 5110 h 8012"/>
                <a:gd name="T58" fmla="*/ 8141 w 9354"/>
                <a:gd name="T59" fmla="*/ 4677 h 8012"/>
                <a:gd name="T60" fmla="*/ 8444 w 9354"/>
                <a:gd name="T61" fmla="*/ 4244 h 8012"/>
                <a:gd name="T62" fmla="*/ 8661 w 9354"/>
                <a:gd name="T63" fmla="*/ 3811 h 8012"/>
                <a:gd name="T64" fmla="*/ 8877 w 9354"/>
                <a:gd name="T65" fmla="*/ 3421 h 8012"/>
                <a:gd name="T66" fmla="*/ 9137 w 9354"/>
                <a:gd name="T67" fmla="*/ 2728 h 8012"/>
                <a:gd name="T68" fmla="*/ 9267 w 9354"/>
                <a:gd name="T69" fmla="*/ 2122 h 8012"/>
                <a:gd name="T70" fmla="*/ 9354 w 9354"/>
                <a:gd name="T71" fmla="*/ 1646 h 8012"/>
                <a:gd name="T72" fmla="*/ 9354 w 9354"/>
                <a:gd name="T73" fmla="*/ 1256 h 8012"/>
                <a:gd name="T74" fmla="*/ 9224 w 9354"/>
                <a:gd name="T75" fmla="*/ 1169 h 8012"/>
                <a:gd name="T76" fmla="*/ 8834 w 9354"/>
                <a:gd name="T77" fmla="*/ 910 h 8012"/>
                <a:gd name="T78" fmla="*/ 8228 w 9354"/>
                <a:gd name="T79" fmla="*/ 606 h 8012"/>
                <a:gd name="T80" fmla="*/ 7448 w 9354"/>
                <a:gd name="T81" fmla="*/ 303 h 8012"/>
                <a:gd name="T82" fmla="*/ 7015 w 9354"/>
                <a:gd name="T83" fmla="*/ 173 h 8012"/>
                <a:gd name="T84" fmla="*/ 6539 w 9354"/>
                <a:gd name="T85" fmla="*/ 87 h 8012"/>
                <a:gd name="T86" fmla="*/ 6063 w 9354"/>
                <a:gd name="T87" fmla="*/ 0 h 8012"/>
                <a:gd name="T88" fmla="*/ 5023 w 9354"/>
                <a:gd name="T89" fmla="*/ 0 h 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54" h="8012" extrusionOk="0">
                  <a:moveTo>
                    <a:pt x="5023" y="0"/>
                  </a:moveTo>
                  <a:lnTo>
                    <a:pt x="4460" y="130"/>
                  </a:lnTo>
                  <a:lnTo>
                    <a:pt x="3941" y="260"/>
                  </a:lnTo>
                  <a:lnTo>
                    <a:pt x="3378" y="520"/>
                  </a:lnTo>
                  <a:lnTo>
                    <a:pt x="3118" y="693"/>
                  </a:lnTo>
                  <a:lnTo>
                    <a:pt x="2858" y="866"/>
                  </a:lnTo>
                  <a:lnTo>
                    <a:pt x="2425" y="1299"/>
                  </a:lnTo>
                  <a:lnTo>
                    <a:pt x="1992" y="1776"/>
                  </a:lnTo>
                  <a:lnTo>
                    <a:pt x="1646" y="2339"/>
                  </a:lnTo>
                  <a:lnTo>
                    <a:pt x="1299" y="2945"/>
                  </a:lnTo>
                  <a:lnTo>
                    <a:pt x="1040" y="3551"/>
                  </a:lnTo>
                  <a:lnTo>
                    <a:pt x="823" y="4201"/>
                  </a:lnTo>
                  <a:lnTo>
                    <a:pt x="607" y="4807"/>
                  </a:lnTo>
                  <a:lnTo>
                    <a:pt x="304" y="6019"/>
                  </a:lnTo>
                  <a:lnTo>
                    <a:pt x="130" y="7015"/>
                  </a:lnTo>
                  <a:lnTo>
                    <a:pt x="0" y="7968"/>
                  </a:lnTo>
                  <a:lnTo>
                    <a:pt x="737" y="8011"/>
                  </a:lnTo>
                  <a:lnTo>
                    <a:pt x="1516" y="8011"/>
                  </a:lnTo>
                  <a:lnTo>
                    <a:pt x="2469" y="7968"/>
                  </a:lnTo>
                  <a:lnTo>
                    <a:pt x="3032" y="7881"/>
                  </a:lnTo>
                  <a:lnTo>
                    <a:pt x="3594" y="7751"/>
                  </a:lnTo>
                  <a:lnTo>
                    <a:pt x="4157" y="7621"/>
                  </a:lnTo>
                  <a:lnTo>
                    <a:pt x="4764" y="7405"/>
                  </a:lnTo>
                  <a:lnTo>
                    <a:pt x="5327" y="7145"/>
                  </a:lnTo>
                  <a:lnTo>
                    <a:pt x="5889" y="6842"/>
                  </a:lnTo>
                  <a:lnTo>
                    <a:pt x="6452" y="6452"/>
                  </a:lnTo>
                  <a:lnTo>
                    <a:pt x="6972" y="6019"/>
                  </a:lnTo>
                  <a:lnTo>
                    <a:pt x="7405" y="5543"/>
                  </a:lnTo>
                  <a:lnTo>
                    <a:pt x="7838" y="5110"/>
                  </a:lnTo>
                  <a:lnTo>
                    <a:pt x="8141" y="4677"/>
                  </a:lnTo>
                  <a:lnTo>
                    <a:pt x="8444" y="4244"/>
                  </a:lnTo>
                  <a:lnTo>
                    <a:pt x="8661" y="3811"/>
                  </a:lnTo>
                  <a:lnTo>
                    <a:pt x="8877" y="3421"/>
                  </a:lnTo>
                  <a:lnTo>
                    <a:pt x="9137" y="2728"/>
                  </a:lnTo>
                  <a:lnTo>
                    <a:pt x="9267" y="2122"/>
                  </a:lnTo>
                  <a:lnTo>
                    <a:pt x="9354" y="1646"/>
                  </a:lnTo>
                  <a:lnTo>
                    <a:pt x="9354" y="1256"/>
                  </a:lnTo>
                  <a:lnTo>
                    <a:pt x="9224" y="1169"/>
                  </a:lnTo>
                  <a:lnTo>
                    <a:pt x="8834" y="910"/>
                  </a:lnTo>
                  <a:lnTo>
                    <a:pt x="8228" y="606"/>
                  </a:lnTo>
                  <a:lnTo>
                    <a:pt x="7448" y="303"/>
                  </a:lnTo>
                  <a:lnTo>
                    <a:pt x="7015" y="173"/>
                  </a:lnTo>
                  <a:lnTo>
                    <a:pt x="6539" y="87"/>
                  </a:lnTo>
                  <a:lnTo>
                    <a:pt x="6063" y="0"/>
                  </a:lnTo>
                  <a:lnTo>
                    <a:pt x="5023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5" name="Google Shape;9411;p75"/>
            <p:cNvSpPr>
              <a:spLocks/>
            </p:cNvSpPr>
            <p:nvPr/>
          </p:nvSpPr>
          <p:spPr bwMode="auto">
            <a:xfrm>
              <a:off x="7769208" y="3551787"/>
              <a:ext cx="259169" cy="149397"/>
            </a:xfrm>
            <a:custGeom>
              <a:avLst/>
              <a:gdLst>
                <a:gd name="T0" fmla="*/ 2859 w 9614"/>
                <a:gd name="T1" fmla="*/ 44 h 5544"/>
                <a:gd name="T2" fmla="*/ 5587 w 9614"/>
                <a:gd name="T3" fmla="*/ 347 h 5544"/>
                <a:gd name="T4" fmla="*/ 5543 w 9614"/>
                <a:gd name="T5" fmla="*/ 434 h 5544"/>
                <a:gd name="T6" fmla="*/ 4158 w 9614"/>
                <a:gd name="T7" fmla="*/ 997 h 5544"/>
                <a:gd name="T8" fmla="*/ 2339 w 9614"/>
                <a:gd name="T9" fmla="*/ 1430 h 5544"/>
                <a:gd name="T10" fmla="*/ 87 w 9614"/>
                <a:gd name="T11" fmla="*/ 2079 h 5544"/>
                <a:gd name="T12" fmla="*/ 3378 w 9614"/>
                <a:gd name="T13" fmla="*/ 1300 h 5544"/>
                <a:gd name="T14" fmla="*/ 3075 w 9614"/>
                <a:gd name="T15" fmla="*/ 1646 h 5544"/>
                <a:gd name="T16" fmla="*/ 1992 w 9614"/>
                <a:gd name="T17" fmla="*/ 2599 h 5544"/>
                <a:gd name="T18" fmla="*/ 1083 w 9614"/>
                <a:gd name="T19" fmla="*/ 3681 h 5544"/>
                <a:gd name="T20" fmla="*/ 304 w 9614"/>
                <a:gd name="T21" fmla="*/ 4894 h 5544"/>
                <a:gd name="T22" fmla="*/ 1 w 9614"/>
                <a:gd name="T23" fmla="*/ 5543 h 5544"/>
                <a:gd name="T24" fmla="*/ 867 w 9614"/>
                <a:gd name="T25" fmla="*/ 4287 h 5544"/>
                <a:gd name="T26" fmla="*/ 1863 w 9614"/>
                <a:gd name="T27" fmla="*/ 3118 h 5544"/>
                <a:gd name="T28" fmla="*/ 1646 w 9614"/>
                <a:gd name="T29" fmla="*/ 3811 h 5544"/>
                <a:gd name="T30" fmla="*/ 1300 w 9614"/>
                <a:gd name="T31" fmla="*/ 4937 h 5544"/>
                <a:gd name="T32" fmla="*/ 1516 w 9614"/>
                <a:gd name="T33" fmla="*/ 4374 h 5544"/>
                <a:gd name="T34" fmla="*/ 1906 w 9614"/>
                <a:gd name="T35" fmla="*/ 3335 h 5544"/>
                <a:gd name="T36" fmla="*/ 1992 w 9614"/>
                <a:gd name="T37" fmla="*/ 2988 h 5544"/>
                <a:gd name="T38" fmla="*/ 3118 w 9614"/>
                <a:gd name="T39" fmla="*/ 2079 h 5544"/>
                <a:gd name="T40" fmla="*/ 4721 w 9614"/>
                <a:gd name="T41" fmla="*/ 1126 h 5544"/>
                <a:gd name="T42" fmla="*/ 4591 w 9614"/>
                <a:gd name="T43" fmla="*/ 1689 h 5544"/>
                <a:gd name="T44" fmla="*/ 4114 w 9614"/>
                <a:gd name="T45" fmla="*/ 4374 h 5544"/>
                <a:gd name="T46" fmla="*/ 4634 w 9614"/>
                <a:gd name="T47" fmla="*/ 2599 h 5544"/>
                <a:gd name="T48" fmla="*/ 4894 w 9614"/>
                <a:gd name="T49" fmla="*/ 1256 h 5544"/>
                <a:gd name="T50" fmla="*/ 5110 w 9614"/>
                <a:gd name="T51" fmla="*/ 953 h 5544"/>
                <a:gd name="T52" fmla="*/ 6366 w 9614"/>
                <a:gd name="T53" fmla="*/ 607 h 5544"/>
                <a:gd name="T54" fmla="*/ 7362 w 9614"/>
                <a:gd name="T55" fmla="*/ 564 h 5544"/>
                <a:gd name="T56" fmla="*/ 7968 w 9614"/>
                <a:gd name="T57" fmla="*/ 693 h 5544"/>
                <a:gd name="T58" fmla="*/ 8531 w 9614"/>
                <a:gd name="T59" fmla="*/ 953 h 5544"/>
                <a:gd name="T60" fmla="*/ 9007 w 9614"/>
                <a:gd name="T61" fmla="*/ 1300 h 5544"/>
                <a:gd name="T62" fmla="*/ 9354 w 9614"/>
                <a:gd name="T63" fmla="*/ 1776 h 5544"/>
                <a:gd name="T64" fmla="*/ 9527 w 9614"/>
                <a:gd name="T65" fmla="*/ 2122 h 5544"/>
                <a:gd name="T66" fmla="*/ 9614 w 9614"/>
                <a:gd name="T67" fmla="*/ 2079 h 5544"/>
                <a:gd name="T68" fmla="*/ 9527 w 9614"/>
                <a:gd name="T69" fmla="*/ 1776 h 5544"/>
                <a:gd name="T70" fmla="*/ 9224 w 9614"/>
                <a:gd name="T71" fmla="*/ 1300 h 5544"/>
                <a:gd name="T72" fmla="*/ 8877 w 9614"/>
                <a:gd name="T73" fmla="*/ 910 h 5544"/>
                <a:gd name="T74" fmla="*/ 8401 w 9614"/>
                <a:gd name="T75" fmla="*/ 607 h 5544"/>
                <a:gd name="T76" fmla="*/ 7708 w 9614"/>
                <a:gd name="T77" fmla="*/ 347 h 5544"/>
                <a:gd name="T78" fmla="*/ 6842 w 9614"/>
                <a:gd name="T79" fmla="*/ 217 h 5544"/>
                <a:gd name="T80" fmla="*/ 6020 w 9614"/>
                <a:gd name="T81" fmla="*/ 217 h 5544"/>
                <a:gd name="T82" fmla="*/ 4677 w 9614"/>
                <a:gd name="T83" fmla="*/ 130 h 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14" h="5544" extrusionOk="0">
                  <a:moveTo>
                    <a:pt x="2859" y="1"/>
                  </a:moveTo>
                  <a:lnTo>
                    <a:pt x="2859" y="44"/>
                  </a:lnTo>
                  <a:lnTo>
                    <a:pt x="4677" y="260"/>
                  </a:lnTo>
                  <a:lnTo>
                    <a:pt x="5587" y="347"/>
                  </a:lnTo>
                  <a:lnTo>
                    <a:pt x="5846" y="347"/>
                  </a:lnTo>
                  <a:lnTo>
                    <a:pt x="5543" y="434"/>
                  </a:lnTo>
                  <a:lnTo>
                    <a:pt x="4850" y="650"/>
                  </a:lnTo>
                  <a:lnTo>
                    <a:pt x="4158" y="997"/>
                  </a:lnTo>
                  <a:lnTo>
                    <a:pt x="3465" y="1170"/>
                  </a:lnTo>
                  <a:lnTo>
                    <a:pt x="2339" y="1430"/>
                  </a:lnTo>
                  <a:lnTo>
                    <a:pt x="87" y="2079"/>
                  </a:lnTo>
                  <a:lnTo>
                    <a:pt x="2339" y="1559"/>
                  </a:lnTo>
                  <a:lnTo>
                    <a:pt x="3378" y="1300"/>
                  </a:lnTo>
                  <a:lnTo>
                    <a:pt x="3681" y="1256"/>
                  </a:lnTo>
                  <a:lnTo>
                    <a:pt x="3075" y="1646"/>
                  </a:lnTo>
                  <a:lnTo>
                    <a:pt x="2512" y="2079"/>
                  </a:lnTo>
                  <a:lnTo>
                    <a:pt x="1992" y="2599"/>
                  </a:lnTo>
                  <a:lnTo>
                    <a:pt x="1516" y="3118"/>
                  </a:lnTo>
                  <a:lnTo>
                    <a:pt x="1083" y="3681"/>
                  </a:lnTo>
                  <a:lnTo>
                    <a:pt x="693" y="4287"/>
                  </a:lnTo>
                  <a:lnTo>
                    <a:pt x="304" y="4894"/>
                  </a:lnTo>
                  <a:lnTo>
                    <a:pt x="1" y="5500"/>
                  </a:lnTo>
                  <a:lnTo>
                    <a:pt x="1" y="5543"/>
                  </a:lnTo>
                  <a:lnTo>
                    <a:pt x="434" y="4894"/>
                  </a:lnTo>
                  <a:lnTo>
                    <a:pt x="867" y="4287"/>
                  </a:lnTo>
                  <a:lnTo>
                    <a:pt x="1343" y="3681"/>
                  </a:lnTo>
                  <a:lnTo>
                    <a:pt x="1863" y="3118"/>
                  </a:lnTo>
                  <a:lnTo>
                    <a:pt x="1819" y="3248"/>
                  </a:lnTo>
                  <a:lnTo>
                    <a:pt x="1646" y="3811"/>
                  </a:lnTo>
                  <a:lnTo>
                    <a:pt x="1300" y="4894"/>
                  </a:lnTo>
                  <a:lnTo>
                    <a:pt x="1300" y="4937"/>
                  </a:lnTo>
                  <a:lnTo>
                    <a:pt x="1343" y="4894"/>
                  </a:lnTo>
                  <a:lnTo>
                    <a:pt x="1516" y="4374"/>
                  </a:lnTo>
                  <a:lnTo>
                    <a:pt x="1689" y="3854"/>
                  </a:lnTo>
                  <a:lnTo>
                    <a:pt x="1906" y="3335"/>
                  </a:lnTo>
                  <a:lnTo>
                    <a:pt x="1992" y="3075"/>
                  </a:lnTo>
                  <a:lnTo>
                    <a:pt x="1992" y="2988"/>
                  </a:lnTo>
                  <a:lnTo>
                    <a:pt x="2555" y="2512"/>
                  </a:lnTo>
                  <a:lnTo>
                    <a:pt x="3118" y="2079"/>
                  </a:lnTo>
                  <a:lnTo>
                    <a:pt x="3898" y="1559"/>
                  </a:lnTo>
                  <a:lnTo>
                    <a:pt x="4721" y="1126"/>
                  </a:lnTo>
                  <a:lnTo>
                    <a:pt x="4677" y="1300"/>
                  </a:lnTo>
                  <a:lnTo>
                    <a:pt x="4591" y="1689"/>
                  </a:lnTo>
                  <a:lnTo>
                    <a:pt x="4417" y="2599"/>
                  </a:lnTo>
                  <a:lnTo>
                    <a:pt x="4114" y="4374"/>
                  </a:lnTo>
                  <a:lnTo>
                    <a:pt x="4158" y="4374"/>
                  </a:lnTo>
                  <a:lnTo>
                    <a:pt x="4634" y="2599"/>
                  </a:lnTo>
                  <a:lnTo>
                    <a:pt x="4807" y="1689"/>
                  </a:lnTo>
                  <a:lnTo>
                    <a:pt x="4894" y="1256"/>
                  </a:lnTo>
                  <a:lnTo>
                    <a:pt x="4937" y="1040"/>
                  </a:lnTo>
                  <a:lnTo>
                    <a:pt x="5110" y="953"/>
                  </a:lnTo>
                  <a:lnTo>
                    <a:pt x="5760" y="737"/>
                  </a:lnTo>
                  <a:lnTo>
                    <a:pt x="6366" y="607"/>
                  </a:lnTo>
                  <a:lnTo>
                    <a:pt x="6712" y="564"/>
                  </a:lnTo>
                  <a:lnTo>
                    <a:pt x="7362" y="564"/>
                  </a:lnTo>
                  <a:lnTo>
                    <a:pt x="7665" y="607"/>
                  </a:lnTo>
                  <a:lnTo>
                    <a:pt x="7968" y="693"/>
                  </a:lnTo>
                  <a:lnTo>
                    <a:pt x="8271" y="780"/>
                  </a:lnTo>
                  <a:lnTo>
                    <a:pt x="8531" y="953"/>
                  </a:lnTo>
                  <a:lnTo>
                    <a:pt x="8748" y="1126"/>
                  </a:lnTo>
                  <a:lnTo>
                    <a:pt x="9007" y="1300"/>
                  </a:lnTo>
                  <a:lnTo>
                    <a:pt x="9181" y="1559"/>
                  </a:lnTo>
                  <a:lnTo>
                    <a:pt x="9354" y="1776"/>
                  </a:lnTo>
                  <a:lnTo>
                    <a:pt x="9484" y="2079"/>
                  </a:lnTo>
                  <a:lnTo>
                    <a:pt x="9527" y="2122"/>
                  </a:lnTo>
                  <a:lnTo>
                    <a:pt x="9570" y="2122"/>
                  </a:lnTo>
                  <a:lnTo>
                    <a:pt x="9614" y="2079"/>
                  </a:lnTo>
                  <a:lnTo>
                    <a:pt x="9614" y="2036"/>
                  </a:lnTo>
                  <a:lnTo>
                    <a:pt x="9527" y="1776"/>
                  </a:lnTo>
                  <a:lnTo>
                    <a:pt x="9397" y="1516"/>
                  </a:lnTo>
                  <a:lnTo>
                    <a:pt x="9224" y="1300"/>
                  </a:lnTo>
                  <a:lnTo>
                    <a:pt x="9051" y="1083"/>
                  </a:lnTo>
                  <a:lnTo>
                    <a:pt x="8877" y="910"/>
                  </a:lnTo>
                  <a:lnTo>
                    <a:pt x="8661" y="737"/>
                  </a:lnTo>
                  <a:lnTo>
                    <a:pt x="8401" y="607"/>
                  </a:lnTo>
                  <a:lnTo>
                    <a:pt x="8141" y="477"/>
                  </a:lnTo>
                  <a:lnTo>
                    <a:pt x="7708" y="347"/>
                  </a:lnTo>
                  <a:lnTo>
                    <a:pt x="7275" y="260"/>
                  </a:lnTo>
                  <a:lnTo>
                    <a:pt x="6842" y="217"/>
                  </a:lnTo>
                  <a:lnTo>
                    <a:pt x="6366" y="260"/>
                  </a:lnTo>
                  <a:lnTo>
                    <a:pt x="6020" y="217"/>
                  </a:lnTo>
                  <a:lnTo>
                    <a:pt x="5587" y="174"/>
                  </a:lnTo>
                  <a:lnTo>
                    <a:pt x="4677" y="13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6" name="Google Shape;9412;p75"/>
            <p:cNvSpPr>
              <a:spLocks/>
            </p:cNvSpPr>
            <p:nvPr/>
          </p:nvSpPr>
          <p:spPr bwMode="auto">
            <a:xfrm>
              <a:off x="7849757" y="3632306"/>
              <a:ext cx="14045" cy="63030"/>
            </a:xfrm>
            <a:custGeom>
              <a:avLst/>
              <a:gdLst>
                <a:gd name="T0" fmla="*/ 477 w 521"/>
                <a:gd name="T1" fmla="*/ 0 h 2339"/>
                <a:gd name="T2" fmla="*/ 477 w 521"/>
                <a:gd name="T3" fmla="*/ 44 h 2339"/>
                <a:gd name="T4" fmla="*/ 217 w 521"/>
                <a:gd name="T5" fmla="*/ 1170 h 2339"/>
                <a:gd name="T6" fmla="*/ 87 w 521"/>
                <a:gd name="T7" fmla="*/ 1732 h 2339"/>
                <a:gd name="T8" fmla="*/ 0 w 521"/>
                <a:gd name="T9" fmla="*/ 2339 h 2339"/>
                <a:gd name="T10" fmla="*/ 174 w 521"/>
                <a:gd name="T11" fmla="*/ 1776 h 2339"/>
                <a:gd name="T12" fmla="*/ 260 w 521"/>
                <a:gd name="T13" fmla="*/ 1170 h 2339"/>
                <a:gd name="T14" fmla="*/ 520 w 521"/>
                <a:gd name="T15" fmla="*/ 44 h 2339"/>
                <a:gd name="T16" fmla="*/ 477 w 521"/>
                <a:gd name="T17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1" h="2339" extrusionOk="0">
                  <a:moveTo>
                    <a:pt x="477" y="0"/>
                  </a:moveTo>
                  <a:lnTo>
                    <a:pt x="477" y="44"/>
                  </a:lnTo>
                  <a:lnTo>
                    <a:pt x="217" y="1170"/>
                  </a:lnTo>
                  <a:lnTo>
                    <a:pt x="87" y="1732"/>
                  </a:lnTo>
                  <a:lnTo>
                    <a:pt x="0" y="2339"/>
                  </a:lnTo>
                  <a:lnTo>
                    <a:pt x="174" y="1776"/>
                  </a:lnTo>
                  <a:lnTo>
                    <a:pt x="260" y="1170"/>
                  </a:lnTo>
                  <a:lnTo>
                    <a:pt x="520" y="44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7" name="Google Shape;9413;p75"/>
            <p:cNvSpPr>
              <a:spLocks/>
            </p:cNvSpPr>
            <p:nvPr/>
          </p:nvSpPr>
          <p:spPr bwMode="auto">
            <a:xfrm>
              <a:off x="7750526" y="3668470"/>
              <a:ext cx="16363" cy="8192"/>
            </a:xfrm>
            <a:custGeom>
              <a:avLst/>
              <a:gdLst>
                <a:gd name="T0" fmla="*/ 607 w 607"/>
                <a:gd name="T1" fmla="*/ 1 h 304"/>
                <a:gd name="T2" fmla="*/ 1 w 607"/>
                <a:gd name="T3" fmla="*/ 261 h 304"/>
                <a:gd name="T4" fmla="*/ 1 w 607"/>
                <a:gd name="T5" fmla="*/ 304 h 304"/>
                <a:gd name="T6" fmla="*/ 44 w 607"/>
                <a:gd name="T7" fmla="*/ 304 h 304"/>
                <a:gd name="T8" fmla="*/ 607 w 607"/>
                <a:gd name="T9" fmla="*/ 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304" extrusionOk="0">
                  <a:moveTo>
                    <a:pt x="607" y="1"/>
                  </a:moveTo>
                  <a:lnTo>
                    <a:pt x="1" y="261"/>
                  </a:lnTo>
                  <a:lnTo>
                    <a:pt x="1" y="304"/>
                  </a:lnTo>
                  <a:lnTo>
                    <a:pt x="44" y="30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8" name="Google Shape;9414;p75"/>
            <p:cNvSpPr>
              <a:spLocks/>
            </p:cNvSpPr>
            <p:nvPr/>
          </p:nvSpPr>
          <p:spPr bwMode="auto">
            <a:xfrm>
              <a:off x="7799562" y="3227393"/>
              <a:ext cx="185629" cy="221751"/>
            </a:xfrm>
            <a:custGeom>
              <a:avLst/>
              <a:gdLst>
                <a:gd name="T0" fmla="*/ 44 w 6886"/>
                <a:gd name="T1" fmla="*/ 1 h 8229"/>
                <a:gd name="T2" fmla="*/ 0 w 6886"/>
                <a:gd name="T3" fmla="*/ 607 h 8229"/>
                <a:gd name="T4" fmla="*/ 0 w 6886"/>
                <a:gd name="T5" fmla="*/ 1256 h 8229"/>
                <a:gd name="T6" fmla="*/ 87 w 6886"/>
                <a:gd name="T7" fmla="*/ 2079 h 8229"/>
                <a:gd name="T8" fmla="*/ 217 w 6886"/>
                <a:gd name="T9" fmla="*/ 3032 h 8229"/>
                <a:gd name="T10" fmla="*/ 304 w 6886"/>
                <a:gd name="T11" fmla="*/ 3508 h 8229"/>
                <a:gd name="T12" fmla="*/ 433 w 6886"/>
                <a:gd name="T13" fmla="*/ 4028 h 8229"/>
                <a:gd name="T14" fmla="*/ 607 w 6886"/>
                <a:gd name="T15" fmla="*/ 4547 h 8229"/>
                <a:gd name="T16" fmla="*/ 823 w 6886"/>
                <a:gd name="T17" fmla="*/ 5024 h 8229"/>
                <a:gd name="T18" fmla="*/ 1083 w 6886"/>
                <a:gd name="T19" fmla="*/ 5543 h 8229"/>
                <a:gd name="T20" fmla="*/ 1386 w 6886"/>
                <a:gd name="T21" fmla="*/ 6020 h 8229"/>
                <a:gd name="T22" fmla="*/ 1733 w 6886"/>
                <a:gd name="T23" fmla="*/ 6453 h 8229"/>
                <a:gd name="T24" fmla="*/ 2122 w 6886"/>
                <a:gd name="T25" fmla="*/ 6799 h 8229"/>
                <a:gd name="T26" fmla="*/ 2555 w 6886"/>
                <a:gd name="T27" fmla="*/ 7102 h 8229"/>
                <a:gd name="T28" fmla="*/ 2988 w 6886"/>
                <a:gd name="T29" fmla="*/ 7405 h 8229"/>
                <a:gd name="T30" fmla="*/ 3421 w 6886"/>
                <a:gd name="T31" fmla="*/ 7622 h 8229"/>
                <a:gd name="T32" fmla="*/ 3898 w 6886"/>
                <a:gd name="T33" fmla="*/ 7795 h 8229"/>
                <a:gd name="T34" fmla="*/ 4331 w 6886"/>
                <a:gd name="T35" fmla="*/ 7925 h 8229"/>
                <a:gd name="T36" fmla="*/ 4807 w 6886"/>
                <a:gd name="T37" fmla="*/ 8055 h 8229"/>
                <a:gd name="T38" fmla="*/ 5586 w 6886"/>
                <a:gd name="T39" fmla="*/ 8185 h 8229"/>
                <a:gd name="T40" fmla="*/ 6279 w 6886"/>
                <a:gd name="T41" fmla="*/ 8228 h 8229"/>
                <a:gd name="T42" fmla="*/ 6885 w 6886"/>
                <a:gd name="T43" fmla="*/ 8228 h 8229"/>
                <a:gd name="T44" fmla="*/ 6885 w 6886"/>
                <a:gd name="T45" fmla="*/ 7535 h 8229"/>
                <a:gd name="T46" fmla="*/ 6842 w 6886"/>
                <a:gd name="T47" fmla="*/ 6799 h 8229"/>
                <a:gd name="T48" fmla="*/ 6799 w 6886"/>
                <a:gd name="T49" fmla="*/ 5890 h 8229"/>
                <a:gd name="T50" fmla="*/ 6626 w 6886"/>
                <a:gd name="T51" fmla="*/ 4937 h 8229"/>
                <a:gd name="T52" fmla="*/ 6539 w 6886"/>
                <a:gd name="T53" fmla="*/ 4417 h 8229"/>
                <a:gd name="T54" fmla="*/ 6409 w 6886"/>
                <a:gd name="T55" fmla="*/ 3941 h 8229"/>
                <a:gd name="T56" fmla="*/ 6236 w 6886"/>
                <a:gd name="T57" fmla="*/ 3465 h 8229"/>
                <a:gd name="T58" fmla="*/ 6063 w 6886"/>
                <a:gd name="T59" fmla="*/ 3032 h 8229"/>
                <a:gd name="T60" fmla="*/ 5803 w 6886"/>
                <a:gd name="T61" fmla="*/ 2599 h 8229"/>
                <a:gd name="T62" fmla="*/ 5543 w 6886"/>
                <a:gd name="T63" fmla="*/ 2252 h 8229"/>
                <a:gd name="T64" fmla="*/ 5240 w 6886"/>
                <a:gd name="T65" fmla="*/ 1949 h 8229"/>
                <a:gd name="T66" fmla="*/ 4850 w 6886"/>
                <a:gd name="T67" fmla="*/ 1646 h 8229"/>
                <a:gd name="T68" fmla="*/ 4461 w 6886"/>
                <a:gd name="T69" fmla="*/ 1386 h 8229"/>
                <a:gd name="T70" fmla="*/ 4028 w 6886"/>
                <a:gd name="T71" fmla="*/ 1170 h 8229"/>
                <a:gd name="T72" fmla="*/ 3595 w 6886"/>
                <a:gd name="T73" fmla="*/ 953 h 8229"/>
                <a:gd name="T74" fmla="*/ 3118 w 6886"/>
                <a:gd name="T75" fmla="*/ 780 h 8229"/>
                <a:gd name="T76" fmla="*/ 2209 w 6886"/>
                <a:gd name="T77" fmla="*/ 477 h 8229"/>
                <a:gd name="T78" fmla="*/ 1386 w 6886"/>
                <a:gd name="T79" fmla="*/ 260 h 8229"/>
                <a:gd name="T80" fmla="*/ 693 w 6886"/>
                <a:gd name="T81" fmla="*/ 131 h 8229"/>
                <a:gd name="T82" fmla="*/ 44 w 6886"/>
                <a:gd name="T83" fmla="*/ 1 h 8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886" h="8229" extrusionOk="0">
                  <a:moveTo>
                    <a:pt x="44" y="1"/>
                  </a:moveTo>
                  <a:lnTo>
                    <a:pt x="0" y="607"/>
                  </a:lnTo>
                  <a:lnTo>
                    <a:pt x="0" y="1256"/>
                  </a:lnTo>
                  <a:lnTo>
                    <a:pt x="87" y="2079"/>
                  </a:lnTo>
                  <a:lnTo>
                    <a:pt x="217" y="3032"/>
                  </a:lnTo>
                  <a:lnTo>
                    <a:pt x="304" y="3508"/>
                  </a:lnTo>
                  <a:lnTo>
                    <a:pt x="433" y="4028"/>
                  </a:lnTo>
                  <a:lnTo>
                    <a:pt x="607" y="4547"/>
                  </a:lnTo>
                  <a:lnTo>
                    <a:pt x="823" y="5024"/>
                  </a:lnTo>
                  <a:lnTo>
                    <a:pt x="1083" y="5543"/>
                  </a:lnTo>
                  <a:lnTo>
                    <a:pt x="1386" y="6020"/>
                  </a:lnTo>
                  <a:lnTo>
                    <a:pt x="1733" y="6453"/>
                  </a:lnTo>
                  <a:lnTo>
                    <a:pt x="2122" y="6799"/>
                  </a:lnTo>
                  <a:lnTo>
                    <a:pt x="2555" y="7102"/>
                  </a:lnTo>
                  <a:lnTo>
                    <a:pt x="2988" y="7405"/>
                  </a:lnTo>
                  <a:lnTo>
                    <a:pt x="3421" y="7622"/>
                  </a:lnTo>
                  <a:lnTo>
                    <a:pt x="3898" y="7795"/>
                  </a:lnTo>
                  <a:lnTo>
                    <a:pt x="4331" y="7925"/>
                  </a:lnTo>
                  <a:lnTo>
                    <a:pt x="4807" y="8055"/>
                  </a:lnTo>
                  <a:lnTo>
                    <a:pt x="5586" y="8185"/>
                  </a:lnTo>
                  <a:lnTo>
                    <a:pt x="6279" y="8228"/>
                  </a:lnTo>
                  <a:lnTo>
                    <a:pt x="6885" y="8228"/>
                  </a:lnTo>
                  <a:lnTo>
                    <a:pt x="6885" y="7535"/>
                  </a:lnTo>
                  <a:lnTo>
                    <a:pt x="6842" y="6799"/>
                  </a:lnTo>
                  <a:lnTo>
                    <a:pt x="6799" y="5890"/>
                  </a:lnTo>
                  <a:lnTo>
                    <a:pt x="6626" y="4937"/>
                  </a:lnTo>
                  <a:lnTo>
                    <a:pt x="6539" y="4417"/>
                  </a:lnTo>
                  <a:lnTo>
                    <a:pt x="6409" y="3941"/>
                  </a:lnTo>
                  <a:lnTo>
                    <a:pt x="6236" y="3465"/>
                  </a:lnTo>
                  <a:lnTo>
                    <a:pt x="6063" y="3032"/>
                  </a:lnTo>
                  <a:lnTo>
                    <a:pt x="5803" y="2599"/>
                  </a:lnTo>
                  <a:lnTo>
                    <a:pt x="5543" y="2252"/>
                  </a:lnTo>
                  <a:lnTo>
                    <a:pt x="5240" y="1949"/>
                  </a:lnTo>
                  <a:lnTo>
                    <a:pt x="4850" y="1646"/>
                  </a:lnTo>
                  <a:lnTo>
                    <a:pt x="4461" y="1386"/>
                  </a:lnTo>
                  <a:lnTo>
                    <a:pt x="4028" y="1170"/>
                  </a:lnTo>
                  <a:lnTo>
                    <a:pt x="3595" y="953"/>
                  </a:lnTo>
                  <a:lnTo>
                    <a:pt x="3118" y="780"/>
                  </a:lnTo>
                  <a:lnTo>
                    <a:pt x="2209" y="477"/>
                  </a:lnTo>
                  <a:lnTo>
                    <a:pt x="1386" y="260"/>
                  </a:lnTo>
                  <a:lnTo>
                    <a:pt x="693" y="13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69" name="Google Shape;9415;p75"/>
            <p:cNvSpPr>
              <a:spLocks/>
            </p:cNvSpPr>
            <p:nvPr/>
          </p:nvSpPr>
          <p:spPr bwMode="auto">
            <a:xfrm>
              <a:off x="7839244" y="3264742"/>
              <a:ext cx="192638" cy="285913"/>
            </a:xfrm>
            <a:custGeom>
              <a:avLst/>
              <a:gdLst>
                <a:gd name="T0" fmla="*/ 304 w 7146"/>
                <a:gd name="T1" fmla="*/ 0 h 10610"/>
                <a:gd name="T2" fmla="*/ 1040 w 7146"/>
                <a:gd name="T3" fmla="*/ 780 h 10610"/>
                <a:gd name="T4" fmla="*/ 1689 w 7146"/>
                <a:gd name="T5" fmla="*/ 1602 h 10610"/>
                <a:gd name="T6" fmla="*/ 2339 w 7146"/>
                <a:gd name="T7" fmla="*/ 2425 h 10610"/>
                <a:gd name="T8" fmla="*/ 2989 w 7146"/>
                <a:gd name="T9" fmla="*/ 3291 h 10610"/>
                <a:gd name="T10" fmla="*/ 2685 w 7146"/>
                <a:gd name="T11" fmla="*/ 3205 h 10610"/>
                <a:gd name="T12" fmla="*/ 1819 w 7146"/>
                <a:gd name="T13" fmla="*/ 3075 h 10610"/>
                <a:gd name="T14" fmla="*/ 910 w 7146"/>
                <a:gd name="T15" fmla="*/ 2945 h 10610"/>
                <a:gd name="T16" fmla="*/ 1 w 7146"/>
                <a:gd name="T17" fmla="*/ 2815 h 10610"/>
                <a:gd name="T18" fmla="*/ 1 w 7146"/>
                <a:gd name="T19" fmla="*/ 2858 h 10610"/>
                <a:gd name="T20" fmla="*/ 1733 w 7146"/>
                <a:gd name="T21" fmla="*/ 3248 h 10610"/>
                <a:gd name="T22" fmla="*/ 2556 w 7146"/>
                <a:gd name="T23" fmla="*/ 3378 h 10610"/>
                <a:gd name="T24" fmla="*/ 2902 w 7146"/>
                <a:gd name="T25" fmla="*/ 3464 h 10610"/>
                <a:gd name="T26" fmla="*/ 3205 w 7146"/>
                <a:gd name="T27" fmla="*/ 3594 h 10610"/>
                <a:gd name="T28" fmla="*/ 3378 w 7146"/>
                <a:gd name="T29" fmla="*/ 3854 h 10610"/>
                <a:gd name="T30" fmla="*/ 4201 w 7146"/>
                <a:gd name="T31" fmla="*/ 5067 h 10610"/>
                <a:gd name="T32" fmla="*/ 4201 w 7146"/>
                <a:gd name="T33" fmla="*/ 5067 h 10610"/>
                <a:gd name="T34" fmla="*/ 3768 w 7146"/>
                <a:gd name="T35" fmla="*/ 5023 h 10610"/>
                <a:gd name="T36" fmla="*/ 2902 w 7146"/>
                <a:gd name="T37" fmla="*/ 4850 h 10610"/>
                <a:gd name="T38" fmla="*/ 2036 w 7146"/>
                <a:gd name="T39" fmla="*/ 4720 h 10610"/>
                <a:gd name="T40" fmla="*/ 1213 w 7146"/>
                <a:gd name="T41" fmla="*/ 4547 h 10610"/>
                <a:gd name="T42" fmla="*/ 2902 w 7146"/>
                <a:gd name="T43" fmla="*/ 4980 h 10610"/>
                <a:gd name="T44" fmla="*/ 3725 w 7146"/>
                <a:gd name="T45" fmla="*/ 5197 h 10610"/>
                <a:gd name="T46" fmla="*/ 4158 w 7146"/>
                <a:gd name="T47" fmla="*/ 5283 h 10610"/>
                <a:gd name="T48" fmla="*/ 4331 w 7146"/>
                <a:gd name="T49" fmla="*/ 5326 h 10610"/>
                <a:gd name="T50" fmla="*/ 5110 w 7146"/>
                <a:gd name="T51" fmla="*/ 6669 h 10610"/>
                <a:gd name="T52" fmla="*/ 5846 w 7146"/>
                <a:gd name="T53" fmla="*/ 8011 h 10610"/>
                <a:gd name="T54" fmla="*/ 6453 w 7146"/>
                <a:gd name="T55" fmla="*/ 9267 h 10610"/>
                <a:gd name="T56" fmla="*/ 6756 w 7146"/>
                <a:gd name="T57" fmla="*/ 9873 h 10610"/>
                <a:gd name="T58" fmla="*/ 7016 w 7146"/>
                <a:gd name="T59" fmla="*/ 10523 h 10610"/>
                <a:gd name="T60" fmla="*/ 7059 w 7146"/>
                <a:gd name="T61" fmla="*/ 10609 h 10610"/>
                <a:gd name="T62" fmla="*/ 7102 w 7146"/>
                <a:gd name="T63" fmla="*/ 10609 h 10610"/>
                <a:gd name="T64" fmla="*/ 7146 w 7146"/>
                <a:gd name="T65" fmla="*/ 10566 h 10610"/>
                <a:gd name="T66" fmla="*/ 7146 w 7146"/>
                <a:gd name="T67" fmla="*/ 10523 h 10610"/>
                <a:gd name="T68" fmla="*/ 6929 w 7146"/>
                <a:gd name="T69" fmla="*/ 9960 h 10610"/>
                <a:gd name="T70" fmla="*/ 6713 w 7146"/>
                <a:gd name="T71" fmla="*/ 9354 h 10610"/>
                <a:gd name="T72" fmla="*/ 6236 w 7146"/>
                <a:gd name="T73" fmla="*/ 8228 h 10610"/>
                <a:gd name="T74" fmla="*/ 5717 w 7146"/>
                <a:gd name="T75" fmla="*/ 7102 h 10610"/>
                <a:gd name="T76" fmla="*/ 5154 w 7146"/>
                <a:gd name="T77" fmla="*/ 6019 h 10610"/>
                <a:gd name="T78" fmla="*/ 4288 w 7146"/>
                <a:gd name="T79" fmla="*/ 4677 h 10610"/>
                <a:gd name="T80" fmla="*/ 4288 w 7146"/>
                <a:gd name="T81" fmla="*/ 4504 h 10610"/>
                <a:gd name="T82" fmla="*/ 4201 w 7146"/>
                <a:gd name="T83" fmla="*/ 4157 h 10610"/>
                <a:gd name="T84" fmla="*/ 4114 w 7146"/>
                <a:gd name="T85" fmla="*/ 3421 h 10610"/>
                <a:gd name="T86" fmla="*/ 3811 w 7146"/>
                <a:gd name="T87" fmla="*/ 1906 h 10610"/>
                <a:gd name="T88" fmla="*/ 3811 w 7146"/>
                <a:gd name="T89" fmla="*/ 1862 h 10610"/>
                <a:gd name="T90" fmla="*/ 3768 w 7146"/>
                <a:gd name="T91" fmla="*/ 1906 h 10610"/>
                <a:gd name="T92" fmla="*/ 3984 w 7146"/>
                <a:gd name="T93" fmla="*/ 3421 h 10610"/>
                <a:gd name="T94" fmla="*/ 4071 w 7146"/>
                <a:gd name="T95" fmla="*/ 4157 h 10610"/>
                <a:gd name="T96" fmla="*/ 4114 w 7146"/>
                <a:gd name="T97" fmla="*/ 4460 h 10610"/>
                <a:gd name="T98" fmla="*/ 3248 w 7146"/>
                <a:gd name="T99" fmla="*/ 3205 h 10610"/>
                <a:gd name="T100" fmla="*/ 2296 w 7146"/>
                <a:gd name="T101" fmla="*/ 2035 h 10610"/>
                <a:gd name="T102" fmla="*/ 1993 w 7146"/>
                <a:gd name="T103" fmla="*/ 1732 h 10610"/>
                <a:gd name="T104" fmla="*/ 1993 w 7146"/>
                <a:gd name="T105" fmla="*/ 1646 h 10610"/>
                <a:gd name="T106" fmla="*/ 1906 w 7146"/>
                <a:gd name="T107" fmla="*/ 1429 h 10610"/>
                <a:gd name="T108" fmla="*/ 1733 w 7146"/>
                <a:gd name="T109" fmla="*/ 996 h 10610"/>
                <a:gd name="T110" fmla="*/ 1430 w 7146"/>
                <a:gd name="T111" fmla="*/ 87 h 10610"/>
                <a:gd name="T112" fmla="*/ 1646 w 7146"/>
                <a:gd name="T113" fmla="*/ 996 h 10610"/>
                <a:gd name="T114" fmla="*/ 1819 w 7146"/>
                <a:gd name="T115" fmla="*/ 1429 h 10610"/>
                <a:gd name="T116" fmla="*/ 1819 w 7146"/>
                <a:gd name="T117" fmla="*/ 1516 h 10610"/>
                <a:gd name="T118" fmla="*/ 1083 w 7146"/>
                <a:gd name="T119" fmla="*/ 736 h 10610"/>
                <a:gd name="T120" fmla="*/ 347 w 7146"/>
                <a:gd name="T121" fmla="*/ 0 h 10610"/>
                <a:gd name="T122" fmla="*/ 304 w 7146"/>
                <a:gd name="T123" fmla="*/ 0 h 10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6" h="10610" extrusionOk="0">
                  <a:moveTo>
                    <a:pt x="304" y="0"/>
                  </a:moveTo>
                  <a:lnTo>
                    <a:pt x="1040" y="780"/>
                  </a:lnTo>
                  <a:lnTo>
                    <a:pt x="1689" y="1602"/>
                  </a:lnTo>
                  <a:lnTo>
                    <a:pt x="2339" y="2425"/>
                  </a:lnTo>
                  <a:lnTo>
                    <a:pt x="2989" y="3291"/>
                  </a:lnTo>
                  <a:lnTo>
                    <a:pt x="2685" y="3205"/>
                  </a:lnTo>
                  <a:lnTo>
                    <a:pt x="1819" y="3075"/>
                  </a:lnTo>
                  <a:lnTo>
                    <a:pt x="910" y="2945"/>
                  </a:lnTo>
                  <a:lnTo>
                    <a:pt x="1" y="2815"/>
                  </a:lnTo>
                  <a:lnTo>
                    <a:pt x="1" y="2858"/>
                  </a:lnTo>
                  <a:lnTo>
                    <a:pt x="1733" y="3248"/>
                  </a:lnTo>
                  <a:lnTo>
                    <a:pt x="2556" y="3378"/>
                  </a:lnTo>
                  <a:lnTo>
                    <a:pt x="2902" y="3464"/>
                  </a:lnTo>
                  <a:lnTo>
                    <a:pt x="3205" y="3594"/>
                  </a:lnTo>
                  <a:lnTo>
                    <a:pt x="3378" y="3854"/>
                  </a:lnTo>
                  <a:lnTo>
                    <a:pt x="4201" y="5067"/>
                  </a:lnTo>
                  <a:lnTo>
                    <a:pt x="3768" y="5023"/>
                  </a:lnTo>
                  <a:lnTo>
                    <a:pt x="2902" y="4850"/>
                  </a:lnTo>
                  <a:lnTo>
                    <a:pt x="2036" y="4720"/>
                  </a:lnTo>
                  <a:lnTo>
                    <a:pt x="1213" y="4547"/>
                  </a:lnTo>
                  <a:lnTo>
                    <a:pt x="2902" y="4980"/>
                  </a:lnTo>
                  <a:lnTo>
                    <a:pt x="3725" y="5197"/>
                  </a:lnTo>
                  <a:lnTo>
                    <a:pt x="4158" y="5283"/>
                  </a:lnTo>
                  <a:lnTo>
                    <a:pt x="4331" y="5326"/>
                  </a:lnTo>
                  <a:lnTo>
                    <a:pt x="5110" y="6669"/>
                  </a:lnTo>
                  <a:lnTo>
                    <a:pt x="5846" y="8011"/>
                  </a:lnTo>
                  <a:lnTo>
                    <a:pt x="6453" y="9267"/>
                  </a:lnTo>
                  <a:lnTo>
                    <a:pt x="6756" y="9873"/>
                  </a:lnTo>
                  <a:lnTo>
                    <a:pt x="7016" y="10523"/>
                  </a:lnTo>
                  <a:lnTo>
                    <a:pt x="7059" y="10609"/>
                  </a:lnTo>
                  <a:lnTo>
                    <a:pt x="7102" y="10609"/>
                  </a:lnTo>
                  <a:lnTo>
                    <a:pt x="7146" y="10566"/>
                  </a:lnTo>
                  <a:lnTo>
                    <a:pt x="7146" y="10523"/>
                  </a:lnTo>
                  <a:lnTo>
                    <a:pt x="6929" y="9960"/>
                  </a:lnTo>
                  <a:lnTo>
                    <a:pt x="6713" y="9354"/>
                  </a:lnTo>
                  <a:lnTo>
                    <a:pt x="6236" y="8228"/>
                  </a:lnTo>
                  <a:lnTo>
                    <a:pt x="5717" y="7102"/>
                  </a:lnTo>
                  <a:lnTo>
                    <a:pt x="5154" y="6019"/>
                  </a:lnTo>
                  <a:lnTo>
                    <a:pt x="4288" y="4677"/>
                  </a:lnTo>
                  <a:lnTo>
                    <a:pt x="4288" y="4504"/>
                  </a:lnTo>
                  <a:lnTo>
                    <a:pt x="4201" y="4157"/>
                  </a:lnTo>
                  <a:lnTo>
                    <a:pt x="4114" y="3421"/>
                  </a:lnTo>
                  <a:lnTo>
                    <a:pt x="3811" y="1906"/>
                  </a:lnTo>
                  <a:lnTo>
                    <a:pt x="3811" y="1862"/>
                  </a:lnTo>
                  <a:lnTo>
                    <a:pt x="3768" y="1906"/>
                  </a:lnTo>
                  <a:lnTo>
                    <a:pt x="3984" y="3421"/>
                  </a:lnTo>
                  <a:lnTo>
                    <a:pt x="4071" y="4157"/>
                  </a:lnTo>
                  <a:lnTo>
                    <a:pt x="4114" y="4460"/>
                  </a:lnTo>
                  <a:lnTo>
                    <a:pt x="3248" y="3205"/>
                  </a:lnTo>
                  <a:lnTo>
                    <a:pt x="2296" y="2035"/>
                  </a:lnTo>
                  <a:lnTo>
                    <a:pt x="1993" y="1732"/>
                  </a:lnTo>
                  <a:lnTo>
                    <a:pt x="1993" y="1646"/>
                  </a:lnTo>
                  <a:lnTo>
                    <a:pt x="1906" y="1429"/>
                  </a:lnTo>
                  <a:lnTo>
                    <a:pt x="1733" y="996"/>
                  </a:lnTo>
                  <a:lnTo>
                    <a:pt x="1430" y="87"/>
                  </a:lnTo>
                  <a:lnTo>
                    <a:pt x="1646" y="996"/>
                  </a:lnTo>
                  <a:lnTo>
                    <a:pt x="1819" y="1429"/>
                  </a:lnTo>
                  <a:lnTo>
                    <a:pt x="1819" y="1516"/>
                  </a:lnTo>
                  <a:lnTo>
                    <a:pt x="1083" y="736"/>
                  </a:lnTo>
                  <a:lnTo>
                    <a:pt x="347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0" name="Google Shape;9416;p75"/>
            <p:cNvSpPr>
              <a:spLocks/>
            </p:cNvSpPr>
            <p:nvPr/>
          </p:nvSpPr>
          <p:spPr bwMode="auto">
            <a:xfrm>
              <a:off x="7922138" y="3286920"/>
              <a:ext cx="10513" cy="57183"/>
            </a:xfrm>
            <a:custGeom>
              <a:avLst/>
              <a:gdLst>
                <a:gd name="T0" fmla="*/ 0 w 390"/>
                <a:gd name="T1" fmla="*/ 0 h 2122"/>
                <a:gd name="T2" fmla="*/ 0 w 390"/>
                <a:gd name="T3" fmla="*/ 43 h 2122"/>
                <a:gd name="T4" fmla="*/ 173 w 390"/>
                <a:gd name="T5" fmla="*/ 1083 h 2122"/>
                <a:gd name="T6" fmla="*/ 260 w 390"/>
                <a:gd name="T7" fmla="*/ 1602 h 2122"/>
                <a:gd name="T8" fmla="*/ 390 w 390"/>
                <a:gd name="T9" fmla="*/ 2122 h 2122"/>
                <a:gd name="T10" fmla="*/ 347 w 390"/>
                <a:gd name="T11" fmla="*/ 1602 h 2122"/>
                <a:gd name="T12" fmla="*/ 260 w 390"/>
                <a:gd name="T13" fmla="*/ 1126 h 2122"/>
                <a:gd name="T14" fmla="*/ 43 w 390"/>
                <a:gd name="T15" fmla="*/ 43 h 2122"/>
                <a:gd name="T16" fmla="*/ 0 w 390"/>
                <a:gd name="T17" fmla="*/ 0 h 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122" extrusionOk="0">
                  <a:moveTo>
                    <a:pt x="0" y="0"/>
                  </a:moveTo>
                  <a:lnTo>
                    <a:pt x="0" y="43"/>
                  </a:lnTo>
                  <a:lnTo>
                    <a:pt x="173" y="1083"/>
                  </a:lnTo>
                  <a:lnTo>
                    <a:pt x="260" y="1602"/>
                  </a:lnTo>
                  <a:lnTo>
                    <a:pt x="390" y="2122"/>
                  </a:lnTo>
                  <a:lnTo>
                    <a:pt x="347" y="1602"/>
                  </a:lnTo>
                  <a:lnTo>
                    <a:pt x="260" y="1126"/>
                  </a:lnTo>
                  <a:lnTo>
                    <a:pt x="43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1" name="Google Shape;9417;p75"/>
            <p:cNvSpPr>
              <a:spLocks/>
            </p:cNvSpPr>
            <p:nvPr/>
          </p:nvSpPr>
          <p:spPr bwMode="auto">
            <a:xfrm>
              <a:off x="7839244" y="3300906"/>
              <a:ext cx="31540" cy="14040"/>
            </a:xfrm>
            <a:custGeom>
              <a:avLst/>
              <a:gdLst>
                <a:gd name="T0" fmla="*/ 44 w 1170"/>
                <a:gd name="T1" fmla="*/ 1 h 521"/>
                <a:gd name="T2" fmla="*/ 1 w 1170"/>
                <a:gd name="T3" fmla="*/ 44 h 521"/>
                <a:gd name="T4" fmla="*/ 174 w 1170"/>
                <a:gd name="T5" fmla="*/ 131 h 521"/>
                <a:gd name="T6" fmla="*/ 304 w 1170"/>
                <a:gd name="T7" fmla="*/ 174 h 521"/>
                <a:gd name="T8" fmla="*/ 607 w 1170"/>
                <a:gd name="T9" fmla="*/ 304 h 521"/>
                <a:gd name="T10" fmla="*/ 1127 w 1170"/>
                <a:gd name="T11" fmla="*/ 520 h 521"/>
                <a:gd name="T12" fmla="*/ 1170 w 1170"/>
                <a:gd name="T13" fmla="*/ 520 h 521"/>
                <a:gd name="T14" fmla="*/ 1127 w 1170"/>
                <a:gd name="T15" fmla="*/ 477 h 521"/>
                <a:gd name="T16" fmla="*/ 607 w 1170"/>
                <a:gd name="T17" fmla="*/ 260 h 521"/>
                <a:gd name="T18" fmla="*/ 347 w 1170"/>
                <a:gd name="T19" fmla="*/ 131 h 521"/>
                <a:gd name="T20" fmla="*/ 174 w 1170"/>
                <a:gd name="T21" fmla="*/ 87 h 521"/>
                <a:gd name="T22" fmla="*/ 44 w 1170"/>
                <a:gd name="T23" fmla="*/ 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0" h="521" extrusionOk="0">
                  <a:moveTo>
                    <a:pt x="44" y="1"/>
                  </a:moveTo>
                  <a:lnTo>
                    <a:pt x="1" y="44"/>
                  </a:lnTo>
                  <a:lnTo>
                    <a:pt x="174" y="131"/>
                  </a:lnTo>
                  <a:lnTo>
                    <a:pt x="304" y="174"/>
                  </a:lnTo>
                  <a:lnTo>
                    <a:pt x="607" y="304"/>
                  </a:lnTo>
                  <a:lnTo>
                    <a:pt x="1127" y="520"/>
                  </a:lnTo>
                  <a:lnTo>
                    <a:pt x="1170" y="520"/>
                  </a:lnTo>
                  <a:lnTo>
                    <a:pt x="1127" y="477"/>
                  </a:lnTo>
                  <a:lnTo>
                    <a:pt x="607" y="260"/>
                  </a:lnTo>
                  <a:lnTo>
                    <a:pt x="347" y="131"/>
                  </a:lnTo>
                  <a:lnTo>
                    <a:pt x="174" y="87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2" name="Google Shape;9418;p75"/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6365 w 11259"/>
                <a:gd name="T1" fmla="*/ 1 h 6843"/>
                <a:gd name="T2" fmla="*/ 5716 w 11259"/>
                <a:gd name="T3" fmla="*/ 87 h 6843"/>
                <a:gd name="T4" fmla="*/ 5110 w 11259"/>
                <a:gd name="T5" fmla="*/ 261 h 6843"/>
                <a:gd name="T6" fmla="*/ 4503 w 11259"/>
                <a:gd name="T7" fmla="*/ 477 h 6843"/>
                <a:gd name="T8" fmla="*/ 3897 w 11259"/>
                <a:gd name="T9" fmla="*/ 780 h 6843"/>
                <a:gd name="T10" fmla="*/ 3378 w 11259"/>
                <a:gd name="T11" fmla="*/ 1127 h 6843"/>
                <a:gd name="T12" fmla="*/ 2858 w 11259"/>
                <a:gd name="T13" fmla="*/ 1516 h 6843"/>
                <a:gd name="T14" fmla="*/ 2382 w 11259"/>
                <a:gd name="T15" fmla="*/ 1906 h 6843"/>
                <a:gd name="T16" fmla="*/ 1949 w 11259"/>
                <a:gd name="T17" fmla="*/ 2339 h 6843"/>
                <a:gd name="T18" fmla="*/ 1559 w 11259"/>
                <a:gd name="T19" fmla="*/ 2772 h 6843"/>
                <a:gd name="T20" fmla="*/ 909 w 11259"/>
                <a:gd name="T21" fmla="*/ 3595 h 6843"/>
                <a:gd name="T22" fmla="*/ 433 w 11259"/>
                <a:gd name="T23" fmla="*/ 4288 h 6843"/>
                <a:gd name="T24" fmla="*/ 0 w 11259"/>
                <a:gd name="T25" fmla="*/ 4980 h 6843"/>
                <a:gd name="T26" fmla="*/ 433 w 11259"/>
                <a:gd name="T27" fmla="*/ 5327 h 6843"/>
                <a:gd name="T28" fmla="*/ 953 w 11259"/>
                <a:gd name="T29" fmla="*/ 5673 h 6843"/>
                <a:gd name="T30" fmla="*/ 1602 w 11259"/>
                <a:gd name="T31" fmla="*/ 6063 h 6843"/>
                <a:gd name="T32" fmla="*/ 1992 w 11259"/>
                <a:gd name="T33" fmla="*/ 6280 h 6843"/>
                <a:gd name="T34" fmla="*/ 2425 w 11259"/>
                <a:gd name="T35" fmla="*/ 6453 h 6843"/>
                <a:gd name="T36" fmla="*/ 2901 w 11259"/>
                <a:gd name="T37" fmla="*/ 6583 h 6843"/>
                <a:gd name="T38" fmla="*/ 3378 w 11259"/>
                <a:gd name="T39" fmla="*/ 6713 h 6843"/>
                <a:gd name="T40" fmla="*/ 3897 w 11259"/>
                <a:gd name="T41" fmla="*/ 6799 h 6843"/>
                <a:gd name="T42" fmla="*/ 4460 w 11259"/>
                <a:gd name="T43" fmla="*/ 6842 h 6843"/>
                <a:gd name="T44" fmla="*/ 5023 w 11259"/>
                <a:gd name="T45" fmla="*/ 6842 h 6843"/>
                <a:gd name="T46" fmla="*/ 5586 w 11259"/>
                <a:gd name="T47" fmla="*/ 6756 h 6843"/>
                <a:gd name="T48" fmla="*/ 6192 w 11259"/>
                <a:gd name="T49" fmla="*/ 6626 h 6843"/>
                <a:gd name="T50" fmla="*/ 6755 w 11259"/>
                <a:gd name="T51" fmla="*/ 6409 h 6843"/>
                <a:gd name="T52" fmla="*/ 7275 w 11259"/>
                <a:gd name="T53" fmla="*/ 6193 h 6843"/>
                <a:gd name="T54" fmla="*/ 7838 w 11259"/>
                <a:gd name="T55" fmla="*/ 5933 h 6843"/>
                <a:gd name="T56" fmla="*/ 8314 w 11259"/>
                <a:gd name="T57" fmla="*/ 5630 h 6843"/>
                <a:gd name="T58" fmla="*/ 8790 w 11259"/>
                <a:gd name="T59" fmla="*/ 5327 h 6843"/>
                <a:gd name="T60" fmla="*/ 9613 w 11259"/>
                <a:gd name="T61" fmla="*/ 4677 h 6843"/>
                <a:gd name="T62" fmla="*/ 10306 w 11259"/>
                <a:gd name="T63" fmla="*/ 4028 h 6843"/>
                <a:gd name="T64" fmla="*/ 10826 w 11259"/>
                <a:gd name="T65" fmla="*/ 3508 h 6843"/>
                <a:gd name="T66" fmla="*/ 11259 w 11259"/>
                <a:gd name="T67" fmla="*/ 2989 h 6843"/>
                <a:gd name="T68" fmla="*/ 11172 w 11259"/>
                <a:gd name="T69" fmla="*/ 2815 h 6843"/>
                <a:gd name="T70" fmla="*/ 10912 w 11259"/>
                <a:gd name="T71" fmla="*/ 2426 h 6843"/>
                <a:gd name="T72" fmla="*/ 10436 w 11259"/>
                <a:gd name="T73" fmla="*/ 1906 h 6843"/>
                <a:gd name="T74" fmla="*/ 10133 w 11259"/>
                <a:gd name="T75" fmla="*/ 1603 h 6843"/>
                <a:gd name="T76" fmla="*/ 9786 w 11259"/>
                <a:gd name="T77" fmla="*/ 1300 h 6843"/>
                <a:gd name="T78" fmla="*/ 9397 w 11259"/>
                <a:gd name="T79" fmla="*/ 997 h 6843"/>
                <a:gd name="T80" fmla="*/ 9007 w 11259"/>
                <a:gd name="T81" fmla="*/ 694 h 6843"/>
                <a:gd name="T82" fmla="*/ 8531 w 11259"/>
                <a:gd name="T83" fmla="*/ 477 h 6843"/>
                <a:gd name="T84" fmla="*/ 8054 w 11259"/>
                <a:gd name="T85" fmla="*/ 261 h 6843"/>
                <a:gd name="T86" fmla="*/ 7535 w 11259"/>
                <a:gd name="T87" fmla="*/ 87 h 6843"/>
                <a:gd name="T88" fmla="*/ 6928 w 11259"/>
                <a:gd name="T89" fmla="*/ 1 h 6843"/>
                <a:gd name="T90" fmla="*/ 6365 w 11259"/>
                <a:gd name="T91" fmla="*/ 1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259" h="6843" extrusionOk="0">
                  <a:moveTo>
                    <a:pt x="6365" y="1"/>
                  </a:moveTo>
                  <a:lnTo>
                    <a:pt x="5716" y="87"/>
                  </a:lnTo>
                  <a:lnTo>
                    <a:pt x="5110" y="261"/>
                  </a:lnTo>
                  <a:lnTo>
                    <a:pt x="4503" y="477"/>
                  </a:lnTo>
                  <a:lnTo>
                    <a:pt x="3897" y="780"/>
                  </a:lnTo>
                  <a:lnTo>
                    <a:pt x="3378" y="1127"/>
                  </a:lnTo>
                  <a:lnTo>
                    <a:pt x="2858" y="1516"/>
                  </a:lnTo>
                  <a:lnTo>
                    <a:pt x="2382" y="1906"/>
                  </a:lnTo>
                  <a:lnTo>
                    <a:pt x="1949" y="2339"/>
                  </a:lnTo>
                  <a:lnTo>
                    <a:pt x="1559" y="2772"/>
                  </a:lnTo>
                  <a:lnTo>
                    <a:pt x="909" y="3595"/>
                  </a:lnTo>
                  <a:lnTo>
                    <a:pt x="433" y="4288"/>
                  </a:lnTo>
                  <a:lnTo>
                    <a:pt x="0" y="4980"/>
                  </a:lnTo>
                  <a:lnTo>
                    <a:pt x="433" y="5327"/>
                  </a:lnTo>
                  <a:lnTo>
                    <a:pt x="953" y="5673"/>
                  </a:lnTo>
                  <a:lnTo>
                    <a:pt x="1602" y="6063"/>
                  </a:lnTo>
                  <a:lnTo>
                    <a:pt x="1992" y="6280"/>
                  </a:lnTo>
                  <a:lnTo>
                    <a:pt x="2425" y="6453"/>
                  </a:lnTo>
                  <a:lnTo>
                    <a:pt x="2901" y="6583"/>
                  </a:lnTo>
                  <a:lnTo>
                    <a:pt x="3378" y="6713"/>
                  </a:lnTo>
                  <a:lnTo>
                    <a:pt x="3897" y="6799"/>
                  </a:lnTo>
                  <a:lnTo>
                    <a:pt x="4460" y="6842"/>
                  </a:lnTo>
                  <a:lnTo>
                    <a:pt x="5023" y="6842"/>
                  </a:lnTo>
                  <a:lnTo>
                    <a:pt x="5586" y="6756"/>
                  </a:lnTo>
                  <a:lnTo>
                    <a:pt x="6192" y="6626"/>
                  </a:lnTo>
                  <a:lnTo>
                    <a:pt x="6755" y="6409"/>
                  </a:lnTo>
                  <a:lnTo>
                    <a:pt x="7275" y="6193"/>
                  </a:lnTo>
                  <a:lnTo>
                    <a:pt x="7838" y="5933"/>
                  </a:lnTo>
                  <a:lnTo>
                    <a:pt x="8314" y="5630"/>
                  </a:lnTo>
                  <a:lnTo>
                    <a:pt x="8790" y="5327"/>
                  </a:lnTo>
                  <a:lnTo>
                    <a:pt x="9613" y="4677"/>
                  </a:lnTo>
                  <a:lnTo>
                    <a:pt x="10306" y="4028"/>
                  </a:lnTo>
                  <a:lnTo>
                    <a:pt x="10826" y="3508"/>
                  </a:lnTo>
                  <a:lnTo>
                    <a:pt x="11259" y="2989"/>
                  </a:lnTo>
                  <a:lnTo>
                    <a:pt x="11172" y="2815"/>
                  </a:lnTo>
                  <a:lnTo>
                    <a:pt x="10912" y="2426"/>
                  </a:lnTo>
                  <a:lnTo>
                    <a:pt x="10436" y="1906"/>
                  </a:lnTo>
                  <a:lnTo>
                    <a:pt x="10133" y="1603"/>
                  </a:lnTo>
                  <a:lnTo>
                    <a:pt x="9786" y="1300"/>
                  </a:lnTo>
                  <a:lnTo>
                    <a:pt x="9397" y="997"/>
                  </a:lnTo>
                  <a:lnTo>
                    <a:pt x="9007" y="694"/>
                  </a:lnTo>
                  <a:lnTo>
                    <a:pt x="8531" y="477"/>
                  </a:lnTo>
                  <a:lnTo>
                    <a:pt x="8054" y="261"/>
                  </a:lnTo>
                  <a:lnTo>
                    <a:pt x="7535" y="87"/>
                  </a:lnTo>
                  <a:lnTo>
                    <a:pt x="6928" y="1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3" name="Google Shape;9419;p75"/>
            <p:cNvSpPr>
              <a:spLocks/>
            </p:cNvSpPr>
            <p:nvPr/>
          </p:nvSpPr>
          <p:spPr bwMode="auto">
            <a:xfrm>
              <a:off x="8087900" y="3235558"/>
              <a:ext cx="303514" cy="184402"/>
            </a:xfrm>
            <a:custGeom>
              <a:avLst/>
              <a:gdLst>
                <a:gd name="T0" fmla="*/ 0 w 11259"/>
                <a:gd name="T1" fmla="*/ 4980 h 6843"/>
                <a:gd name="T2" fmla="*/ 0 w 11259"/>
                <a:gd name="T3" fmla="*/ 4980 h 6843"/>
                <a:gd name="T4" fmla="*/ 433 w 11259"/>
                <a:gd name="T5" fmla="*/ 4288 h 6843"/>
                <a:gd name="T6" fmla="*/ 909 w 11259"/>
                <a:gd name="T7" fmla="*/ 3595 h 6843"/>
                <a:gd name="T8" fmla="*/ 1559 w 11259"/>
                <a:gd name="T9" fmla="*/ 2772 h 6843"/>
                <a:gd name="T10" fmla="*/ 1949 w 11259"/>
                <a:gd name="T11" fmla="*/ 2339 h 6843"/>
                <a:gd name="T12" fmla="*/ 2382 w 11259"/>
                <a:gd name="T13" fmla="*/ 1906 h 6843"/>
                <a:gd name="T14" fmla="*/ 2858 w 11259"/>
                <a:gd name="T15" fmla="*/ 1516 h 6843"/>
                <a:gd name="T16" fmla="*/ 3378 w 11259"/>
                <a:gd name="T17" fmla="*/ 1127 h 6843"/>
                <a:gd name="T18" fmla="*/ 3897 w 11259"/>
                <a:gd name="T19" fmla="*/ 780 h 6843"/>
                <a:gd name="T20" fmla="*/ 4503 w 11259"/>
                <a:gd name="T21" fmla="*/ 477 h 6843"/>
                <a:gd name="T22" fmla="*/ 5110 w 11259"/>
                <a:gd name="T23" fmla="*/ 261 h 6843"/>
                <a:gd name="T24" fmla="*/ 5716 w 11259"/>
                <a:gd name="T25" fmla="*/ 87 h 6843"/>
                <a:gd name="T26" fmla="*/ 5716 w 11259"/>
                <a:gd name="T27" fmla="*/ 87 h 6843"/>
                <a:gd name="T28" fmla="*/ 6365 w 11259"/>
                <a:gd name="T29" fmla="*/ 1 h 6843"/>
                <a:gd name="T30" fmla="*/ 6928 w 11259"/>
                <a:gd name="T31" fmla="*/ 1 h 6843"/>
                <a:gd name="T32" fmla="*/ 7535 w 11259"/>
                <a:gd name="T33" fmla="*/ 87 h 6843"/>
                <a:gd name="T34" fmla="*/ 8054 w 11259"/>
                <a:gd name="T35" fmla="*/ 261 h 6843"/>
                <a:gd name="T36" fmla="*/ 8531 w 11259"/>
                <a:gd name="T37" fmla="*/ 477 h 6843"/>
                <a:gd name="T38" fmla="*/ 9007 w 11259"/>
                <a:gd name="T39" fmla="*/ 694 h 6843"/>
                <a:gd name="T40" fmla="*/ 9397 w 11259"/>
                <a:gd name="T41" fmla="*/ 997 h 6843"/>
                <a:gd name="T42" fmla="*/ 9786 w 11259"/>
                <a:gd name="T43" fmla="*/ 1300 h 6843"/>
                <a:gd name="T44" fmla="*/ 10133 w 11259"/>
                <a:gd name="T45" fmla="*/ 1603 h 6843"/>
                <a:gd name="T46" fmla="*/ 10436 w 11259"/>
                <a:gd name="T47" fmla="*/ 1906 h 6843"/>
                <a:gd name="T48" fmla="*/ 10912 w 11259"/>
                <a:gd name="T49" fmla="*/ 2426 h 6843"/>
                <a:gd name="T50" fmla="*/ 11172 w 11259"/>
                <a:gd name="T51" fmla="*/ 2815 h 6843"/>
                <a:gd name="T52" fmla="*/ 11259 w 11259"/>
                <a:gd name="T53" fmla="*/ 2989 h 6843"/>
                <a:gd name="T54" fmla="*/ 11259 w 11259"/>
                <a:gd name="T55" fmla="*/ 2989 h 6843"/>
                <a:gd name="T56" fmla="*/ 10826 w 11259"/>
                <a:gd name="T57" fmla="*/ 3508 h 6843"/>
                <a:gd name="T58" fmla="*/ 10306 w 11259"/>
                <a:gd name="T59" fmla="*/ 4028 h 6843"/>
                <a:gd name="T60" fmla="*/ 9613 w 11259"/>
                <a:gd name="T61" fmla="*/ 4677 h 6843"/>
                <a:gd name="T62" fmla="*/ 8790 w 11259"/>
                <a:gd name="T63" fmla="*/ 5327 h 6843"/>
                <a:gd name="T64" fmla="*/ 8314 w 11259"/>
                <a:gd name="T65" fmla="*/ 5630 h 6843"/>
                <a:gd name="T66" fmla="*/ 7838 w 11259"/>
                <a:gd name="T67" fmla="*/ 5933 h 6843"/>
                <a:gd name="T68" fmla="*/ 7275 w 11259"/>
                <a:gd name="T69" fmla="*/ 6193 h 6843"/>
                <a:gd name="T70" fmla="*/ 6755 w 11259"/>
                <a:gd name="T71" fmla="*/ 6409 h 6843"/>
                <a:gd name="T72" fmla="*/ 6192 w 11259"/>
                <a:gd name="T73" fmla="*/ 6626 h 6843"/>
                <a:gd name="T74" fmla="*/ 5586 w 11259"/>
                <a:gd name="T75" fmla="*/ 6756 h 6843"/>
                <a:gd name="T76" fmla="*/ 5586 w 11259"/>
                <a:gd name="T77" fmla="*/ 6756 h 6843"/>
                <a:gd name="T78" fmla="*/ 5023 w 11259"/>
                <a:gd name="T79" fmla="*/ 6842 h 6843"/>
                <a:gd name="T80" fmla="*/ 4460 w 11259"/>
                <a:gd name="T81" fmla="*/ 6842 h 6843"/>
                <a:gd name="T82" fmla="*/ 3897 w 11259"/>
                <a:gd name="T83" fmla="*/ 6799 h 6843"/>
                <a:gd name="T84" fmla="*/ 3378 w 11259"/>
                <a:gd name="T85" fmla="*/ 6713 h 6843"/>
                <a:gd name="T86" fmla="*/ 2901 w 11259"/>
                <a:gd name="T87" fmla="*/ 6583 h 6843"/>
                <a:gd name="T88" fmla="*/ 2425 w 11259"/>
                <a:gd name="T89" fmla="*/ 6453 h 6843"/>
                <a:gd name="T90" fmla="*/ 1992 w 11259"/>
                <a:gd name="T91" fmla="*/ 6280 h 6843"/>
                <a:gd name="T92" fmla="*/ 1602 w 11259"/>
                <a:gd name="T93" fmla="*/ 6063 h 6843"/>
                <a:gd name="T94" fmla="*/ 953 w 11259"/>
                <a:gd name="T95" fmla="*/ 5673 h 6843"/>
                <a:gd name="T96" fmla="*/ 433 w 11259"/>
                <a:gd name="T97" fmla="*/ 5327 h 6843"/>
                <a:gd name="T98" fmla="*/ 0 w 11259"/>
                <a:gd name="T99" fmla="*/ 4980 h 6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59" h="6843" fill="none" extrusionOk="0">
                  <a:moveTo>
                    <a:pt x="0" y="4980"/>
                  </a:moveTo>
                  <a:lnTo>
                    <a:pt x="0" y="4980"/>
                  </a:lnTo>
                  <a:lnTo>
                    <a:pt x="433" y="4288"/>
                  </a:lnTo>
                  <a:lnTo>
                    <a:pt x="909" y="3595"/>
                  </a:lnTo>
                  <a:lnTo>
                    <a:pt x="1559" y="2772"/>
                  </a:lnTo>
                  <a:lnTo>
                    <a:pt x="1949" y="2339"/>
                  </a:lnTo>
                  <a:lnTo>
                    <a:pt x="2382" y="1906"/>
                  </a:lnTo>
                  <a:lnTo>
                    <a:pt x="2858" y="1516"/>
                  </a:lnTo>
                  <a:lnTo>
                    <a:pt x="3378" y="1127"/>
                  </a:lnTo>
                  <a:lnTo>
                    <a:pt x="3897" y="780"/>
                  </a:lnTo>
                  <a:lnTo>
                    <a:pt x="4503" y="477"/>
                  </a:lnTo>
                  <a:lnTo>
                    <a:pt x="5110" y="261"/>
                  </a:lnTo>
                  <a:lnTo>
                    <a:pt x="5716" y="87"/>
                  </a:lnTo>
                  <a:lnTo>
                    <a:pt x="6365" y="1"/>
                  </a:lnTo>
                  <a:lnTo>
                    <a:pt x="6928" y="1"/>
                  </a:lnTo>
                  <a:lnTo>
                    <a:pt x="7535" y="87"/>
                  </a:lnTo>
                  <a:lnTo>
                    <a:pt x="8054" y="261"/>
                  </a:lnTo>
                  <a:lnTo>
                    <a:pt x="8531" y="477"/>
                  </a:lnTo>
                  <a:lnTo>
                    <a:pt x="9007" y="694"/>
                  </a:lnTo>
                  <a:lnTo>
                    <a:pt x="9397" y="997"/>
                  </a:lnTo>
                  <a:lnTo>
                    <a:pt x="9786" y="1300"/>
                  </a:lnTo>
                  <a:lnTo>
                    <a:pt x="10133" y="1603"/>
                  </a:lnTo>
                  <a:lnTo>
                    <a:pt x="10436" y="1906"/>
                  </a:lnTo>
                  <a:lnTo>
                    <a:pt x="10912" y="2426"/>
                  </a:lnTo>
                  <a:lnTo>
                    <a:pt x="11172" y="2815"/>
                  </a:lnTo>
                  <a:lnTo>
                    <a:pt x="11259" y="2989"/>
                  </a:lnTo>
                  <a:lnTo>
                    <a:pt x="10826" y="3508"/>
                  </a:lnTo>
                  <a:lnTo>
                    <a:pt x="10306" y="4028"/>
                  </a:lnTo>
                  <a:lnTo>
                    <a:pt x="9613" y="4677"/>
                  </a:lnTo>
                  <a:lnTo>
                    <a:pt x="8790" y="5327"/>
                  </a:lnTo>
                  <a:lnTo>
                    <a:pt x="8314" y="5630"/>
                  </a:lnTo>
                  <a:lnTo>
                    <a:pt x="7838" y="5933"/>
                  </a:lnTo>
                  <a:lnTo>
                    <a:pt x="7275" y="6193"/>
                  </a:lnTo>
                  <a:lnTo>
                    <a:pt x="6755" y="6409"/>
                  </a:lnTo>
                  <a:lnTo>
                    <a:pt x="6192" y="6626"/>
                  </a:lnTo>
                  <a:lnTo>
                    <a:pt x="5586" y="6756"/>
                  </a:lnTo>
                  <a:lnTo>
                    <a:pt x="5023" y="6842"/>
                  </a:lnTo>
                  <a:lnTo>
                    <a:pt x="4460" y="6842"/>
                  </a:lnTo>
                  <a:lnTo>
                    <a:pt x="3897" y="6799"/>
                  </a:lnTo>
                  <a:lnTo>
                    <a:pt x="3378" y="6713"/>
                  </a:lnTo>
                  <a:lnTo>
                    <a:pt x="2901" y="6583"/>
                  </a:lnTo>
                  <a:lnTo>
                    <a:pt x="2425" y="6453"/>
                  </a:lnTo>
                  <a:lnTo>
                    <a:pt x="1992" y="6280"/>
                  </a:lnTo>
                  <a:lnTo>
                    <a:pt x="1602" y="6063"/>
                  </a:lnTo>
                  <a:lnTo>
                    <a:pt x="953" y="5673"/>
                  </a:lnTo>
                  <a:lnTo>
                    <a:pt x="433" y="5327"/>
                  </a:lnTo>
                  <a:lnTo>
                    <a:pt x="0" y="49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4" name="Google Shape;9420;p75"/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9397 w 10437"/>
                <a:gd name="T1" fmla="*/ 390 h 8618"/>
                <a:gd name="T2" fmla="*/ 7795 w 10437"/>
                <a:gd name="T3" fmla="*/ 1126 h 8618"/>
                <a:gd name="T4" fmla="*/ 7275 w 10437"/>
                <a:gd name="T5" fmla="*/ 1386 h 8618"/>
                <a:gd name="T6" fmla="*/ 6149 w 10437"/>
                <a:gd name="T7" fmla="*/ 1689 h 8618"/>
                <a:gd name="T8" fmla="*/ 5067 w 10437"/>
                <a:gd name="T9" fmla="*/ 2122 h 8618"/>
                <a:gd name="T10" fmla="*/ 5500 w 10437"/>
                <a:gd name="T11" fmla="*/ 1646 h 8618"/>
                <a:gd name="T12" fmla="*/ 6496 w 10437"/>
                <a:gd name="T13" fmla="*/ 607 h 8618"/>
                <a:gd name="T14" fmla="*/ 5370 w 10437"/>
                <a:gd name="T15" fmla="*/ 1559 h 8618"/>
                <a:gd name="T16" fmla="*/ 4634 w 10437"/>
                <a:gd name="T17" fmla="*/ 2339 h 8618"/>
                <a:gd name="T18" fmla="*/ 3768 w 10437"/>
                <a:gd name="T19" fmla="*/ 2859 h 8618"/>
                <a:gd name="T20" fmla="*/ 2988 w 10437"/>
                <a:gd name="T21" fmla="*/ 3508 h 8618"/>
                <a:gd name="T22" fmla="*/ 2252 w 10437"/>
                <a:gd name="T23" fmla="*/ 4201 h 8618"/>
                <a:gd name="T24" fmla="*/ 1603 w 10437"/>
                <a:gd name="T25" fmla="*/ 4937 h 8618"/>
                <a:gd name="T26" fmla="*/ 1083 w 10437"/>
                <a:gd name="T27" fmla="*/ 5760 h 8618"/>
                <a:gd name="T28" fmla="*/ 607 w 10437"/>
                <a:gd name="T29" fmla="*/ 6669 h 8618"/>
                <a:gd name="T30" fmla="*/ 260 w 10437"/>
                <a:gd name="T31" fmla="*/ 7622 h 8618"/>
                <a:gd name="T32" fmla="*/ 0 w 10437"/>
                <a:gd name="T33" fmla="*/ 8574 h 8618"/>
                <a:gd name="T34" fmla="*/ 44 w 10437"/>
                <a:gd name="T35" fmla="*/ 8618 h 8618"/>
                <a:gd name="T36" fmla="*/ 477 w 10437"/>
                <a:gd name="T37" fmla="*/ 7405 h 8618"/>
                <a:gd name="T38" fmla="*/ 1040 w 10437"/>
                <a:gd name="T39" fmla="*/ 6323 h 8618"/>
                <a:gd name="T40" fmla="*/ 1776 w 10437"/>
                <a:gd name="T41" fmla="*/ 5283 h 8618"/>
                <a:gd name="T42" fmla="*/ 2599 w 10437"/>
                <a:gd name="T43" fmla="*/ 4331 h 8618"/>
                <a:gd name="T44" fmla="*/ 3594 w 10437"/>
                <a:gd name="T45" fmla="*/ 3421 h 8618"/>
                <a:gd name="T46" fmla="*/ 4720 w 10437"/>
                <a:gd name="T47" fmla="*/ 2685 h 8618"/>
                <a:gd name="T48" fmla="*/ 5933 w 10437"/>
                <a:gd name="T49" fmla="*/ 2079 h 8618"/>
                <a:gd name="T50" fmla="*/ 7189 w 10437"/>
                <a:gd name="T51" fmla="*/ 1646 h 8618"/>
                <a:gd name="T52" fmla="*/ 8791 w 10437"/>
                <a:gd name="T53" fmla="*/ 1386 h 8618"/>
                <a:gd name="T54" fmla="*/ 10436 w 10437"/>
                <a:gd name="T55" fmla="*/ 1343 h 8618"/>
                <a:gd name="T56" fmla="*/ 10393 w 10437"/>
                <a:gd name="T57" fmla="*/ 1300 h 8618"/>
                <a:gd name="T58" fmla="*/ 9051 w 10437"/>
                <a:gd name="T59" fmla="*/ 1213 h 8618"/>
                <a:gd name="T60" fmla="*/ 7708 w 10437"/>
                <a:gd name="T61" fmla="*/ 1343 h 8618"/>
                <a:gd name="T62" fmla="*/ 8618 w 10437"/>
                <a:gd name="T63" fmla="*/ 867 h 8618"/>
                <a:gd name="T64" fmla="*/ 10220 w 10437"/>
                <a:gd name="T65" fmla="*/ 44 h 8618"/>
                <a:gd name="T66" fmla="*/ 10220 w 10437"/>
                <a:gd name="T67" fmla="*/ 1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7" h="8618" extrusionOk="0">
                  <a:moveTo>
                    <a:pt x="10220" y="1"/>
                  </a:move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5" name="Google Shape;9421;p75"/>
            <p:cNvSpPr>
              <a:spLocks/>
            </p:cNvSpPr>
            <p:nvPr/>
          </p:nvSpPr>
          <p:spPr bwMode="auto">
            <a:xfrm>
              <a:off x="8023687" y="3254233"/>
              <a:ext cx="281355" cy="232234"/>
            </a:xfrm>
            <a:custGeom>
              <a:avLst/>
              <a:gdLst>
                <a:gd name="T0" fmla="*/ 10393 w 10437"/>
                <a:gd name="T1" fmla="*/ 1300 h 8618"/>
                <a:gd name="T2" fmla="*/ 9051 w 10437"/>
                <a:gd name="T3" fmla="*/ 1213 h 8618"/>
                <a:gd name="T4" fmla="*/ 7708 w 10437"/>
                <a:gd name="T5" fmla="*/ 1343 h 8618"/>
                <a:gd name="T6" fmla="*/ 7881 w 10437"/>
                <a:gd name="T7" fmla="*/ 1256 h 8618"/>
                <a:gd name="T8" fmla="*/ 8618 w 10437"/>
                <a:gd name="T9" fmla="*/ 867 h 8618"/>
                <a:gd name="T10" fmla="*/ 10220 w 10437"/>
                <a:gd name="T11" fmla="*/ 44 h 8618"/>
                <a:gd name="T12" fmla="*/ 10220 w 10437"/>
                <a:gd name="T13" fmla="*/ 1 h 8618"/>
                <a:gd name="T14" fmla="*/ 9397 w 10437"/>
                <a:gd name="T15" fmla="*/ 390 h 8618"/>
                <a:gd name="T16" fmla="*/ 8574 w 10437"/>
                <a:gd name="T17" fmla="*/ 737 h 8618"/>
                <a:gd name="T18" fmla="*/ 7795 w 10437"/>
                <a:gd name="T19" fmla="*/ 1126 h 8618"/>
                <a:gd name="T20" fmla="*/ 7275 w 10437"/>
                <a:gd name="T21" fmla="*/ 1386 h 8618"/>
                <a:gd name="T22" fmla="*/ 6712 w 10437"/>
                <a:gd name="T23" fmla="*/ 1516 h 8618"/>
                <a:gd name="T24" fmla="*/ 5586 w 10437"/>
                <a:gd name="T25" fmla="*/ 1906 h 8618"/>
                <a:gd name="T26" fmla="*/ 5500 w 10437"/>
                <a:gd name="T27" fmla="*/ 1646 h 8618"/>
                <a:gd name="T28" fmla="*/ 5976 w 10437"/>
                <a:gd name="T29" fmla="*/ 1126 h 8618"/>
                <a:gd name="T30" fmla="*/ 6496 w 10437"/>
                <a:gd name="T31" fmla="*/ 607 h 8618"/>
                <a:gd name="T32" fmla="*/ 6452 w 10437"/>
                <a:gd name="T33" fmla="*/ 607 h 8618"/>
                <a:gd name="T34" fmla="*/ 5370 w 10437"/>
                <a:gd name="T35" fmla="*/ 1559 h 8618"/>
                <a:gd name="T36" fmla="*/ 4894 w 10437"/>
                <a:gd name="T37" fmla="*/ 2079 h 8618"/>
                <a:gd name="T38" fmla="*/ 4634 w 10437"/>
                <a:gd name="T39" fmla="*/ 2339 h 8618"/>
                <a:gd name="T40" fmla="*/ 4201 w 10437"/>
                <a:gd name="T41" fmla="*/ 2599 h 8618"/>
                <a:gd name="T42" fmla="*/ 3378 w 10437"/>
                <a:gd name="T43" fmla="*/ 3162 h 8618"/>
                <a:gd name="T44" fmla="*/ 2599 w 10437"/>
                <a:gd name="T45" fmla="*/ 3811 h 8618"/>
                <a:gd name="T46" fmla="*/ 1949 w 10437"/>
                <a:gd name="T47" fmla="*/ 4547 h 8618"/>
                <a:gd name="T48" fmla="*/ 1343 w 10437"/>
                <a:gd name="T49" fmla="*/ 5370 h 8618"/>
                <a:gd name="T50" fmla="*/ 823 w 10437"/>
                <a:gd name="T51" fmla="*/ 6236 h 8618"/>
                <a:gd name="T52" fmla="*/ 433 w 10437"/>
                <a:gd name="T53" fmla="*/ 7145 h 8618"/>
                <a:gd name="T54" fmla="*/ 130 w 10437"/>
                <a:gd name="T55" fmla="*/ 8098 h 8618"/>
                <a:gd name="T56" fmla="*/ 0 w 10437"/>
                <a:gd name="T57" fmla="*/ 8574 h 8618"/>
                <a:gd name="T58" fmla="*/ 44 w 10437"/>
                <a:gd name="T59" fmla="*/ 8618 h 8618"/>
                <a:gd name="T60" fmla="*/ 260 w 10437"/>
                <a:gd name="T61" fmla="*/ 8011 h 8618"/>
                <a:gd name="T62" fmla="*/ 737 w 10437"/>
                <a:gd name="T63" fmla="*/ 6842 h 8618"/>
                <a:gd name="T64" fmla="*/ 1386 w 10437"/>
                <a:gd name="T65" fmla="*/ 5803 h 8618"/>
                <a:gd name="T66" fmla="*/ 2166 w 10437"/>
                <a:gd name="T67" fmla="*/ 4807 h 8618"/>
                <a:gd name="T68" fmla="*/ 2599 w 10437"/>
                <a:gd name="T69" fmla="*/ 4331 h 8618"/>
                <a:gd name="T70" fmla="*/ 3594 w 10437"/>
                <a:gd name="T71" fmla="*/ 3421 h 8618"/>
                <a:gd name="T72" fmla="*/ 4720 w 10437"/>
                <a:gd name="T73" fmla="*/ 2685 h 8618"/>
                <a:gd name="T74" fmla="*/ 5933 w 10437"/>
                <a:gd name="T75" fmla="*/ 2079 h 8618"/>
                <a:gd name="T76" fmla="*/ 7189 w 10437"/>
                <a:gd name="T77" fmla="*/ 1646 h 8618"/>
                <a:gd name="T78" fmla="*/ 7968 w 10437"/>
                <a:gd name="T79" fmla="*/ 1473 h 8618"/>
                <a:gd name="T80" fmla="*/ 9570 w 10437"/>
                <a:gd name="T81" fmla="*/ 1343 h 8618"/>
                <a:gd name="T82" fmla="*/ 10393 w 10437"/>
                <a:gd name="T83" fmla="*/ 1343 h 8618"/>
                <a:gd name="T84" fmla="*/ 10436 w 10437"/>
                <a:gd name="T85" fmla="*/ 1343 h 8618"/>
                <a:gd name="T86" fmla="*/ 10393 w 10437"/>
                <a:gd name="T87" fmla="*/ 1300 h 8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37" h="8618" fill="none" extrusionOk="0">
                  <a:moveTo>
                    <a:pt x="10393" y="1300"/>
                  </a:moveTo>
                  <a:lnTo>
                    <a:pt x="10393" y="1300"/>
                  </a:lnTo>
                  <a:lnTo>
                    <a:pt x="9743" y="1213"/>
                  </a:lnTo>
                  <a:lnTo>
                    <a:pt x="9051" y="1213"/>
                  </a:lnTo>
                  <a:lnTo>
                    <a:pt x="8401" y="1256"/>
                  </a:lnTo>
                  <a:lnTo>
                    <a:pt x="7708" y="1343"/>
                  </a:lnTo>
                  <a:lnTo>
                    <a:pt x="7881" y="1256"/>
                  </a:lnTo>
                  <a:lnTo>
                    <a:pt x="8618" y="867"/>
                  </a:lnTo>
                  <a:lnTo>
                    <a:pt x="9397" y="434"/>
                  </a:lnTo>
                  <a:lnTo>
                    <a:pt x="10220" y="44"/>
                  </a:lnTo>
                  <a:lnTo>
                    <a:pt x="10263" y="44"/>
                  </a:lnTo>
                  <a:lnTo>
                    <a:pt x="10220" y="1"/>
                  </a:lnTo>
                  <a:lnTo>
                    <a:pt x="9397" y="390"/>
                  </a:lnTo>
                  <a:lnTo>
                    <a:pt x="8574" y="737"/>
                  </a:lnTo>
                  <a:lnTo>
                    <a:pt x="7795" y="1126"/>
                  </a:lnTo>
                  <a:lnTo>
                    <a:pt x="7535" y="1256"/>
                  </a:lnTo>
                  <a:lnTo>
                    <a:pt x="7275" y="1386"/>
                  </a:lnTo>
                  <a:lnTo>
                    <a:pt x="6712" y="1516"/>
                  </a:lnTo>
                  <a:lnTo>
                    <a:pt x="6149" y="1689"/>
                  </a:lnTo>
                  <a:lnTo>
                    <a:pt x="5586" y="1906"/>
                  </a:lnTo>
                  <a:lnTo>
                    <a:pt x="5067" y="2122"/>
                  </a:lnTo>
                  <a:lnTo>
                    <a:pt x="5500" y="1646"/>
                  </a:lnTo>
                  <a:lnTo>
                    <a:pt x="5976" y="1126"/>
                  </a:lnTo>
                  <a:lnTo>
                    <a:pt x="6496" y="607"/>
                  </a:lnTo>
                  <a:lnTo>
                    <a:pt x="6452" y="607"/>
                  </a:lnTo>
                  <a:lnTo>
                    <a:pt x="5370" y="1559"/>
                  </a:lnTo>
                  <a:lnTo>
                    <a:pt x="4894" y="2079"/>
                  </a:lnTo>
                  <a:lnTo>
                    <a:pt x="4634" y="2339"/>
                  </a:lnTo>
                  <a:lnTo>
                    <a:pt x="4201" y="2599"/>
                  </a:lnTo>
                  <a:lnTo>
                    <a:pt x="3768" y="2859"/>
                  </a:lnTo>
                  <a:lnTo>
                    <a:pt x="3378" y="3162"/>
                  </a:lnTo>
                  <a:lnTo>
                    <a:pt x="2988" y="3508"/>
                  </a:lnTo>
                  <a:lnTo>
                    <a:pt x="2599" y="3811"/>
                  </a:lnTo>
                  <a:lnTo>
                    <a:pt x="2252" y="4201"/>
                  </a:lnTo>
                  <a:lnTo>
                    <a:pt x="1949" y="4547"/>
                  </a:lnTo>
                  <a:lnTo>
                    <a:pt x="1603" y="4937"/>
                  </a:lnTo>
                  <a:lnTo>
                    <a:pt x="1343" y="5370"/>
                  </a:lnTo>
                  <a:lnTo>
                    <a:pt x="1083" y="5760"/>
                  </a:lnTo>
                  <a:lnTo>
                    <a:pt x="823" y="6236"/>
                  </a:lnTo>
                  <a:lnTo>
                    <a:pt x="607" y="6669"/>
                  </a:lnTo>
                  <a:lnTo>
                    <a:pt x="433" y="7145"/>
                  </a:lnTo>
                  <a:lnTo>
                    <a:pt x="260" y="7622"/>
                  </a:lnTo>
                  <a:lnTo>
                    <a:pt x="130" y="8098"/>
                  </a:lnTo>
                  <a:lnTo>
                    <a:pt x="0" y="8574"/>
                  </a:lnTo>
                  <a:lnTo>
                    <a:pt x="0" y="8618"/>
                  </a:lnTo>
                  <a:lnTo>
                    <a:pt x="44" y="8618"/>
                  </a:lnTo>
                  <a:lnTo>
                    <a:pt x="260" y="8011"/>
                  </a:lnTo>
                  <a:lnTo>
                    <a:pt x="477" y="7405"/>
                  </a:lnTo>
                  <a:lnTo>
                    <a:pt x="737" y="6842"/>
                  </a:lnTo>
                  <a:lnTo>
                    <a:pt x="1040" y="6323"/>
                  </a:lnTo>
                  <a:lnTo>
                    <a:pt x="1386" y="5803"/>
                  </a:lnTo>
                  <a:lnTo>
                    <a:pt x="1776" y="5283"/>
                  </a:lnTo>
                  <a:lnTo>
                    <a:pt x="2166" y="4807"/>
                  </a:lnTo>
                  <a:lnTo>
                    <a:pt x="2599" y="4331"/>
                  </a:lnTo>
                  <a:lnTo>
                    <a:pt x="3075" y="3854"/>
                  </a:lnTo>
                  <a:lnTo>
                    <a:pt x="3594" y="3421"/>
                  </a:lnTo>
                  <a:lnTo>
                    <a:pt x="4157" y="3032"/>
                  </a:lnTo>
                  <a:lnTo>
                    <a:pt x="4720" y="2685"/>
                  </a:lnTo>
                  <a:lnTo>
                    <a:pt x="5283" y="2339"/>
                  </a:lnTo>
                  <a:lnTo>
                    <a:pt x="5933" y="2079"/>
                  </a:lnTo>
                  <a:lnTo>
                    <a:pt x="6539" y="1863"/>
                  </a:lnTo>
                  <a:lnTo>
                    <a:pt x="7189" y="1646"/>
                  </a:lnTo>
                  <a:lnTo>
                    <a:pt x="7968" y="1473"/>
                  </a:lnTo>
                  <a:lnTo>
                    <a:pt x="8791" y="1386"/>
                  </a:lnTo>
                  <a:lnTo>
                    <a:pt x="9570" y="1343"/>
                  </a:lnTo>
                  <a:lnTo>
                    <a:pt x="10393" y="1343"/>
                  </a:lnTo>
                  <a:lnTo>
                    <a:pt x="10436" y="1343"/>
                  </a:lnTo>
                  <a:lnTo>
                    <a:pt x="10436" y="1300"/>
                  </a:lnTo>
                  <a:lnTo>
                    <a:pt x="10393" y="13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6" name="Google Shape;9422;p75"/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7" name="Google Shape;9423;p75"/>
            <p:cNvSpPr>
              <a:spLocks/>
            </p:cNvSpPr>
            <p:nvPr/>
          </p:nvSpPr>
          <p:spPr bwMode="auto">
            <a:xfrm>
              <a:off x="8098386" y="3377922"/>
              <a:ext cx="15204" cy="11695"/>
            </a:xfrm>
            <a:custGeom>
              <a:avLst/>
              <a:gdLst>
                <a:gd name="T0" fmla="*/ 1 w 564"/>
                <a:gd name="T1" fmla="*/ 1 h 434"/>
                <a:gd name="T2" fmla="*/ 1 w 564"/>
                <a:gd name="T3" fmla="*/ 1 h 434"/>
                <a:gd name="T4" fmla="*/ 1 w 564"/>
                <a:gd name="T5" fmla="*/ 1 h 434"/>
                <a:gd name="T6" fmla="*/ 564 w 564"/>
                <a:gd name="T7" fmla="*/ 434 h 434"/>
                <a:gd name="T8" fmla="*/ 564 w 564"/>
                <a:gd name="T9" fmla="*/ 434 h 434"/>
                <a:gd name="T10" fmla="*/ 1 w 564"/>
                <a:gd name="T11" fmla="*/ 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4" h="4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64" y="4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8" name="Google Shape;9424;p75"/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6799 w 11043"/>
                <a:gd name="T3" fmla="*/ 44 h 4331"/>
                <a:gd name="T4" fmla="*/ 6106 w 11043"/>
                <a:gd name="T5" fmla="*/ 87 h 4331"/>
                <a:gd name="T6" fmla="*/ 5413 w 11043"/>
                <a:gd name="T7" fmla="*/ 173 h 4331"/>
                <a:gd name="T8" fmla="*/ 4720 w 11043"/>
                <a:gd name="T9" fmla="*/ 347 h 4331"/>
                <a:gd name="T10" fmla="*/ 3638 w 11043"/>
                <a:gd name="T11" fmla="*/ 650 h 4331"/>
                <a:gd name="T12" fmla="*/ 2685 w 11043"/>
                <a:gd name="T13" fmla="*/ 996 h 4331"/>
                <a:gd name="T14" fmla="*/ 1863 w 11043"/>
                <a:gd name="T15" fmla="*/ 1386 h 4331"/>
                <a:gd name="T16" fmla="*/ 1213 w 11043"/>
                <a:gd name="T17" fmla="*/ 1732 h 4331"/>
                <a:gd name="T18" fmla="*/ 693 w 11043"/>
                <a:gd name="T19" fmla="*/ 2035 h 4331"/>
                <a:gd name="T20" fmla="*/ 304 w 11043"/>
                <a:gd name="T21" fmla="*/ 2295 h 4331"/>
                <a:gd name="T22" fmla="*/ 1 w 11043"/>
                <a:gd name="T23" fmla="*/ 2512 h 4331"/>
                <a:gd name="T24" fmla="*/ 174 w 11043"/>
                <a:gd name="T25" fmla="*/ 2772 h 4331"/>
                <a:gd name="T26" fmla="*/ 737 w 11043"/>
                <a:gd name="T27" fmla="*/ 3205 h 4331"/>
                <a:gd name="T28" fmla="*/ 1430 w 11043"/>
                <a:gd name="T29" fmla="*/ 3594 h 4331"/>
                <a:gd name="T30" fmla="*/ 1863 w 11043"/>
                <a:gd name="T31" fmla="*/ 3768 h 4331"/>
                <a:gd name="T32" fmla="*/ 2296 w 11043"/>
                <a:gd name="T33" fmla="*/ 3941 h 4331"/>
                <a:gd name="T34" fmla="*/ 2772 w 11043"/>
                <a:gd name="T35" fmla="*/ 4114 h 4331"/>
                <a:gd name="T36" fmla="*/ 3291 w 11043"/>
                <a:gd name="T37" fmla="*/ 4244 h 4331"/>
                <a:gd name="T38" fmla="*/ 3811 w 11043"/>
                <a:gd name="T39" fmla="*/ 4287 h 4331"/>
                <a:gd name="T40" fmla="*/ 4374 w 11043"/>
                <a:gd name="T41" fmla="*/ 4330 h 4331"/>
                <a:gd name="T42" fmla="*/ 4894 w 11043"/>
                <a:gd name="T43" fmla="*/ 4287 h 4331"/>
                <a:gd name="T44" fmla="*/ 5370 w 11043"/>
                <a:gd name="T45" fmla="*/ 4244 h 4331"/>
                <a:gd name="T46" fmla="*/ 5976 w 11043"/>
                <a:gd name="T47" fmla="*/ 4114 h 4331"/>
                <a:gd name="T48" fmla="*/ 6539 w 11043"/>
                <a:gd name="T49" fmla="*/ 3897 h 4331"/>
                <a:gd name="T50" fmla="*/ 7059 w 11043"/>
                <a:gd name="T51" fmla="*/ 3681 h 4331"/>
                <a:gd name="T52" fmla="*/ 7622 w 11043"/>
                <a:gd name="T53" fmla="*/ 3421 h 4331"/>
                <a:gd name="T54" fmla="*/ 8098 w 11043"/>
                <a:gd name="T55" fmla="*/ 3118 h 4331"/>
                <a:gd name="T56" fmla="*/ 8574 w 11043"/>
                <a:gd name="T57" fmla="*/ 2815 h 4331"/>
                <a:gd name="T58" fmla="*/ 9397 w 11043"/>
                <a:gd name="T59" fmla="*/ 2165 h 4331"/>
                <a:gd name="T60" fmla="*/ 10090 w 11043"/>
                <a:gd name="T61" fmla="*/ 1516 h 4331"/>
                <a:gd name="T62" fmla="*/ 10610 w 11043"/>
                <a:gd name="T63" fmla="*/ 996 h 4331"/>
                <a:gd name="T64" fmla="*/ 11043 w 11043"/>
                <a:gd name="T65" fmla="*/ 477 h 4331"/>
                <a:gd name="T66" fmla="*/ 10783 w 11043"/>
                <a:gd name="T67" fmla="*/ 390 h 4331"/>
                <a:gd name="T68" fmla="*/ 10003 w 11043"/>
                <a:gd name="T69" fmla="*/ 260 h 4331"/>
                <a:gd name="T70" fmla="*/ 8877 w 11043"/>
                <a:gd name="T71" fmla="*/ 87 h 4331"/>
                <a:gd name="T72" fmla="*/ 8185 w 11043"/>
                <a:gd name="T73" fmla="*/ 44 h 4331"/>
                <a:gd name="T74" fmla="*/ 7448 w 11043"/>
                <a:gd name="T75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43" h="4331" extrusionOk="0">
                  <a:moveTo>
                    <a:pt x="7448" y="0"/>
                  </a:move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D09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79" name="Google Shape;9425;p75"/>
            <p:cNvSpPr>
              <a:spLocks/>
            </p:cNvSpPr>
            <p:nvPr/>
          </p:nvSpPr>
          <p:spPr bwMode="auto">
            <a:xfrm>
              <a:off x="8093722" y="3303250"/>
              <a:ext cx="297692" cy="116710"/>
            </a:xfrm>
            <a:custGeom>
              <a:avLst/>
              <a:gdLst>
                <a:gd name="T0" fmla="*/ 7448 w 11043"/>
                <a:gd name="T1" fmla="*/ 0 h 4331"/>
                <a:gd name="T2" fmla="*/ 7448 w 11043"/>
                <a:gd name="T3" fmla="*/ 0 h 4331"/>
                <a:gd name="T4" fmla="*/ 6799 w 11043"/>
                <a:gd name="T5" fmla="*/ 44 h 4331"/>
                <a:gd name="T6" fmla="*/ 6106 w 11043"/>
                <a:gd name="T7" fmla="*/ 87 h 4331"/>
                <a:gd name="T8" fmla="*/ 5413 w 11043"/>
                <a:gd name="T9" fmla="*/ 173 h 4331"/>
                <a:gd name="T10" fmla="*/ 4720 w 11043"/>
                <a:gd name="T11" fmla="*/ 347 h 4331"/>
                <a:gd name="T12" fmla="*/ 4720 w 11043"/>
                <a:gd name="T13" fmla="*/ 347 h 4331"/>
                <a:gd name="T14" fmla="*/ 3638 w 11043"/>
                <a:gd name="T15" fmla="*/ 650 h 4331"/>
                <a:gd name="T16" fmla="*/ 2685 w 11043"/>
                <a:gd name="T17" fmla="*/ 996 h 4331"/>
                <a:gd name="T18" fmla="*/ 1863 w 11043"/>
                <a:gd name="T19" fmla="*/ 1386 h 4331"/>
                <a:gd name="T20" fmla="*/ 1213 w 11043"/>
                <a:gd name="T21" fmla="*/ 1732 h 4331"/>
                <a:gd name="T22" fmla="*/ 693 w 11043"/>
                <a:gd name="T23" fmla="*/ 2035 h 4331"/>
                <a:gd name="T24" fmla="*/ 304 w 11043"/>
                <a:gd name="T25" fmla="*/ 2295 h 4331"/>
                <a:gd name="T26" fmla="*/ 1 w 11043"/>
                <a:gd name="T27" fmla="*/ 2512 h 4331"/>
                <a:gd name="T28" fmla="*/ 174 w 11043"/>
                <a:gd name="T29" fmla="*/ 2772 h 4331"/>
                <a:gd name="T30" fmla="*/ 174 w 11043"/>
                <a:gd name="T31" fmla="*/ 2772 h 4331"/>
                <a:gd name="T32" fmla="*/ 737 w 11043"/>
                <a:gd name="T33" fmla="*/ 3205 h 4331"/>
                <a:gd name="T34" fmla="*/ 737 w 11043"/>
                <a:gd name="T35" fmla="*/ 3205 h 4331"/>
                <a:gd name="T36" fmla="*/ 1430 w 11043"/>
                <a:gd name="T37" fmla="*/ 3594 h 4331"/>
                <a:gd name="T38" fmla="*/ 1863 w 11043"/>
                <a:gd name="T39" fmla="*/ 3768 h 4331"/>
                <a:gd name="T40" fmla="*/ 2296 w 11043"/>
                <a:gd name="T41" fmla="*/ 3941 h 4331"/>
                <a:gd name="T42" fmla="*/ 2772 w 11043"/>
                <a:gd name="T43" fmla="*/ 4114 h 4331"/>
                <a:gd name="T44" fmla="*/ 3291 w 11043"/>
                <a:gd name="T45" fmla="*/ 4244 h 4331"/>
                <a:gd name="T46" fmla="*/ 3811 w 11043"/>
                <a:gd name="T47" fmla="*/ 4287 h 4331"/>
                <a:gd name="T48" fmla="*/ 4374 w 11043"/>
                <a:gd name="T49" fmla="*/ 4330 h 4331"/>
                <a:gd name="T50" fmla="*/ 4374 w 11043"/>
                <a:gd name="T51" fmla="*/ 4330 h 4331"/>
                <a:gd name="T52" fmla="*/ 4894 w 11043"/>
                <a:gd name="T53" fmla="*/ 4287 h 4331"/>
                <a:gd name="T54" fmla="*/ 5370 w 11043"/>
                <a:gd name="T55" fmla="*/ 4244 h 4331"/>
                <a:gd name="T56" fmla="*/ 5370 w 11043"/>
                <a:gd name="T57" fmla="*/ 4244 h 4331"/>
                <a:gd name="T58" fmla="*/ 5976 w 11043"/>
                <a:gd name="T59" fmla="*/ 4114 h 4331"/>
                <a:gd name="T60" fmla="*/ 6539 w 11043"/>
                <a:gd name="T61" fmla="*/ 3897 h 4331"/>
                <a:gd name="T62" fmla="*/ 7059 w 11043"/>
                <a:gd name="T63" fmla="*/ 3681 h 4331"/>
                <a:gd name="T64" fmla="*/ 7622 w 11043"/>
                <a:gd name="T65" fmla="*/ 3421 h 4331"/>
                <a:gd name="T66" fmla="*/ 8098 w 11043"/>
                <a:gd name="T67" fmla="*/ 3118 h 4331"/>
                <a:gd name="T68" fmla="*/ 8574 w 11043"/>
                <a:gd name="T69" fmla="*/ 2815 h 4331"/>
                <a:gd name="T70" fmla="*/ 9397 w 11043"/>
                <a:gd name="T71" fmla="*/ 2165 h 4331"/>
                <a:gd name="T72" fmla="*/ 10090 w 11043"/>
                <a:gd name="T73" fmla="*/ 1516 h 4331"/>
                <a:gd name="T74" fmla="*/ 10610 w 11043"/>
                <a:gd name="T75" fmla="*/ 996 h 4331"/>
                <a:gd name="T76" fmla="*/ 11043 w 11043"/>
                <a:gd name="T77" fmla="*/ 477 h 4331"/>
                <a:gd name="T78" fmla="*/ 11043 w 11043"/>
                <a:gd name="T79" fmla="*/ 477 h 4331"/>
                <a:gd name="T80" fmla="*/ 11043 w 11043"/>
                <a:gd name="T81" fmla="*/ 477 h 4331"/>
                <a:gd name="T82" fmla="*/ 10783 w 11043"/>
                <a:gd name="T83" fmla="*/ 390 h 4331"/>
                <a:gd name="T84" fmla="*/ 10003 w 11043"/>
                <a:gd name="T85" fmla="*/ 260 h 4331"/>
                <a:gd name="T86" fmla="*/ 8877 w 11043"/>
                <a:gd name="T87" fmla="*/ 87 h 4331"/>
                <a:gd name="T88" fmla="*/ 8185 w 11043"/>
                <a:gd name="T89" fmla="*/ 44 h 4331"/>
                <a:gd name="T90" fmla="*/ 7448 w 11043"/>
                <a:gd name="T91" fmla="*/ 0 h 4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43" h="4331" fill="none" extrusionOk="0">
                  <a:moveTo>
                    <a:pt x="7448" y="0"/>
                  </a:moveTo>
                  <a:lnTo>
                    <a:pt x="7448" y="0"/>
                  </a:lnTo>
                  <a:lnTo>
                    <a:pt x="6799" y="44"/>
                  </a:lnTo>
                  <a:lnTo>
                    <a:pt x="6106" y="87"/>
                  </a:lnTo>
                  <a:lnTo>
                    <a:pt x="5413" y="173"/>
                  </a:lnTo>
                  <a:lnTo>
                    <a:pt x="4720" y="347"/>
                  </a:lnTo>
                  <a:lnTo>
                    <a:pt x="3638" y="650"/>
                  </a:lnTo>
                  <a:lnTo>
                    <a:pt x="2685" y="996"/>
                  </a:lnTo>
                  <a:lnTo>
                    <a:pt x="1863" y="1386"/>
                  </a:lnTo>
                  <a:lnTo>
                    <a:pt x="1213" y="1732"/>
                  </a:lnTo>
                  <a:lnTo>
                    <a:pt x="693" y="2035"/>
                  </a:lnTo>
                  <a:lnTo>
                    <a:pt x="304" y="2295"/>
                  </a:lnTo>
                  <a:lnTo>
                    <a:pt x="1" y="2512"/>
                  </a:lnTo>
                  <a:lnTo>
                    <a:pt x="174" y="2772"/>
                  </a:lnTo>
                  <a:lnTo>
                    <a:pt x="737" y="3205"/>
                  </a:lnTo>
                  <a:lnTo>
                    <a:pt x="1430" y="3594"/>
                  </a:lnTo>
                  <a:lnTo>
                    <a:pt x="1863" y="3768"/>
                  </a:lnTo>
                  <a:lnTo>
                    <a:pt x="2296" y="3941"/>
                  </a:lnTo>
                  <a:lnTo>
                    <a:pt x="2772" y="4114"/>
                  </a:lnTo>
                  <a:lnTo>
                    <a:pt x="3291" y="4244"/>
                  </a:lnTo>
                  <a:lnTo>
                    <a:pt x="3811" y="4287"/>
                  </a:lnTo>
                  <a:lnTo>
                    <a:pt x="4374" y="4330"/>
                  </a:lnTo>
                  <a:lnTo>
                    <a:pt x="4894" y="4287"/>
                  </a:lnTo>
                  <a:lnTo>
                    <a:pt x="5370" y="4244"/>
                  </a:lnTo>
                  <a:lnTo>
                    <a:pt x="5976" y="4114"/>
                  </a:lnTo>
                  <a:lnTo>
                    <a:pt x="6539" y="3897"/>
                  </a:lnTo>
                  <a:lnTo>
                    <a:pt x="7059" y="3681"/>
                  </a:lnTo>
                  <a:lnTo>
                    <a:pt x="7622" y="3421"/>
                  </a:lnTo>
                  <a:lnTo>
                    <a:pt x="8098" y="3118"/>
                  </a:lnTo>
                  <a:lnTo>
                    <a:pt x="8574" y="2815"/>
                  </a:lnTo>
                  <a:lnTo>
                    <a:pt x="9397" y="2165"/>
                  </a:lnTo>
                  <a:lnTo>
                    <a:pt x="10090" y="1516"/>
                  </a:lnTo>
                  <a:lnTo>
                    <a:pt x="10610" y="996"/>
                  </a:lnTo>
                  <a:lnTo>
                    <a:pt x="11043" y="477"/>
                  </a:lnTo>
                  <a:lnTo>
                    <a:pt x="10783" y="390"/>
                  </a:lnTo>
                  <a:lnTo>
                    <a:pt x="10003" y="260"/>
                  </a:lnTo>
                  <a:lnTo>
                    <a:pt x="8877" y="87"/>
                  </a:lnTo>
                  <a:lnTo>
                    <a:pt x="8185" y="44"/>
                  </a:lnTo>
                  <a:lnTo>
                    <a:pt x="74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0" name="Google Shape;9426;p75"/>
            <p:cNvSpPr>
              <a:spLocks/>
            </p:cNvSpPr>
            <p:nvPr/>
          </p:nvSpPr>
          <p:spPr bwMode="auto">
            <a:xfrm>
              <a:off x="8211635" y="3248412"/>
              <a:ext cx="39708" cy="31529"/>
            </a:xfrm>
            <a:custGeom>
              <a:avLst/>
              <a:gdLst>
                <a:gd name="T0" fmla="*/ 1429 w 1473"/>
                <a:gd name="T1" fmla="*/ 0 h 1170"/>
                <a:gd name="T2" fmla="*/ 1039 w 1473"/>
                <a:gd name="T3" fmla="*/ 260 h 1170"/>
                <a:gd name="T4" fmla="*/ 693 w 1473"/>
                <a:gd name="T5" fmla="*/ 520 h 1170"/>
                <a:gd name="T6" fmla="*/ 346 w 1473"/>
                <a:gd name="T7" fmla="*/ 780 h 1170"/>
                <a:gd name="T8" fmla="*/ 0 w 1473"/>
                <a:gd name="T9" fmla="*/ 1126 h 1170"/>
                <a:gd name="T10" fmla="*/ 0 w 1473"/>
                <a:gd name="T11" fmla="*/ 1169 h 1170"/>
                <a:gd name="T12" fmla="*/ 43 w 1473"/>
                <a:gd name="T13" fmla="*/ 1169 h 1170"/>
                <a:gd name="T14" fmla="*/ 736 w 1473"/>
                <a:gd name="T15" fmla="*/ 563 h 1170"/>
                <a:gd name="T16" fmla="*/ 1083 w 1473"/>
                <a:gd name="T17" fmla="*/ 303 h 1170"/>
                <a:gd name="T18" fmla="*/ 1472 w 1473"/>
                <a:gd name="T19" fmla="*/ 43 h 1170"/>
                <a:gd name="T20" fmla="*/ 1472 w 1473"/>
                <a:gd name="T21" fmla="*/ 0 h 1170"/>
                <a:gd name="T22" fmla="*/ 1429 w 1473"/>
                <a:gd name="T23" fmla="*/ 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3" h="1170" extrusionOk="0">
                  <a:moveTo>
                    <a:pt x="1429" y="0"/>
                  </a:moveTo>
                  <a:lnTo>
                    <a:pt x="1039" y="260"/>
                  </a:lnTo>
                  <a:lnTo>
                    <a:pt x="693" y="520"/>
                  </a:lnTo>
                  <a:lnTo>
                    <a:pt x="346" y="780"/>
                  </a:lnTo>
                  <a:lnTo>
                    <a:pt x="0" y="1126"/>
                  </a:lnTo>
                  <a:lnTo>
                    <a:pt x="0" y="1169"/>
                  </a:lnTo>
                  <a:lnTo>
                    <a:pt x="43" y="1169"/>
                  </a:lnTo>
                  <a:lnTo>
                    <a:pt x="736" y="563"/>
                  </a:lnTo>
                  <a:lnTo>
                    <a:pt x="1083" y="303"/>
                  </a:lnTo>
                  <a:lnTo>
                    <a:pt x="1472" y="43"/>
                  </a:lnTo>
                  <a:lnTo>
                    <a:pt x="1472" y="0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1" name="Google Shape;9427;p75"/>
            <p:cNvSpPr>
              <a:spLocks/>
            </p:cNvSpPr>
            <p:nvPr/>
          </p:nvSpPr>
          <p:spPr bwMode="auto">
            <a:xfrm>
              <a:off x="8280484" y="3267060"/>
              <a:ext cx="21054" cy="10536"/>
            </a:xfrm>
            <a:custGeom>
              <a:avLst/>
              <a:gdLst>
                <a:gd name="T0" fmla="*/ 780 w 781"/>
                <a:gd name="T1" fmla="*/ 1 h 391"/>
                <a:gd name="T2" fmla="*/ 391 w 781"/>
                <a:gd name="T3" fmla="*/ 174 h 391"/>
                <a:gd name="T4" fmla="*/ 1 w 781"/>
                <a:gd name="T5" fmla="*/ 347 h 391"/>
                <a:gd name="T6" fmla="*/ 44 w 781"/>
                <a:gd name="T7" fmla="*/ 391 h 391"/>
                <a:gd name="T8" fmla="*/ 434 w 781"/>
                <a:gd name="T9" fmla="*/ 217 h 391"/>
                <a:gd name="T10" fmla="*/ 780 w 781"/>
                <a:gd name="T11" fmla="*/ 44 h 391"/>
                <a:gd name="T12" fmla="*/ 780 w 781"/>
                <a:gd name="T13" fmla="*/ 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1" h="391" extrusionOk="0">
                  <a:moveTo>
                    <a:pt x="780" y="1"/>
                  </a:moveTo>
                  <a:lnTo>
                    <a:pt x="391" y="174"/>
                  </a:lnTo>
                  <a:lnTo>
                    <a:pt x="1" y="347"/>
                  </a:lnTo>
                  <a:lnTo>
                    <a:pt x="44" y="391"/>
                  </a:lnTo>
                  <a:lnTo>
                    <a:pt x="434" y="217"/>
                  </a:lnTo>
                  <a:lnTo>
                    <a:pt x="780" y="44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2" name="Google Shape;9428;p75"/>
            <p:cNvSpPr>
              <a:spLocks/>
            </p:cNvSpPr>
            <p:nvPr/>
          </p:nvSpPr>
          <p:spPr bwMode="auto">
            <a:xfrm>
              <a:off x="8076227" y="3492287"/>
              <a:ext cx="290683" cy="191381"/>
            </a:xfrm>
            <a:custGeom>
              <a:avLst/>
              <a:gdLst>
                <a:gd name="T0" fmla="*/ 3767 w 10783"/>
                <a:gd name="T1" fmla="*/ 0 h 7102"/>
                <a:gd name="T2" fmla="*/ 3118 w 10783"/>
                <a:gd name="T3" fmla="*/ 43 h 7102"/>
                <a:gd name="T4" fmla="*/ 2382 w 10783"/>
                <a:gd name="T5" fmla="*/ 130 h 7102"/>
                <a:gd name="T6" fmla="*/ 1645 w 10783"/>
                <a:gd name="T7" fmla="*/ 260 h 7102"/>
                <a:gd name="T8" fmla="*/ 823 w 10783"/>
                <a:gd name="T9" fmla="*/ 477 h 7102"/>
                <a:gd name="T10" fmla="*/ 0 w 10783"/>
                <a:gd name="T11" fmla="*/ 780 h 7102"/>
                <a:gd name="T12" fmla="*/ 43 w 10783"/>
                <a:gd name="T13" fmla="*/ 953 h 7102"/>
                <a:gd name="T14" fmla="*/ 130 w 10783"/>
                <a:gd name="T15" fmla="*/ 1472 h 7102"/>
                <a:gd name="T16" fmla="*/ 346 w 10783"/>
                <a:gd name="T17" fmla="*/ 2165 h 7102"/>
                <a:gd name="T18" fmla="*/ 693 w 10783"/>
                <a:gd name="T19" fmla="*/ 3075 h 7102"/>
                <a:gd name="T20" fmla="*/ 909 w 10783"/>
                <a:gd name="T21" fmla="*/ 3551 h 7102"/>
                <a:gd name="T22" fmla="*/ 1169 w 10783"/>
                <a:gd name="T23" fmla="*/ 4027 h 7102"/>
                <a:gd name="T24" fmla="*/ 1472 w 10783"/>
                <a:gd name="T25" fmla="*/ 4504 h 7102"/>
                <a:gd name="T26" fmla="*/ 1819 w 10783"/>
                <a:gd name="T27" fmla="*/ 4937 h 7102"/>
                <a:gd name="T28" fmla="*/ 2252 w 10783"/>
                <a:gd name="T29" fmla="*/ 5370 h 7102"/>
                <a:gd name="T30" fmla="*/ 2685 w 10783"/>
                <a:gd name="T31" fmla="*/ 5803 h 7102"/>
                <a:gd name="T32" fmla="*/ 3204 w 10783"/>
                <a:gd name="T33" fmla="*/ 6149 h 7102"/>
                <a:gd name="T34" fmla="*/ 3767 w 10783"/>
                <a:gd name="T35" fmla="*/ 6452 h 7102"/>
                <a:gd name="T36" fmla="*/ 4330 w 10783"/>
                <a:gd name="T37" fmla="*/ 6669 h 7102"/>
                <a:gd name="T38" fmla="*/ 4936 w 10783"/>
                <a:gd name="T39" fmla="*/ 6842 h 7102"/>
                <a:gd name="T40" fmla="*/ 5586 w 10783"/>
                <a:gd name="T41" fmla="*/ 6972 h 7102"/>
                <a:gd name="T42" fmla="*/ 6192 w 10783"/>
                <a:gd name="T43" fmla="*/ 7058 h 7102"/>
                <a:gd name="T44" fmla="*/ 6755 w 10783"/>
                <a:gd name="T45" fmla="*/ 7102 h 7102"/>
                <a:gd name="T46" fmla="*/ 7361 w 10783"/>
                <a:gd name="T47" fmla="*/ 7102 h 7102"/>
                <a:gd name="T48" fmla="*/ 7924 w 10783"/>
                <a:gd name="T49" fmla="*/ 7058 h 7102"/>
                <a:gd name="T50" fmla="*/ 8444 w 10783"/>
                <a:gd name="T51" fmla="*/ 6972 h 7102"/>
                <a:gd name="T52" fmla="*/ 9353 w 10783"/>
                <a:gd name="T53" fmla="*/ 6842 h 7102"/>
                <a:gd name="T54" fmla="*/ 10089 w 10783"/>
                <a:gd name="T55" fmla="*/ 6669 h 7102"/>
                <a:gd name="T56" fmla="*/ 10782 w 10783"/>
                <a:gd name="T57" fmla="*/ 6452 h 7102"/>
                <a:gd name="T58" fmla="*/ 10696 w 10783"/>
                <a:gd name="T59" fmla="*/ 6062 h 7102"/>
                <a:gd name="T60" fmla="*/ 10566 w 10783"/>
                <a:gd name="T61" fmla="*/ 5629 h 7102"/>
                <a:gd name="T62" fmla="*/ 10392 w 10783"/>
                <a:gd name="T63" fmla="*/ 5067 h 7102"/>
                <a:gd name="T64" fmla="*/ 10133 w 10783"/>
                <a:gd name="T65" fmla="*/ 4460 h 7102"/>
                <a:gd name="T66" fmla="*/ 9786 w 10783"/>
                <a:gd name="T67" fmla="*/ 3767 h 7102"/>
                <a:gd name="T68" fmla="*/ 9353 w 10783"/>
                <a:gd name="T69" fmla="*/ 3031 h 7102"/>
                <a:gd name="T70" fmla="*/ 8834 w 10783"/>
                <a:gd name="T71" fmla="*/ 2338 h 7102"/>
                <a:gd name="T72" fmla="*/ 8531 w 10783"/>
                <a:gd name="T73" fmla="*/ 1992 h 7102"/>
                <a:gd name="T74" fmla="*/ 8227 w 10783"/>
                <a:gd name="T75" fmla="*/ 1646 h 7102"/>
                <a:gd name="T76" fmla="*/ 7838 w 10783"/>
                <a:gd name="T77" fmla="*/ 1343 h 7102"/>
                <a:gd name="T78" fmla="*/ 7448 w 10783"/>
                <a:gd name="T79" fmla="*/ 1083 h 7102"/>
                <a:gd name="T80" fmla="*/ 7058 w 10783"/>
                <a:gd name="T81" fmla="*/ 823 h 7102"/>
                <a:gd name="T82" fmla="*/ 6582 w 10783"/>
                <a:gd name="T83" fmla="*/ 563 h 7102"/>
                <a:gd name="T84" fmla="*/ 6106 w 10783"/>
                <a:gd name="T85" fmla="*/ 390 h 7102"/>
                <a:gd name="T86" fmla="*/ 5586 w 10783"/>
                <a:gd name="T87" fmla="*/ 217 h 7102"/>
                <a:gd name="T88" fmla="*/ 5023 w 10783"/>
                <a:gd name="T89" fmla="*/ 87 h 7102"/>
                <a:gd name="T90" fmla="*/ 4417 w 10783"/>
                <a:gd name="T91" fmla="*/ 43 h 7102"/>
                <a:gd name="T92" fmla="*/ 3767 w 10783"/>
                <a:gd name="T93" fmla="*/ 0 h 7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783" h="7102" extrusionOk="0">
                  <a:moveTo>
                    <a:pt x="3767" y="0"/>
                  </a:moveTo>
                  <a:lnTo>
                    <a:pt x="3118" y="43"/>
                  </a:lnTo>
                  <a:lnTo>
                    <a:pt x="2382" y="130"/>
                  </a:lnTo>
                  <a:lnTo>
                    <a:pt x="1645" y="260"/>
                  </a:lnTo>
                  <a:lnTo>
                    <a:pt x="823" y="477"/>
                  </a:lnTo>
                  <a:lnTo>
                    <a:pt x="0" y="780"/>
                  </a:lnTo>
                  <a:lnTo>
                    <a:pt x="43" y="953"/>
                  </a:lnTo>
                  <a:lnTo>
                    <a:pt x="130" y="1472"/>
                  </a:lnTo>
                  <a:lnTo>
                    <a:pt x="346" y="2165"/>
                  </a:lnTo>
                  <a:lnTo>
                    <a:pt x="693" y="3075"/>
                  </a:lnTo>
                  <a:lnTo>
                    <a:pt x="909" y="3551"/>
                  </a:lnTo>
                  <a:lnTo>
                    <a:pt x="1169" y="4027"/>
                  </a:lnTo>
                  <a:lnTo>
                    <a:pt x="1472" y="4504"/>
                  </a:lnTo>
                  <a:lnTo>
                    <a:pt x="1819" y="4937"/>
                  </a:lnTo>
                  <a:lnTo>
                    <a:pt x="2252" y="5370"/>
                  </a:lnTo>
                  <a:lnTo>
                    <a:pt x="2685" y="5803"/>
                  </a:lnTo>
                  <a:lnTo>
                    <a:pt x="3204" y="6149"/>
                  </a:lnTo>
                  <a:lnTo>
                    <a:pt x="3767" y="6452"/>
                  </a:lnTo>
                  <a:lnTo>
                    <a:pt x="4330" y="6669"/>
                  </a:lnTo>
                  <a:lnTo>
                    <a:pt x="4936" y="6842"/>
                  </a:lnTo>
                  <a:lnTo>
                    <a:pt x="5586" y="6972"/>
                  </a:lnTo>
                  <a:lnTo>
                    <a:pt x="6192" y="7058"/>
                  </a:lnTo>
                  <a:lnTo>
                    <a:pt x="6755" y="7102"/>
                  </a:lnTo>
                  <a:lnTo>
                    <a:pt x="7361" y="7102"/>
                  </a:lnTo>
                  <a:lnTo>
                    <a:pt x="7924" y="7058"/>
                  </a:lnTo>
                  <a:lnTo>
                    <a:pt x="8444" y="6972"/>
                  </a:lnTo>
                  <a:lnTo>
                    <a:pt x="9353" y="6842"/>
                  </a:lnTo>
                  <a:lnTo>
                    <a:pt x="10089" y="6669"/>
                  </a:lnTo>
                  <a:lnTo>
                    <a:pt x="10782" y="6452"/>
                  </a:lnTo>
                  <a:lnTo>
                    <a:pt x="10696" y="6062"/>
                  </a:lnTo>
                  <a:lnTo>
                    <a:pt x="10566" y="5629"/>
                  </a:lnTo>
                  <a:lnTo>
                    <a:pt x="10392" y="5067"/>
                  </a:lnTo>
                  <a:lnTo>
                    <a:pt x="10133" y="4460"/>
                  </a:lnTo>
                  <a:lnTo>
                    <a:pt x="9786" y="3767"/>
                  </a:lnTo>
                  <a:lnTo>
                    <a:pt x="9353" y="3031"/>
                  </a:lnTo>
                  <a:lnTo>
                    <a:pt x="8834" y="2338"/>
                  </a:lnTo>
                  <a:lnTo>
                    <a:pt x="8531" y="1992"/>
                  </a:lnTo>
                  <a:lnTo>
                    <a:pt x="8227" y="1646"/>
                  </a:lnTo>
                  <a:lnTo>
                    <a:pt x="7838" y="1343"/>
                  </a:lnTo>
                  <a:lnTo>
                    <a:pt x="7448" y="1083"/>
                  </a:lnTo>
                  <a:lnTo>
                    <a:pt x="7058" y="823"/>
                  </a:lnTo>
                  <a:lnTo>
                    <a:pt x="6582" y="563"/>
                  </a:lnTo>
                  <a:lnTo>
                    <a:pt x="6106" y="390"/>
                  </a:lnTo>
                  <a:lnTo>
                    <a:pt x="5586" y="217"/>
                  </a:lnTo>
                  <a:lnTo>
                    <a:pt x="5023" y="87"/>
                  </a:lnTo>
                  <a:lnTo>
                    <a:pt x="4417" y="4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3" name="Google Shape;9429;p75"/>
            <p:cNvSpPr>
              <a:spLocks/>
            </p:cNvSpPr>
            <p:nvPr/>
          </p:nvSpPr>
          <p:spPr bwMode="auto">
            <a:xfrm>
              <a:off x="8026032" y="3507458"/>
              <a:ext cx="281328" cy="144708"/>
            </a:xfrm>
            <a:custGeom>
              <a:avLst/>
              <a:gdLst>
                <a:gd name="T0" fmla="*/ 1819 w 10436"/>
                <a:gd name="T1" fmla="*/ 130 h 5370"/>
                <a:gd name="T2" fmla="*/ 1212 w 10436"/>
                <a:gd name="T3" fmla="*/ 303 h 5370"/>
                <a:gd name="T4" fmla="*/ 693 w 10436"/>
                <a:gd name="T5" fmla="*/ 650 h 5370"/>
                <a:gd name="T6" fmla="*/ 260 w 10436"/>
                <a:gd name="T7" fmla="*/ 1083 h 5370"/>
                <a:gd name="T8" fmla="*/ 0 w 10436"/>
                <a:gd name="T9" fmla="*/ 1689 h 5370"/>
                <a:gd name="T10" fmla="*/ 173 w 10436"/>
                <a:gd name="T11" fmla="*/ 1429 h 5370"/>
                <a:gd name="T12" fmla="*/ 563 w 10436"/>
                <a:gd name="T13" fmla="*/ 1039 h 5370"/>
                <a:gd name="T14" fmla="*/ 1039 w 10436"/>
                <a:gd name="T15" fmla="*/ 736 h 5370"/>
                <a:gd name="T16" fmla="*/ 1819 w 10436"/>
                <a:gd name="T17" fmla="*/ 476 h 5370"/>
                <a:gd name="T18" fmla="*/ 2555 w 10436"/>
                <a:gd name="T19" fmla="*/ 390 h 5370"/>
                <a:gd name="T20" fmla="*/ 3248 w 10436"/>
                <a:gd name="T21" fmla="*/ 433 h 5370"/>
                <a:gd name="T22" fmla="*/ 3421 w 10436"/>
                <a:gd name="T23" fmla="*/ 1083 h 5370"/>
                <a:gd name="T24" fmla="*/ 4244 w 10436"/>
                <a:gd name="T25" fmla="*/ 3724 h 5370"/>
                <a:gd name="T26" fmla="*/ 4287 w 10436"/>
                <a:gd name="T27" fmla="*/ 3724 h 5370"/>
                <a:gd name="T28" fmla="*/ 3637 w 10436"/>
                <a:gd name="T29" fmla="*/ 1083 h 5370"/>
                <a:gd name="T30" fmla="*/ 3507 w 10436"/>
                <a:gd name="T31" fmla="*/ 520 h 5370"/>
                <a:gd name="T32" fmla="*/ 4330 w 10436"/>
                <a:gd name="T33" fmla="*/ 693 h 5370"/>
                <a:gd name="T34" fmla="*/ 5759 w 10436"/>
                <a:gd name="T35" fmla="*/ 1213 h 5370"/>
                <a:gd name="T36" fmla="*/ 5932 w 10436"/>
                <a:gd name="T37" fmla="*/ 2122 h 5370"/>
                <a:gd name="T38" fmla="*/ 6279 w 10436"/>
                <a:gd name="T39" fmla="*/ 3204 h 5370"/>
                <a:gd name="T40" fmla="*/ 6019 w 10436"/>
                <a:gd name="T41" fmla="*/ 2122 h 5370"/>
                <a:gd name="T42" fmla="*/ 6452 w 10436"/>
                <a:gd name="T43" fmla="*/ 1559 h 5370"/>
                <a:gd name="T44" fmla="*/ 7058 w 10436"/>
                <a:gd name="T45" fmla="*/ 2122 h 5370"/>
                <a:gd name="T46" fmla="*/ 7318 w 10436"/>
                <a:gd name="T47" fmla="*/ 3508 h 5370"/>
                <a:gd name="T48" fmla="*/ 7881 w 10436"/>
                <a:gd name="T49" fmla="*/ 5326 h 5370"/>
                <a:gd name="T50" fmla="*/ 7924 w 10436"/>
                <a:gd name="T51" fmla="*/ 5370 h 5370"/>
                <a:gd name="T52" fmla="*/ 7275 w 10436"/>
                <a:gd name="T53" fmla="*/ 2555 h 5370"/>
                <a:gd name="T54" fmla="*/ 7188 w 10436"/>
                <a:gd name="T55" fmla="*/ 1949 h 5370"/>
                <a:gd name="T56" fmla="*/ 8834 w 10436"/>
                <a:gd name="T57" fmla="*/ 3118 h 5370"/>
                <a:gd name="T58" fmla="*/ 10263 w 10436"/>
                <a:gd name="T59" fmla="*/ 4504 h 5370"/>
                <a:gd name="T60" fmla="*/ 10306 w 10436"/>
                <a:gd name="T61" fmla="*/ 4460 h 5370"/>
                <a:gd name="T62" fmla="*/ 9570 w 10436"/>
                <a:gd name="T63" fmla="*/ 3551 h 5370"/>
                <a:gd name="T64" fmla="*/ 9137 w 10436"/>
                <a:gd name="T65" fmla="*/ 3075 h 5370"/>
                <a:gd name="T66" fmla="*/ 10436 w 10436"/>
                <a:gd name="T67" fmla="*/ 3204 h 5370"/>
                <a:gd name="T68" fmla="*/ 9570 w 10436"/>
                <a:gd name="T69" fmla="*/ 3031 h 5370"/>
                <a:gd name="T70" fmla="*/ 8920 w 10436"/>
                <a:gd name="T71" fmla="*/ 2901 h 5370"/>
                <a:gd name="T72" fmla="*/ 8227 w 10436"/>
                <a:gd name="T73" fmla="*/ 2295 h 5370"/>
                <a:gd name="T74" fmla="*/ 7231 w 10436"/>
                <a:gd name="T75" fmla="*/ 1559 h 5370"/>
                <a:gd name="T76" fmla="*/ 6149 w 10436"/>
                <a:gd name="T77" fmla="*/ 953 h 5370"/>
                <a:gd name="T78" fmla="*/ 5629 w 10436"/>
                <a:gd name="T79" fmla="*/ 650 h 5370"/>
                <a:gd name="T80" fmla="*/ 7708 w 10436"/>
                <a:gd name="T81" fmla="*/ 736 h 5370"/>
                <a:gd name="T82" fmla="*/ 8790 w 10436"/>
                <a:gd name="T83" fmla="*/ 780 h 5370"/>
                <a:gd name="T84" fmla="*/ 7708 w 10436"/>
                <a:gd name="T85" fmla="*/ 693 h 5370"/>
                <a:gd name="T86" fmla="*/ 5673 w 10436"/>
                <a:gd name="T87" fmla="*/ 476 h 5370"/>
                <a:gd name="T88" fmla="*/ 5023 w 10436"/>
                <a:gd name="T89" fmla="*/ 433 h 5370"/>
                <a:gd name="T90" fmla="*/ 3811 w 10436"/>
                <a:gd name="T91" fmla="*/ 87 h 5370"/>
                <a:gd name="T92" fmla="*/ 2468 w 10436"/>
                <a:gd name="T93" fmla="*/ 0 h 5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436" h="5370" extrusionOk="0">
                  <a:moveTo>
                    <a:pt x="2468" y="0"/>
                  </a:moveTo>
                  <a:lnTo>
                    <a:pt x="1819" y="130"/>
                  </a:lnTo>
                  <a:lnTo>
                    <a:pt x="1516" y="217"/>
                  </a:lnTo>
                  <a:lnTo>
                    <a:pt x="1212" y="303"/>
                  </a:lnTo>
                  <a:lnTo>
                    <a:pt x="953" y="476"/>
                  </a:lnTo>
                  <a:lnTo>
                    <a:pt x="693" y="650"/>
                  </a:lnTo>
                  <a:lnTo>
                    <a:pt x="476" y="866"/>
                  </a:lnTo>
                  <a:lnTo>
                    <a:pt x="260" y="1083"/>
                  </a:lnTo>
                  <a:lnTo>
                    <a:pt x="130" y="1386"/>
                  </a:lnTo>
                  <a:lnTo>
                    <a:pt x="0" y="1689"/>
                  </a:lnTo>
                  <a:lnTo>
                    <a:pt x="43" y="1689"/>
                  </a:lnTo>
                  <a:lnTo>
                    <a:pt x="173" y="1429"/>
                  </a:lnTo>
                  <a:lnTo>
                    <a:pt x="346" y="1213"/>
                  </a:lnTo>
                  <a:lnTo>
                    <a:pt x="563" y="1039"/>
                  </a:lnTo>
                  <a:lnTo>
                    <a:pt x="779" y="866"/>
                  </a:lnTo>
                  <a:lnTo>
                    <a:pt x="1039" y="736"/>
                  </a:lnTo>
                  <a:lnTo>
                    <a:pt x="1299" y="650"/>
                  </a:lnTo>
                  <a:lnTo>
                    <a:pt x="1819" y="476"/>
                  </a:lnTo>
                  <a:lnTo>
                    <a:pt x="2165" y="433"/>
                  </a:lnTo>
                  <a:lnTo>
                    <a:pt x="2555" y="390"/>
                  </a:lnTo>
                  <a:lnTo>
                    <a:pt x="2901" y="433"/>
                  </a:lnTo>
                  <a:lnTo>
                    <a:pt x="3248" y="433"/>
                  </a:lnTo>
                  <a:lnTo>
                    <a:pt x="3334" y="780"/>
                  </a:lnTo>
                  <a:lnTo>
                    <a:pt x="3421" y="1083"/>
                  </a:lnTo>
                  <a:lnTo>
                    <a:pt x="3681" y="1992"/>
                  </a:lnTo>
                  <a:lnTo>
                    <a:pt x="4244" y="3724"/>
                  </a:lnTo>
                  <a:lnTo>
                    <a:pt x="4244" y="3767"/>
                  </a:lnTo>
                  <a:lnTo>
                    <a:pt x="4287" y="3724"/>
                  </a:lnTo>
                  <a:lnTo>
                    <a:pt x="3854" y="1949"/>
                  </a:lnTo>
                  <a:lnTo>
                    <a:pt x="3637" y="1083"/>
                  </a:lnTo>
                  <a:lnTo>
                    <a:pt x="3507" y="520"/>
                  </a:lnTo>
                  <a:lnTo>
                    <a:pt x="3897" y="606"/>
                  </a:lnTo>
                  <a:lnTo>
                    <a:pt x="4330" y="693"/>
                  </a:lnTo>
                  <a:lnTo>
                    <a:pt x="5023" y="953"/>
                  </a:lnTo>
                  <a:lnTo>
                    <a:pt x="5759" y="1213"/>
                  </a:lnTo>
                  <a:lnTo>
                    <a:pt x="5802" y="1689"/>
                  </a:lnTo>
                  <a:lnTo>
                    <a:pt x="5932" y="2122"/>
                  </a:lnTo>
                  <a:lnTo>
                    <a:pt x="6236" y="3204"/>
                  </a:lnTo>
                  <a:lnTo>
                    <a:pt x="6279" y="3204"/>
                  </a:lnTo>
                  <a:lnTo>
                    <a:pt x="6236" y="3161"/>
                  </a:lnTo>
                  <a:lnTo>
                    <a:pt x="6019" y="2122"/>
                  </a:lnTo>
                  <a:lnTo>
                    <a:pt x="5889" y="1299"/>
                  </a:lnTo>
                  <a:lnTo>
                    <a:pt x="6452" y="1559"/>
                  </a:lnTo>
                  <a:lnTo>
                    <a:pt x="7015" y="1862"/>
                  </a:lnTo>
                  <a:lnTo>
                    <a:pt x="7058" y="2122"/>
                  </a:lnTo>
                  <a:lnTo>
                    <a:pt x="7145" y="2555"/>
                  </a:lnTo>
                  <a:lnTo>
                    <a:pt x="7318" y="3508"/>
                  </a:lnTo>
                  <a:lnTo>
                    <a:pt x="7578" y="4460"/>
                  </a:lnTo>
                  <a:lnTo>
                    <a:pt x="7881" y="5326"/>
                  </a:lnTo>
                  <a:lnTo>
                    <a:pt x="7881" y="5370"/>
                  </a:lnTo>
                  <a:lnTo>
                    <a:pt x="7924" y="5370"/>
                  </a:lnTo>
                  <a:lnTo>
                    <a:pt x="7448" y="3508"/>
                  </a:lnTo>
                  <a:lnTo>
                    <a:pt x="7275" y="2555"/>
                  </a:lnTo>
                  <a:lnTo>
                    <a:pt x="7188" y="2122"/>
                  </a:lnTo>
                  <a:lnTo>
                    <a:pt x="7188" y="1949"/>
                  </a:lnTo>
                  <a:lnTo>
                    <a:pt x="8011" y="2512"/>
                  </a:lnTo>
                  <a:lnTo>
                    <a:pt x="8834" y="3118"/>
                  </a:lnTo>
                  <a:lnTo>
                    <a:pt x="9570" y="3767"/>
                  </a:lnTo>
                  <a:lnTo>
                    <a:pt x="10263" y="4504"/>
                  </a:lnTo>
                  <a:lnTo>
                    <a:pt x="10306" y="4504"/>
                  </a:lnTo>
                  <a:lnTo>
                    <a:pt x="10306" y="4460"/>
                  </a:lnTo>
                  <a:lnTo>
                    <a:pt x="9959" y="3984"/>
                  </a:lnTo>
                  <a:lnTo>
                    <a:pt x="9570" y="3551"/>
                  </a:lnTo>
                  <a:lnTo>
                    <a:pt x="9093" y="3075"/>
                  </a:lnTo>
                  <a:lnTo>
                    <a:pt x="9137" y="3075"/>
                  </a:lnTo>
                  <a:lnTo>
                    <a:pt x="9570" y="3118"/>
                  </a:lnTo>
                  <a:lnTo>
                    <a:pt x="10436" y="3204"/>
                  </a:lnTo>
                  <a:lnTo>
                    <a:pt x="10436" y="3161"/>
                  </a:lnTo>
                  <a:lnTo>
                    <a:pt x="9570" y="3031"/>
                  </a:lnTo>
                  <a:lnTo>
                    <a:pt x="9180" y="2945"/>
                  </a:lnTo>
                  <a:lnTo>
                    <a:pt x="8920" y="2901"/>
                  </a:lnTo>
                  <a:lnTo>
                    <a:pt x="8660" y="2642"/>
                  </a:lnTo>
                  <a:lnTo>
                    <a:pt x="8227" y="2295"/>
                  </a:lnTo>
                  <a:lnTo>
                    <a:pt x="7751" y="1905"/>
                  </a:lnTo>
                  <a:lnTo>
                    <a:pt x="7231" y="1559"/>
                  </a:lnTo>
                  <a:lnTo>
                    <a:pt x="6712" y="1256"/>
                  </a:lnTo>
                  <a:lnTo>
                    <a:pt x="6149" y="953"/>
                  </a:lnTo>
                  <a:lnTo>
                    <a:pt x="5586" y="650"/>
                  </a:lnTo>
                  <a:lnTo>
                    <a:pt x="5629" y="650"/>
                  </a:lnTo>
                  <a:lnTo>
                    <a:pt x="6669" y="693"/>
                  </a:lnTo>
                  <a:lnTo>
                    <a:pt x="7708" y="736"/>
                  </a:lnTo>
                  <a:lnTo>
                    <a:pt x="8747" y="823"/>
                  </a:lnTo>
                  <a:lnTo>
                    <a:pt x="8790" y="780"/>
                  </a:lnTo>
                  <a:lnTo>
                    <a:pt x="8747" y="780"/>
                  </a:lnTo>
                  <a:lnTo>
                    <a:pt x="7708" y="693"/>
                  </a:lnTo>
                  <a:lnTo>
                    <a:pt x="6669" y="563"/>
                  </a:lnTo>
                  <a:lnTo>
                    <a:pt x="5673" y="476"/>
                  </a:lnTo>
                  <a:lnTo>
                    <a:pt x="5153" y="433"/>
                  </a:lnTo>
                  <a:lnTo>
                    <a:pt x="5023" y="433"/>
                  </a:lnTo>
                  <a:lnTo>
                    <a:pt x="4460" y="260"/>
                  </a:lnTo>
                  <a:lnTo>
                    <a:pt x="3811" y="87"/>
                  </a:lnTo>
                  <a:lnTo>
                    <a:pt x="3161" y="0"/>
                  </a:lnTo>
                  <a:lnTo>
                    <a:pt x="246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4" name="Google Shape;9430;p75"/>
            <p:cNvSpPr>
              <a:spLocks/>
            </p:cNvSpPr>
            <p:nvPr/>
          </p:nvSpPr>
          <p:spPr bwMode="auto">
            <a:xfrm>
              <a:off x="8240803" y="3600804"/>
              <a:ext cx="7036" cy="29184"/>
            </a:xfrm>
            <a:custGeom>
              <a:avLst/>
              <a:gdLst>
                <a:gd name="T0" fmla="*/ 1 w 261"/>
                <a:gd name="T1" fmla="*/ 0 h 1083"/>
                <a:gd name="T2" fmla="*/ 44 w 261"/>
                <a:gd name="T3" fmla="*/ 303 h 1083"/>
                <a:gd name="T4" fmla="*/ 87 w 261"/>
                <a:gd name="T5" fmla="*/ 563 h 1083"/>
                <a:gd name="T6" fmla="*/ 260 w 261"/>
                <a:gd name="T7" fmla="*/ 1083 h 1083"/>
                <a:gd name="T8" fmla="*/ 260 w 261"/>
                <a:gd name="T9" fmla="*/ 996 h 1083"/>
                <a:gd name="T10" fmla="*/ 217 w 261"/>
                <a:gd name="T11" fmla="*/ 866 h 1083"/>
                <a:gd name="T12" fmla="*/ 44 w 261"/>
                <a:gd name="T13" fmla="*/ 0 h 1083"/>
                <a:gd name="T14" fmla="*/ 1 w 261"/>
                <a:gd name="T15" fmla="*/ 0 h 1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083" extrusionOk="0">
                  <a:moveTo>
                    <a:pt x="1" y="0"/>
                  </a:moveTo>
                  <a:lnTo>
                    <a:pt x="44" y="303"/>
                  </a:lnTo>
                  <a:lnTo>
                    <a:pt x="87" y="563"/>
                  </a:lnTo>
                  <a:lnTo>
                    <a:pt x="260" y="1083"/>
                  </a:lnTo>
                  <a:lnTo>
                    <a:pt x="260" y="996"/>
                  </a:lnTo>
                  <a:lnTo>
                    <a:pt x="217" y="866"/>
                  </a:lnTo>
                  <a:lnTo>
                    <a:pt x="4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5" name="Google Shape;9431;p75"/>
            <p:cNvSpPr>
              <a:spLocks/>
            </p:cNvSpPr>
            <p:nvPr/>
          </p:nvSpPr>
          <p:spPr bwMode="auto">
            <a:xfrm>
              <a:off x="8161440" y="3566958"/>
              <a:ext cx="15177" cy="64216"/>
            </a:xfrm>
            <a:custGeom>
              <a:avLst/>
              <a:gdLst>
                <a:gd name="T0" fmla="*/ 0 w 563"/>
                <a:gd name="T1" fmla="*/ 1 h 2383"/>
                <a:gd name="T2" fmla="*/ 0 w 563"/>
                <a:gd name="T3" fmla="*/ 260 h 2383"/>
                <a:gd name="T4" fmla="*/ 87 w 563"/>
                <a:gd name="T5" fmla="*/ 563 h 2383"/>
                <a:gd name="T6" fmla="*/ 217 w 563"/>
                <a:gd name="T7" fmla="*/ 1170 h 2383"/>
                <a:gd name="T8" fmla="*/ 520 w 563"/>
                <a:gd name="T9" fmla="*/ 2382 h 2383"/>
                <a:gd name="T10" fmla="*/ 563 w 563"/>
                <a:gd name="T11" fmla="*/ 2382 h 2383"/>
                <a:gd name="T12" fmla="*/ 563 w 563"/>
                <a:gd name="T13" fmla="*/ 2296 h 2383"/>
                <a:gd name="T14" fmla="*/ 260 w 563"/>
                <a:gd name="T15" fmla="*/ 1170 h 2383"/>
                <a:gd name="T16" fmla="*/ 173 w 563"/>
                <a:gd name="T17" fmla="*/ 563 h 2383"/>
                <a:gd name="T18" fmla="*/ 130 w 563"/>
                <a:gd name="T19" fmla="*/ 260 h 2383"/>
                <a:gd name="T20" fmla="*/ 87 w 563"/>
                <a:gd name="T21" fmla="*/ 130 h 2383"/>
                <a:gd name="T22" fmla="*/ 43 w 563"/>
                <a:gd name="T23" fmla="*/ 1 h 2383"/>
                <a:gd name="T24" fmla="*/ 0 w 563"/>
                <a:gd name="T25" fmla="*/ 1 h 2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2383" extrusionOk="0">
                  <a:moveTo>
                    <a:pt x="0" y="1"/>
                  </a:moveTo>
                  <a:lnTo>
                    <a:pt x="0" y="260"/>
                  </a:lnTo>
                  <a:lnTo>
                    <a:pt x="87" y="563"/>
                  </a:lnTo>
                  <a:lnTo>
                    <a:pt x="217" y="1170"/>
                  </a:lnTo>
                  <a:lnTo>
                    <a:pt x="520" y="2382"/>
                  </a:lnTo>
                  <a:lnTo>
                    <a:pt x="563" y="2382"/>
                  </a:lnTo>
                  <a:lnTo>
                    <a:pt x="563" y="2296"/>
                  </a:lnTo>
                  <a:lnTo>
                    <a:pt x="260" y="1170"/>
                  </a:lnTo>
                  <a:lnTo>
                    <a:pt x="173" y="563"/>
                  </a:lnTo>
                  <a:lnTo>
                    <a:pt x="130" y="260"/>
                  </a:lnTo>
                  <a:lnTo>
                    <a:pt x="87" y="130"/>
                  </a:lnTo>
                  <a:lnTo>
                    <a:pt x="4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6" name="Google Shape;9432;p75"/>
            <p:cNvSpPr>
              <a:spLocks/>
            </p:cNvSpPr>
            <p:nvPr/>
          </p:nvSpPr>
          <p:spPr bwMode="auto">
            <a:xfrm>
              <a:off x="8252475" y="3552946"/>
              <a:ext cx="47877" cy="7033"/>
            </a:xfrm>
            <a:custGeom>
              <a:avLst/>
              <a:gdLst>
                <a:gd name="T0" fmla="*/ 44 w 1776"/>
                <a:gd name="T1" fmla="*/ 1 h 261"/>
                <a:gd name="T2" fmla="*/ 1 w 1776"/>
                <a:gd name="T3" fmla="*/ 44 h 261"/>
                <a:gd name="T4" fmla="*/ 44 w 1776"/>
                <a:gd name="T5" fmla="*/ 44 h 261"/>
                <a:gd name="T6" fmla="*/ 1776 w 1776"/>
                <a:gd name="T7" fmla="*/ 261 h 261"/>
                <a:gd name="T8" fmla="*/ 1776 w 1776"/>
                <a:gd name="T9" fmla="*/ 261 h 261"/>
                <a:gd name="T10" fmla="*/ 44 w 1776"/>
                <a:gd name="T11" fmla="*/ 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6" h="261" extrusionOk="0">
                  <a:moveTo>
                    <a:pt x="44" y="1"/>
                  </a:moveTo>
                  <a:lnTo>
                    <a:pt x="1" y="44"/>
                  </a:lnTo>
                  <a:lnTo>
                    <a:pt x="44" y="44"/>
                  </a:lnTo>
                  <a:lnTo>
                    <a:pt x="1776" y="26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7" name="Google Shape;9433;p75"/>
            <p:cNvSpPr>
              <a:spLocks/>
            </p:cNvSpPr>
            <p:nvPr/>
          </p:nvSpPr>
          <p:spPr bwMode="auto">
            <a:xfrm>
              <a:off x="8027191" y="2927521"/>
              <a:ext cx="206629" cy="319732"/>
            </a:xfrm>
            <a:custGeom>
              <a:avLst/>
              <a:gdLst>
                <a:gd name="T0" fmla="*/ 7362 w 7665"/>
                <a:gd name="T1" fmla="*/ 0 h 11865"/>
                <a:gd name="T2" fmla="*/ 6539 w 7665"/>
                <a:gd name="T3" fmla="*/ 303 h 11865"/>
                <a:gd name="T4" fmla="*/ 5803 w 7665"/>
                <a:gd name="T5" fmla="*/ 693 h 11865"/>
                <a:gd name="T6" fmla="*/ 5067 w 7665"/>
                <a:gd name="T7" fmla="*/ 1083 h 11865"/>
                <a:gd name="T8" fmla="*/ 4460 w 7665"/>
                <a:gd name="T9" fmla="*/ 1472 h 11865"/>
                <a:gd name="T10" fmla="*/ 3854 w 7665"/>
                <a:gd name="T11" fmla="*/ 1905 h 11865"/>
                <a:gd name="T12" fmla="*/ 3335 w 7665"/>
                <a:gd name="T13" fmla="*/ 2338 h 11865"/>
                <a:gd name="T14" fmla="*/ 2815 w 7665"/>
                <a:gd name="T15" fmla="*/ 2815 h 11865"/>
                <a:gd name="T16" fmla="*/ 2382 w 7665"/>
                <a:gd name="T17" fmla="*/ 3291 h 11865"/>
                <a:gd name="T18" fmla="*/ 1992 w 7665"/>
                <a:gd name="T19" fmla="*/ 3767 h 11865"/>
                <a:gd name="T20" fmla="*/ 1646 w 7665"/>
                <a:gd name="T21" fmla="*/ 4287 h 11865"/>
                <a:gd name="T22" fmla="*/ 1343 w 7665"/>
                <a:gd name="T23" fmla="*/ 4763 h 11865"/>
                <a:gd name="T24" fmla="*/ 1083 w 7665"/>
                <a:gd name="T25" fmla="*/ 5240 h 11865"/>
                <a:gd name="T26" fmla="*/ 866 w 7665"/>
                <a:gd name="T27" fmla="*/ 5759 h 11865"/>
                <a:gd name="T28" fmla="*/ 650 w 7665"/>
                <a:gd name="T29" fmla="*/ 6236 h 11865"/>
                <a:gd name="T30" fmla="*/ 477 w 7665"/>
                <a:gd name="T31" fmla="*/ 6755 h 11865"/>
                <a:gd name="T32" fmla="*/ 347 w 7665"/>
                <a:gd name="T33" fmla="*/ 7231 h 11865"/>
                <a:gd name="T34" fmla="*/ 174 w 7665"/>
                <a:gd name="T35" fmla="*/ 8141 h 11865"/>
                <a:gd name="T36" fmla="*/ 44 w 7665"/>
                <a:gd name="T37" fmla="*/ 9007 h 11865"/>
                <a:gd name="T38" fmla="*/ 0 w 7665"/>
                <a:gd name="T39" fmla="*/ 9830 h 11865"/>
                <a:gd name="T40" fmla="*/ 44 w 7665"/>
                <a:gd name="T41" fmla="*/ 10522 h 11865"/>
                <a:gd name="T42" fmla="*/ 87 w 7665"/>
                <a:gd name="T43" fmla="*/ 11085 h 11865"/>
                <a:gd name="T44" fmla="*/ 130 w 7665"/>
                <a:gd name="T45" fmla="*/ 11518 h 11865"/>
                <a:gd name="T46" fmla="*/ 174 w 7665"/>
                <a:gd name="T47" fmla="*/ 11865 h 11865"/>
                <a:gd name="T48" fmla="*/ 1040 w 7665"/>
                <a:gd name="T49" fmla="*/ 11778 h 11865"/>
                <a:gd name="T50" fmla="*/ 1862 w 7665"/>
                <a:gd name="T51" fmla="*/ 11605 h 11865"/>
                <a:gd name="T52" fmla="*/ 2598 w 7665"/>
                <a:gd name="T53" fmla="*/ 11432 h 11865"/>
                <a:gd name="T54" fmla="*/ 3291 w 7665"/>
                <a:gd name="T55" fmla="*/ 11172 h 11865"/>
                <a:gd name="T56" fmla="*/ 3898 w 7665"/>
                <a:gd name="T57" fmla="*/ 10869 h 11865"/>
                <a:gd name="T58" fmla="*/ 4460 w 7665"/>
                <a:gd name="T59" fmla="*/ 10522 h 11865"/>
                <a:gd name="T60" fmla="*/ 4937 w 7665"/>
                <a:gd name="T61" fmla="*/ 10133 h 11865"/>
                <a:gd name="T62" fmla="*/ 5413 w 7665"/>
                <a:gd name="T63" fmla="*/ 9700 h 11865"/>
                <a:gd name="T64" fmla="*/ 5803 w 7665"/>
                <a:gd name="T65" fmla="*/ 9267 h 11865"/>
                <a:gd name="T66" fmla="*/ 6149 w 7665"/>
                <a:gd name="T67" fmla="*/ 8790 h 11865"/>
                <a:gd name="T68" fmla="*/ 6452 w 7665"/>
                <a:gd name="T69" fmla="*/ 8314 h 11865"/>
                <a:gd name="T70" fmla="*/ 6712 w 7665"/>
                <a:gd name="T71" fmla="*/ 7794 h 11865"/>
                <a:gd name="T72" fmla="*/ 6929 w 7665"/>
                <a:gd name="T73" fmla="*/ 7275 h 11865"/>
                <a:gd name="T74" fmla="*/ 7145 w 7665"/>
                <a:gd name="T75" fmla="*/ 6712 h 11865"/>
                <a:gd name="T76" fmla="*/ 7275 w 7665"/>
                <a:gd name="T77" fmla="*/ 6192 h 11865"/>
                <a:gd name="T78" fmla="*/ 7405 w 7665"/>
                <a:gd name="T79" fmla="*/ 5673 h 11865"/>
                <a:gd name="T80" fmla="*/ 7578 w 7665"/>
                <a:gd name="T81" fmla="*/ 4590 h 11865"/>
                <a:gd name="T82" fmla="*/ 7665 w 7665"/>
                <a:gd name="T83" fmla="*/ 3551 h 11865"/>
                <a:gd name="T84" fmla="*/ 7665 w 7665"/>
                <a:gd name="T85" fmla="*/ 2598 h 11865"/>
                <a:gd name="T86" fmla="*/ 7621 w 7665"/>
                <a:gd name="T87" fmla="*/ 1732 h 11865"/>
                <a:gd name="T88" fmla="*/ 7535 w 7665"/>
                <a:gd name="T89" fmla="*/ 1039 h 11865"/>
                <a:gd name="T90" fmla="*/ 7448 w 7665"/>
                <a:gd name="T91" fmla="*/ 476 h 11865"/>
                <a:gd name="T92" fmla="*/ 7362 w 7665"/>
                <a:gd name="T93" fmla="*/ 0 h 1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65" h="11865" extrusionOk="0">
                  <a:moveTo>
                    <a:pt x="7362" y="0"/>
                  </a:moveTo>
                  <a:lnTo>
                    <a:pt x="6539" y="303"/>
                  </a:lnTo>
                  <a:lnTo>
                    <a:pt x="5803" y="693"/>
                  </a:lnTo>
                  <a:lnTo>
                    <a:pt x="5067" y="1083"/>
                  </a:lnTo>
                  <a:lnTo>
                    <a:pt x="4460" y="1472"/>
                  </a:lnTo>
                  <a:lnTo>
                    <a:pt x="3854" y="1905"/>
                  </a:lnTo>
                  <a:lnTo>
                    <a:pt x="3335" y="2338"/>
                  </a:lnTo>
                  <a:lnTo>
                    <a:pt x="2815" y="2815"/>
                  </a:lnTo>
                  <a:lnTo>
                    <a:pt x="2382" y="3291"/>
                  </a:lnTo>
                  <a:lnTo>
                    <a:pt x="1992" y="3767"/>
                  </a:lnTo>
                  <a:lnTo>
                    <a:pt x="1646" y="4287"/>
                  </a:lnTo>
                  <a:lnTo>
                    <a:pt x="1343" y="4763"/>
                  </a:lnTo>
                  <a:lnTo>
                    <a:pt x="1083" y="5240"/>
                  </a:lnTo>
                  <a:lnTo>
                    <a:pt x="866" y="5759"/>
                  </a:lnTo>
                  <a:lnTo>
                    <a:pt x="650" y="6236"/>
                  </a:lnTo>
                  <a:lnTo>
                    <a:pt x="477" y="6755"/>
                  </a:lnTo>
                  <a:lnTo>
                    <a:pt x="347" y="7231"/>
                  </a:lnTo>
                  <a:lnTo>
                    <a:pt x="174" y="8141"/>
                  </a:lnTo>
                  <a:lnTo>
                    <a:pt x="44" y="9007"/>
                  </a:lnTo>
                  <a:lnTo>
                    <a:pt x="0" y="9830"/>
                  </a:lnTo>
                  <a:lnTo>
                    <a:pt x="44" y="10522"/>
                  </a:lnTo>
                  <a:lnTo>
                    <a:pt x="87" y="11085"/>
                  </a:lnTo>
                  <a:lnTo>
                    <a:pt x="130" y="11518"/>
                  </a:lnTo>
                  <a:lnTo>
                    <a:pt x="174" y="11865"/>
                  </a:lnTo>
                  <a:lnTo>
                    <a:pt x="1040" y="11778"/>
                  </a:lnTo>
                  <a:lnTo>
                    <a:pt x="1862" y="11605"/>
                  </a:lnTo>
                  <a:lnTo>
                    <a:pt x="2598" y="11432"/>
                  </a:lnTo>
                  <a:lnTo>
                    <a:pt x="3291" y="11172"/>
                  </a:lnTo>
                  <a:lnTo>
                    <a:pt x="3898" y="10869"/>
                  </a:lnTo>
                  <a:lnTo>
                    <a:pt x="4460" y="10522"/>
                  </a:lnTo>
                  <a:lnTo>
                    <a:pt x="4937" y="10133"/>
                  </a:lnTo>
                  <a:lnTo>
                    <a:pt x="5413" y="9700"/>
                  </a:lnTo>
                  <a:lnTo>
                    <a:pt x="5803" y="9267"/>
                  </a:lnTo>
                  <a:lnTo>
                    <a:pt x="6149" y="8790"/>
                  </a:lnTo>
                  <a:lnTo>
                    <a:pt x="6452" y="8314"/>
                  </a:lnTo>
                  <a:lnTo>
                    <a:pt x="6712" y="7794"/>
                  </a:lnTo>
                  <a:lnTo>
                    <a:pt x="6929" y="7275"/>
                  </a:lnTo>
                  <a:lnTo>
                    <a:pt x="7145" y="6712"/>
                  </a:lnTo>
                  <a:lnTo>
                    <a:pt x="7275" y="6192"/>
                  </a:lnTo>
                  <a:lnTo>
                    <a:pt x="7405" y="5673"/>
                  </a:lnTo>
                  <a:lnTo>
                    <a:pt x="7578" y="4590"/>
                  </a:lnTo>
                  <a:lnTo>
                    <a:pt x="7665" y="3551"/>
                  </a:lnTo>
                  <a:lnTo>
                    <a:pt x="7665" y="2598"/>
                  </a:lnTo>
                  <a:lnTo>
                    <a:pt x="7621" y="1732"/>
                  </a:lnTo>
                  <a:lnTo>
                    <a:pt x="7535" y="1039"/>
                  </a:lnTo>
                  <a:lnTo>
                    <a:pt x="7448" y="476"/>
                  </a:lnTo>
                  <a:lnTo>
                    <a:pt x="7362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8" name="Google Shape;9434;p75"/>
            <p:cNvSpPr>
              <a:spLocks/>
            </p:cNvSpPr>
            <p:nvPr/>
          </p:nvSpPr>
          <p:spPr bwMode="auto">
            <a:xfrm>
              <a:off x="8028350" y="3008013"/>
              <a:ext cx="157621" cy="287099"/>
            </a:xfrm>
            <a:custGeom>
              <a:avLst/>
              <a:gdLst>
                <a:gd name="T0" fmla="*/ 4721 w 5847"/>
                <a:gd name="T1" fmla="*/ 1 h 10654"/>
                <a:gd name="T2" fmla="*/ 4158 w 5847"/>
                <a:gd name="T3" fmla="*/ 607 h 10654"/>
                <a:gd name="T4" fmla="*/ 3595 w 5847"/>
                <a:gd name="T5" fmla="*/ 1257 h 10654"/>
                <a:gd name="T6" fmla="*/ 3118 w 5847"/>
                <a:gd name="T7" fmla="*/ 1906 h 10654"/>
                <a:gd name="T8" fmla="*/ 2642 w 5847"/>
                <a:gd name="T9" fmla="*/ 2599 h 10654"/>
                <a:gd name="T10" fmla="*/ 2642 w 5847"/>
                <a:gd name="T11" fmla="*/ 2512 h 10654"/>
                <a:gd name="T12" fmla="*/ 2642 w 5847"/>
                <a:gd name="T13" fmla="*/ 1906 h 10654"/>
                <a:gd name="T14" fmla="*/ 2642 w 5847"/>
                <a:gd name="T15" fmla="*/ 650 h 10654"/>
                <a:gd name="T16" fmla="*/ 2642 w 5847"/>
                <a:gd name="T17" fmla="*/ 607 h 10654"/>
                <a:gd name="T18" fmla="*/ 2599 w 5847"/>
                <a:gd name="T19" fmla="*/ 650 h 10654"/>
                <a:gd name="T20" fmla="*/ 2512 w 5847"/>
                <a:gd name="T21" fmla="*/ 1863 h 10654"/>
                <a:gd name="T22" fmla="*/ 2469 w 5847"/>
                <a:gd name="T23" fmla="*/ 2469 h 10654"/>
                <a:gd name="T24" fmla="*/ 2469 w 5847"/>
                <a:gd name="T25" fmla="*/ 2816 h 10654"/>
                <a:gd name="T26" fmla="*/ 1949 w 5847"/>
                <a:gd name="T27" fmla="*/ 3725 h 10654"/>
                <a:gd name="T28" fmla="*/ 1516 w 5847"/>
                <a:gd name="T29" fmla="*/ 4548 h 10654"/>
                <a:gd name="T30" fmla="*/ 1126 w 5847"/>
                <a:gd name="T31" fmla="*/ 5414 h 10654"/>
                <a:gd name="T32" fmla="*/ 1126 w 5847"/>
                <a:gd name="T33" fmla="*/ 4807 h 10654"/>
                <a:gd name="T34" fmla="*/ 1083 w 5847"/>
                <a:gd name="T35" fmla="*/ 4115 h 10654"/>
                <a:gd name="T36" fmla="*/ 1040 w 5847"/>
                <a:gd name="T37" fmla="*/ 3422 h 10654"/>
                <a:gd name="T38" fmla="*/ 997 w 5847"/>
                <a:gd name="T39" fmla="*/ 3378 h 10654"/>
                <a:gd name="T40" fmla="*/ 997 w 5847"/>
                <a:gd name="T41" fmla="*/ 3422 h 10654"/>
                <a:gd name="T42" fmla="*/ 997 w 5847"/>
                <a:gd name="T43" fmla="*/ 4807 h 10654"/>
                <a:gd name="T44" fmla="*/ 997 w 5847"/>
                <a:gd name="T45" fmla="*/ 5500 h 10654"/>
                <a:gd name="T46" fmla="*/ 1040 w 5847"/>
                <a:gd name="T47" fmla="*/ 5760 h 10654"/>
                <a:gd name="T48" fmla="*/ 607 w 5847"/>
                <a:gd name="T49" fmla="*/ 6929 h 10654"/>
                <a:gd name="T50" fmla="*/ 347 w 5847"/>
                <a:gd name="T51" fmla="*/ 8098 h 10654"/>
                <a:gd name="T52" fmla="*/ 131 w 5847"/>
                <a:gd name="T53" fmla="*/ 9397 h 10654"/>
                <a:gd name="T54" fmla="*/ 1 w 5847"/>
                <a:gd name="T55" fmla="*/ 10653 h 10654"/>
                <a:gd name="T56" fmla="*/ 174 w 5847"/>
                <a:gd name="T57" fmla="*/ 9527 h 10654"/>
                <a:gd name="T58" fmla="*/ 304 w 5847"/>
                <a:gd name="T59" fmla="*/ 8921 h 10654"/>
                <a:gd name="T60" fmla="*/ 477 w 5847"/>
                <a:gd name="T61" fmla="*/ 8358 h 10654"/>
                <a:gd name="T62" fmla="*/ 823 w 5847"/>
                <a:gd name="T63" fmla="*/ 7189 h 10654"/>
                <a:gd name="T64" fmla="*/ 1386 w 5847"/>
                <a:gd name="T65" fmla="*/ 6886 h 10654"/>
                <a:gd name="T66" fmla="*/ 1906 w 5847"/>
                <a:gd name="T67" fmla="*/ 6583 h 10654"/>
                <a:gd name="T68" fmla="*/ 3075 w 5847"/>
                <a:gd name="T69" fmla="*/ 5977 h 10654"/>
                <a:gd name="T70" fmla="*/ 4201 w 5847"/>
                <a:gd name="T71" fmla="*/ 5327 h 10654"/>
                <a:gd name="T72" fmla="*/ 5370 w 5847"/>
                <a:gd name="T73" fmla="*/ 4721 h 10654"/>
                <a:gd name="T74" fmla="*/ 4158 w 5847"/>
                <a:gd name="T75" fmla="*/ 5240 h 10654"/>
                <a:gd name="T76" fmla="*/ 2988 w 5847"/>
                <a:gd name="T77" fmla="*/ 5803 h 10654"/>
                <a:gd name="T78" fmla="*/ 2382 w 5847"/>
                <a:gd name="T79" fmla="*/ 6106 h 10654"/>
                <a:gd name="T80" fmla="*/ 1819 w 5847"/>
                <a:gd name="T81" fmla="*/ 6410 h 10654"/>
                <a:gd name="T82" fmla="*/ 1386 w 5847"/>
                <a:gd name="T83" fmla="*/ 6713 h 10654"/>
                <a:gd name="T84" fmla="*/ 910 w 5847"/>
                <a:gd name="T85" fmla="*/ 6972 h 10654"/>
                <a:gd name="T86" fmla="*/ 910 w 5847"/>
                <a:gd name="T87" fmla="*/ 6972 h 10654"/>
                <a:gd name="T88" fmla="*/ 1170 w 5847"/>
                <a:gd name="T89" fmla="*/ 6193 h 10654"/>
                <a:gd name="T90" fmla="*/ 1603 w 5847"/>
                <a:gd name="T91" fmla="*/ 5111 h 10654"/>
                <a:gd name="T92" fmla="*/ 2122 w 5847"/>
                <a:gd name="T93" fmla="*/ 4071 h 10654"/>
                <a:gd name="T94" fmla="*/ 2209 w 5847"/>
                <a:gd name="T95" fmla="*/ 4028 h 10654"/>
                <a:gd name="T96" fmla="*/ 2729 w 5847"/>
                <a:gd name="T97" fmla="*/ 3768 h 10654"/>
                <a:gd name="T98" fmla="*/ 3768 w 5847"/>
                <a:gd name="T99" fmla="*/ 3162 h 10654"/>
                <a:gd name="T100" fmla="*/ 5846 w 5847"/>
                <a:gd name="T101" fmla="*/ 1993 h 10654"/>
                <a:gd name="T102" fmla="*/ 5846 w 5847"/>
                <a:gd name="T103" fmla="*/ 1949 h 10654"/>
                <a:gd name="T104" fmla="*/ 3725 w 5847"/>
                <a:gd name="T105" fmla="*/ 3075 h 10654"/>
                <a:gd name="T106" fmla="*/ 2685 w 5847"/>
                <a:gd name="T107" fmla="*/ 3638 h 10654"/>
                <a:gd name="T108" fmla="*/ 2252 w 5847"/>
                <a:gd name="T109" fmla="*/ 3855 h 10654"/>
                <a:gd name="T110" fmla="*/ 2729 w 5847"/>
                <a:gd name="T111" fmla="*/ 2989 h 10654"/>
                <a:gd name="T112" fmla="*/ 3248 w 5847"/>
                <a:gd name="T113" fmla="*/ 2166 h 10654"/>
                <a:gd name="T114" fmla="*/ 3984 w 5847"/>
                <a:gd name="T115" fmla="*/ 1127 h 10654"/>
                <a:gd name="T116" fmla="*/ 4764 w 5847"/>
                <a:gd name="T117" fmla="*/ 44 h 10654"/>
                <a:gd name="T118" fmla="*/ 4764 w 5847"/>
                <a:gd name="T119" fmla="*/ 1 h 10654"/>
                <a:gd name="T120" fmla="*/ 4721 w 5847"/>
                <a:gd name="T121" fmla="*/ 1 h 10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47" h="10654" extrusionOk="0">
                  <a:moveTo>
                    <a:pt x="4721" y="1"/>
                  </a:moveTo>
                  <a:lnTo>
                    <a:pt x="4158" y="607"/>
                  </a:lnTo>
                  <a:lnTo>
                    <a:pt x="3595" y="1257"/>
                  </a:lnTo>
                  <a:lnTo>
                    <a:pt x="3118" y="1906"/>
                  </a:lnTo>
                  <a:lnTo>
                    <a:pt x="2642" y="2599"/>
                  </a:lnTo>
                  <a:lnTo>
                    <a:pt x="2642" y="2512"/>
                  </a:lnTo>
                  <a:lnTo>
                    <a:pt x="2642" y="1906"/>
                  </a:lnTo>
                  <a:lnTo>
                    <a:pt x="2642" y="650"/>
                  </a:lnTo>
                  <a:lnTo>
                    <a:pt x="2642" y="607"/>
                  </a:lnTo>
                  <a:lnTo>
                    <a:pt x="2599" y="650"/>
                  </a:lnTo>
                  <a:lnTo>
                    <a:pt x="2512" y="1863"/>
                  </a:lnTo>
                  <a:lnTo>
                    <a:pt x="2469" y="2469"/>
                  </a:lnTo>
                  <a:lnTo>
                    <a:pt x="2469" y="2816"/>
                  </a:lnTo>
                  <a:lnTo>
                    <a:pt x="1949" y="3725"/>
                  </a:lnTo>
                  <a:lnTo>
                    <a:pt x="1516" y="4548"/>
                  </a:lnTo>
                  <a:lnTo>
                    <a:pt x="1126" y="5414"/>
                  </a:lnTo>
                  <a:lnTo>
                    <a:pt x="1126" y="4807"/>
                  </a:lnTo>
                  <a:lnTo>
                    <a:pt x="1083" y="4115"/>
                  </a:lnTo>
                  <a:lnTo>
                    <a:pt x="1040" y="3422"/>
                  </a:lnTo>
                  <a:lnTo>
                    <a:pt x="997" y="3378"/>
                  </a:lnTo>
                  <a:lnTo>
                    <a:pt x="997" y="3422"/>
                  </a:lnTo>
                  <a:lnTo>
                    <a:pt x="997" y="4807"/>
                  </a:lnTo>
                  <a:lnTo>
                    <a:pt x="997" y="5500"/>
                  </a:lnTo>
                  <a:lnTo>
                    <a:pt x="1040" y="5760"/>
                  </a:lnTo>
                  <a:lnTo>
                    <a:pt x="607" y="6929"/>
                  </a:lnTo>
                  <a:lnTo>
                    <a:pt x="347" y="8098"/>
                  </a:lnTo>
                  <a:lnTo>
                    <a:pt x="131" y="9397"/>
                  </a:lnTo>
                  <a:lnTo>
                    <a:pt x="1" y="10653"/>
                  </a:lnTo>
                  <a:lnTo>
                    <a:pt x="174" y="9527"/>
                  </a:lnTo>
                  <a:lnTo>
                    <a:pt x="304" y="8921"/>
                  </a:lnTo>
                  <a:lnTo>
                    <a:pt x="477" y="8358"/>
                  </a:lnTo>
                  <a:lnTo>
                    <a:pt x="823" y="7189"/>
                  </a:lnTo>
                  <a:lnTo>
                    <a:pt x="1386" y="6886"/>
                  </a:lnTo>
                  <a:lnTo>
                    <a:pt x="1906" y="6583"/>
                  </a:lnTo>
                  <a:lnTo>
                    <a:pt x="3075" y="5977"/>
                  </a:lnTo>
                  <a:lnTo>
                    <a:pt x="4201" y="5327"/>
                  </a:lnTo>
                  <a:lnTo>
                    <a:pt x="5370" y="4721"/>
                  </a:lnTo>
                  <a:lnTo>
                    <a:pt x="4158" y="5240"/>
                  </a:lnTo>
                  <a:lnTo>
                    <a:pt x="2988" y="5803"/>
                  </a:lnTo>
                  <a:lnTo>
                    <a:pt x="2382" y="6106"/>
                  </a:lnTo>
                  <a:lnTo>
                    <a:pt x="1819" y="6410"/>
                  </a:lnTo>
                  <a:lnTo>
                    <a:pt x="1386" y="6713"/>
                  </a:lnTo>
                  <a:lnTo>
                    <a:pt x="910" y="6972"/>
                  </a:lnTo>
                  <a:lnTo>
                    <a:pt x="1170" y="6193"/>
                  </a:lnTo>
                  <a:lnTo>
                    <a:pt x="1603" y="5111"/>
                  </a:lnTo>
                  <a:lnTo>
                    <a:pt x="2122" y="4071"/>
                  </a:lnTo>
                  <a:lnTo>
                    <a:pt x="2209" y="4028"/>
                  </a:lnTo>
                  <a:lnTo>
                    <a:pt x="2729" y="3768"/>
                  </a:lnTo>
                  <a:lnTo>
                    <a:pt x="3768" y="3162"/>
                  </a:lnTo>
                  <a:lnTo>
                    <a:pt x="5846" y="1993"/>
                  </a:lnTo>
                  <a:lnTo>
                    <a:pt x="5846" y="1949"/>
                  </a:lnTo>
                  <a:lnTo>
                    <a:pt x="3725" y="3075"/>
                  </a:lnTo>
                  <a:lnTo>
                    <a:pt x="2685" y="3638"/>
                  </a:lnTo>
                  <a:lnTo>
                    <a:pt x="2252" y="3855"/>
                  </a:lnTo>
                  <a:lnTo>
                    <a:pt x="2729" y="2989"/>
                  </a:lnTo>
                  <a:lnTo>
                    <a:pt x="3248" y="2166"/>
                  </a:lnTo>
                  <a:lnTo>
                    <a:pt x="3984" y="1127"/>
                  </a:lnTo>
                  <a:lnTo>
                    <a:pt x="4764" y="44"/>
                  </a:lnTo>
                  <a:lnTo>
                    <a:pt x="4764" y="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89" name="Google Shape;9435;p75"/>
            <p:cNvSpPr>
              <a:spLocks/>
            </p:cNvSpPr>
            <p:nvPr/>
          </p:nvSpPr>
          <p:spPr bwMode="auto">
            <a:xfrm>
              <a:off x="8063368" y="3065196"/>
              <a:ext cx="3531" cy="40879"/>
            </a:xfrm>
            <a:custGeom>
              <a:avLst/>
              <a:gdLst>
                <a:gd name="T0" fmla="*/ 44 w 131"/>
                <a:gd name="T1" fmla="*/ 1 h 1517"/>
                <a:gd name="T2" fmla="*/ 1 w 131"/>
                <a:gd name="T3" fmla="*/ 44 h 1517"/>
                <a:gd name="T4" fmla="*/ 44 w 131"/>
                <a:gd name="T5" fmla="*/ 737 h 1517"/>
                <a:gd name="T6" fmla="*/ 87 w 131"/>
                <a:gd name="T7" fmla="*/ 1473 h 1517"/>
                <a:gd name="T8" fmla="*/ 131 w 131"/>
                <a:gd name="T9" fmla="*/ 1516 h 1517"/>
                <a:gd name="T10" fmla="*/ 131 w 131"/>
                <a:gd name="T11" fmla="*/ 1473 h 1517"/>
                <a:gd name="T12" fmla="*/ 87 w 131"/>
                <a:gd name="T13" fmla="*/ 780 h 1517"/>
                <a:gd name="T14" fmla="*/ 44 w 131"/>
                <a:gd name="T15" fmla="*/ 44 h 1517"/>
                <a:gd name="T16" fmla="*/ 44 w 131"/>
                <a:gd name="T17" fmla="*/ 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517" extrusionOk="0">
                  <a:moveTo>
                    <a:pt x="44" y="1"/>
                  </a:moveTo>
                  <a:lnTo>
                    <a:pt x="1" y="44"/>
                  </a:lnTo>
                  <a:lnTo>
                    <a:pt x="44" y="737"/>
                  </a:lnTo>
                  <a:lnTo>
                    <a:pt x="87" y="1473"/>
                  </a:lnTo>
                  <a:lnTo>
                    <a:pt x="131" y="1516"/>
                  </a:lnTo>
                  <a:lnTo>
                    <a:pt x="131" y="1473"/>
                  </a:lnTo>
                  <a:lnTo>
                    <a:pt x="87" y="780"/>
                  </a:lnTo>
                  <a:lnTo>
                    <a:pt x="44" y="4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0" name="Google Shape;9436;p75"/>
            <p:cNvSpPr>
              <a:spLocks/>
            </p:cNvSpPr>
            <p:nvPr/>
          </p:nvSpPr>
          <p:spPr bwMode="auto">
            <a:xfrm>
              <a:off x="8135749" y="3109552"/>
              <a:ext cx="46717" cy="19860"/>
            </a:xfrm>
            <a:custGeom>
              <a:avLst/>
              <a:gdLst>
                <a:gd name="T0" fmla="*/ 1732 w 1733"/>
                <a:gd name="T1" fmla="*/ 0 h 737"/>
                <a:gd name="T2" fmla="*/ 0 w 1733"/>
                <a:gd name="T3" fmla="*/ 693 h 737"/>
                <a:gd name="T4" fmla="*/ 0 w 1733"/>
                <a:gd name="T5" fmla="*/ 736 h 737"/>
                <a:gd name="T6" fmla="*/ 1732 w 1733"/>
                <a:gd name="T7" fmla="*/ 43 h 737"/>
                <a:gd name="T8" fmla="*/ 1732 w 1733"/>
                <a:gd name="T9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3" h="737" extrusionOk="0">
                  <a:moveTo>
                    <a:pt x="1732" y="0"/>
                  </a:moveTo>
                  <a:lnTo>
                    <a:pt x="0" y="693"/>
                  </a:lnTo>
                  <a:lnTo>
                    <a:pt x="0" y="736"/>
                  </a:lnTo>
                  <a:lnTo>
                    <a:pt x="1732" y="43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1" name="Google Shape;9437;p75"/>
            <p:cNvSpPr>
              <a:spLocks/>
            </p:cNvSpPr>
            <p:nvPr/>
          </p:nvSpPr>
          <p:spPr bwMode="auto">
            <a:xfrm>
              <a:off x="8161440" y="3004510"/>
              <a:ext cx="44372" cy="24549"/>
            </a:xfrm>
            <a:custGeom>
              <a:avLst/>
              <a:gdLst>
                <a:gd name="T0" fmla="*/ 1646 w 1646"/>
                <a:gd name="T1" fmla="*/ 1 h 911"/>
                <a:gd name="T2" fmla="*/ 823 w 1646"/>
                <a:gd name="T3" fmla="*/ 391 h 911"/>
                <a:gd name="T4" fmla="*/ 0 w 1646"/>
                <a:gd name="T5" fmla="*/ 867 h 911"/>
                <a:gd name="T6" fmla="*/ 43 w 1646"/>
                <a:gd name="T7" fmla="*/ 910 h 911"/>
                <a:gd name="T8" fmla="*/ 823 w 1646"/>
                <a:gd name="T9" fmla="*/ 434 h 911"/>
                <a:gd name="T10" fmla="*/ 1646 w 1646"/>
                <a:gd name="T11" fmla="*/ 44 h 911"/>
                <a:gd name="T12" fmla="*/ 1646 w 1646"/>
                <a:gd name="T13" fmla="*/ 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6" h="911" extrusionOk="0">
                  <a:moveTo>
                    <a:pt x="1646" y="1"/>
                  </a:moveTo>
                  <a:lnTo>
                    <a:pt x="823" y="391"/>
                  </a:lnTo>
                  <a:lnTo>
                    <a:pt x="0" y="867"/>
                  </a:lnTo>
                  <a:lnTo>
                    <a:pt x="43" y="910"/>
                  </a:lnTo>
                  <a:lnTo>
                    <a:pt x="823" y="434"/>
                  </a:lnTo>
                  <a:lnTo>
                    <a:pt x="1646" y="44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2" name="Google Shape;9438;p75"/>
            <p:cNvSpPr>
              <a:spLocks/>
            </p:cNvSpPr>
            <p:nvPr/>
          </p:nvSpPr>
          <p:spPr bwMode="auto">
            <a:xfrm>
              <a:off x="7848598" y="3741982"/>
              <a:ext cx="353709" cy="372280"/>
            </a:xfrm>
            <a:custGeom>
              <a:avLst/>
              <a:gdLst>
                <a:gd name="T0" fmla="*/ 0 w 13121"/>
                <a:gd name="T1" fmla="*/ 1 h 13815"/>
                <a:gd name="T2" fmla="*/ 0 w 13121"/>
                <a:gd name="T3" fmla="*/ 13814 h 13815"/>
                <a:gd name="T4" fmla="*/ 13121 w 13121"/>
                <a:gd name="T5" fmla="*/ 13814 h 13815"/>
                <a:gd name="T6" fmla="*/ 13121 w 13121"/>
                <a:gd name="T7" fmla="*/ 1 h 13815"/>
                <a:gd name="T8" fmla="*/ 0 w 13121"/>
                <a:gd name="T9" fmla="*/ 1 h 13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1" h="13815" extrusionOk="0">
                  <a:moveTo>
                    <a:pt x="0" y="1"/>
                  </a:moveTo>
                  <a:lnTo>
                    <a:pt x="0" y="13814"/>
                  </a:lnTo>
                  <a:lnTo>
                    <a:pt x="13121" y="13814"/>
                  </a:lnTo>
                  <a:lnTo>
                    <a:pt x="1312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3" name="Google Shape;9439;p75"/>
            <p:cNvSpPr>
              <a:spLocks/>
            </p:cNvSpPr>
            <p:nvPr/>
          </p:nvSpPr>
          <p:spPr bwMode="auto">
            <a:xfrm>
              <a:off x="7824067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4" name="Google Shape;9440;p75"/>
            <p:cNvSpPr>
              <a:spLocks/>
            </p:cNvSpPr>
            <p:nvPr/>
          </p:nvSpPr>
          <p:spPr bwMode="auto">
            <a:xfrm>
              <a:off x="8205785" y="3873837"/>
              <a:ext cx="18709" cy="639491"/>
            </a:xfrm>
            <a:custGeom>
              <a:avLst/>
              <a:gdLst>
                <a:gd name="T0" fmla="*/ 1 w 694"/>
                <a:gd name="T1" fmla="*/ 1 h 23731"/>
                <a:gd name="T2" fmla="*/ 1 w 694"/>
                <a:gd name="T3" fmla="*/ 23730 h 23731"/>
                <a:gd name="T4" fmla="*/ 693 w 694"/>
                <a:gd name="T5" fmla="*/ 23730 h 23731"/>
                <a:gd name="T6" fmla="*/ 693 w 694"/>
                <a:gd name="T7" fmla="*/ 1 h 23731"/>
                <a:gd name="T8" fmla="*/ 1 w 694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93" y="23730"/>
                  </a:lnTo>
                  <a:lnTo>
                    <a:pt x="69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5" name="Google Shape;9441;p75"/>
            <p:cNvSpPr>
              <a:spLocks/>
            </p:cNvSpPr>
            <p:nvPr/>
          </p:nvSpPr>
          <p:spPr bwMode="auto">
            <a:xfrm>
              <a:off x="8024846" y="3873837"/>
              <a:ext cx="17549" cy="639491"/>
            </a:xfrm>
            <a:custGeom>
              <a:avLst/>
              <a:gdLst>
                <a:gd name="T0" fmla="*/ 1 w 651"/>
                <a:gd name="T1" fmla="*/ 1 h 23731"/>
                <a:gd name="T2" fmla="*/ 1 w 651"/>
                <a:gd name="T3" fmla="*/ 23730 h 23731"/>
                <a:gd name="T4" fmla="*/ 650 w 651"/>
                <a:gd name="T5" fmla="*/ 23730 h 23731"/>
                <a:gd name="T6" fmla="*/ 650 w 651"/>
                <a:gd name="T7" fmla="*/ 1 h 23731"/>
                <a:gd name="T8" fmla="*/ 1 w 651"/>
                <a:gd name="T9" fmla="*/ 1 h 23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1" h="23731" extrusionOk="0">
                  <a:moveTo>
                    <a:pt x="1" y="1"/>
                  </a:moveTo>
                  <a:lnTo>
                    <a:pt x="1" y="23730"/>
                  </a:lnTo>
                  <a:lnTo>
                    <a:pt x="650" y="23730"/>
                  </a:lnTo>
                  <a:lnTo>
                    <a:pt x="65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  <p:sp>
          <p:nvSpPr>
            <p:cNvPr id="396" name="Google Shape;9442;p75"/>
            <p:cNvSpPr>
              <a:spLocks/>
            </p:cNvSpPr>
            <p:nvPr/>
          </p:nvSpPr>
          <p:spPr bwMode="auto">
            <a:xfrm>
              <a:off x="7832235" y="4090899"/>
              <a:ext cx="382904" cy="51362"/>
            </a:xfrm>
            <a:custGeom>
              <a:avLst/>
              <a:gdLst>
                <a:gd name="T0" fmla="*/ 1 w 14204"/>
                <a:gd name="T1" fmla="*/ 0 h 1906"/>
                <a:gd name="T2" fmla="*/ 1 w 14204"/>
                <a:gd name="T3" fmla="*/ 1905 h 1906"/>
                <a:gd name="T4" fmla="*/ 14204 w 14204"/>
                <a:gd name="T5" fmla="*/ 1905 h 1906"/>
                <a:gd name="T6" fmla="*/ 14204 w 14204"/>
                <a:gd name="T7" fmla="*/ 0 h 1906"/>
                <a:gd name="T8" fmla="*/ 1 w 14204"/>
                <a:gd name="T9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04" h="1906" extrusionOk="0">
                  <a:moveTo>
                    <a:pt x="1" y="0"/>
                  </a:moveTo>
                  <a:lnTo>
                    <a:pt x="1" y="1905"/>
                  </a:lnTo>
                  <a:lnTo>
                    <a:pt x="14204" y="1905"/>
                  </a:lnTo>
                  <a:lnTo>
                    <a:pt x="142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68569" tIns="68569" rIns="68569" bIns="68569" anchor="ctr"/>
            <a:lstStyle/>
            <a:p>
              <a:endParaRPr lang="en-US" sz="1050"/>
            </a:p>
          </p:txBody>
        </p:sp>
      </p:grpSp>
      <p:sp>
        <p:nvSpPr>
          <p:cNvPr id="397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Rectangle: Rounded Corners 771">
            <a:extLst>
              <a:ext uri="{FF2B5EF4-FFF2-40B4-BE49-F238E27FC236}">
                <a16:creationId xmlns:a16="http://schemas.microsoft.com/office/drawing/2014/main" id="{D51148D9-9BCD-4481-BEEA-3108D5A517A3}"/>
              </a:ext>
            </a:extLst>
          </p:cNvPr>
          <p:cNvSpPr/>
          <p:nvPr/>
        </p:nvSpPr>
        <p:spPr>
          <a:xfrm>
            <a:off x="6865819" y="834523"/>
            <a:ext cx="1939387" cy="108624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5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มอดูลหลัก</a:t>
            </a:r>
          </a:p>
          <a:p>
            <a:pPr algn="ctr"/>
            <a:r>
              <a:rPr lang="en-US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7 </a:t>
            </a:r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มอดูลย่อย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29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0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433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4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5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697" y="820864"/>
            <a:ext cx="606814" cy="6068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159" y="1681409"/>
            <a:ext cx="517889" cy="5178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029" y="4043004"/>
            <a:ext cx="642782" cy="642782"/>
          </a:xfrm>
          <a:prstGeom prst="rect">
            <a:avLst/>
          </a:prstGeom>
        </p:spPr>
      </p:pic>
      <p:cxnSp>
        <p:nvCxnSpPr>
          <p:cNvPr id="405" name="Straight Arrow Connector 404"/>
          <p:cNvCxnSpPr/>
          <p:nvPr/>
        </p:nvCxnSpPr>
        <p:spPr>
          <a:xfrm>
            <a:off x="2029603" y="3452978"/>
            <a:ext cx="353616" cy="95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3852238" y="1621625"/>
            <a:ext cx="1081428" cy="657719"/>
            <a:chOff x="4359401" y="1142144"/>
            <a:chExt cx="1081428" cy="707817"/>
          </a:xfrm>
        </p:grpSpPr>
        <p:pic>
          <p:nvPicPr>
            <p:cNvPr id="411" name="Picture 4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9401" y="1142144"/>
              <a:ext cx="620708" cy="620708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519388" y="1619129"/>
              <a:ext cx="921441" cy="23083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900" b="1" dirty="0" err="1">
                  <a:solidFill>
                    <a:schemeClr val="tx1"/>
                  </a:solidFill>
                  <a:latin typeface="Lucida Sans" panose="020B0602030504020204" pitchFamily="34" charset="0"/>
                  <a:cs typeface="TH SarabunPSK" panose="020B0500040200020003" pitchFamily="34" charset="-34"/>
                </a:rPr>
                <a:t>BI_Template</a:t>
              </a:r>
              <a:endParaRPr lang="en-US" sz="900" b="1" dirty="0">
                <a:solidFill>
                  <a:schemeClr val="tx1"/>
                </a:solidFill>
                <a:latin typeface="Lucida Sans" panose="020B0602030504020204" pitchFamily="34" charset="0"/>
                <a:cs typeface="TH SarabunPSK" panose="020B0500040200020003" pitchFamily="34" charset="-34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559431" y="1665477"/>
            <a:ext cx="1141759" cy="615236"/>
            <a:chOff x="4365789" y="2134853"/>
            <a:chExt cx="1233627" cy="665061"/>
          </a:xfrm>
        </p:grpSpPr>
        <p:pic>
          <p:nvPicPr>
            <p:cNvPr id="412" name="Picture 41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65789" y="2134853"/>
              <a:ext cx="613860" cy="613860"/>
            </a:xfrm>
            <a:prstGeom prst="rect">
              <a:avLst/>
            </a:prstGeom>
          </p:spPr>
        </p:pic>
        <p:sp>
          <p:nvSpPr>
            <p:cNvPr id="413" name="TextBox 412"/>
            <p:cNvSpPr txBox="1"/>
            <p:nvPr/>
          </p:nvSpPr>
          <p:spPr>
            <a:xfrm>
              <a:off x="4508619" y="2569082"/>
              <a:ext cx="1090797" cy="23083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900" b="1" dirty="0" err="1">
                  <a:solidFill>
                    <a:schemeClr val="tx1"/>
                  </a:solidFill>
                  <a:latin typeface="Lucida Sans" panose="020B0602030504020204" pitchFamily="34" charset="0"/>
                  <a:cs typeface="TH SarabunPSK" panose="020B0500040200020003" pitchFamily="34" charset="-34"/>
                </a:rPr>
                <a:t>Log_Template</a:t>
              </a:r>
              <a:endParaRPr lang="en-US" sz="900" b="1" dirty="0">
                <a:solidFill>
                  <a:schemeClr val="tx1"/>
                </a:solidFill>
                <a:latin typeface="Lucida Sans" panose="020B0602030504020204" pitchFamily="34" charset="0"/>
                <a:cs typeface="TH SarabunPSK" panose="020B0500040200020003" pitchFamily="34" charset="-34"/>
              </a:endParaRPr>
            </a:p>
          </p:txBody>
        </p:sp>
      </p:grpSp>
      <p:cxnSp>
        <p:nvCxnSpPr>
          <p:cNvPr id="443" name="Straight Arrow Connector 442"/>
          <p:cNvCxnSpPr/>
          <p:nvPr/>
        </p:nvCxnSpPr>
        <p:spPr>
          <a:xfrm flipV="1">
            <a:off x="3286771" y="1976659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Straight Arrow Connector 443"/>
          <p:cNvCxnSpPr/>
          <p:nvPr/>
        </p:nvCxnSpPr>
        <p:spPr>
          <a:xfrm flipV="1">
            <a:off x="4939567" y="1965444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3862784" y="3214533"/>
            <a:ext cx="891250" cy="570939"/>
            <a:chOff x="3854637" y="2604576"/>
            <a:chExt cx="1269207" cy="767172"/>
          </a:xfrm>
        </p:grpSpPr>
        <p:grpSp>
          <p:nvGrpSpPr>
            <p:cNvPr id="427" name="Group 426"/>
            <p:cNvGrpSpPr/>
            <p:nvPr/>
          </p:nvGrpSpPr>
          <p:grpSpPr>
            <a:xfrm>
              <a:off x="4042416" y="2659723"/>
              <a:ext cx="1081428" cy="712025"/>
              <a:chOff x="4359401" y="1142144"/>
              <a:chExt cx="1081428" cy="766259"/>
            </a:xfrm>
          </p:grpSpPr>
          <p:pic>
            <p:nvPicPr>
              <p:cNvPr id="428" name="Picture 427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59401" y="1142144"/>
                <a:ext cx="620708" cy="620708"/>
              </a:xfrm>
              <a:prstGeom prst="rect">
                <a:avLst/>
              </a:prstGeom>
            </p:spPr>
          </p:pic>
          <p:sp>
            <p:nvSpPr>
              <p:cNvPr id="436" name="TextBox 435"/>
              <p:cNvSpPr txBox="1"/>
              <p:nvPr/>
            </p:nvSpPr>
            <p:spPr>
              <a:xfrm>
                <a:off x="4519388" y="1619129"/>
                <a:ext cx="921441" cy="289274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solidFill>
                      <a:schemeClr val="tx1"/>
                    </a:solidFill>
                    <a:latin typeface="Lucida Sans" panose="020B0602030504020204" pitchFamily="34" charset="0"/>
                    <a:cs typeface="TH SarabunPSK" panose="020B0500040200020003" pitchFamily="34" charset="-34"/>
                  </a:rPr>
                  <a:t>BI File</a:t>
                </a:r>
              </a:p>
            </p:txBody>
          </p:sp>
        </p:grp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4637" y="2604576"/>
              <a:ext cx="336252" cy="336252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5337192" y="3191693"/>
            <a:ext cx="872588" cy="593901"/>
            <a:chOff x="3908495" y="3469574"/>
            <a:chExt cx="872588" cy="593901"/>
          </a:xfrm>
        </p:grpSpPr>
        <p:grpSp>
          <p:nvGrpSpPr>
            <p:cNvPr id="437" name="Group 436"/>
            <p:cNvGrpSpPr/>
            <p:nvPr/>
          </p:nvGrpSpPr>
          <p:grpSpPr>
            <a:xfrm>
              <a:off x="4019101" y="3527883"/>
              <a:ext cx="761982" cy="535592"/>
              <a:chOff x="4365789" y="2134853"/>
              <a:chExt cx="1100240" cy="763122"/>
            </a:xfrm>
          </p:grpSpPr>
          <p:pic>
            <p:nvPicPr>
              <p:cNvPr id="438" name="Picture 437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65789" y="2134853"/>
                <a:ext cx="613860" cy="613860"/>
              </a:xfrm>
              <a:prstGeom prst="rect">
                <a:avLst/>
              </a:prstGeom>
            </p:spPr>
          </p:pic>
          <p:sp>
            <p:nvSpPr>
              <p:cNvPr id="439" name="TextBox 438"/>
              <p:cNvSpPr txBox="1"/>
              <p:nvPr/>
            </p:nvSpPr>
            <p:spPr>
              <a:xfrm>
                <a:off x="4508619" y="2569081"/>
                <a:ext cx="957410" cy="328894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solidFill>
                      <a:schemeClr val="tx1"/>
                    </a:solidFill>
                    <a:latin typeface="Lucida Sans" panose="020B0602030504020204" pitchFamily="34" charset="0"/>
                    <a:cs typeface="TH SarabunPSK" panose="020B0500040200020003" pitchFamily="34" charset="-34"/>
                  </a:rPr>
                  <a:t>Log File</a:t>
                </a:r>
              </a:p>
            </p:txBody>
          </p:sp>
        </p:grpSp>
        <p:pic>
          <p:nvPicPr>
            <p:cNvPr id="446" name="Picture 44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08495" y="3469574"/>
              <a:ext cx="236120" cy="250243"/>
            </a:xfrm>
            <a:prstGeom prst="rect">
              <a:avLst/>
            </a:prstGeom>
          </p:spPr>
        </p:pic>
      </p:grpSp>
      <p:cxnSp>
        <p:nvCxnSpPr>
          <p:cNvPr id="447" name="Straight Arrow Connector 446"/>
          <p:cNvCxnSpPr/>
          <p:nvPr/>
        </p:nvCxnSpPr>
        <p:spPr>
          <a:xfrm flipV="1">
            <a:off x="3365349" y="3455359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Arrow Connector 447"/>
          <p:cNvCxnSpPr/>
          <p:nvPr/>
        </p:nvCxnSpPr>
        <p:spPr>
          <a:xfrm flipV="1">
            <a:off x="4895186" y="3462503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5463809" y="4090354"/>
            <a:ext cx="759390" cy="529898"/>
            <a:chOff x="3862478" y="4014651"/>
            <a:chExt cx="759390" cy="529898"/>
          </a:xfrm>
        </p:grpSpPr>
        <p:pic>
          <p:nvPicPr>
            <p:cNvPr id="449" name="Picture 44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2478" y="4014651"/>
              <a:ext cx="435868" cy="429244"/>
            </a:xfrm>
            <a:prstGeom prst="rect">
              <a:avLst/>
            </a:prstGeom>
          </p:spPr>
        </p:pic>
        <p:sp>
          <p:nvSpPr>
            <p:cNvPr id="450" name="TextBox 449"/>
            <p:cNvSpPr txBox="1"/>
            <p:nvPr/>
          </p:nvSpPr>
          <p:spPr>
            <a:xfrm>
              <a:off x="3974823" y="4344505"/>
              <a:ext cx="647045" cy="200044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solidFill>
                    <a:schemeClr val="tx1"/>
                  </a:solidFill>
                  <a:latin typeface="Lucida Sans" panose="020B0602030504020204" pitchFamily="34" charset="0"/>
                  <a:cs typeface="TH SarabunPSK" panose="020B0500040200020003" pitchFamily="34" charset="-34"/>
                </a:rPr>
                <a:t>BI File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842964" y="4080677"/>
            <a:ext cx="761982" cy="535592"/>
            <a:chOff x="5167514" y="4008435"/>
            <a:chExt cx="761982" cy="535592"/>
          </a:xfrm>
        </p:grpSpPr>
        <p:pic>
          <p:nvPicPr>
            <p:cNvPr id="451" name="Picture 45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514" y="4008435"/>
              <a:ext cx="425135" cy="430833"/>
            </a:xfrm>
            <a:prstGeom prst="rect">
              <a:avLst/>
            </a:prstGeom>
          </p:spPr>
        </p:pic>
        <p:sp>
          <p:nvSpPr>
            <p:cNvPr id="452" name="TextBox 451"/>
            <p:cNvSpPr txBox="1"/>
            <p:nvPr/>
          </p:nvSpPr>
          <p:spPr>
            <a:xfrm>
              <a:off x="5266432" y="4313195"/>
              <a:ext cx="663064" cy="23083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solidFill>
                    <a:schemeClr val="tx1"/>
                  </a:solidFill>
                  <a:latin typeface="Lucida Sans" panose="020B0602030504020204" pitchFamily="34" charset="0"/>
                  <a:cs typeface="TH SarabunPSK" panose="020B0500040200020003" pitchFamily="34" charset="-34"/>
                </a:rPr>
                <a:t>Log File</a:t>
              </a:r>
            </a:p>
          </p:txBody>
        </p:sp>
      </p:grpSp>
      <p:cxnSp>
        <p:nvCxnSpPr>
          <p:cNvPr id="454" name="Straight Arrow Connector 453"/>
          <p:cNvCxnSpPr/>
          <p:nvPr/>
        </p:nvCxnSpPr>
        <p:spPr>
          <a:xfrm flipV="1">
            <a:off x="3362748" y="4291341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Straight Arrow Connector 454"/>
          <p:cNvCxnSpPr/>
          <p:nvPr/>
        </p:nvCxnSpPr>
        <p:spPr>
          <a:xfrm flipV="1">
            <a:off x="6301098" y="4264833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Straight Arrow Connector 455"/>
          <p:cNvCxnSpPr/>
          <p:nvPr/>
        </p:nvCxnSpPr>
        <p:spPr>
          <a:xfrm flipV="1">
            <a:off x="4856921" y="4297832"/>
            <a:ext cx="359569" cy="142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2500786" y="2498534"/>
            <a:ext cx="673363" cy="676693"/>
            <a:chOff x="2500786" y="2498534"/>
            <a:chExt cx="673363" cy="67669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0786" y="2498534"/>
              <a:ext cx="578464" cy="578464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2449" y="2833527"/>
              <a:ext cx="341700" cy="341700"/>
            </a:xfrm>
            <a:prstGeom prst="rect">
              <a:avLst/>
            </a:prstGeom>
          </p:spPr>
        </p:pic>
      </p:grpSp>
      <p:grpSp>
        <p:nvGrpSpPr>
          <p:cNvPr id="23" name="Group 22"/>
          <p:cNvGrpSpPr/>
          <p:nvPr/>
        </p:nvGrpSpPr>
        <p:grpSpPr>
          <a:xfrm>
            <a:off x="2477621" y="3202735"/>
            <a:ext cx="607828" cy="571623"/>
            <a:chOff x="2477621" y="3202735"/>
            <a:chExt cx="607828" cy="57162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6179" y="3245088"/>
              <a:ext cx="529270" cy="529270"/>
            </a:xfrm>
            <a:prstGeom prst="rect">
              <a:avLst/>
            </a:prstGeom>
          </p:spPr>
        </p:pic>
        <p:pic>
          <p:nvPicPr>
            <p:cNvPr id="457" name="Picture 45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7621" y="3202735"/>
              <a:ext cx="236120" cy="250243"/>
            </a:xfrm>
            <a:prstGeom prst="rect">
              <a:avLst/>
            </a:prstGeom>
          </p:spPr>
        </p:pic>
      </p:grpSp>
      <p:grpSp>
        <p:nvGrpSpPr>
          <p:cNvPr id="458" name="Group 457"/>
          <p:cNvGrpSpPr/>
          <p:nvPr/>
        </p:nvGrpSpPr>
        <p:grpSpPr>
          <a:xfrm>
            <a:off x="4020744" y="4032757"/>
            <a:ext cx="587468" cy="663275"/>
            <a:chOff x="2500786" y="2498534"/>
            <a:chExt cx="673363" cy="676693"/>
          </a:xfrm>
        </p:grpSpPr>
        <p:pic>
          <p:nvPicPr>
            <p:cNvPr id="459" name="Picture 458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0786" y="2498534"/>
              <a:ext cx="578464" cy="578464"/>
            </a:xfrm>
            <a:prstGeom prst="rect">
              <a:avLst/>
            </a:prstGeom>
          </p:spPr>
        </p:pic>
        <p:pic>
          <p:nvPicPr>
            <p:cNvPr id="460" name="Picture 459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2449" y="2833527"/>
              <a:ext cx="341700" cy="341700"/>
            </a:xfrm>
            <a:prstGeom prst="rect">
              <a:avLst/>
            </a:prstGeom>
          </p:spPr>
        </p:pic>
      </p:grpSp>
      <p:pic>
        <p:nvPicPr>
          <p:cNvPr id="220" name="Picture 2">
            <a:extLst>
              <a:ext uri="{FF2B5EF4-FFF2-40B4-BE49-F238E27FC236}">
                <a16:creationId xmlns:a16="http://schemas.microsoft.com/office/drawing/2014/main" id="{17C7FF3B-B87C-4640-B37E-669432263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1" name="Title 1">
            <a:extLst>
              <a:ext uri="{FF2B5EF4-FFF2-40B4-BE49-F238E27FC236}">
                <a16:creationId xmlns:a16="http://schemas.microsoft.com/office/drawing/2014/main" id="{72F39C24-F0A7-441B-8BB0-6BB2496A25A6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EBC769B7-9B55-4F4A-B743-8604FFA003F8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Title 1">
            <a:extLst>
              <a:ext uri="{FF2B5EF4-FFF2-40B4-BE49-F238E27FC236}">
                <a16:creationId xmlns:a16="http://schemas.microsoft.com/office/drawing/2014/main" id="{3DFF267D-051A-4700-922C-E16153B937F4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24" name="Picture 2" descr="C.S.I. Group – ไทย">
            <a:extLst>
              <a:ext uri="{FF2B5EF4-FFF2-40B4-BE49-F238E27FC236}">
                <a16:creationId xmlns:a16="http://schemas.microsoft.com/office/drawing/2014/main" id="{E2B84493-4829-43D9-97F5-E55D5410A9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490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Rectangle: Top Corners Rounded 385">
            <a:extLst>
              <a:ext uri="{FF2B5EF4-FFF2-40B4-BE49-F238E27FC236}">
                <a16:creationId xmlns:a16="http://schemas.microsoft.com/office/drawing/2014/main" id="{303CE866-927F-497B-9F32-CF605C8937F4}"/>
              </a:ext>
            </a:extLst>
          </p:cNvPr>
          <p:cNvSpPr/>
          <p:nvPr/>
        </p:nvSpPr>
        <p:spPr>
          <a:xfrm rot="10800000">
            <a:off x="0" y="-3"/>
            <a:ext cx="9144000" cy="770145"/>
          </a:xfrm>
          <a:prstGeom prst="round2SameRect">
            <a:avLst>
              <a:gd name="adj1" fmla="val 9543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D6C7190-80C1-45F4-AE6A-531832098B06}"/>
              </a:ext>
            </a:extLst>
          </p:cNvPr>
          <p:cNvGrpSpPr/>
          <p:nvPr/>
        </p:nvGrpSpPr>
        <p:grpSpPr>
          <a:xfrm>
            <a:off x="524525" y="2130856"/>
            <a:ext cx="2435134" cy="2435134"/>
            <a:chOff x="2062314" y="1235812"/>
            <a:chExt cx="3364986" cy="3364987"/>
          </a:xfrm>
        </p:grpSpPr>
        <p:sp>
          <p:nvSpPr>
            <p:cNvPr id="515" name="Google Shape;1938;p53">
              <a:extLst>
                <a:ext uri="{FF2B5EF4-FFF2-40B4-BE49-F238E27FC236}">
                  <a16:creationId xmlns:a16="http://schemas.microsoft.com/office/drawing/2014/main" id="{29906EED-A3DC-4FDA-9707-12C8E175CF47}"/>
                </a:ext>
              </a:extLst>
            </p:cNvPr>
            <p:cNvSpPr/>
            <p:nvPr/>
          </p:nvSpPr>
          <p:spPr>
            <a:xfrm flipH="1">
              <a:off x="2062314" y="3946966"/>
              <a:ext cx="3160972" cy="398213"/>
            </a:xfrm>
            <a:custGeom>
              <a:avLst/>
              <a:gdLst/>
              <a:ahLst/>
              <a:cxnLst/>
              <a:rect l="l" t="t" r="r" b="b"/>
              <a:pathLst>
                <a:path w="152336" h="19191" extrusionOk="0">
                  <a:moveTo>
                    <a:pt x="76168" y="1"/>
                  </a:moveTo>
                  <a:lnTo>
                    <a:pt x="68350" y="119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30"/>
                  </a:lnTo>
                  <a:lnTo>
                    <a:pt x="39802" y="1185"/>
                  </a:lnTo>
                  <a:lnTo>
                    <a:pt x="33524" y="1659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5"/>
                  </a:lnTo>
                  <a:lnTo>
                    <a:pt x="9240" y="5094"/>
                  </a:lnTo>
                  <a:lnTo>
                    <a:pt x="5924" y="5923"/>
                  </a:lnTo>
                  <a:lnTo>
                    <a:pt x="3436" y="6753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8"/>
                  </a:lnTo>
                  <a:lnTo>
                    <a:pt x="119" y="9122"/>
                  </a:lnTo>
                  <a:lnTo>
                    <a:pt x="1" y="9596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1"/>
                  </a:lnTo>
                  <a:lnTo>
                    <a:pt x="2370" y="11965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240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8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6"/>
                  </a:lnTo>
                  <a:lnTo>
                    <a:pt x="46554" y="18480"/>
                  </a:lnTo>
                  <a:lnTo>
                    <a:pt x="53543" y="18717"/>
                  </a:lnTo>
                  <a:lnTo>
                    <a:pt x="60769" y="18954"/>
                  </a:lnTo>
                  <a:lnTo>
                    <a:pt x="68350" y="19191"/>
                  </a:lnTo>
                  <a:lnTo>
                    <a:pt x="83986" y="19191"/>
                  </a:lnTo>
                  <a:lnTo>
                    <a:pt x="91449" y="18954"/>
                  </a:lnTo>
                  <a:lnTo>
                    <a:pt x="98793" y="18717"/>
                  </a:lnTo>
                  <a:lnTo>
                    <a:pt x="105782" y="18480"/>
                  </a:lnTo>
                  <a:lnTo>
                    <a:pt x="112416" y="18006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30066" y="16348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4" y="13386"/>
                  </a:lnTo>
                  <a:lnTo>
                    <a:pt x="148901" y="12438"/>
                  </a:lnTo>
                  <a:lnTo>
                    <a:pt x="149967" y="11965"/>
                  </a:lnTo>
                  <a:lnTo>
                    <a:pt x="150796" y="11491"/>
                  </a:lnTo>
                  <a:lnTo>
                    <a:pt x="151388" y="11135"/>
                  </a:lnTo>
                  <a:lnTo>
                    <a:pt x="151980" y="10543"/>
                  </a:lnTo>
                  <a:lnTo>
                    <a:pt x="152217" y="10069"/>
                  </a:lnTo>
                  <a:lnTo>
                    <a:pt x="152336" y="9596"/>
                  </a:lnTo>
                  <a:lnTo>
                    <a:pt x="152217" y="9122"/>
                  </a:lnTo>
                  <a:lnTo>
                    <a:pt x="151980" y="8648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3"/>
                  </a:lnTo>
                  <a:lnTo>
                    <a:pt x="146294" y="5923"/>
                  </a:lnTo>
                  <a:lnTo>
                    <a:pt x="143096" y="5094"/>
                  </a:lnTo>
                  <a:lnTo>
                    <a:pt x="139306" y="4265"/>
                  </a:lnTo>
                  <a:lnTo>
                    <a:pt x="134923" y="3554"/>
                  </a:lnTo>
                  <a:lnTo>
                    <a:pt x="130066" y="2843"/>
                  </a:lnTo>
                  <a:lnTo>
                    <a:pt x="124617" y="2251"/>
                  </a:lnTo>
                  <a:lnTo>
                    <a:pt x="118694" y="1659"/>
                  </a:lnTo>
                  <a:lnTo>
                    <a:pt x="112416" y="1185"/>
                  </a:lnTo>
                  <a:lnTo>
                    <a:pt x="105782" y="830"/>
                  </a:lnTo>
                  <a:lnTo>
                    <a:pt x="98793" y="474"/>
                  </a:lnTo>
                  <a:lnTo>
                    <a:pt x="91449" y="237"/>
                  </a:lnTo>
                  <a:lnTo>
                    <a:pt x="83986" y="119"/>
                  </a:lnTo>
                  <a:lnTo>
                    <a:pt x="76168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939;p53">
              <a:extLst>
                <a:ext uri="{FF2B5EF4-FFF2-40B4-BE49-F238E27FC236}">
                  <a16:creationId xmlns:a16="http://schemas.microsoft.com/office/drawing/2014/main" id="{C3877D6F-1C8B-40B9-BBE2-E30595B2E10D}"/>
                </a:ext>
              </a:extLst>
            </p:cNvPr>
            <p:cNvSpPr/>
            <p:nvPr/>
          </p:nvSpPr>
          <p:spPr>
            <a:xfrm flipH="1">
              <a:off x="2266328" y="4202606"/>
              <a:ext cx="3160972" cy="398193"/>
            </a:xfrm>
            <a:custGeom>
              <a:avLst/>
              <a:gdLst/>
              <a:ahLst/>
              <a:cxnLst/>
              <a:rect l="l" t="t" r="r" b="b"/>
              <a:pathLst>
                <a:path w="152336" h="19190" extrusionOk="0">
                  <a:moveTo>
                    <a:pt x="76168" y="0"/>
                  </a:moveTo>
                  <a:lnTo>
                    <a:pt x="68350" y="118"/>
                  </a:lnTo>
                  <a:lnTo>
                    <a:pt x="60769" y="237"/>
                  </a:lnTo>
                  <a:lnTo>
                    <a:pt x="53543" y="474"/>
                  </a:lnTo>
                  <a:lnTo>
                    <a:pt x="46554" y="829"/>
                  </a:lnTo>
                  <a:lnTo>
                    <a:pt x="39802" y="1185"/>
                  </a:lnTo>
                  <a:lnTo>
                    <a:pt x="33524" y="1658"/>
                  </a:lnTo>
                  <a:lnTo>
                    <a:pt x="27720" y="2251"/>
                  </a:lnTo>
                  <a:lnTo>
                    <a:pt x="22271" y="2843"/>
                  </a:lnTo>
                  <a:lnTo>
                    <a:pt x="17414" y="3554"/>
                  </a:lnTo>
                  <a:lnTo>
                    <a:pt x="13031" y="4264"/>
                  </a:lnTo>
                  <a:lnTo>
                    <a:pt x="9122" y="5094"/>
                  </a:lnTo>
                  <a:lnTo>
                    <a:pt x="5924" y="5923"/>
                  </a:lnTo>
                  <a:lnTo>
                    <a:pt x="3436" y="6752"/>
                  </a:lnTo>
                  <a:lnTo>
                    <a:pt x="2370" y="7226"/>
                  </a:lnTo>
                  <a:lnTo>
                    <a:pt x="1541" y="7700"/>
                  </a:lnTo>
                  <a:lnTo>
                    <a:pt x="830" y="8174"/>
                  </a:lnTo>
                  <a:lnTo>
                    <a:pt x="356" y="8647"/>
                  </a:lnTo>
                  <a:lnTo>
                    <a:pt x="119" y="9121"/>
                  </a:lnTo>
                  <a:lnTo>
                    <a:pt x="1" y="9595"/>
                  </a:lnTo>
                  <a:lnTo>
                    <a:pt x="119" y="10069"/>
                  </a:lnTo>
                  <a:lnTo>
                    <a:pt x="356" y="10543"/>
                  </a:lnTo>
                  <a:lnTo>
                    <a:pt x="830" y="11135"/>
                  </a:lnTo>
                  <a:lnTo>
                    <a:pt x="1541" y="11490"/>
                  </a:lnTo>
                  <a:lnTo>
                    <a:pt x="2370" y="11964"/>
                  </a:lnTo>
                  <a:lnTo>
                    <a:pt x="3436" y="12438"/>
                  </a:lnTo>
                  <a:lnTo>
                    <a:pt x="5924" y="13386"/>
                  </a:lnTo>
                  <a:lnTo>
                    <a:pt x="9122" y="14215"/>
                  </a:lnTo>
                  <a:lnTo>
                    <a:pt x="13031" y="14926"/>
                  </a:lnTo>
                  <a:lnTo>
                    <a:pt x="17414" y="15755"/>
                  </a:lnTo>
                  <a:lnTo>
                    <a:pt x="22271" y="16347"/>
                  </a:lnTo>
                  <a:lnTo>
                    <a:pt x="27720" y="17058"/>
                  </a:lnTo>
                  <a:lnTo>
                    <a:pt x="33524" y="17532"/>
                  </a:lnTo>
                  <a:lnTo>
                    <a:pt x="39802" y="18005"/>
                  </a:lnTo>
                  <a:lnTo>
                    <a:pt x="46554" y="18479"/>
                  </a:lnTo>
                  <a:lnTo>
                    <a:pt x="53543" y="18716"/>
                  </a:lnTo>
                  <a:lnTo>
                    <a:pt x="60769" y="18953"/>
                  </a:lnTo>
                  <a:lnTo>
                    <a:pt x="68350" y="19190"/>
                  </a:lnTo>
                  <a:lnTo>
                    <a:pt x="83986" y="19190"/>
                  </a:lnTo>
                  <a:lnTo>
                    <a:pt x="91449" y="18953"/>
                  </a:lnTo>
                  <a:lnTo>
                    <a:pt x="98794" y="18716"/>
                  </a:lnTo>
                  <a:lnTo>
                    <a:pt x="105782" y="18479"/>
                  </a:lnTo>
                  <a:lnTo>
                    <a:pt x="112416" y="18005"/>
                  </a:lnTo>
                  <a:lnTo>
                    <a:pt x="118694" y="17532"/>
                  </a:lnTo>
                  <a:lnTo>
                    <a:pt x="124617" y="17058"/>
                  </a:lnTo>
                  <a:lnTo>
                    <a:pt x="129948" y="16347"/>
                  </a:lnTo>
                  <a:lnTo>
                    <a:pt x="134923" y="15755"/>
                  </a:lnTo>
                  <a:lnTo>
                    <a:pt x="139306" y="14926"/>
                  </a:lnTo>
                  <a:lnTo>
                    <a:pt x="143096" y="14215"/>
                  </a:lnTo>
                  <a:lnTo>
                    <a:pt x="146295" y="13386"/>
                  </a:lnTo>
                  <a:lnTo>
                    <a:pt x="148901" y="12438"/>
                  </a:lnTo>
                  <a:lnTo>
                    <a:pt x="149967" y="11964"/>
                  </a:lnTo>
                  <a:lnTo>
                    <a:pt x="150796" y="11490"/>
                  </a:lnTo>
                  <a:lnTo>
                    <a:pt x="151388" y="11135"/>
                  </a:lnTo>
                  <a:lnTo>
                    <a:pt x="151862" y="10543"/>
                  </a:lnTo>
                  <a:lnTo>
                    <a:pt x="152217" y="10069"/>
                  </a:lnTo>
                  <a:lnTo>
                    <a:pt x="152336" y="9595"/>
                  </a:lnTo>
                  <a:lnTo>
                    <a:pt x="152217" y="9121"/>
                  </a:lnTo>
                  <a:lnTo>
                    <a:pt x="151862" y="8647"/>
                  </a:lnTo>
                  <a:lnTo>
                    <a:pt x="151388" y="8174"/>
                  </a:lnTo>
                  <a:lnTo>
                    <a:pt x="150796" y="7700"/>
                  </a:lnTo>
                  <a:lnTo>
                    <a:pt x="149967" y="7226"/>
                  </a:lnTo>
                  <a:lnTo>
                    <a:pt x="148901" y="6752"/>
                  </a:lnTo>
                  <a:lnTo>
                    <a:pt x="146295" y="5923"/>
                  </a:lnTo>
                  <a:lnTo>
                    <a:pt x="143096" y="5094"/>
                  </a:lnTo>
                  <a:lnTo>
                    <a:pt x="139306" y="4264"/>
                  </a:lnTo>
                  <a:lnTo>
                    <a:pt x="134923" y="3554"/>
                  </a:lnTo>
                  <a:lnTo>
                    <a:pt x="129948" y="2843"/>
                  </a:lnTo>
                  <a:lnTo>
                    <a:pt x="124617" y="2251"/>
                  </a:lnTo>
                  <a:lnTo>
                    <a:pt x="118694" y="1658"/>
                  </a:lnTo>
                  <a:lnTo>
                    <a:pt x="112416" y="1185"/>
                  </a:lnTo>
                  <a:lnTo>
                    <a:pt x="105782" y="829"/>
                  </a:lnTo>
                  <a:lnTo>
                    <a:pt x="98794" y="474"/>
                  </a:lnTo>
                  <a:lnTo>
                    <a:pt x="91449" y="237"/>
                  </a:lnTo>
                  <a:lnTo>
                    <a:pt x="83986" y="118"/>
                  </a:lnTo>
                  <a:lnTo>
                    <a:pt x="76168" y="0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940;p53">
              <a:extLst>
                <a:ext uri="{FF2B5EF4-FFF2-40B4-BE49-F238E27FC236}">
                  <a16:creationId xmlns:a16="http://schemas.microsoft.com/office/drawing/2014/main" id="{30AC7F5F-0B10-40D2-B2A9-9EA7C14FEEF9}"/>
                </a:ext>
              </a:extLst>
            </p:cNvPr>
            <p:cNvSpPr/>
            <p:nvPr/>
          </p:nvSpPr>
          <p:spPr>
            <a:xfrm flipH="1">
              <a:off x="2263859" y="3025230"/>
              <a:ext cx="594861" cy="324468"/>
            </a:xfrm>
            <a:custGeom>
              <a:avLst/>
              <a:gdLst/>
              <a:ahLst/>
              <a:cxnLst/>
              <a:rect l="l" t="t" r="r" b="b"/>
              <a:pathLst>
                <a:path w="28668" h="15637" extrusionOk="0">
                  <a:moveTo>
                    <a:pt x="1" y="0"/>
                  </a:moveTo>
                  <a:lnTo>
                    <a:pt x="7108" y="4028"/>
                  </a:lnTo>
                  <a:lnTo>
                    <a:pt x="14216" y="8055"/>
                  </a:lnTo>
                  <a:lnTo>
                    <a:pt x="21441" y="11846"/>
                  </a:lnTo>
                  <a:lnTo>
                    <a:pt x="24995" y="13741"/>
                  </a:lnTo>
                  <a:lnTo>
                    <a:pt x="28667" y="15637"/>
                  </a:lnTo>
                  <a:lnTo>
                    <a:pt x="28667" y="15637"/>
                  </a:lnTo>
                  <a:lnTo>
                    <a:pt x="25114" y="13623"/>
                  </a:lnTo>
                  <a:lnTo>
                    <a:pt x="21560" y="11609"/>
                  </a:lnTo>
                  <a:lnTo>
                    <a:pt x="14453" y="7581"/>
                  </a:lnTo>
                  <a:lnTo>
                    <a:pt x="7227" y="3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941;p53">
              <a:extLst>
                <a:ext uri="{FF2B5EF4-FFF2-40B4-BE49-F238E27FC236}">
                  <a16:creationId xmlns:a16="http://schemas.microsoft.com/office/drawing/2014/main" id="{27389AF3-342C-4756-AB11-7351AE3B9A36}"/>
                </a:ext>
              </a:extLst>
            </p:cNvPr>
            <p:cNvSpPr/>
            <p:nvPr/>
          </p:nvSpPr>
          <p:spPr>
            <a:xfrm flipH="1">
              <a:off x="2305649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4" y="0"/>
                  </a:moveTo>
                  <a:lnTo>
                    <a:pt x="19902" y="3317"/>
                  </a:lnTo>
                  <a:lnTo>
                    <a:pt x="13268" y="6752"/>
                  </a:lnTo>
                  <a:lnTo>
                    <a:pt x="6634" y="10306"/>
                  </a:lnTo>
                  <a:lnTo>
                    <a:pt x="3318" y="12083"/>
                  </a:lnTo>
                  <a:lnTo>
                    <a:pt x="1" y="13978"/>
                  </a:lnTo>
                  <a:lnTo>
                    <a:pt x="3436" y="12320"/>
                  </a:lnTo>
                  <a:lnTo>
                    <a:pt x="6753" y="10661"/>
                  </a:lnTo>
                  <a:lnTo>
                    <a:pt x="13386" y="7226"/>
                  </a:lnTo>
                  <a:lnTo>
                    <a:pt x="20020" y="3672"/>
                  </a:lnTo>
                  <a:lnTo>
                    <a:pt x="26654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942;p53">
              <a:extLst>
                <a:ext uri="{FF2B5EF4-FFF2-40B4-BE49-F238E27FC236}">
                  <a16:creationId xmlns:a16="http://schemas.microsoft.com/office/drawing/2014/main" id="{3BBDF476-D960-4920-BE31-960C76A9D7FC}"/>
                </a:ext>
              </a:extLst>
            </p:cNvPr>
            <p:cNvSpPr/>
            <p:nvPr/>
          </p:nvSpPr>
          <p:spPr>
            <a:xfrm flipH="1">
              <a:off x="2826744" y="3025230"/>
              <a:ext cx="594840" cy="324468"/>
            </a:xfrm>
            <a:custGeom>
              <a:avLst/>
              <a:gdLst/>
              <a:ahLst/>
              <a:cxnLst/>
              <a:rect l="l" t="t" r="r" b="b"/>
              <a:pathLst>
                <a:path w="28667" h="15637" extrusionOk="0">
                  <a:moveTo>
                    <a:pt x="0" y="0"/>
                  </a:moveTo>
                  <a:lnTo>
                    <a:pt x="7108" y="4028"/>
                  </a:lnTo>
                  <a:lnTo>
                    <a:pt x="14215" y="8055"/>
                  </a:lnTo>
                  <a:lnTo>
                    <a:pt x="21441" y="11846"/>
                  </a:lnTo>
                  <a:lnTo>
                    <a:pt x="25113" y="13741"/>
                  </a:lnTo>
                  <a:lnTo>
                    <a:pt x="28667" y="15637"/>
                  </a:lnTo>
                  <a:lnTo>
                    <a:pt x="25232" y="13623"/>
                  </a:lnTo>
                  <a:lnTo>
                    <a:pt x="21678" y="11609"/>
                  </a:lnTo>
                  <a:lnTo>
                    <a:pt x="14452" y="7581"/>
                  </a:lnTo>
                  <a:lnTo>
                    <a:pt x="7226" y="3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943;p53">
              <a:extLst>
                <a:ext uri="{FF2B5EF4-FFF2-40B4-BE49-F238E27FC236}">
                  <a16:creationId xmlns:a16="http://schemas.microsoft.com/office/drawing/2014/main" id="{668F5BA7-562D-4B9E-8C45-923AF68F0541}"/>
                </a:ext>
              </a:extLst>
            </p:cNvPr>
            <p:cNvSpPr/>
            <p:nvPr/>
          </p:nvSpPr>
          <p:spPr>
            <a:xfrm flipH="1">
              <a:off x="2868514" y="3025230"/>
              <a:ext cx="553071" cy="290064"/>
            </a:xfrm>
            <a:custGeom>
              <a:avLst/>
              <a:gdLst/>
              <a:ahLst/>
              <a:cxnLst/>
              <a:rect l="l" t="t" r="r" b="b"/>
              <a:pathLst>
                <a:path w="26654" h="13979" extrusionOk="0">
                  <a:moveTo>
                    <a:pt x="26653" y="0"/>
                  </a:moveTo>
                  <a:lnTo>
                    <a:pt x="19901" y="3317"/>
                  </a:lnTo>
                  <a:lnTo>
                    <a:pt x="13267" y="6752"/>
                  </a:lnTo>
                  <a:lnTo>
                    <a:pt x="6634" y="10306"/>
                  </a:lnTo>
                  <a:lnTo>
                    <a:pt x="3317" y="12083"/>
                  </a:lnTo>
                  <a:lnTo>
                    <a:pt x="0" y="13978"/>
                  </a:lnTo>
                  <a:lnTo>
                    <a:pt x="3436" y="12320"/>
                  </a:lnTo>
                  <a:lnTo>
                    <a:pt x="6752" y="10661"/>
                  </a:lnTo>
                  <a:lnTo>
                    <a:pt x="13504" y="7226"/>
                  </a:lnTo>
                  <a:lnTo>
                    <a:pt x="20138" y="3672"/>
                  </a:lnTo>
                  <a:lnTo>
                    <a:pt x="26653" y="0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944;p53">
              <a:extLst>
                <a:ext uri="{FF2B5EF4-FFF2-40B4-BE49-F238E27FC236}">
                  <a16:creationId xmlns:a16="http://schemas.microsoft.com/office/drawing/2014/main" id="{8FD19C50-14F8-4E4E-A56F-06FDDE444D41}"/>
                </a:ext>
              </a:extLst>
            </p:cNvPr>
            <p:cNvSpPr/>
            <p:nvPr/>
          </p:nvSpPr>
          <p:spPr>
            <a:xfrm flipH="1">
              <a:off x="3318332" y="2946567"/>
              <a:ext cx="263027" cy="1268344"/>
            </a:xfrm>
            <a:custGeom>
              <a:avLst/>
              <a:gdLst/>
              <a:ahLst/>
              <a:cxnLst/>
              <a:rect l="l" t="t" r="r" b="b"/>
              <a:pathLst>
                <a:path w="12676" h="61125" extrusionOk="0">
                  <a:moveTo>
                    <a:pt x="8056" y="1"/>
                  </a:moveTo>
                  <a:lnTo>
                    <a:pt x="6990" y="8648"/>
                  </a:lnTo>
                  <a:lnTo>
                    <a:pt x="1" y="61124"/>
                  </a:lnTo>
                  <a:lnTo>
                    <a:pt x="1541" y="61124"/>
                  </a:lnTo>
                  <a:lnTo>
                    <a:pt x="11254" y="8648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945;p53">
              <a:extLst>
                <a:ext uri="{FF2B5EF4-FFF2-40B4-BE49-F238E27FC236}">
                  <a16:creationId xmlns:a16="http://schemas.microsoft.com/office/drawing/2014/main" id="{3C76BFBE-CB9F-41E1-A9ED-47D19BFDEB37}"/>
                </a:ext>
              </a:extLst>
            </p:cNvPr>
            <p:cNvSpPr/>
            <p:nvPr/>
          </p:nvSpPr>
          <p:spPr>
            <a:xfrm flipH="1">
              <a:off x="331833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067" y="1"/>
                  </a:moveTo>
                  <a:lnTo>
                    <a:pt x="1" y="8648"/>
                  </a:lnTo>
                  <a:lnTo>
                    <a:pt x="4265" y="8648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946;p53">
              <a:extLst>
                <a:ext uri="{FF2B5EF4-FFF2-40B4-BE49-F238E27FC236}">
                  <a16:creationId xmlns:a16="http://schemas.microsoft.com/office/drawing/2014/main" id="{CDA0E410-85A4-4993-B948-D8EAFD785ADA}"/>
                </a:ext>
              </a:extLst>
            </p:cNvPr>
            <p:cNvSpPr/>
            <p:nvPr/>
          </p:nvSpPr>
          <p:spPr>
            <a:xfrm flipH="1">
              <a:off x="2684171" y="2946567"/>
              <a:ext cx="265496" cy="1268344"/>
            </a:xfrm>
            <a:custGeom>
              <a:avLst/>
              <a:gdLst/>
              <a:ahLst/>
              <a:cxnLst/>
              <a:rect l="l" t="t" r="r" b="b"/>
              <a:pathLst>
                <a:path w="12795" h="61125" extrusionOk="0">
                  <a:moveTo>
                    <a:pt x="1" y="1"/>
                  </a:moveTo>
                  <a:lnTo>
                    <a:pt x="1422" y="8648"/>
                  </a:lnTo>
                  <a:lnTo>
                    <a:pt x="11136" y="61124"/>
                  </a:lnTo>
                  <a:lnTo>
                    <a:pt x="12794" y="61124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947;p53">
              <a:extLst>
                <a:ext uri="{FF2B5EF4-FFF2-40B4-BE49-F238E27FC236}">
                  <a16:creationId xmlns:a16="http://schemas.microsoft.com/office/drawing/2014/main" id="{B36EFA80-B8DF-4664-A703-3E00E442C361}"/>
                </a:ext>
              </a:extLst>
            </p:cNvPr>
            <p:cNvSpPr/>
            <p:nvPr/>
          </p:nvSpPr>
          <p:spPr>
            <a:xfrm flipH="1">
              <a:off x="2831662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1" y="1"/>
                  </a:moveTo>
                  <a:lnTo>
                    <a:pt x="1422" y="8648"/>
                  </a:lnTo>
                  <a:lnTo>
                    <a:pt x="5687" y="8648"/>
                  </a:lnTo>
                  <a:lnTo>
                    <a:pt x="462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948;p53">
              <a:extLst>
                <a:ext uri="{FF2B5EF4-FFF2-40B4-BE49-F238E27FC236}">
                  <a16:creationId xmlns:a16="http://schemas.microsoft.com/office/drawing/2014/main" id="{36008012-5C93-4040-A08A-6A7BFA5D95EF}"/>
                </a:ext>
              </a:extLst>
            </p:cNvPr>
            <p:cNvSpPr/>
            <p:nvPr/>
          </p:nvSpPr>
          <p:spPr>
            <a:xfrm flipH="1">
              <a:off x="2079516" y="2946567"/>
              <a:ext cx="265476" cy="1268344"/>
            </a:xfrm>
            <a:custGeom>
              <a:avLst/>
              <a:gdLst/>
              <a:ahLst/>
              <a:cxnLst/>
              <a:rect l="l" t="t" r="r" b="b"/>
              <a:pathLst>
                <a:path w="12794" h="61125" extrusionOk="0">
                  <a:moveTo>
                    <a:pt x="0" y="1"/>
                  </a:moveTo>
                  <a:lnTo>
                    <a:pt x="1540" y="8648"/>
                  </a:lnTo>
                  <a:lnTo>
                    <a:pt x="11254" y="61124"/>
                  </a:lnTo>
                  <a:lnTo>
                    <a:pt x="12794" y="61124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949;p53">
              <a:extLst>
                <a:ext uri="{FF2B5EF4-FFF2-40B4-BE49-F238E27FC236}">
                  <a16:creationId xmlns:a16="http://schemas.microsoft.com/office/drawing/2014/main" id="{A57E4023-92A9-458B-ADA9-04AF7FB6DD3C}"/>
                </a:ext>
              </a:extLst>
            </p:cNvPr>
            <p:cNvSpPr/>
            <p:nvPr/>
          </p:nvSpPr>
          <p:spPr>
            <a:xfrm flipH="1">
              <a:off x="2226986" y="2946567"/>
              <a:ext cx="118005" cy="179446"/>
            </a:xfrm>
            <a:custGeom>
              <a:avLst/>
              <a:gdLst/>
              <a:ahLst/>
              <a:cxnLst/>
              <a:rect l="l" t="t" r="r" b="b"/>
              <a:pathLst>
                <a:path w="5687" h="8648" extrusionOk="0">
                  <a:moveTo>
                    <a:pt x="0" y="1"/>
                  </a:moveTo>
                  <a:lnTo>
                    <a:pt x="1540" y="8648"/>
                  </a:lnTo>
                  <a:lnTo>
                    <a:pt x="5686" y="8648"/>
                  </a:lnTo>
                  <a:lnTo>
                    <a:pt x="462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950;p53">
              <a:extLst>
                <a:ext uri="{FF2B5EF4-FFF2-40B4-BE49-F238E27FC236}">
                  <a16:creationId xmlns:a16="http://schemas.microsoft.com/office/drawing/2014/main" id="{37546EB0-493D-40FA-AC50-ACAF7D0D91B1}"/>
                </a:ext>
              </a:extLst>
            </p:cNvPr>
            <p:cNvSpPr/>
            <p:nvPr/>
          </p:nvSpPr>
          <p:spPr>
            <a:xfrm flipH="1">
              <a:off x="2131142" y="1678244"/>
              <a:ext cx="1477255" cy="1351925"/>
            </a:xfrm>
            <a:custGeom>
              <a:avLst/>
              <a:gdLst/>
              <a:ahLst/>
              <a:cxnLst/>
              <a:rect l="l" t="t" r="r" b="b"/>
              <a:pathLst>
                <a:path w="71193" h="65153" extrusionOk="0">
                  <a:moveTo>
                    <a:pt x="35538" y="1"/>
                  </a:moveTo>
                  <a:lnTo>
                    <a:pt x="26653" y="57689"/>
                  </a:lnTo>
                  <a:lnTo>
                    <a:pt x="1" y="57689"/>
                  </a:lnTo>
                  <a:lnTo>
                    <a:pt x="1" y="65152"/>
                  </a:lnTo>
                  <a:lnTo>
                    <a:pt x="71193" y="65152"/>
                  </a:lnTo>
                  <a:lnTo>
                    <a:pt x="68468" y="1"/>
                  </a:lnTo>
                  <a:close/>
                </a:path>
              </a:pathLst>
            </a:custGeom>
            <a:solidFill>
              <a:srgbClr val="DBC2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951;p53">
              <a:extLst>
                <a:ext uri="{FF2B5EF4-FFF2-40B4-BE49-F238E27FC236}">
                  <a16:creationId xmlns:a16="http://schemas.microsoft.com/office/drawing/2014/main" id="{2D10A7F0-8577-4D77-9534-25777D668E32}"/>
                </a:ext>
              </a:extLst>
            </p:cNvPr>
            <p:cNvSpPr/>
            <p:nvPr/>
          </p:nvSpPr>
          <p:spPr>
            <a:xfrm flipH="1">
              <a:off x="2131142" y="1678244"/>
              <a:ext cx="132738" cy="1351925"/>
            </a:xfrm>
            <a:custGeom>
              <a:avLst/>
              <a:gdLst/>
              <a:ahLst/>
              <a:cxnLst/>
              <a:rect l="l" t="t" r="r" b="b"/>
              <a:pathLst>
                <a:path w="6397" h="65153" extrusionOk="0">
                  <a:moveTo>
                    <a:pt x="0" y="1"/>
                  </a:moveTo>
                  <a:lnTo>
                    <a:pt x="2488" y="65152"/>
                  </a:lnTo>
                  <a:lnTo>
                    <a:pt x="6397" y="65152"/>
                  </a:lnTo>
                  <a:lnTo>
                    <a:pt x="3672" y="1"/>
                  </a:ln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952;p53">
              <a:extLst>
                <a:ext uri="{FF2B5EF4-FFF2-40B4-BE49-F238E27FC236}">
                  <a16:creationId xmlns:a16="http://schemas.microsoft.com/office/drawing/2014/main" id="{B8CB836E-7365-4975-9C91-30B76EB07BDC}"/>
                </a:ext>
              </a:extLst>
            </p:cNvPr>
            <p:cNvSpPr/>
            <p:nvPr/>
          </p:nvSpPr>
          <p:spPr>
            <a:xfrm flipH="1">
              <a:off x="2517029" y="1235812"/>
              <a:ext cx="688257" cy="857867"/>
            </a:xfrm>
            <a:custGeom>
              <a:avLst/>
              <a:gdLst/>
              <a:ahLst/>
              <a:cxnLst/>
              <a:rect l="l" t="t" r="r" b="b"/>
              <a:pathLst>
                <a:path w="33169" h="41343" extrusionOk="0">
                  <a:moveTo>
                    <a:pt x="12202" y="1"/>
                  </a:moveTo>
                  <a:lnTo>
                    <a:pt x="11254" y="119"/>
                  </a:lnTo>
                  <a:lnTo>
                    <a:pt x="10306" y="238"/>
                  </a:lnTo>
                  <a:lnTo>
                    <a:pt x="9240" y="593"/>
                  </a:lnTo>
                  <a:lnTo>
                    <a:pt x="8174" y="1067"/>
                  </a:lnTo>
                  <a:lnTo>
                    <a:pt x="7345" y="1541"/>
                  </a:lnTo>
                  <a:lnTo>
                    <a:pt x="6634" y="2133"/>
                  </a:lnTo>
                  <a:lnTo>
                    <a:pt x="6042" y="2725"/>
                  </a:lnTo>
                  <a:lnTo>
                    <a:pt x="5450" y="3436"/>
                  </a:lnTo>
                  <a:lnTo>
                    <a:pt x="4976" y="4265"/>
                  </a:lnTo>
                  <a:lnTo>
                    <a:pt x="4620" y="5094"/>
                  </a:lnTo>
                  <a:lnTo>
                    <a:pt x="4028" y="6871"/>
                  </a:lnTo>
                  <a:lnTo>
                    <a:pt x="3791" y="7937"/>
                  </a:lnTo>
                  <a:lnTo>
                    <a:pt x="3791" y="9122"/>
                  </a:lnTo>
                  <a:lnTo>
                    <a:pt x="3910" y="11373"/>
                  </a:lnTo>
                  <a:lnTo>
                    <a:pt x="4028" y="12439"/>
                  </a:lnTo>
                  <a:lnTo>
                    <a:pt x="4028" y="13623"/>
                  </a:lnTo>
                  <a:lnTo>
                    <a:pt x="3910" y="14689"/>
                  </a:lnTo>
                  <a:lnTo>
                    <a:pt x="3673" y="15755"/>
                  </a:lnTo>
                  <a:lnTo>
                    <a:pt x="3317" y="16585"/>
                  </a:lnTo>
                  <a:lnTo>
                    <a:pt x="2843" y="17177"/>
                  </a:lnTo>
                  <a:lnTo>
                    <a:pt x="1896" y="18362"/>
                  </a:lnTo>
                  <a:lnTo>
                    <a:pt x="1067" y="19546"/>
                  </a:lnTo>
                  <a:lnTo>
                    <a:pt x="593" y="20257"/>
                  </a:lnTo>
                  <a:lnTo>
                    <a:pt x="356" y="21086"/>
                  </a:lnTo>
                  <a:lnTo>
                    <a:pt x="119" y="21915"/>
                  </a:lnTo>
                  <a:lnTo>
                    <a:pt x="119" y="22863"/>
                  </a:lnTo>
                  <a:lnTo>
                    <a:pt x="237" y="23455"/>
                  </a:lnTo>
                  <a:lnTo>
                    <a:pt x="474" y="24047"/>
                  </a:lnTo>
                  <a:lnTo>
                    <a:pt x="1304" y="25469"/>
                  </a:lnTo>
                  <a:lnTo>
                    <a:pt x="1659" y="26180"/>
                  </a:lnTo>
                  <a:lnTo>
                    <a:pt x="2014" y="26890"/>
                  </a:lnTo>
                  <a:lnTo>
                    <a:pt x="2251" y="27720"/>
                  </a:lnTo>
                  <a:lnTo>
                    <a:pt x="2251" y="28549"/>
                  </a:lnTo>
                  <a:lnTo>
                    <a:pt x="2014" y="29023"/>
                  </a:lnTo>
                  <a:lnTo>
                    <a:pt x="1777" y="29496"/>
                  </a:lnTo>
                  <a:lnTo>
                    <a:pt x="1185" y="30444"/>
                  </a:lnTo>
                  <a:lnTo>
                    <a:pt x="474" y="31273"/>
                  </a:lnTo>
                  <a:lnTo>
                    <a:pt x="237" y="31866"/>
                  </a:lnTo>
                  <a:lnTo>
                    <a:pt x="119" y="32339"/>
                  </a:lnTo>
                  <a:lnTo>
                    <a:pt x="1" y="33169"/>
                  </a:lnTo>
                  <a:lnTo>
                    <a:pt x="1" y="33879"/>
                  </a:lnTo>
                  <a:lnTo>
                    <a:pt x="237" y="34709"/>
                  </a:lnTo>
                  <a:lnTo>
                    <a:pt x="474" y="35419"/>
                  </a:lnTo>
                  <a:lnTo>
                    <a:pt x="830" y="36130"/>
                  </a:lnTo>
                  <a:lnTo>
                    <a:pt x="1185" y="36722"/>
                  </a:lnTo>
                  <a:lnTo>
                    <a:pt x="1777" y="37315"/>
                  </a:lnTo>
                  <a:lnTo>
                    <a:pt x="2251" y="37907"/>
                  </a:lnTo>
                  <a:lnTo>
                    <a:pt x="3673" y="38973"/>
                  </a:lnTo>
                  <a:lnTo>
                    <a:pt x="5213" y="39802"/>
                  </a:lnTo>
                  <a:lnTo>
                    <a:pt x="6753" y="40513"/>
                  </a:lnTo>
                  <a:lnTo>
                    <a:pt x="8529" y="40987"/>
                  </a:lnTo>
                  <a:lnTo>
                    <a:pt x="10188" y="41224"/>
                  </a:lnTo>
                  <a:lnTo>
                    <a:pt x="11965" y="41342"/>
                  </a:lnTo>
                  <a:lnTo>
                    <a:pt x="15518" y="41342"/>
                  </a:lnTo>
                  <a:lnTo>
                    <a:pt x="17177" y="41105"/>
                  </a:lnTo>
                  <a:lnTo>
                    <a:pt x="18954" y="40868"/>
                  </a:lnTo>
                  <a:lnTo>
                    <a:pt x="20730" y="40513"/>
                  </a:lnTo>
                  <a:lnTo>
                    <a:pt x="22389" y="40039"/>
                  </a:lnTo>
                  <a:lnTo>
                    <a:pt x="24166" y="39447"/>
                  </a:lnTo>
                  <a:lnTo>
                    <a:pt x="25824" y="38736"/>
                  </a:lnTo>
                  <a:lnTo>
                    <a:pt x="27364" y="37907"/>
                  </a:lnTo>
                  <a:lnTo>
                    <a:pt x="28785" y="36959"/>
                  </a:lnTo>
                  <a:lnTo>
                    <a:pt x="29970" y="36012"/>
                  </a:lnTo>
                  <a:lnTo>
                    <a:pt x="31036" y="34945"/>
                  </a:lnTo>
                  <a:lnTo>
                    <a:pt x="31984" y="33642"/>
                  </a:lnTo>
                  <a:lnTo>
                    <a:pt x="32694" y="32339"/>
                  </a:lnTo>
                  <a:lnTo>
                    <a:pt x="32931" y="31629"/>
                  </a:lnTo>
                  <a:lnTo>
                    <a:pt x="33168" y="30799"/>
                  </a:lnTo>
                  <a:lnTo>
                    <a:pt x="33168" y="30089"/>
                  </a:lnTo>
                  <a:lnTo>
                    <a:pt x="33168" y="29378"/>
                  </a:lnTo>
                  <a:lnTo>
                    <a:pt x="33050" y="28667"/>
                  </a:lnTo>
                  <a:lnTo>
                    <a:pt x="32813" y="27957"/>
                  </a:lnTo>
                  <a:lnTo>
                    <a:pt x="32339" y="27364"/>
                  </a:lnTo>
                  <a:lnTo>
                    <a:pt x="31865" y="26772"/>
                  </a:lnTo>
                  <a:lnTo>
                    <a:pt x="31391" y="26298"/>
                  </a:lnTo>
                  <a:lnTo>
                    <a:pt x="30799" y="25943"/>
                  </a:lnTo>
                  <a:lnTo>
                    <a:pt x="29733" y="25114"/>
                  </a:lnTo>
                  <a:lnTo>
                    <a:pt x="29141" y="24758"/>
                  </a:lnTo>
                  <a:lnTo>
                    <a:pt x="28667" y="24403"/>
                  </a:lnTo>
                  <a:lnTo>
                    <a:pt x="28430" y="23929"/>
                  </a:lnTo>
                  <a:lnTo>
                    <a:pt x="28193" y="23455"/>
                  </a:lnTo>
                  <a:lnTo>
                    <a:pt x="28193" y="22981"/>
                  </a:lnTo>
                  <a:lnTo>
                    <a:pt x="28312" y="22507"/>
                  </a:lnTo>
                  <a:lnTo>
                    <a:pt x="28549" y="21678"/>
                  </a:lnTo>
                  <a:lnTo>
                    <a:pt x="28785" y="20731"/>
                  </a:lnTo>
                  <a:lnTo>
                    <a:pt x="29022" y="19783"/>
                  </a:lnTo>
                  <a:lnTo>
                    <a:pt x="29022" y="18954"/>
                  </a:lnTo>
                  <a:lnTo>
                    <a:pt x="28904" y="18243"/>
                  </a:lnTo>
                  <a:lnTo>
                    <a:pt x="28667" y="17532"/>
                  </a:lnTo>
                  <a:lnTo>
                    <a:pt x="28312" y="16940"/>
                  </a:lnTo>
                  <a:lnTo>
                    <a:pt x="27838" y="16466"/>
                  </a:lnTo>
                  <a:lnTo>
                    <a:pt x="27364" y="15874"/>
                  </a:lnTo>
                  <a:lnTo>
                    <a:pt x="26179" y="14926"/>
                  </a:lnTo>
                  <a:lnTo>
                    <a:pt x="25469" y="14452"/>
                  </a:lnTo>
                  <a:lnTo>
                    <a:pt x="24876" y="13860"/>
                  </a:lnTo>
                  <a:lnTo>
                    <a:pt x="24284" y="13268"/>
                  </a:lnTo>
                  <a:lnTo>
                    <a:pt x="23810" y="12676"/>
                  </a:lnTo>
                  <a:lnTo>
                    <a:pt x="23100" y="11254"/>
                  </a:lnTo>
                  <a:lnTo>
                    <a:pt x="22507" y="9833"/>
                  </a:lnTo>
                  <a:lnTo>
                    <a:pt x="21323" y="6990"/>
                  </a:lnTo>
                  <a:lnTo>
                    <a:pt x="20612" y="5450"/>
                  </a:lnTo>
                  <a:lnTo>
                    <a:pt x="19664" y="4028"/>
                  </a:lnTo>
                  <a:lnTo>
                    <a:pt x="18954" y="3199"/>
                  </a:lnTo>
                  <a:lnTo>
                    <a:pt x="18006" y="2251"/>
                  </a:lnTo>
                  <a:lnTo>
                    <a:pt x="16940" y="1422"/>
                  </a:lnTo>
                  <a:lnTo>
                    <a:pt x="15518" y="711"/>
                  </a:lnTo>
                  <a:lnTo>
                    <a:pt x="14808" y="356"/>
                  </a:lnTo>
                  <a:lnTo>
                    <a:pt x="13978" y="119"/>
                  </a:lnTo>
                  <a:lnTo>
                    <a:pt x="13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953;p53">
              <a:extLst>
                <a:ext uri="{FF2B5EF4-FFF2-40B4-BE49-F238E27FC236}">
                  <a16:creationId xmlns:a16="http://schemas.microsoft.com/office/drawing/2014/main" id="{1D295683-EBA1-456D-89EC-44E116250823}"/>
                </a:ext>
              </a:extLst>
            </p:cNvPr>
            <p:cNvSpPr/>
            <p:nvPr/>
          </p:nvSpPr>
          <p:spPr>
            <a:xfrm flipH="1">
              <a:off x="2507194" y="1425073"/>
              <a:ext cx="248274" cy="498996"/>
            </a:xfrm>
            <a:custGeom>
              <a:avLst/>
              <a:gdLst/>
              <a:ahLst/>
              <a:cxnLst/>
              <a:rect l="l" t="t" r="r" b="b"/>
              <a:pathLst>
                <a:path w="11965" h="24048" extrusionOk="0">
                  <a:moveTo>
                    <a:pt x="0" y="1"/>
                  </a:moveTo>
                  <a:lnTo>
                    <a:pt x="355" y="1541"/>
                  </a:lnTo>
                  <a:lnTo>
                    <a:pt x="711" y="2252"/>
                  </a:lnTo>
                  <a:lnTo>
                    <a:pt x="948" y="2962"/>
                  </a:lnTo>
                  <a:lnTo>
                    <a:pt x="1422" y="3555"/>
                  </a:lnTo>
                  <a:lnTo>
                    <a:pt x="1895" y="4147"/>
                  </a:lnTo>
                  <a:lnTo>
                    <a:pt x="2488" y="4739"/>
                  </a:lnTo>
                  <a:lnTo>
                    <a:pt x="3080" y="5213"/>
                  </a:lnTo>
                  <a:lnTo>
                    <a:pt x="4146" y="5924"/>
                  </a:lnTo>
                  <a:lnTo>
                    <a:pt x="5094" y="6634"/>
                  </a:lnTo>
                  <a:lnTo>
                    <a:pt x="5923" y="7345"/>
                  </a:lnTo>
                  <a:lnTo>
                    <a:pt x="6634" y="8174"/>
                  </a:lnTo>
                  <a:lnTo>
                    <a:pt x="7107" y="9004"/>
                  </a:lnTo>
                  <a:lnTo>
                    <a:pt x="7463" y="10070"/>
                  </a:lnTo>
                  <a:lnTo>
                    <a:pt x="7581" y="10544"/>
                  </a:lnTo>
                  <a:lnTo>
                    <a:pt x="7581" y="11136"/>
                  </a:lnTo>
                  <a:lnTo>
                    <a:pt x="7463" y="11728"/>
                  </a:lnTo>
                  <a:lnTo>
                    <a:pt x="7226" y="12439"/>
                  </a:lnTo>
                  <a:lnTo>
                    <a:pt x="6871" y="13623"/>
                  </a:lnTo>
                  <a:lnTo>
                    <a:pt x="6515" y="14808"/>
                  </a:lnTo>
                  <a:lnTo>
                    <a:pt x="6515" y="15400"/>
                  </a:lnTo>
                  <a:lnTo>
                    <a:pt x="6515" y="15993"/>
                  </a:lnTo>
                  <a:lnTo>
                    <a:pt x="6871" y="16466"/>
                  </a:lnTo>
                  <a:lnTo>
                    <a:pt x="7344" y="17059"/>
                  </a:lnTo>
                  <a:lnTo>
                    <a:pt x="8174" y="17532"/>
                  </a:lnTo>
                  <a:lnTo>
                    <a:pt x="9003" y="18006"/>
                  </a:lnTo>
                  <a:lnTo>
                    <a:pt x="9832" y="18362"/>
                  </a:lnTo>
                  <a:lnTo>
                    <a:pt x="10661" y="18954"/>
                  </a:lnTo>
                  <a:lnTo>
                    <a:pt x="11135" y="19428"/>
                  </a:lnTo>
                  <a:lnTo>
                    <a:pt x="11490" y="20139"/>
                  </a:lnTo>
                  <a:lnTo>
                    <a:pt x="11609" y="20968"/>
                  </a:lnTo>
                  <a:lnTo>
                    <a:pt x="11609" y="21678"/>
                  </a:lnTo>
                  <a:lnTo>
                    <a:pt x="11372" y="22389"/>
                  </a:lnTo>
                  <a:lnTo>
                    <a:pt x="11016" y="23100"/>
                  </a:lnTo>
                  <a:lnTo>
                    <a:pt x="10424" y="23574"/>
                  </a:lnTo>
                  <a:lnTo>
                    <a:pt x="9713" y="23929"/>
                  </a:lnTo>
                  <a:lnTo>
                    <a:pt x="9713" y="24048"/>
                  </a:lnTo>
                  <a:lnTo>
                    <a:pt x="9832" y="24048"/>
                  </a:lnTo>
                  <a:lnTo>
                    <a:pt x="10306" y="23811"/>
                  </a:lnTo>
                  <a:lnTo>
                    <a:pt x="10898" y="23455"/>
                  </a:lnTo>
                  <a:lnTo>
                    <a:pt x="11253" y="22981"/>
                  </a:lnTo>
                  <a:lnTo>
                    <a:pt x="11609" y="22271"/>
                  </a:lnTo>
                  <a:lnTo>
                    <a:pt x="11846" y="21678"/>
                  </a:lnTo>
                  <a:lnTo>
                    <a:pt x="11964" y="20968"/>
                  </a:lnTo>
                  <a:lnTo>
                    <a:pt x="11964" y="20375"/>
                  </a:lnTo>
                  <a:lnTo>
                    <a:pt x="11727" y="19783"/>
                  </a:lnTo>
                  <a:lnTo>
                    <a:pt x="11253" y="19072"/>
                  </a:lnTo>
                  <a:lnTo>
                    <a:pt x="10661" y="18599"/>
                  </a:lnTo>
                  <a:lnTo>
                    <a:pt x="9950" y="18125"/>
                  </a:lnTo>
                  <a:lnTo>
                    <a:pt x="9240" y="17769"/>
                  </a:lnTo>
                  <a:lnTo>
                    <a:pt x="8292" y="17296"/>
                  </a:lnTo>
                  <a:lnTo>
                    <a:pt x="7581" y="16703"/>
                  </a:lnTo>
                  <a:lnTo>
                    <a:pt x="7226" y="16348"/>
                  </a:lnTo>
                  <a:lnTo>
                    <a:pt x="6989" y="15993"/>
                  </a:lnTo>
                  <a:lnTo>
                    <a:pt x="6871" y="15519"/>
                  </a:lnTo>
                  <a:lnTo>
                    <a:pt x="6752" y="14926"/>
                  </a:lnTo>
                  <a:lnTo>
                    <a:pt x="6871" y="14334"/>
                  </a:lnTo>
                  <a:lnTo>
                    <a:pt x="7107" y="13860"/>
                  </a:lnTo>
                  <a:lnTo>
                    <a:pt x="7463" y="12794"/>
                  </a:lnTo>
                  <a:lnTo>
                    <a:pt x="7700" y="11965"/>
                  </a:lnTo>
                  <a:lnTo>
                    <a:pt x="7818" y="11136"/>
                  </a:lnTo>
                  <a:lnTo>
                    <a:pt x="7818" y="10307"/>
                  </a:lnTo>
                  <a:lnTo>
                    <a:pt x="7700" y="9596"/>
                  </a:lnTo>
                  <a:lnTo>
                    <a:pt x="7463" y="8767"/>
                  </a:lnTo>
                  <a:lnTo>
                    <a:pt x="7107" y="8174"/>
                  </a:lnTo>
                  <a:lnTo>
                    <a:pt x="6515" y="7464"/>
                  </a:lnTo>
                  <a:lnTo>
                    <a:pt x="5923" y="6871"/>
                  </a:lnTo>
                  <a:lnTo>
                    <a:pt x="5094" y="6161"/>
                  </a:lnTo>
                  <a:lnTo>
                    <a:pt x="4146" y="5568"/>
                  </a:lnTo>
                  <a:lnTo>
                    <a:pt x="3198" y="4976"/>
                  </a:lnTo>
                  <a:lnTo>
                    <a:pt x="2369" y="4384"/>
                  </a:lnTo>
                  <a:lnTo>
                    <a:pt x="1895" y="3910"/>
                  </a:lnTo>
                  <a:lnTo>
                    <a:pt x="1422" y="3436"/>
                  </a:lnTo>
                  <a:lnTo>
                    <a:pt x="829" y="2370"/>
                  </a:lnTo>
                  <a:lnTo>
                    <a:pt x="355" y="11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954;p53">
              <a:extLst>
                <a:ext uri="{FF2B5EF4-FFF2-40B4-BE49-F238E27FC236}">
                  <a16:creationId xmlns:a16="http://schemas.microsoft.com/office/drawing/2014/main" id="{C2B768DE-B065-4C07-ABAE-CD2469B9D59A}"/>
                </a:ext>
              </a:extLst>
            </p:cNvPr>
            <p:cNvSpPr/>
            <p:nvPr/>
          </p:nvSpPr>
          <p:spPr>
            <a:xfrm flipH="1">
              <a:off x="2499828" y="1375916"/>
              <a:ext cx="265476" cy="587474"/>
            </a:xfrm>
            <a:custGeom>
              <a:avLst/>
              <a:gdLst/>
              <a:ahLst/>
              <a:cxnLst/>
              <a:rect l="l" t="t" r="r" b="b"/>
              <a:pathLst>
                <a:path w="12794" h="28312" extrusionOk="0">
                  <a:moveTo>
                    <a:pt x="0" y="1"/>
                  </a:moveTo>
                  <a:lnTo>
                    <a:pt x="711" y="2015"/>
                  </a:lnTo>
                  <a:lnTo>
                    <a:pt x="1540" y="3910"/>
                  </a:lnTo>
                  <a:lnTo>
                    <a:pt x="2606" y="5687"/>
                  </a:lnTo>
                  <a:lnTo>
                    <a:pt x="3199" y="6634"/>
                  </a:lnTo>
                  <a:lnTo>
                    <a:pt x="3791" y="7345"/>
                  </a:lnTo>
                  <a:lnTo>
                    <a:pt x="4620" y="8174"/>
                  </a:lnTo>
                  <a:lnTo>
                    <a:pt x="5449" y="8885"/>
                  </a:lnTo>
                  <a:lnTo>
                    <a:pt x="7226" y="10306"/>
                  </a:lnTo>
                  <a:lnTo>
                    <a:pt x="7937" y="11017"/>
                  </a:lnTo>
                  <a:lnTo>
                    <a:pt x="8529" y="11965"/>
                  </a:lnTo>
                  <a:lnTo>
                    <a:pt x="9003" y="12913"/>
                  </a:lnTo>
                  <a:lnTo>
                    <a:pt x="9121" y="13386"/>
                  </a:lnTo>
                  <a:lnTo>
                    <a:pt x="9240" y="13979"/>
                  </a:lnTo>
                  <a:lnTo>
                    <a:pt x="9121" y="15045"/>
                  </a:lnTo>
                  <a:lnTo>
                    <a:pt x="8884" y="15992"/>
                  </a:lnTo>
                  <a:lnTo>
                    <a:pt x="8648" y="16940"/>
                  </a:lnTo>
                  <a:lnTo>
                    <a:pt x="8529" y="17414"/>
                  </a:lnTo>
                  <a:lnTo>
                    <a:pt x="8648" y="17888"/>
                  </a:lnTo>
                  <a:lnTo>
                    <a:pt x="8766" y="18480"/>
                  </a:lnTo>
                  <a:lnTo>
                    <a:pt x="9121" y="19072"/>
                  </a:lnTo>
                  <a:lnTo>
                    <a:pt x="9477" y="19428"/>
                  </a:lnTo>
                  <a:lnTo>
                    <a:pt x="9951" y="19901"/>
                  </a:lnTo>
                  <a:lnTo>
                    <a:pt x="11017" y="20849"/>
                  </a:lnTo>
                  <a:lnTo>
                    <a:pt x="11609" y="21323"/>
                  </a:lnTo>
                  <a:lnTo>
                    <a:pt x="11964" y="21915"/>
                  </a:lnTo>
                  <a:lnTo>
                    <a:pt x="12320" y="22508"/>
                  </a:lnTo>
                  <a:lnTo>
                    <a:pt x="12557" y="23218"/>
                  </a:lnTo>
                  <a:lnTo>
                    <a:pt x="12557" y="23929"/>
                  </a:lnTo>
                  <a:lnTo>
                    <a:pt x="12320" y="24640"/>
                  </a:lnTo>
                  <a:lnTo>
                    <a:pt x="12083" y="25232"/>
                  </a:lnTo>
                  <a:lnTo>
                    <a:pt x="11727" y="25706"/>
                  </a:lnTo>
                  <a:lnTo>
                    <a:pt x="11017" y="26654"/>
                  </a:lnTo>
                  <a:lnTo>
                    <a:pt x="10187" y="27364"/>
                  </a:lnTo>
                  <a:lnTo>
                    <a:pt x="9240" y="28075"/>
                  </a:lnTo>
                  <a:lnTo>
                    <a:pt x="9240" y="28193"/>
                  </a:lnTo>
                  <a:lnTo>
                    <a:pt x="9477" y="28312"/>
                  </a:lnTo>
                  <a:lnTo>
                    <a:pt x="10780" y="27246"/>
                  </a:lnTo>
                  <a:lnTo>
                    <a:pt x="11372" y="26654"/>
                  </a:lnTo>
                  <a:lnTo>
                    <a:pt x="11964" y="25943"/>
                  </a:lnTo>
                  <a:lnTo>
                    <a:pt x="12438" y="25114"/>
                  </a:lnTo>
                  <a:lnTo>
                    <a:pt x="12675" y="24403"/>
                  </a:lnTo>
                  <a:lnTo>
                    <a:pt x="12794" y="23455"/>
                  </a:lnTo>
                  <a:lnTo>
                    <a:pt x="12675" y="22626"/>
                  </a:lnTo>
                  <a:lnTo>
                    <a:pt x="12557" y="22152"/>
                  </a:lnTo>
                  <a:lnTo>
                    <a:pt x="12320" y="21797"/>
                  </a:lnTo>
                  <a:lnTo>
                    <a:pt x="11727" y="21086"/>
                  </a:lnTo>
                  <a:lnTo>
                    <a:pt x="11017" y="20375"/>
                  </a:lnTo>
                  <a:lnTo>
                    <a:pt x="10306" y="19783"/>
                  </a:lnTo>
                  <a:lnTo>
                    <a:pt x="9595" y="19191"/>
                  </a:lnTo>
                  <a:lnTo>
                    <a:pt x="9240" y="18480"/>
                  </a:lnTo>
                  <a:lnTo>
                    <a:pt x="9003" y="17769"/>
                  </a:lnTo>
                  <a:lnTo>
                    <a:pt x="9003" y="16822"/>
                  </a:lnTo>
                  <a:lnTo>
                    <a:pt x="9240" y="15874"/>
                  </a:lnTo>
                  <a:lnTo>
                    <a:pt x="9477" y="14808"/>
                  </a:lnTo>
                  <a:lnTo>
                    <a:pt x="9477" y="13860"/>
                  </a:lnTo>
                  <a:lnTo>
                    <a:pt x="9240" y="12913"/>
                  </a:lnTo>
                  <a:lnTo>
                    <a:pt x="8884" y="12083"/>
                  </a:lnTo>
                  <a:lnTo>
                    <a:pt x="8411" y="11254"/>
                  </a:lnTo>
                  <a:lnTo>
                    <a:pt x="7818" y="10543"/>
                  </a:lnTo>
                  <a:lnTo>
                    <a:pt x="7108" y="9951"/>
                  </a:lnTo>
                  <a:lnTo>
                    <a:pt x="5686" y="8648"/>
                  </a:lnTo>
                  <a:lnTo>
                    <a:pt x="4738" y="7819"/>
                  </a:lnTo>
                  <a:lnTo>
                    <a:pt x="3791" y="6871"/>
                  </a:lnTo>
                  <a:lnTo>
                    <a:pt x="2962" y="5805"/>
                  </a:lnTo>
                  <a:lnTo>
                    <a:pt x="2251" y="4739"/>
                  </a:lnTo>
                  <a:lnTo>
                    <a:pt x="1659" y="3554"/>
                  </a:lnTo>
                  <a:lnTo>
                    <a:pt x="1066" y="237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955;p53">
              <a:extLst>
                <a:ext uri="{FF2B5EF4-FFF2-40B4-BE49-F238E27FC236}">
                  <a16:creationId xmlns:a16="http://schemas.microsoft.com/office/drawing/2014/main" id="{370104A3-62D3-4115-940F-03FFA268A169}"/>
                </a:ext>
              </a:extLst>
            </p:cNvPr>
            <p:cNvSpPr/>
            <p:nvPr/>
          </p:nvSpPr>
          <p:spPr>
            <a:xfrm flipH="1">
              <a:off x="3074997" y="1442295"/>
              <a:ext cx="149960" cy="612042"/>
            </a:xfrm>
            <a:custGeom>
              <a:avLst/>
              <a:gdLst/>
              <a:ahLst/>
              <a:cxnLst/>
              <a:rect l="l" t="t" r="r" b="b"/>
              <a:pathLst>
                <a:path w="7227" h="29496" extrusionOk="0">
                  <a:moveTo>
                    <a:pt x="5924" y="0"/>
                  </a:moveTo>
                  <a:lnTo>
                    <a:pt x="5687" y="2725"/>
                  </a:lnTo>
                  <a:lnTo>
                    <a:pt x="5331" y="4146"/>
                  </a:lnTo>
                  <a:lnTo>
                    <a:pt x="4858" y="5449"/>
                  </a:lnTo>
                  <a:lnTo>
                    <a:pt x="4265" y="6515"/>
                  </a:lnTo>
                  <a:lnTo>
                    <a:pt x="3555" y="7463"/>
                  </a:lnTo>
                  <a:lnTo>
                    <a:pt x="2015" y="9358"/>
                  </a:lnTo>
                  <a:lnTo>
                    <a:pt x="1304" y="10069"/>
                  </a:lnTo>
                  <a:lnTo>
                    <a:pt x="949" y="11017"/>
                  </a:lnTo>
                  <a:lnTo>
                    <a:pt x="593" y="11846"/>
                  </a:lnTo>
                  <a:lnTo>
                    <a:pt x="475" y="12793"/>
                  </a:lnTo>
                  <a:lnTo>
                    <a:pt x="475" y="13386"/>
                  </a:lnTo>
                  <a:lnTo>
                    <a:pt x="593" y="13978"/>
                  </a:lnTo>
                  <a:lnTo>
                    <a:pt x="949" y="14926"/>
                  </a:lnTo>
                  <a:lnTo>
                    <a:pt x="1422" y="15992"/>
                  </a:lnTo>
                  <a:lnTo>
                    <a:pt x="1896" y="16939"/>
                  </a:lnTo>
                  <a:lnTo>
                    <a:pt x="2133" y="17650"/>
                  </a:lnTo>
                  <a:lnTo>
                    <a:pt x="2133" y="18361"/>
                  </a:lnTo>
                  <a:lnTo>
                    <a:pt x="2015" y="18953"/>
                  </a:lnTo>
                  <a:lnTo>
                    <a:pt x="1778" y="19427"/>
                  </a:lnTo>
                  <a:lnTo>
                    <a:pt x="1067" y="20612"/>
                  </a:lnTo>
                  <a:lnTo>
                    <a:pt x="356" y="21678"/>
                  </a:lnTo>
                  <a:lnTo>
                    <a:pt x="119" y="22507"/>
                  </a:lnTo>
                  <a:lnTo>
                    <a:pt x="1" y="23455"/>
                  </a:lnTo>
                  <a:lnTo>
                    <a:pt x="1" y="24284"/>
                  </a:lnTo>
                  <a:lnTo>
                    <a:pt x="238" y="25113"/>
                  </a:lnTo>
                  <a:lnTo>
                    <a:pt x="712" y="26061"/>
                  </a:lnTo>
                  <a:lnTo>
                    <a:pt x="1422" y="26890"/>
                  </a:lnTo>
                  <a:lnTo>
                    <a:pt x="2252" y="27600"/>
                  </a:lnTo>
                  <a:lnTo>
                    <a:pt x="3081" y="28311"/>
                  </a:lnTo>
                  <a:lnTo>
                    <a:pt x="4028" y="28785"/>
                  </a:lnTo>
                  <a:lnTo>
                    <a:pt x="5094" y="29140"/>
                  </a:lnTo>
                  <a:lnTo>
                    <a:pt x="6161" y="29377"/>
                  </a:lnTo>
                  <a:lnTo>
                    <a:pt x="7108" y="29496"/>
                  </a:lnTo>
                  <a:lnTo>
                    <a:pt x="7227" y="29496"/>
                  </a:lnTo>
                  <a:lnTo>
                    <a:pt x="7227" y="29377"/>
                  </a:lnTo>
                  <a:lnTo>
                    <a:pt x="7227" y="29259"/>
                  </a:lnTo>
                  <a:lnTo>
                    <a:pt x="6516" y="29259"/>
                  </a:lnTo>
                  <a:lnTo>
                    <a:pt x="5805" y="29022"/>
                  </a:lnTo>
                  <a:lnTo>
                    <a:pt x="4384" y="28548"/>
                  </a:lnTo>
                  <a:lnTo>
                    <a:pt x="2962" y="27837"/>
                  </a:lnTo>
                  <a:lnTo>
                    <a:pt x="2370" y="27364"/>
                  </a:lnTo>
                  <a:lnTo>
                    <a:pt x="1778" y="26890"/>
                  </a:lnTo>
                  <a:lnTo>
                    <a:pt x="1304" y="26297"/>
                  </a:lnTo>
                  <a:lnTo>
                    <a:pt x="830" y="25705"/>
                  </a:lnTo>
                  <a:lnTo>
                    <a:pt x="593" y="25113"/>
                  </a:lnTo>
                  <a:lnTo>
                    <a:pt x="356" y="24402"/>
                  </a:lnTo>
                  <a:lnTo>
                    <a:pt x="238" y="23691"/>
                  </a:lnTo>
                  <a:lnTo>
                    <a:pt x="238" y="22981"/>
                  </a:lnTo>
                  <a:lnTo>
                    <a:pt x="475" y="22270"/>
                  </a:lnTo>
                  <a:lnTo>
                    <a:pt x="712" y="21559"/>
                  </a:lnTo>
                  <a:lnTo>
                    <a:pt x="1659" y="20256"/>
                  </a:lnTo>
                  <a:lnTo>
                    <a:pt x="2015" y="19545"/>
                  </a:lnTo>
                  <a:lnTo>
                    <a:pt x="2370" y="18835"/>
                  </a:lnTo>
                  <a:lnTo>
                    <a:pt x="2488" y="18006"/>
                  </a:lnTo>
                  <a:lnTo>
                    <a:pt x="2252" y="17295"/>
                  </a:lnTo>
                  <a:lnTo>
                    <a:pt x="2015" y="16584"/>
                  </a:lnTo>
                  <a:lnTo>
                    <a:pt x="1659" y="15873"/>
                  </a:lnTo>
                  <a:lnTo>
                    <a:pt x="1304" y="15163"/>
                  </a:lnTo>
                  <a:lnTo>
                    <a:pt x="1067" y="14452"/>
                  </a:lnTo>
                  <a:lnTo>
                    <a:pt x="830" y="13741"/>
                  </a:lnTo>
                  <a:lnTo>
                    <a:pt x="830" y="13030"/>
                  </a:lnTo>
                  <a:lnTo>
                    <a:pt x="830" y="12320"/>
                  </a:lnTo>
                  <a:lnTo>
                    <a:pt x="949" y="11609"/>
                  </a:lnTo>
                  <a:lnTo>
                    <a:pt x="1304" y="10780"/>
                  </a:lnTo>
                  <a:lnTo>
                    <a:pt x="1659" y="10069"/>
                  </a:lnTo>
                  <a:lnTo>
                    <a:pt x="2252" y="9358"/>
                  </a:lnTo>
                  <a:lnTo>
                    <a:pt x="2962" y="8529"/>
                  </a:lnTo>
                  <a:lnTo>
                    <a:pt x="3673" y="7818"/>
                  </a:lnTo>
                  <a:lnTo>
                    <a:pt x="4265" y="7107"/>
                  </a:lnTo>
                  <a:lnTo>
                    <a:pt x="4739" y="6278"/>
                  </a:lnTo>
                  <a:lnTo>
                    <a:pt x="5094" y="5449"/>
                  </a:lnTo>
                  <a:lnTo>
                    <a:pt x="5450" y="4501"/>
                  </a:lnTo>
                  <a:lnTo>
                    <a:pt x="5687" y="3672"/>
                  </a:lnTo>
                  <a:lnTo>
                    <a:pt x="5924" y="1895"/>
                  </a:lnTo>
                  <a:lnTo>
                    <a:pt x="604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956;p53">
              <a:extLst>
                <a:ext uri="{FF2B5EF4-FFF2-40B4-BE49-F238E27FC236}">
                  <a16:creationId xmlns:a16="http://schemas.microsoft.com/office/drawing/2014/main" id="{E4D02354-0FDD-4F5B-A563-0F0417442F42}"/>
                </a:ext>
              </a:extLst>
            </p:cNvPr>
            <p:cNvSpPr/>
            <p:nvPr/>
          </p:nvSpPr>
          <p:spPr>
            <a:xfrm flipH="1">
              <a:off x="2991416" y="1429991"/>
              <a:ext cx="221237" cy="644018"/>
            </a:xfrm>
            <a:custGeom>
              <a:avLst/>
              <a:gdLst/>
              <a:ahLst/>
              <a:cxnLst/>
              <a:rect l="l" t="t" r="r" b="b"/>
              <a:pathLst>
                <a:path w="10662" h="31037" extrusionOk="0">
                  <a:moveTo>
                    <a:pt x="4265" y="1"/>
                  </a:moveTo>
                  <a:lnTo>
                    <a:pt x="4501" y="1422"/>
                  </a:lnTo>
                  <a:lnTo>
                    <a:pt x="4501" y="2962"/>
                  </a:lnTo>
                  <a:lnTo>
                    <a:pt x="4265" y="4384"/>
                  </a:lnTo>
                  <a:lnTo>
                    <a:pt x="3791" y="5924"/>
                  </a:lnTo>
                  <a:lnTo>
                    <a:pt x="3198" y="7108"/>
                  </a:lnTo>
                  <a:lnTo>
                    <a:pt x="2488" y="8293"/>
                  </a:lnTo>
                  <a:lnTo>
                    <a:pt x="1659" y="9359"/>
                  </a:lnTo>
                  <a:lnTo>
                    <a:pt x="829" y="10543"/>
                  </a:lnTo>
                  <a:lnTo>
                    <a:pt x="356" y="11373"/>
                  </a:lnTo>
                  <a:lnTo>
                    <a:pt x="119" y="12320"/>
                  </a:lnTo>
                  <a:lnTo>
                    <a:pt x="0" y="13386"/>
                  </a:lnTo>
                  <a:lnTo>
                    <a:pt x="119" y="14334"/>
                  </a:lnTo>
                  <a:lnTo>
                    <a:pt x="356" y="15163"/>
                  </a:lnTo>
                  <a:lnTo>
                    <a:pt x="711" y="15874"/>
                  </a:lnTo>
                  <a:lnTo>
                    <a:pt x="1303" y="17295"/>
                  </a:lnTo>
                  <a:lnTo>
                    <a:pt x="1422" y="18006"/>
                  </a:lnTo>
                  <a:lnTo>
                    <a:pt x="1540" y="18717"/>
                  </a:lnTo>
                  <a:lnTo>
                    <a:pt x="1540" y="19428"/>
                  </a:lnTo>
                  <a:lnTo>
                    <a:pt x="1303" y="20257"/>
                  </a:lnTo>
                  <a:lnTo>
                    <a:pt x="474" y="22152"/>
                  </a:lnTo>
                  <a:lnTo>
                    <a:pt x="237" y="23100"/>
                  </a:lnTo>
                  <a:lnTo>
                    <a:pt x="119" y="23574"/>
                  </a:lnTo>
                  <a:lnTo>
                    <a:pt x="237" y="24166"/>
                  </a:lnTo>
                  <a:lnTo>
                    <a:pt x="474" y="25232"/>
                  </a:lnTo>
                  <a:lnTo>
                    <a:pt x="948" y="26180"/>
                  </a:lnTo>
                  <a:lnTo>
                    <a:pt x="1540" y="27009"/>
                  </a:lnTo>
                  <a:lnTo>
                    <a:pt x="2251" y="27838"/>
                  </a:lnTo>
                  <a:lnTo>
                    <a:pt x="3080" y="28549"/>
                  </a:lnTo>
                  <a:lnTo>
                    <a:pt x="4028" y="29260"/>
                  </a:lnTo>
                  <a:lnTo>
                    <a:pt x="4975" y="29733"/>
                  </a:lnTo>
                  <a:lnTo>
                    <a:pt x="6041" y="30207"/>
                  </a:lnTo>
                  <a:lnTo>
                    <a:pt x="7108" y="30563"/>
                  </a:lnTo>
                  <a:lnTo>
                    <a:pt x="8174" y="30800"/>
                  </a:lnTo>
                  <a:lnTo>
                    <a:pt x="9358" y="31036"/>
                  </a:lnTo>
                  <a:lnTo>
                    <a:pt x="10543" y="31036"/>
                  </a:lnTo>
                  <a:lnTo>
                    <a:pt x="10661" y="30918"/>
                  </a:lnTo>
                  <a:lnTo>
                    <a:pt x="10543" y="30800"/>
                  </a:lnTo>
                  <a:lnTo>
                    <a:pt x="9240" y="30800"/>
                  </a:lnTo>
                  <a:lnTo>
                    <a:pt x="7937" y="30563"/>
                  </a:lnTo>
                  <a:lnTo>
                    <a:pt x="6634" y="30207"/>
                  </a:lnTo>
                  <a:lnTo>
                    <a:pt x="5449" y="29733"/>
                  </a:lnTo>
                  <a:lnTo>
                    <a:pt x="4265" y="29141"/>
                  </a:lnTo>
                  <a:lnTo>
                    <a:pt x="3198" y="28312"/>
                  </a:lnTo>
                  <a:lnTo>
                    <a:pt x="2251" y="27364"/>
                  </a:lnTo>
                  <a:lnTo>
                    <a:pt x="1422" y="26298"/>
                  </a:lnTo>
                  <a:lnTo>
                    <a:pt x="948" y="25587"/>
                  </a:lnTo>
                  <a:lnTo>
                    <a:pt x="592" y="24758"/>
                  </a:lnTo>
                  <a:lnTo>
                    <a:pt x="474" y="23929"/>
                  </a:lnTo>
                  <a:lnTo>
                    <a:pt x="474" y="22981"/>
                  </a:lnTo>
                  <a:lnTo>
                    <a:pt x="829" y="21797"/>
                  </a:lnTo>
                  <a:lnTo>
                    <a:pt x="1422" y="20731"/>
                  </a:lnTo>
                  <a:lnTo>
                    <a:pt x="1777" y="19902"/>
                  </a:lnTo>
                  <a:lnTo>
                    <a:pt x="1895" y="19191"/>
                  </a:lnTo>
                  <a:lnTo>
                    <a:pt x="1895" y="18362"/>
                  </a:lnTo>
                  <a:lnTo>
                    <a:pt x="1659" y="17532"/>
                  </a:lnTo>
                  <a:lnTo>
                    <a:pt x="1185" y="16229"/>
                  </a:lnTo>
                  <a:lnTo>
                    <a:pt x="711" y="15045"/>
                  </a:lnTo>
                  <a:lnTo>
                    <a:pt x="474" y="14453"/>
                  </a:lnTo>
                  <a:lnTo>
                    <a:pt x="356" y="13742"/>
                  </a:lnTo>
                  <a:lnTo>
                    <a:pt x="237" y="13149"/>
                  </a:lnTo>
                  <a:lnTo>
                    <a:pt x="356" y="12439"/>
                  </a:lnTo>
                  <a:lnTo>
                    <a:pt x="474" y="11728"/>
                  </a:lnTo>
                  <a:lnTo>
                    <a:pt x="829" y="11136"/>
                  </a:lnTo>
                  <a:lnTo>
                    <a:pt x="1422" y="9951"/>
                  </a:lnTo>
                  <a:lnTo>
                    <a:pt x="2251" y="8885"/>
                  </a:lnTo>
                  <a:lnTo>
                    <a:pt x="3080" y="7819"/>
                  </a:lnTo>
                  <a:lnTo>
                    <a:pt x="3554" y="6871"/>
                  </a:lnTo>
                  <a:lnTo>
                    <a:pt x="4028" y="6042"/>
                  </a:lnTo>
                  <a:lnTo>
                    <a:pt x="4265" y="4976"/>
                  </a:lnTo>
                  <a:lnTo>
                    <a:pt x="4501" y="4028"/>
                  </a:lnTo>
                  <a:lnTo>
                    <a:pt x="4620" y="2962"/>
                  </a:lnTo>
                  <a:lnTo>
                    <a:pt x="4620" y="2015"/>
                  </a:lnTo>
                  <a:lnTo>
                    <a:pt x="4501" y="948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957;p53">
              <a:extLst>
                <a:ext uri="{FF2B5EF4-FFF2-40B4-BE49-F238E27FC236}">
                  <a16:creationId xmlns:a16="http://schemas.microsoft.com/office/drawing/2014/main" id="{692B0E3A-7DB1-4891-8E39-19248DCAF643}"/>
                </a:ext>
              </a:extLst>
            </p:cNvPr>
            <p:cNvSpPr/>
            <p:nvPr/>
          </p:nvSpPr>
          <p:spPr>
            <a:xfrm flipH="1">
              <a:off x="2814439" y="3470110"/>
              <a:ext cx="845563" cy="757085"/>
            </a:xfrm>
            <a:custGeom>
              <a:avLst/>
              <a:gdLst/>
              <a:ahLst/>
              <a:cxnLst/>
              <a:rect l="l" t="t" r="r" b="b"/>
              <a:pathLst>
                <a:path w="40750" h="36486" extrusionOk="0">
                  <a:moveTo>
                    <a:pt x="10543" y="1"/>
                  </a:moveTo>
                  <a:lnTo>
                    <a:pt x="17058" y="19428"/>
                  </a:lnTo>
                  <a:lnTo>
                    <a:pt x="17176" y="23692"/>
                  </a:lnTo>
                  <a:lnTo>
                    <a:pt x="9950" y="26891"/>
                  </a:lnTo>
                  <a:lnTo>
                    <a:pt x="4738" y="29260"/>
                  </a:lnTo>
                  <a:lnTo>
                    <a:pt x="2843" y="30326"/>
                  </a:lnTo>
                  <a:lnTo>
                    <a:pt x="1777" y="30918"/>
                  </a:lnTo>
                  <a:lnTo>
                    <a:pt x="1303" y="31392"/>
                  </a:lnTo>
                  <a:lnTo>
                    <a:pt x="829" y="32103"/>
                  </a:lnTo>
                  <a:lnTo>
                    <a:pt x="355" y="32932"/>
                  </a:lnTo>
                  <a:lnTo>
                    <a:pt x="119" y="33761"/>
                  </a:lnTo>
                  <a:lnTo>
                    <a:pt x="0" y="34590"/>
                  </a:lnTo>
                  <a:lnTo>
                    <a:pt x="0" y="35301"/>
                  </a:lnTo>
                  <a:lnTo>
                    <a:pt x="119" y="35775"/>
                  </a:lnTo>
                  <a:lnTo>
                    <a:pt x="237" y="36012"/>
                  </a:lnTo>
                  <a:lnTo>
                    <a:pt x="474" y="36130"/>
                  </a:lnTo>
                  <a:lnTo>
                    <a:pt x="2488" y="36249"/>
                  </a:lnTo>
                  <a:lnTo>
                    <a:pt x="6871" y="36367"/>
                  </a:lnTo>
                  <a:lnTo>
                    <a:pt x="19901" y="36486"/>
                  </a:lnTo>
                  <a:lnTo>
                    <a:pt x="26771" y="36486"/>
                  </a:lnTo>
                  <a:lnTo>
                    <a:pt x="32931" y="36367"/>
                  </a:lnTo>
                  <a:lnTo>
                    <a:pt x="37432" y="36130"/>
                  </a:lnTo>
                  <a:lnTo>
                    <a:pt x="38735" y="36012"/>
                  </a:lnTo>
                  <a:lnTo>
                    <a:pt x="39446" y="35893"/>
                  </a:lnTo>
                  <a:lnTo>
                    <a:pt x="39565" y="35656"/>
                  </a:lnTo>
                  <a:lnTo>
                    <a:pt x="39683" y="35183"/>
                  </a:lnTo>
                  <a:lnTo>
                    <a:pt x="39920" y="33406"/>
                  </a:lnTo>
                  <a:lnTo>
                    <a:pt x="40394" y="28194"/>
                  </a:lnTo>
                  <a:lnTo>
                    <a:pt x="40631" y="22745"/>
                  </a:lnTo>
                  <a:lnTo>
                    <a:pt x="40749" y="20731"/>
                  </a:lnTo>
                  <a:lnTo>
                    <a:pt x="40631" y="19665"/>
                  </a:lnTo>
                  <a:lnTo>
                    <a:pt x="40157" y="17414"/>
                  </a:lnTo>
                  <a:lnTo>
                    <a:pt x="39328" y="14571"/>
                  </a:lnTo>
                  <a:lnTo>
                    <a:pt x="37432" y="8174"/>
                  </a:lnTo>
                  <a:lnTo>
                    <a:pt x="34826" y="238"/>
                  </a:lnTo>
                  <a:lnTo>
                    <a:pt x="10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958;p53">
              <a:extLst>
                <a:ext uri="{FF2B5EF4-FFF2-40B4-BE49-F238E27FC236}">
                  <a16:creationId xmlns:a16="http://schemas.microsoft.com/office/drawing/2014/main" id="{CAFAD4B1-A36E-44FF-A768-EE91DB4B97AC}"/>
                </a:ext>
              </a:extLst>
            </p:cNvPr>
            <p:cNvSpPr/>
            <p:nvPr/>
          </p:nvSpPr>
          <p:spPr>
            <a:xfrm flipH="1">
              <a:off x="2814439" y="3873220"/>
              <a:ext cx="848032" cy="353974"/>
            </a:xfrm>
            <a:custGeom>
              <a:avLst/>
              <a:gdLst/>
              <a:ahLst/>
              <a:cxnLst/>
              <a:rect l="l" t="t" r="r" b="b"/>
              <a:pathLst>
                <a:path w="40869" h="17059" extrusionOk="0">
                  <a:moveTo>
                    <a:pt x="17177" y="1"/>
                  </a:moveTo>
                  <a:lnTo>
                    <a:pt x="17295" y="4265"/>
                  </a:lnTo>
                  <a:lnTo>
                    <a:pt x="10069" y="7464"/>
                  </a:lnTo>
                  <a:lnTo>
                    <a:pt x="4857" y="9833"/>
                  </a:lnTo>
                  <a:lnTo>
                    <a:pt x="2844" y="10899"/>
                  </a:lnTo>
                  <a:lnTo>
                    <a:pt x="1777" y="11491"/>
                  </a:lnTo>
                  <a:lnTo>
                    <a:pt x="1304" y="11965"/>
                  </a:lnTo>
                  <a:lnTo>
                    <a:pt x="830" y="12676"/>
                  </a:lnTo>
                  <a:lnTo>
                    <a:pt x="474" y="13505"/>
                  </a:lnTo>
                  <a:lnTo>
                    <a:pt x="119" y="14334"/>
                  </a:lnTo>
                  <a:lnTo>
                    <a:pt x="1" y="15163"/>
                  </a:lnTo>
                  <a:lnTo>
                    <a:pt x="1" y="15874"/>
                  </a:lnTo>
                  <a:lnTo>
                    <a:pt x="119" y="16348"/>
                  </a:lnTo>
                  <a:lnTo>
                    <a:pt x="238" y="16585"/>
                  </a:lnTo>
                  <a:lnTo>
                    <a:pt x="474" y="16703"/>
                  </a:lnTo>
                  <a:lnTo>
                    <a:pt x="2488" y="16822"/>
                  </a:lnTo>
                  <a:lnTo>
                    <a:pt x="6990" y="16940"/>
                  </a:lnTo>
                  <a:lnTo>
                    <a:pt x="20020" y="17059"/>
                  </a:lnTo>
                  <a:lnTo>
                    <a:pt x="27009" y="17059"/>
                  </a:lnTo>
                  <a:lnTo>
                    <a:pt x="33168" y="16940"/>
                  </a:lnTo>
                  <a:lnTo>
                    <a:pt x="37551" y="16822"/>
                  </a:lnTo>
                  <a:lnTo>
                    <a:pt x="38973" y="16703"/>
                  </a:lnTo>
                  <a:lnTo>
                    <a:pt x="39684" y="16585"/>
                  </a:lnTo>
                  <a:lnTo>
                    <a:pt x="39802" y="16348"/>
                  </a:lnTo>
                  <a:lnTo>
                    <a:pt x="39920" y="15992"/>
                  </a:lnTo>
                  <a:lnTo>
                    <a:pt x="40039" y="14926"/>
                  </a:lnTo>
                  <a:lnTo>
                    <a:pt x="40394" y="11254"/>
                  </a:lnTo>
                  <a:lnTo>
                    <a:pt x="40750" y="6161"/>
                  </a:lnTo>
                  <a:lnTo>
                    <a:pt x="40868" y="238"/>
                  </a:lnTo>
                  <a:lnTo>
                    <a:pt x="17177" y="1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959;p53">
              <a:extLst>
                <a:ext uri="{FF2B5EF4-FFF2-40B4-BE49-F238E27FC236}">
                  <a16:creationId xmlns:a16="http://schemas.microsoft.com/office/drawing/2014/main" id="{AC05E2EB-34D1-4A86-BD67-9FDAB20BC157}"/>
                </a:ext>
              </a:extLst>
            </p:cNvPr>
            <p:cNvSpPr/>
            <p:nvPr/>
          </p:nvSpPr>
          <p:spPr>
            <a:xfrm flipH="1">
              <a:off x="2875901" y="4187852"/>
              <a:ext cx="766899" cy="12305"/>
            </a:xfrm>
            <a:custGeom>
              <a:avLst/>
              <a:gdLst/>
              <a:ahLst/>
              <a:cxnLst/>
              <a:rect l="l" t="t" r="r" b="b"/>
              <a:pathLst>
                <a:path w="36959" h="593" extrusionOk="0">
                  <a:moveTo>
                    <a:pt x="7581" y="0"/>
                  </a:moveTo>
                  <a:lnTo>
                    <a:pt x="119" y="119"/>
                  </a:lnTo>
                  <a:lnTo>
                    <a:pt x="0" y="119"/>
                  </a:lnTo>
                  <a:lnTo>
                    <a:pt x="119" y="237"/>
                  </a:lnTo>
                  <a:lnTo>
                    <a:pt x="7581" y="356"/>
                  </a:lnTo>
                  <a:lnTo>
                    <a:pt x="18479" y="474"/>
                  </a:lnTo>
                  <a:lnTo>
                    <a:pt x="29496" y="593"/>
                  </a:lnTo>
                  <a:lnTo>
                    <a:pt x="36959" y="474"/>
                  </a:lnTo>
                  <a:lnTo>
                    <a:pt x="29496" y="237"/>
                  </a:lnTo>
                  <a:lnTo>
                    <a:pt x="18479" y="119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960;p53">
              <a:extLst>
                <a:ext uri="{FF2B5EF4-FFF2-40B4-BE49-F238E27FC236}">
                  <a16:creationId xmlns:a16="http://schemas.microsoft.com/office/drawing/2014/main" id="{B2D3FF29-2E95-4270-82A5-669BA5382048}"/>
                </a:ext>
              </a:extLst>
            </p:cNvPr>
            <p:cNvSpPr/>
            <p:nvPr/>
          </p:nvSpPr>
          <p:spPr>
            <a:xfrm flipH="1">
              <a:off x="3173310" y="3929764"/>
              <a:ext cx="152409" cy="41811"/>
            </a:xfrm>
            <a:custGeom>
              <a:avLst/>
              <a:gdLst/>
              <a:ahLst/>
              <a:cxnLst/>
              <a:rect l="l" t="t" r="r" b="b"/>
              <a:pathLst>
                <a:path w="7345" h="2015" extrusionOk="0">
                  <a:moveTo>
                    <a:pt x="1066" y="0"/>
                  </a:moveTo>
                  <a:lnTo>
                    <a:pt x="119" y="119"/>
                  </a:lnTo>
                  <a:lnTo>
                    <a:pt x="119" y="237"/>
                  </a:lnTo>
                  <a:lnTo>
                    <a:pt x="0" y="356"/>
                  </a:lnTo>
                  <a:lnTo>
                    <a:pt x="119" y="356"/>
                  </a:lnTo>
                  <a:lnTo>
                    <a:pt x="119" y="474"/>
                  </a:lnTo>
                  <a:lnTo>
                    <a:pt x="2014" y="711"/>
                  </a:lnTo>
                  <a:lnTo>
                    <a:pt x="3791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1896"/>
                  </a:lnTo>
                  <a:lnTo>
                    <a:pt x="7344" y="1777"/>
                  </a:lnTo>
                  <a:lnTo>
                    <a:pt x="6634" y="1185"/>
                  </a:lnTo>
                  <a:lnTo>
                    <a:pt x="5805" y="830"/>
                  </a:lnTo>
                  <a:lnTo>
                    <a:pt x="4857" y="474"/>
                  </a:lnTo>
                  <a:lnTo>
                    <a:pt x="4028" y="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961;p53">
              <a:extLst>
                <a:ext uri="{FF2B5EF4-FFF2-40B4-BE49-F238E27FC236}">
                  <a16:creationId xmlns:a16="http://schemas.microsoft.com/office/drawing/2014/main" id="{FC83D9F2-DC07-42E2-92F3-2368A28671D3}"/>
                </a:ext>
              </a:extLst>
            </p:cNvPr>
            <p:cNvSpPr/>
            <p:nvPr/>
          </p:nvSpPr>
          <p:spPr>
            <a:xfrm flipH="1">
              <a:off x="3210183" y="3951883"/>
              <a:ext cx="152409" cy="39342"/>
            </a:xfrm>
            <a:custGeom>
              <a:avLst/>
              <a:gdLst/>
              <a:ahLst/>
              <a:cxnLst/>
              <a:rect l="l" t="t" r="r" b="b"/>
              <a:pathLst>
                <a:path w="7345" h="1896" extrusionOk="0">
                  <a:moveTo>
                    <a:pt x="1066" y="0"/>
                  </a:moveTo>
                  <a:lnTo>
                    <a:pt x="237" y="119"/>
                  </a:lnTo>
                  <a:lnTo>
                    <a:pt x="119" y="119"/>
                  </a:lnTo>
                  <a:lnTo>
                    <a:pt x="0" y="237"/>
                  </a:lnTo>
                  <a:lnTo>
                    <a:pt x="119" y="356"/>
                  </a:lnTo>
                  <a:lnTo>
                    <a:pt x="237" y="356"/>
                  </a:lnTo>
                  <a:lnTo>
                    <a:pt x="2014" y="593"/>
                  </a:lnTo>
                  <a:lnTo>
                    <a:pt x="3791" y="948"/>
                  </a:lnTo>
                  <a:lnTo>
                    <a:pt x="5568" y="1422"/>
                  </a:lnTo>
                  <a:lnTo>
                    <a:pt x="7226" y="1896"/>
                  </a:lnTo>
                  <a:lnTo>
                    <a:pt x="7345" y="1896"/>
                  </a:lnTo>
                  <a:lnTo>
                    <a:pt x="7345" y="1777"/>
                  </a:lnTo>
                  <a:lnTo>
                    <a:pt x="6634" y="1185"/>
                  </a:lnTo>
                  <a:lnTo>
                    <a:pt x="5805" y="711"/>
                  </a:lnTo>
                  <a:lnTo>
                    <a:pt x="4975" y="356"/>
                  </a:lnTo>
                  <a:lnTo>
                    <a:pt x="4028" y="119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962;p53">
              <a:extLst>
                <a:ext uri="{FF2B5EF4-FFF2-40B4-BE49-F238E27FC236}">
                  <a16:creationId xmlns:a16="http://schemas.microsoft.com/office/drawing/2014/main" id="{1649E523-AC22-46BE-9187-842196BA2C44}"/>
                </a:ext>
              </a:extLst>
            </p:cNvPr>
            <p:cNvSpPr/>
            <p:nvPr/>
          </p:nvSpPr>
          <p:spPr>
            <a:xfrm flipH="1">
              <a:off x="3244587" y="3971554"/>
              <a:ext cx="152430" cy="41791"/>
            </a:xfrm>
            <a:custGeom>
              <a:avLst/>
              <a:gdLst/>
              <a:ahLst/>
              <a:cxnLst/>
              <a:rect l="l" t="t" r="r" b="b"/>
              <a:pathLst>
                <a:path w="7346" h="2014" extrusionOk="0">
                  <a:moveTo>
                    <a:pt x="2015" y="0"/>
                  </a:moveTo>
                  <a:lnTo>
                    <a:pt x="1067" y="119"/>
                  </a:lnTo>
                  <a:lnTo>
                    <a:pt x="119" y="237"/>
                  </a:lnTo>
                  <a:lnTo>
                    <a:pt x="1" y="355"/>
                  </a:lnTo>
                  <a:lnTo>
                    <a:pt x="1" y="474"/>
                  </a:lnTo>
                  <a:lnTo>
                    <a:pt x="119" y="474"/>
                  </a:lnTo>
                  <a:lnTo>
                    <a:pt x="1896" y="711"/>
                  </a:lnTo>
                  <a:lnTo>
                    <a:pt x="3673" y="1066"/>
                  </a:lnTo>
                  <a:lnTo>
                    <a:pt x="5450" y="1540"/>
                  </a:lnTo>
                  <a:lnTo>
                    <a:pt x="7227" y="2014"/>
                  </a:lnTo>
                  <a:lnTo>
                    <a:pt x="7345" y="2014"/>
                  </a:lnTo>
                  <a:lnTo>
                    <a:pt x="7345" y="1895"/>
                  </a:lnTo>
                  <a:lnTo>
                    <a:pt x="6516" y="1303"/>
                  </a:lnTo>
                  <a:lnTo>
                    <a:pt x="5687" y="829"/>
                  </a:lnTo>
                  <a:lnTo>
                    <a:pt x="4858" y="474"/>
                  </a:lnTo>
                  <a:lnTo>
                    <a:pt x="3910" y="237"/>
                  </a:lnTo>
                  <a:lnTo>
                    <a:pt x="2962" y="119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963;p53">
              <a:extLst>
                <a:ext uri="{FF2B5EF4-FFF2-40B4-BE49-F238E27FC236}">
                  <a16:creationId xmlns:a16="http://schemas.microsoft.com/office/drawing/2014/main" id="{AE5CE64E-6E5A-4D15-9094-962FE22DCB8F}"/>
                </a:ext>
              </a:extLst>
            </p:cNvPr>
            <p:cNvSpPr/>
            <p:nvPr/>
          </p:nvSpPr>
          <p:spPr>
            <a:xfrm flipH="1">
              <a:off x="3281459" y="3993674"/>
              <a:ext cx="152409" cy="41791"/>
            </a:xfrm>
            <a:custGeom>
              <a:avLst/>
              <a:gdLst/>
              <a:ahLst/>
              <a:cxnLst/>
              <a:rect l="l" t="t" r="r" b="b"/>
              <a:pathLst>
                <a:path w="7345" h="2014" extrusionOk="0">
                  <a:moveTo>
                    <a:pt x="1066" y="0"/>
                  </a:moveTo>
                  <a:lnTo>
                    <a:pt x="119" y="119"/>
                  </a:lnTo>
                  <a:lnTo>
                    <a:pt x="0" y="237"/>
                  </a:lnTo>
                  <a:lnTo>
                    <a:pt x="0" y="356"/>
                  </a:lnTo>
                  <a:lnTo>
                    <a:pt x="0" y="474"/>
                  </a:lnTo>
                  <a:lnTo>
                    <a:pt x="119" y="474"/>
                  </a:lnTo>
                  <a:lnTo>
                    <a:pt x="1895" y="711"/>
                  </a:lnTo>
                  <a:lnTo>
                    <a:pt x="3672" y="1066"/>
                  </a:lnTo>
                  <a:lnTo>
                    <a:pt x="5449" y="1422"/>
                  </a:lnTo>
                  <a:lnTo>
                    <a:pt x="7226" y="2014"/>
                  </a:lnTo>
                  <a:lnTo>
                    <a:pt x="7344" y="2014"/>
                  </a:lnTo>
                  <a:lnTo>
                    <a:pt x="7344" y="1895"/>
                  </a:lnTo>
                  <a:lnTo>
                    <a:pt x="6634" y="1303"/>
                  </a:lnTo>
                  <a:lnTo>
                    <a:pt x="5804" y="829"/>
                  </a:lnTo>
                  <a:lnTo>
                    <a:pt x="4857" y="474"/>
                  </a:lnTo>
                  <a:lnTo>
                    <a:pt x="3909" y="237"/>
                  </a:lnTo>
                  <a:lnTo>
                    <a:pt x="296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964;p53">
              <a:extLst>
                <a:ext uri="{FF2B5EF4-FFF2-40B4-BE49-F238E27FC236}">
                  <a16:creationId xmlns:a16="http://schemas.microsoft.com/office/drawing/2014/main" id="{A0E30325-C37A-4C1D-A2B9-A180A6C97A07}"/>
                </a:ext>
              </a:extLst>
            </p:cNvPr>
            <p:cNvSpPr/>
            <p:nvPr/>
          </p:nvSpPr>
          <p:spPr>
            <a:xfrm flipH="1">
              <a:off x="3259340" y="3801944"/>
              <a:ext cx="162244" cy="140125"/>
            </a:xfrm>
            <a:custGeom>
              <a:avLst/>
              <a:gdLst/>
              <a:ahLst/>
              <a:cxnLst/>
              <a:rect l="l" t="t" r="r" b="b"/>
              <a:pathLst>
                <a:path w="7819" h="6753" extrusionOk="0">
                  <a:moveTo>
                    <a:pt x="2014" y="711"/>
                  </a:moveTo>
                  <a:lnTo>
                    <a:pt x="2606" y="830"/>
                  </a:lnTo>
                  <a:lnTo>
                    <a:pt x="3080" y="1067"/>
                  </a:lnTo>
                  <a:lnTo>
                    <a:pt x="3909" y="1659"/>
                  </a:lnTo>
                  <a:lnTo>
                    <a:pt x="5212" y="2962"/>
                  </a:lnTo>
                  <a:lnTo>
                    <a:pt x="6397" y="4620"/>
                  </a:lnTo>
                  <a:lnTo>
                    <a:pt x="7463" y="6160"/>
                  </a:lnTo>
                  <a:lnTo>
                    <a:pt x="7463" y="6160"/>
                  </a:lnTo>
                  <a:lnTo>
                    <a:pt x="4502" y="4976"/>
                  </a:lnTo>
                  <a:lnTo>
                    <a:pt x="3554" y="4620"/>
                  </a:lnTo>
                  <a:lnTo>
                    <a:pt x="2369" y="4028"/>
                  </a:lnTo>
                  <a:lnTo>
                    <a:pt x="1777" y="3554"/>
                  </a:lnTo>
                  <a:lnTo>
                    <a:pt x="1303" y="3199"/>
                  </a:lnTo>
                  <a:lnTo>
                    <a:pt x="1066" y="2725"/>
                  </a:lnTo>
                  <a:lnTo>
                    <a:pt x="830" y="2251"/>
                  </a:lnTo>
                  <a:lnTo>
                    <a:pt x="830" y="1422"/>
                  </a:lnTo>
                  <a:lnTo>
                    <a:pt x="948" y="1067"/>
                  </a:lnTo>
                  <a:lnTo>
                    <a:pt x="1066" y="948"/>
                  </a:lnTo>
                  <a:lnTo>
                    <a:pt x="1185" y="711"/>
                  </a:lnTo>
                  <a:close/>
                  <a:moveTo>
                    <a:pt x="1659" y="1"/>
                  </a:moveTo>
                  <a:lnTo>
                    <a:pt x="1185" y="119"/>
                  </a:lnTo>
                  <a:lnTo>
                    <a:pt x="830" y="356"/>
                  </a:lnTo>
                  <a:lnTo>
                    <a:pt x="356" y="711"/>
                  </a:lnTo>
                  <a:lnTo>
                    <a:pt x="119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237" y="2607"/>
                  </a:lnTo>
                  <a:lnTo>
                    <a:pt x="474" y="3080"/>
                  </a:lnTo>
                  <a:lnTo>
                    <a:pt x="711" y="3436"/>
                  </a:lnTo>
                  <a:lnTo>
                    <a:pt x="1422" y="4147"/>
                  </a:lnTo>
                  <a:lnTo>
                    <a:pt x="2133" y="4620"/>
                  </a:lnTo>
                  <a:lnTo>
                    <a:pt x="2843" y="4976"/>
                  </a:lnTo>
                  <a:lnTo>
                    <a:pt x="4265" y="5686"/>
                  </a:lnTo>
                  <a:lnTo>
                    <a:pt x="7345" y="6753"/>
                  </a:lnTo>
                  <a:lnTo>
                    <a:pt x="7582" y="6753"/>
                  </a:lnTo>
                  <a:lnTo>
                    <a:pt x="7700" y="6516"/>
                  </a:lnTo>
                  <a:lnTo>
                    <a:pt x="7818" y="6397"/>
                  </a:lnTo>
                  <a:lnTo>
                    <a:pt x="7700" y="6397"/>
                  </a:lnTo>
                  <a:lnTo>
                    <a:pt x="7108" y="4857"/>
                  </a:lnTo>
                  <a:lnTo>
                    <a:pt x="6279" y="3436"/>
                  </a:lnTo>
                  <a:lnTo>
                    <a:pt x="5331" y="2014"/>
                  </a:lnTo>
                  <a:lnTo>
                    <a:pt x="4146" y="830"/>
                  </a:lnTo>
                  <a:lnTo>
                    <a:pt x="3199" y="356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965;p53">
              <a:extLst>
                <a:ext uri="{FF2B5EF4-FFF2-40B4-BE49-F238E27FC236}">
                  <a16:creationId xmlns:a16="http://schemas.microsoft.com/office/drawing/2014/main" id="{18F21ECC-F7DD-4020-9681-6F69BAF68744}"/>
                </a:ext>
              </a:extLst>
            </p:cNvPr>
            <p:cNvSpPr/>
            <p:nvPr/>
          </p:nvSpPr>
          <p:spPr>
            <a:xfrm flipH="1">
              <a:off x="3089750" y="3833899"/>
              <a:ext cx="181895" cy="108170"/>
            </a:xfrm>
            <a:custGeom>
              <a:avLst/>
              <a:gdLst/>
              <a:ahLst/>
              <a:cxnLst/>
              <a:rect l="l" t="t" r="r" b="b"/>
              <a:pathLst>
                <a:path w="8766" h="5213" extrusionOk="0">
                  <a:moveTo>
                    <a:pt x="7108" y="830"/>
                  </a:moveTo>
                  <a:lnTo>
                    <a:pt x="7581" y="948"/>
                  </a:lnTo>
                  <a:lnTo>
                    <a:pt x="7818" y="1067"/>
                  </a:lnTo>
                  <a:lnTo>
                    <a:pt x="7937" y="1304"/>
                  </a:lnTo>
                  <a:lnTo>
                    <a:pt x="7937" y="1540"/>
                  </a:lnTo>
                  <a:lnTo>
                    <a:pt x="7937" y="1777"/>
                  </a:lnTo>
                  <a:lnTo>
                    <a:pt x="7700" y="2607"/>
                  </a:lnTo>
                  <a:lnTo>
                    <a:pt x="7463" y="3080"/>
                  </a:lnTo>
                  <a:lnTo>
                    <a:pt x="6989" y="3436"/>
                  </a:lnTo>
                  <a:lnTo>
                    <a:pt x="6397" y="3673"/>
                  </a:lnTo>
                  <a:lnTo>
                    <a:pt x="5805" y="3910"/>
                  </a:lnTo>
                  <a:lnTo>
                    <a:pt x="4502" y="4146"/>
                  </a:lnTo>
                  <a:lnTo>
                    <a:pt x="3435" y="4265"/>
                  </a:lnTo>
                  <a:lnTo>
                    <a:pt x="356" y="4620"/>
                  </a:lnTo>
                  <a:lnTo>
                    <a:pt x="1777" y="3317"/>
                  </a:lnTo>
                  <a:lnTo>
                    <a:pt x="3317" y="2133"/>
                  </a:lnTo>
                  <a:lnTo>
                    <a:pt x="4857" y="1185"/>
                  </a:lnTo>
                  <a:lnTo>
                    <a:pt x="5923" y="830"/>
                  </a:lnTo>
                  <a:close/>
                  <a:moveTo>
                    <a:pt x="6515" y="1"/>
                  </a:moveTo>
                  <a:lnTo>
                    <a:pt x="5923" y="119"/>
                  </a:lnTo>
                  <a:lnTo>
                    <a:pt x="4975" y="356"/>
                  </a:lnTo>
                  <a:lnTo>
                    <a:pt x="3554" y="1185"/>
                  </a:lnTo>
                  <a:lnTo>
                    <a:pt x="2132" y="2251"/>
                  </a:lnTo>
                  <a:lnTo>
                    <a:pt x="948" y="3436"/>
                  </a:lnTo>
                  <a:lnTo>
                    <a:pt x="0" y="4739"/>
                  </a:lnTo>
                  <a:lnTo>
                    <a:pt x="0" y="4857"/>
                  </a:lnTo>
                  <a:lnTo>
                    <a:pt x="0" y="5094"/>
                  </a:lnTo>
                  <a:lnTo>
                    <a:pt x="237" y="5213"/>
                  </a:lnTo>
                  <a:lnTo>
                    <a:pt x="3554" y="4976"/>
                  </a:lnTo>
                  <a:lnTo>
                    <a:pt x="5094" y="4739"/>
                  </a:lnTo>
                  <a:lnTo>
                    <a:pt x="5923" y="4502"/>
                  </a:lnTo>
                  <a:lnTo>
                    <a:pt x="6634" y="4265"/>
                  </a:lnTo>
                  <a:lnTo>
                    <a:pt x="7463" y="3791"/>
                  </a:lnTo>
                  <a:lnTo>
                    <a:pt x="7937" y="3436"/>
                  </a:lnTo>
                  <a:lnTo>
                    <a:pt x="8292" y="3080"/>
                  </a:lnTo>
                  <a:lnTo>
                    <a:pt x="8529" y="2725"/>
                  </a:lnTo>
                  <a:lnTo>
                    <a:pt x="8648" y="2251"/>
                  </a:lnTo>
                  <a:lnTo>
                    <a:pt x="8766" y="1777"/>
                  </a:lnTo>
                  <a:lnTo>
                    <a:pt x="8648" y="1304"/>
                  </a:lnTo>
                  <a:lnTo>
                    <a:pt x="8292" y="711"/>
                  </a:lnTo>
                  <a:lnTo>
                    <a:pt x="7937" y="356"/>
                  </a:lnTo>
                  <a:lnTo>
                    <a:pt x="7463" y="119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966;p53">
              <a:extLst>
                <a:ext uri="{FF2B5EF4-FFF2-40B4-BE49-F238E27FC236}">
                  <a16:creationId xmlns:a16="http://schemas.microsoft.com/office/drawing/2014/main" id="{A235FF25-0ED8-45C8-87D2-6CCCC129D703}"/>
                </a:ext>
              </a:extLst>
            </p:cNvPr>
            <p:cNvSpPr/>
            <p:nvPr/>
          </p:nvSpPr>
          <p:spPr>
            <a:xfrm flipH="1">
              <a:off x="2374477" y="2260800"/>
              <a:ext cx="1155256" cy="1587873"/>
            </a:xfrm>
            <a:custGeom>
              <a:avLst/>
              <a:gdLst/>
              <a:ahLst/>
              <a:cxnLst/>
              <a:rect l="l" t="t" r="r" b="b"/>
              <a:pathLst>
                <a:path w="55675" h="76524" extrusionOk="0">
                  <a:moveTo>
                    <a:pt x="39802" y="0"/>
                  </a:moveTo>
                  <a:lnTo>
                    <a:pt x="36129" y="2369"/>
                  </a:lnTo>
                  <a:lnTo>
                    <a:pt x="32102" y="4975"/>
                  </a:lnTo>
                  <a:lnTo>
                    <a:pt x="27127" y="8411"/>
                  </a:lnTo>
                  <a:lnTo>
                    <a:pt x="21559" y="12201"/>
                  </a:lnTo>
                  <a:lnTo>
                    <a:pt x="15992" y="16466"/>
                  </a:lnTo>
                  <a:lnTo>
                    <a:pt x="13267" y="18598"/>
                  </a:lnTo>
                  <a:lnTo>
                    <a:pt x="10661" y="20730"/>
                  </a:lnTo>
                  <a:lnTo>
                    <a:pt x="8292" y="22862"/>
                  </a:lnTo>
                  <a:lnTo>
                    <a:pt x="6042" y="24876"/>
                  </a:lnTo>
                  <a:lnTo>
                    <a:pt x="3909" y="27127"/>
                  </a:lnTo>
                  <a:lnTo>
                    <a:pt x="2251" y="29259"/>
                  </a:lnTo>
                  <a:lnTo>
                    <a:pt x="1540" y="30207"/>
                  </a:lnTo>
                  <a:lnTo>
                    <a:pt x="1066" y="31154"/>
                  </a:lnTo>
                  <a:lnTo>
                    <a:pt x="593" y="32102"/>
                  </a:lnTo>
                  <a:lnTo>
                    <a:pt x="356" y="32931"/>
                  </a:lnTo>
                  <a:lnTo>
                    <a:pt x="119" y="34234"/>
                  </a:lnTo>
                  <a:lnTo>
                    <a:pt x="0" y="35537"/>
                  </a:lnTo>
                  <a:lnTo>
                    <a:pt x="0" y="37077"/>
                  </a:lnTo>
                  <a:lnTo>
                    <a:pt x="0" y="38617"/>
                  </a:lnTo>
                  <a:lnTo>
                    <a:pt x="119" y="41815"/>
                  </a:lnTo>
                  <a:lnTo>
                    <a:pt x="474" y="45251"/>
                  </a:lnTo>
                  <a:lnTo>
                    <a:pt x="1066" y="48804"/>
                  </a:lnTo>
                  <a:lnTo>
                    <a:pt x="1777" y="52477"/>
                  </a:lnTo>
                  <a:lnTo>
                    <a:pt x="2606" y="56149"/>
                  </a:lnTo>
                  <a:lnTo>
                    <a:pt x="3554" y="59702"/>
                  </a:lnTo>
                  <a:lnTo>
                    <a:pt x="5331" y="66218"/>
                  </a:lnTo>
                  <a:lnTo>
                    <a:pt x="7108" y="71548"/>
                  </a:lnTo>
                  <a:lnTo>
                    <a:pt x="8766" y="76523"/>
                  </a:lnTo>
                  <a:lnTo>
                    <a:pt x="34471" y="74273"/>
                  </a:lnTo>
                  <a:lnTo>
                    <a:pt x="32813" y="69297"/>
                  </a:lnTo>
                  <a:lnTo>
                    <a:pt x="29259" y="58281"/>
                  </a:lnTo>
                  <a:lnTo>
                    <a:pt x="27482" y="52240"/>
                  </a:lnTo>
                  <a:lnTo>
                    <a:pt x="26061" y="46791"/>
                  </a:lnTo>
                  <a:lnTo>
                    <a:pt x="25468" y="44421"/>
                  </a:lnTo>
                  <a:lnTo>
                    <a:pt x="25113" y="42526"/>
                  </a:lnTo>
                  <a:lnTo>
                    <a:pt x="24995" y="41105"/>
                  </a:lnTo>
                  <a:lnTo>
                    <a:pt x="24995" y="40512"/>
                  </a:lnTo>
                  <a:lnTo>
                    <a:pt x="25113" y="40275"/>
                  </a:lnTo>
                  <a:lnTo>
                    <a:pt x="25824" y="39091"/>
                  </a:lnTo>
                  <a:lnTo>
                    <a:pt x="26653" y="38025"/>
                  </a:lnTo>
                  <a:lnTo>
                    <a:pt x="27719" y="36959"/>
                  </a:lnTo>
                  <a:lnTo>
                    <a:pt x="28904" y="36011"/>
                  </a:lnTo>
                  <a:lnTo>
                    <a:pt x="30207" y="35063"/>
                  </a:lnTo>
                  <a:lnTo>
                    <a:pt x="31747" y="34116"/>
                  </a:lnTo>
                  <a:lnTo>
                    <a:pt x="34945" y="32457"/>
                  </a:lnTo>
                  <a:lnTo>
                    <a:pt x="39091" y="30325"/>
                  </a:lnTo>
                  <a:lnTo>
                    <a:pt x="43237" y="28074"/>
                  </a:lnTo>
                  <a:lnTo>
                    <a:pt x="45251" y="26771"/>
                  </a:lnTo>
                  <a:lnTo>
                    <a:pt x="47264" y="25468"/>
                  </a:lnTo>
                  <a:lnTo>
                    <a:pt x="49160" y="24047"/>
                  </a:lnTo>
                  <a:lnTo>
                    <a:pt x="50937" y="22507"/>
                  </a:lnTo>
                  <a:lnTo>
                    <a:pt x="51647" y="21678"/>
                  </a:lnTo>
                  <a:lnTo>
                    <a:pt x="52358" y="20730"/>
                  </a:lnTo>
                  <a:lnTo>
                    <a:pt x="52950" y="19901"/>
                  </a:lnTo>
                  <a:lnTo>
                    <a:pt x="53543" y="18953"/>
                  </a:lnTo>
                  <a:lnTo>
                    <a:pt x="54372" y="17176"/>
                  </a:lnTo>
                  <a:lnTo>
                    <a:pt x="55083" y="15281"/>
                  </a:lnTo>
                  <a:lnTo>
                    <a:pt x="55438" y="13386"/>
                  </a:lnTo>
                  <a:lnTo>
                    <a:pt x="55675" y="11490"/>
                  </a:lnTo>
                  <a:lnTo>
                    <a:pt x="55675" y="9714"/>
                  </a:lnTo>
                  <a:lnTo>
                    <a:pt x="55675" y="7937"/>
                  </a:lnTo>
                  <a:lnTo>
                    <a:pt x="55438" y="6278"/>
                  </a:lnTo>
                  <a:lnTo>
                    <a:pt x="55201" y="4738"/>
                  </a:lnTo>
                  <a:lnTo>
                    <a:pt x="54609" y="2251"/>
                  </a:lnTo>
                  <a:lnTo>
                    <a:pt x="54016" y="592"/>
                  </a:lnTo>
                  <a:lnTo>
                    <a:pt x="53898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967;p53">
              <a:extLst>
                <a:ext uri="{FF2B5EF4-FFF2-40B4-BE49-F238E27FC236}">
                  <a16:creationId xmlns:a16="http://schemas.microsoft.com/office/drawing/2014/main" id="{C3B6E92E-8D17-4A54-8BAE-4DE8DA0F5DB9}"/>
                </a:ext>
              </a:extLst>
            </p:cNvPr>
            <p:cNvSpPr/>
            <p:nvPr/>
          </p:nvSpPr>
          <p:spPr>
            <a:xfrm flipH="1">
              <a:off x="2438387" y="2282919"/>
              <a:ext cx="626795" cy="1487090"/>
            </a:xfrm>
            <a:custGeom>
              <a:avLst/>
              <a:gdLst/>
              <a:ahLst/>
              <a:cxnLst/>
              <a:rect l="l" t="t" r="r" b="b"/>
              <a:pathLst>
                <a:path w="30207" h="71667" extrusionOk="0">
                  <a:moveTo>
                    <a:pt x="29615" y="0"/>
                  </a:moveTo>
                  <a:lnTo>
                    <a:pt x="29970" y="3909"/>
                  </a:lnTo>
                  <a:lnTo>
                    <a:pt x="30088" y="5923"/>
                  </a:lnTo>
                  <a:lnTo>
                    <a:pt x="30088" y="7937"/>
                  </a:lnTo>
                  <a:lnTo>
                    <a:pt x="29852" y="9832"/>
                  </a:lnTo>
                  <a:lnTo>
                    <a:pt x="29496" y="11846"/>
                  </a:lnTo>
                  <a:lnTo>
                    <a:pt x="29022" y="13623"/>
                  </a:lnTo>
                  <a:lnTo>
                    <a:pt x="28193" y="15518"/>
                  </a:lnTo>
                  <a:lnTo>
                    <a:pt x="27246" y="17058"/>
                  </a:lnTo>
                  <a:lnTo>
                    <a:pt x="26179" y="18598"/>
                  </a:lnTo>
                  <a:lnTo>
                    <a:pt x="24876" y="19901"/>
                  </a:lnTo>
                  <a:lnTo>
                    <a:pt x="23336" y="21204"/>
                  </a:lnTo>
                  <a:lnTo>
                    <a:pt x="21915" y="22270"/>
                  </a:lnTo>
                  <a:lnTo>
                    <a:pt x="20375" y="23455"/>
                  </a:lnTo>
                  <a:lnTo>
                    <a:pt x="17177" y="25468"/>
                  </a:lnTo>
                  <a:lnTo>
                    <a:pt x="9714" y="30444"/>
                  </a:lnTo>
                  <a:lnTo>
                    <a:pt x="5923" y="32931"/>
                  </a:lnTo>
                  <a:lnTo>
                    <a:pt x="4383" y="33879"/>
                  </a:lnTo>
                  <a:lnTo>
                    <a:pt x="2962" y="35063"/>
                  </a:lnTo>
                  <a:lnTo>
                    <a:pt x="2370" y="35537"/>
                  </a:lnTo>
                  <a:lnTo>
                    <a:pt x="1777" y="36130"/>
                  </a:lnTo>
                  <a:lnTo>
                    <a:pt x="1185" y="36840"/>
                  </a:lnTo>
                  <a:lnTo>
                    <a:pt x="830" y="37433"/>
                  </a:lnTo>
                  <a:lnTo>
                    <a:pt x="356" y="38262"/>
                  </a:lnTo>
                  <a:lnTo>
                    <a:pt x="119" y="39209"/>
                  </a:lnTo>
                  <a:lnTo>
                    <a:pt x="1" y="40039"/>
                  </a:lnTo>
                  <a:lnTo>
                    <a:pt x="119" y="40986"/>
                  </a:lnTo>
                  <a:lnTo>
                    <a:pt x="237" y="42645"/>
                  </a:lnTo>
                  <a:lnTo>
                    <a:pt x="593" y="44658"/>
                  </a:lnTo>
                  <a:lnTo>
                    <a:pt x="1659" y="49160"/>
                  </a:lnTo>
                  <a:lnTo>
                    <a:pt x="3080" y="54135"/>
                  </a:lnTo>
                  <a:lnTo>
                    <a:pt x="4739" y="59110"/>
                  </a:lnTo>
                  <a:lnTo>
                    <a:pt x="7582" y="67639"/>
                  </a:lnTo>
                  <a:lnTo>
                    <a:pt x="9003" y="71548"/>
                  </a:lnTo>
                  <a:lnTo>
                    <a:pt x="9122" y="71667"/>
                  </a:lnTo>
                  <a:lnTo>
                    <a:pt x="9240" y="71548"/>
                  </a:lnTo>
                  <a:lnTo>
                    <a:pt x="7463" y="66336"/>
                  </a:lnTo>
                  <a:lnTo>
                    <a:pt x="5094" y="59229"/>
                  </a:lnTo>
                  <a:lnTo>
                    <a:pt x="3791" y="55320"/>
                  </a:lnTo>
                  <a:lnTo>
                    <a:pt x="2607" y="51292"/>
                  </a:lnTo>
                  <a:lnTo>
                    <a:pt x="1540" y="47028"/>
                  </a:lnTo>
                  <a:lnTo>
                    <a:pt x="593" y="42882"/>
                  </a:lnTo>
                  <a:lnTo>
                    <a:pt x="474" y="41816"/>
                  </a:lnTo>
                  <a:lnTo>
                    <a:pt x="356" y="40749"/>
                  </a:lnTo>
                  <a:lnTo>
                    <a:pt x="356" y="39683"/>
                  </a:lnTo>
                  <a:lnTo>
                    <a:pt x="593" y="38617"/>
                  </a:lnTo>
                  <a:lnTo>
                    <a:pt x="948" y="37788"/>
                  </a:lnTo>
                  <a:lnTo>
                    <a:pt x="1422" y="37077"/>
                  </a:lnTo>
                  <a:lnTo>
                    <a:pt x="1896" y="36367"/>
                  </a:lnTo>
                  <a:lnTo>
                    <a:pt x="2488" y="35774"/>
                  </a:lnTo>
                  <a:lnTo>
                    <a:pt x="3910" y="34590"/>
                  </a:lnTo>
                  <a:lnTo>
                    <a:pt x="5331" y="33642"/>
                  </a:lnTo>
                  <a:lnTo>
                    <a:pt x="9122" y="31154"/>
                  </a:lnTo>
                  <a:lnTo>
                    <a:pt x="16584" y="26179"/>
                  </a:lnTo>
                  <a:lnTo>
                    <a:pt x="19664" y="24165"/>
                  </a:lnTo>
                  <a:lnTo>
                    <a:pt x="21204" y="23099"/>
                  </a:lnTo>
                  <a:lnTo>
                    <a:pt x="22744" y="22033"/>
                  </a:lnTo>
                  <a:lnTo>
                    <a:pt x="24166" y="20849"/>
                  </a:lnTo>
                  <a:lnTo>
                    <a:pt x="25469" y="19546"/>
                  </a:lnTo>
                  <a:lnTo>
                    <a:pt x="26772" y="18243"/>
                  </a:lnTo>
                  <a:lnTo>
                    <a:pt x="27838" y="16703"/>
                  </a:lnTo>
                  <a:lnTo>
                    <a:pt x="28667" y="14926"/>
                  </a:lnTo>
                  <a:lnTo>
                    <a:pt x="29378" y="13267"/>
                  </a:lnTo>
                  <a:lnTo>
                    <a:pt x="29852" y="11372"/>
                  </a:lnTo>
                  <a:lnTo>
                    <a:pt x="30088" y="9477"/>
                  </a:lnTo>
                  <a:lnTo>
                    <a:pt x="30207" y="7582"/>
                  </a:lnTo>
                  <a:lnTo>
                    <a:pt x="30088" y="5686"/>
                  </a:lnTo>
                  <a:lnTo>
                    <a:pt x="29852" y="1896"/>
                  </a:lnTo>
                  <a:lnTo>
                    <a:pt x="2973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968;p53">
              <a:extLst>
                <a:ext uri="{FF2B5EF4-FFF2-40B4-BE49-F238E27FC236}">
                  <a16:creationId xmlns:a16="http://schemas.microsoft.com/office/drawing/2014/main" id="{6DE00AAE-CD0D-4C6A-B572-4509CFFF8809}"/>
                </a:ext>
              </a:extLst>
            </p:cNvPr>
            <p:cNvSpPr/>
            <p:nvPr/>
          </p:nvSpPr>
          <p:spPr>
            <a:xfrm flipH="1">
              <a:off x="2374477" y="2260800"/>
              <a:ext cx="1029906" cy="673504"/>
            </a:xfrm>
            <a:custGeom>
              <a:avLst/>
              <a:gdLst/>
              <a:ahLst/>
              <a:cxnLst/>
              <a:rect l="l" t="t" r="r" b="b"/>
              <a:pathLst>
                <a:path w="49634" h="32458" extrusionOk="0">
                  <a:moveTo>
                    <a:pt x="33761" y="0"/>
                  </a:moveTo>
                  <a:lnTo>
                    <a:pt x="30088" y="2369"/>
                  </a:lnTo>
                  <a:lnTo>
                    <a:pt x="25942" y="4975"/>
                  </a:lnTo>
                  <a:lnTo>
                    <a:pt x="20967" y="8411"/>
                  </a:lnTo>
                  <a:lnTo>
                    <a:pt x="15518" y="12320"/>
                  </a:lnTo>
                  <a:lnTo>
                    <a:pt x="9951" y="16466"/>
                  </a:lnTo>
                  <a:lnTo>
                    <a:pt x="7226" y="18598"/>
                  </a:lnTo>
                  <a:lnTo>
                    <a:pt x="4620" y="20730"/>
                  </a:lnTo>
                  <a:lnTo>
                    <a:pt x="2251" y="22862"/>
                  </a:lnTo>
                  <a:lnTo>
                    <a:pt x="1" y="24995"/>
                  </a:lnTo>
                  <a:lnTo>
                    <a:pt x="13860" y="28548"/>
                  </a:lnTo>
                  <a:lnTo>
                    <a:pt x="28904" y="32457"/>
                  </a:lnTo>
                  <a:lnTo>
                    <a:pt x="33050" y="30325"/>
                  </a:lnTo>
                  <a:lnTo>
                    <a:pt x="37196" y="28074"/>
                  </a:lnTo>
                  <a:lnTo>
                    <a:pt x="39210" y="26771"/>
                  </a:lnTo>
                  <a:lnTo>
                    <a:pt x="41223" y="25468"/>
                  </a:lnTo>
                  <a:lnTo>
                    <a:pt x="43119" y="24047"/>
                  </a:lnTo>
                  <a:lnTo>
                    <a:pt x="44896" y="22507"/>
                  </a:lnTo>
                  <a:lnTo>
                    <a:pt x="45606" y="21678"/>
                  </a:lnTo>
                  <a:lnTo>
                    <a:pt x="46317" y="20730"/>
                  </a:lnTo>
                  <a:lnTo>
                    <a:pt x="46909" y="19901"/>
                  </a:lnTo>
                  <a:lnTo>
                    <a:pt x="47502" y="18953"/>
                  </a:lnTo>
                  <a:lnTo>
                    <a:pt x="48331" y="17176"/>
                  </a:lnTo>
                  <a:lnTo>
                    <a:pt x="49042" y="15281"/>
                  </a:lnTo>
                  <a:lnTo>
                    <a:pt x="49397" y="13386"/>
                  </a:lnTo>
                  <a:lnTo>
                    <a:pt x="49634" y="11490"/>
                  </a:lnTo>
                  <a:lnTo>
                    <a:pt x="49634" y="9714"/>
                  </a:lnTo>
                  <a:lnTo>
                    <a:pt x="49634" y="7937"/>
                  </a:lnTo>
                  <a:lnTo>
                    <a:pt x="49397" y="6278"/>
                  </a:lnTo>
                  <a:lnTo>
                    <a:pt x="49160" y="4857"/>
                  </a:lnTo>
                  <a:lnTo>
                    <a:pt x="48568" y="2251"/>
                  </a:lnTo>
                  <a:lnTo>
                    <a:pt x="47975" y="592"/>
                  </a:lnTo>
                  <a:lnTo>
                    <a:pt x="4773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969;p53">
              <a:extLst>
                <a:ext uri="{FF2B5EF4-FFF2-40B4-BE49-F238E27FC236}">
                  <a16:creationId xmlns:a16="http://schemas.microsoft.com/office/drawing/2014/main" id="{08EDAE24-66E4-4B87-B85E-3BE47CA2AECF}"/>
                </a:ext>
              </a:extLst>
            </p:cNvPr>
            <p:cNvSpPr/>
            <p:nvPr/>
          </p:nvSpPr>
          <p:spPr>
            <a:xfrm flipH="1">
              <a:off x="3613293" y="3224326"/>
              <a:ext cx="1027457" cy="850480"/>
            </a:xfrm>
            <a:custGeom>
              <a:avLst/>
              <a:gdLst/>
              <a:ahLst/>
              <a:cxnLst/>
              <a:rect l="l" t="t" r="r" b="b"/>
              <a:pathLst>
                <a:path w="49516" h="40987" extrusionOk="0">
                  <a:moveTo>
                    <a:pt x="26417" y="0"/>
                  </a:moveTo>
                  <a:lnTo>
                    <a:pt x="20968" y="18598"/>
                  </a:lnTo>
                  <a:lnTo>
                    <a:pt x="19783" y="22625"/>
                  </a:lnTo>
                  <a:lnTo>
                    <a:pt x="12083" y="23573"/>
                  </a:lnTo>
                  <a:lnTo>
                    <a:pt x="6398" y="24402"/>
                  </a:lnTo>
                  <a:lnTo>
                    <a:pt x="4265" y="24758"/>
                  </a:lnTo>
                  <a:lnTo>
                    <a:pt x="2962" y="24995"/>
                  </a:lnTo>
                  <a:lnTo>
                    <a:pt x="2370" y="25350"/>
                  </a:lnTo>
                  <a:lnTo>
                    <a:pt x="1659" y="25824"/>
                  </a:lnTo>
                  <a:lnTo>
                    <a:pt x="1067" y="26535"/>
                  </a:lnTo>
                  <a:lnTo>
                    <a:pt x="593" y="27245"/>
                  </a:lnTo>
                  <a:lnTo>
                    <a:pt x="238" y="27956"/>
                  </a:lnTo>
                  <a:lnTo>
                    <a:pt x="1" y="28548"/>
                  </a:lnTo>
                  <a:lnTo>
                    <a:pt x="1" y="29141"/>
                  </a:lnTo>
                  <a:lnTo>
                    <a:pt x="119" y="29378"/>
                  </a:lnTo>
                  <a:lnTo>
                    <a:pt x="238" y="29496"/>
                  </a:lnTo>
                  <a:lnTo>
                    <a:pt x="2133" y="30325"/>
                  </a:lnTo>
                  <a:lnTo>
                    <a:pt x="6279" y="31747"/>
                  </a:lnTo>
                  <a:lnTo>
                    <a:pt x="18599" y="35656"/>
                  </a:lnTo>
                  <a:lnTo>
                    <a:pt x="25232" y="37788"/>
                  </a:lnTo>
                  <a:lnTo>
                    <a:pt x="31155" y="39446"/>
                  </a:lnTo>
                  <a:lnTo>
                    <a:pt x="35419" y="40631"/>
                  </a:lnTo>
                  <a:lnTo>
                    <a:pt x="36722" y="40868"/>
                  </a:lnTo>
                  <a:lnTo>
                    <a:pt x="37433" y="40986"/>
                  </a:lnTo>
                  <a:lnTo>
                    <a:pt x="37789" y="40631"/>
                  </a:lnTo>
                  <a:lnTo>
                    <a:pt x="38144" y="40039"/>
                  </a:lnTo>
                  <a:lnTo>
                    <a:pt x="39210" y="37551"/>
                  </a:lnTo>
                  <a:lnTo>
                    <a:pt x="40513" y="34116"/>
                  </a:lnTo>
                  <a:lnTo>
                    <a:pt x="42053" y="29851"/>
                  </a:lnTo>
                  <a:lnTo>
                    <a:pt x="43474" y="25824"/>
                  </a:lnTo>
                  <a:lnTo>
                    <a:pt x="47620" y="13267"/>
                  </a:lnTo>
                  <a:lnTo>
                    <a:pt x="49516" y="7463"/>
                  </a:lnTo>
                  <a:lnTo>
                    <a:pt x="264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970;p53">
              <a:extLst>
                <a:ext uri="{FF2B5EF4-FFF2-40B4-BE49-F238E27FC236}">
                  <a16:creationId xmlns:a16="http://schemas.microsoft.com/office/drawing/2014/main" id="{77B55B67-26BB-4F4D-8C56-CD3DD0A28B35}"/>
                </a:ext>
              </a:extLst>
            </p:cNvPr>
            <p:cNvSpPr/>
            <p:nvPr/>
          </p:nvSpPr>
          <p:spPr>
            <a:xfrm flipH="1">
              <a:off x="3736196" y="3607765"/>
              <a:ext cx="907003" cy="467041"/>
            </a:xfrm>
            <a:custGeom>
              <a:avLst/>
              <a:gdLst/>
              <a:ahLst/>
              <a:cxnLst/>
              <a:rect l="l" t="t" r="r" b="b"/>
              <a:pathLst>
                <a:path w="43711" h="22508" extrusionOk="0">
                  <a:moveTo>
                    <a:pt x="21086" y="0"/>
                  </a:moveTo>
                  <a:lnTo>
                    <a:pt x="19901" y="4146"/>
                  </a:lnTo>
                  <a:lnTo>
                    <a:pt x="12083" y="5094"/>
                  </a:lnTo>
                  <a:lnTo>
                    <a:pt x="6397" y="5923"/>
                  </a:lnTo>
                  <a:lnTo>
                    <a:pt x="4265" y="6160"/>
                  </a:lnTo>
                  <a:lnTo>
                    <a:pt x="3080" y="6516"/>
                  </a:lnTo>
                  <a:lnTo>
                    <a:pt x="2370" y="6871"/>
                  </a:lnTo>
                  <a:lnTo>
                    <a:pt x="1777" y="7345"/>
                  </a:lnTo>
                  <a:lnTo>
                    <a:pt x="1067" y="8056"/>
                  </a:lnTo>
                  <a:lnTo>
                    <a:pt x="593" y="8766"/>
                  </a:lnTo>
                  <a:lnTo>
                    <a:pt x="237" y="9477"/>
                  </a:lnTo>
                  <a:lnTo>
                    <a:pt x="0" y="10069"/>
                  </a:lnTo>
                  <a:lnTo>
                    <a:pt x="0" y="10662"/>
                  </a:lnTo>
                  <a:lnTo>
                    <a:pt x="119" y="10899"/>
                  </a:lnTo>
                  <a:lnTo>
                    <a:pt x="237" y="11135"/>
                  </a:lnTo>
                  <a:lnTo>
                    <a:pt x="2133" y="11846"/>
                  </a:lnTo>
                  <a:lnTo>
                    <a:pt x="6279" y="13268"/>
                  </a:lnTo>
                  <a:lnTo>
                    <a:pt x="18717" y="17295"/>
                  </a:lnTo>
                  <a:lnTo>
                    <a:pt x="25350" y="19309"/>
                  </a:lnTo>
                  <a:lnTo>
                    <a:pt x="31273" y="21086"/>
                  </a:lnTo>
                  <a:lnTo>
                    <a:pt x="35656" y="22270"/>
                  </a:lnTo>
                  <a:lnTo>
                    <a:pt x="36959" y="22507"/>
                  </a:lnTo>
                  <a:lnTo>
                    <a:pt x="37670" y="22507"/>
                  </a:lnTo>
                  <a:lnTo>
                    <a:pt x="37788" y="22389"/>
                  </a:lnTo>
                  <a:lnTo>
                    <a:pt x="38025" y="22152"/>
                  </a:lnTo>
                  <a:lnTo>
                    <a:pt x="38499" y="21204"/>
                  </a:lnTo>
                  <a:lnTo>
                    <a:pt x="39920" y="17769"/>
                  </a:lnTo>
                  <a:lnTo>
                    <a:pt x="41816" y="12912"/>
                  </a:lnTo>
                  <a:lnTo>
                    <a:pt x="43711" y="7345"/>
                  </a:lnTo>
                  <a:lnTo>
                    <a:pt x="21086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971;p53">
              <a:extLst>
                <a:ext uri="{FF2B5EF4-FFF2-40B4-BE49-F238E27FC236}">
                  <a16:creationId xmlns:a16="http://schemas.microsoft.com/office/drawing/2014/main" id="{9C581142-C264-479E-84A5-10A11EEF65F3}"/>
                </a:ext>
              </a:extLst>
            </p:cNvPr>
            <p:cNvSpPr/>
            <p:nvPr/>
          </p:nvSpPr>
          <p:spPr>
            <a:xfrm flipH="1">
              <a:off x="3891032" y="3811779"/>
              <a:ext cx="730047" cy="235990"/>
            </a:xfrm>
            <a:custGeom>
              <a:avLst/>
              <a:gdLst/>
              <a:ahLst/>
              <a:cxnLst/>
              <a:rect l="l" t="t" r="r" b="b"/>
              <a:pathLst>
                <a:path w="35183" h="11373" extrusionOk="0">
                  <a:moveTo>
                    <a:pt x="1" y="0"/>
                  </a:moveTo>
                  <a:lnTo>
                    <a:pt x="119" y="119"/>
                  </a:lnTo>
                  <a:lnTo>
                    <a:pt x="7226" y="2488"/>
                  </a:lnTo>
                  <a:lnTo>
                    <a:pt x="17651" y="5923"/>
                  </a:lnTo>
                  <a:lnTo>
                    <a:pt x="28075" y="9240"/>
                  </a:lnTo>
                  <a:lnTo>
                    <a:pt x="35182" y="11372"/>
                  </a:lnTo>
                  <a:lnTo>
                    <a:pt x="35182" y="11372"/>
                  </a:lnTo>
                  <a:lnTo>
                    <a:pt x="28075" y="8885"/>
                  </a:lnTo>
                  <a:lnTo>
                    <a:pt x="17651" y="5568"/>
                  </a:lnTo>
                  <a:lnTo>
                    <a:pt x="7226" y="225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972;p53">
              <a:extLst>
                <a:ext uri="{FF2B5EF4-FFF2-40B4-BE49-F238E27FC236}">
                  <a16:creationId xmlns:a16="http://schemas.microsoft.com/office/drawing/2014/main" id="{05CAA0B3-6D5A-4E66-B014-F042F3A1A1AE}"/>
                </a:ext>
              </a:extLst>
            </p:cNvPr>
            <p:cNvSpPr/>
            <p:nvPr/>
          </p:nvSpPr>
          <p:spPr>
            <a:xfrm flipH="1">
              <a:off x="4107351" y="3661840"/>
              <a:ext cx="135207" cy="78684"/>
            </a:xfrm>
            <a:custGeom>
              <a:avLst/>
              <a:gdLst/>
              <a:ahLst/>
              <a:cxnLst/>
              <a:rect l="l" t="t" r="r" b="b"/>
              <a:pathLst>
                <a:path w="6516" h="3792" extrusionOk="0">
                  <a:moveTo>
                    <a:pt x="238" y="1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7"/>
                  </a:lnTo>
                  <a:lnTo>
                    <a:pt x="3318" y="1896"/>
                  </a:lnTo>
                  <a:lnTo>
                    <a:pt x="4976" y="2843"/>
                  </a:lnTo>
                  <a:lnTo>
                    <a:pt x="6398" y="3791"/>
                  </a:lnTo>
                  <a:lnTo>
                    <a:pt x="6516" y="3791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185" y="119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973;p53">
              <a:extLst>
                <a:ext uri="{FF2B5EF4-FFF2-40B4-BE49-F238E27FC236}">
                  <a16:creationId xmlns:a16="http://schemas.microsoft.com/office/drawing/2014/main" id="{0CD4143A-2B73-4ACB-A8F1-62E222A03852}"/>
                </a:ext>
              </a:extLst>
            </p:cNvPr>
            <p:cNvSpPr/>
            <p:nvPr/>
          </p:nvSpPr>
          <p:spPr>
            <a:xfrm flipH="1">
              <a:off x="4146672" y="3671675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6"/>
                  </a:lnTo>
                  <a:lnTo>
                    <a:pt x="4857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5923" y="2962"/>
                  </a:lnTo>
                  <a:lnTo>
                    <a:pt x="5331" y="2251"/>
                  </a:lnTo>
                  <a:lnTo>
                    <a:pt x="4620" y="1659"/>
                  </a:lnTo>
                  <a:lnTo>
                    <a:pt x="3791" y="1185"/>
                  </a:lnTo>
                  <a:lnTo>
                    <a:pt x="2844" y="711"/>
                  </a:lnTo>
                  <a:lnTo>
                    <a:pt x="2014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974;p53">
              <a:extLst>
                <a:ext uri="{FF2B5EF4-FFF2-40B4-BE49-F238E27FC236}">
                  <a16:creationId xmlns:a16="http://schemas.microsoft.com/office/drawing/2014/main" id="{F35C1708-032C-4748-922E-31D3419070D2}"/>
                </a:ext>
              </a:extLst>
            </p:cNvPr>
            <p:cNvSpPr/>
            <p:nvPr/>
          </p:nvSpPr>
          <p:spPr>
            <a:xfrm flipH="1">
              <a:off x="4188463" y="3681511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9"/>
                  </a:lnTo>
                  <a:lnTo>
                    <a:pt x="1" y="237"/>
                  </a:lnTo>
                  <a:lnTo>
                    <a:pt x="119" y="237"/>
                  </a:lnTo>
                  <a:lnTo>
                    <a:pt x="1778" y="1066"/>
                  </a:lnTo>
                  <a:lnTo>
                    <a:pt x="3318" y="1895"/>
                  </a:lnTo>
                  <a:lnTo>
                    <a:pt x="4858" y="2843"/>
                  </a:lnTo>
                  <a:lnTo>
                    <a:pt x="6397" y="3791"/>
                  </a:lnTo>
                  <a:lnTo>
                    <a:pt x="6516" y="3791"/>
                  </a:lnTo>
                  <a:lnTo>
                    <a:pt x="6516" y="3672"/>
                  </a:lnTo>
                  <a:lnTo>
                    <a:pt x="6042" y="2962"/>
                  </a:lnTo>
                  <a:lnTo>
                    <a:pt x="5331" y="2251"/>
                  </a:lnTo>
                  <a:lnTo>
                    <a:pt x="4621" y="1659"/>
                  </a:lnTo>
                  <a:lnTo>
                    <a:pt x="3791" y="1185"/>
                  </a:lnTo>
                  <a:lnTo>
                    <a:pt x="2962" y="711"/>
                  </a:lnTo>
                  <a:lnTo>
                    <a:pt x="2015" y="356"/>
                  </a:lnTo>
                  <a:lnTo>
                    <a:pt x="1067" y="11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975;p53">
              <a:extLst>
                <a:ext uri="{FF2B5EF4-FFF2-40B4-BE49-F238E27FC236}">
                  <a16:creationId xmlns:a16="http://schemas.microsoft.com/office/drawing/2014/main" id="{832F601F-F763-4A62-AAD4-C0D0C73A0F55}"/>
                </a:ext>
              </a:extLst>
            </p:cNvPr>
            <p:cNvSpPr/>
            <p:nvPr/>
          </p:nvSpPr>
          <p:spPr>
            <a:xfrm flipH="1">
              <a:off x="4227784" y="3691346"/>
              <a:ext cx="135207" cy="78663"/>
            </a:xfrm>
            <a:custGeom>
              <a:avLst/>
              <a:gdLst/>
              <a:ahLst/>
              <a:cxnLst/>
              <a:rect l="l" t="t" r="r" b="b"/>
              <a:pathLst>
                <a:path w="6516" h="3791" extrusionOk="0">
                  <a:moveTo>
                    <a:pt x="119" y="0"/>
                  </a:moveTo>
                  <a:lnTo>
                    <a:pt x="1" y="118"/>
                  </a:lnTo>
                  <a:lnTo>
                    <a:pt x="1" y="237"/>
                  </a:lnTo>
                  <a:lnTo>
                    <a:pt x="1659" y="1066"/>
                  </a:lnTo>
                  <a:lnTo>
                    <a:pt x="3317" y="1895"/>
                  </a:lnTo>
                  <a:lnTo>
                    <a:pt x="4857" y="2843"/>
                  </a:lnTo>
                  <a:lnTo>
                    <a:pt x="6279" y="3791"/>
                  </a:lnTo>
                  <a:lnTo>
                    <a:pt x="6397" y="3791"/>
                  </a:lnTo>
                  <a:lnTo>
                    <a:pt x="6516" y="3672"/>
                  </a:lnTo>
                  <a:lnTo>
                    <a:pt x="5923" y="2961"/>
                  </a:lnTo>
                  <a:lnTo>
                    <a:pt x="5331" y="2251"/>
                  </a:lnTo>
                  <a:lnTo>
                    <a:pt x="4502" y="1658"/>
                  </a:lnTo>
                  <a:lnTo>
                    <a:pt x="3791" y="1185"/>
                  </a:lnTo>
                  <a:lnTo>
                    <a:pt x="2843" y="711"/>
                  </a:lnTo>
                  <a:lnTo>
                    <a:pt x="2014" y="355"/>
                  </a:lnTo>
                  <a:lnTo>
                    <a:pt x="1067" y="11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976;p53">
              <a:extLst>
                <a:ext uri="{FF2B5EF4-FFF2-40B4-BE49-F238E27FC236}">
                  <a16:creationId xmlns:a16="http://schemas.microsoft.com/office/drawing/2014/main" id="{BD3E3FD6-9ECF-462B-BDF9-7A30468B343D}"/>
                </a:ext>
              </a:extLst>
            </p:cNvPr>
            <p:cNvSpPr/>
            <p:nvPr/>
          </p:nvSpPr>
          <p:spPr>
            <a:xfrm flipH="1">
              <a:off x="4181076" y="3516818"/>
              <a:ext cx="125372" cy="169631"/>
            </a:xfrm>
            <a:custGeom>
              <a:avLst/>
              <a:gdLst/>
              <a:ahLst/>
              <a:cxnLst/>
              <a:rect l="l" t="t" r="r" b="b"/>
              <a:pathLst>
                <a:path w="6042" h="8175" extrusionOk="0">
                  <a:moveTo>
                    <a:pt x="1777" y="593"/>
                  </a:moveTo>
                  <a:lnTo>
                    <a:pt x="2251" y="711"/>
                  </a:lnTo>
                  <a:lnTo>
                    <a:pt x="2843" y="1067"/>
                  </a:lnTo>
                  <a:lnTo>
                    <a:pt x="3198" y="1422"/>
                  </a:lnTo>
                  <a:lnTo>
                    <a:pt x="3909" y="2251"/>
                  </a:lnTo>
                  <a:lnTo>
                    <a:pt x="4738" y="3910"/>
                  </a:lnTo>
                  <a:lnTo>
                    <a:pt x="5331" y="5805"/>
                  </a:lnTo>
                  <a:lnTo>
                    <a:pt x="5804" y="7700"/>
                  </a:lnTo>
                  <a:lnTo>
                    <a:pt x="3435" y="5687"/>
                  </a:lnTo>
                  <a:lnTo>
                    <a:pt x="2606" y="4976"/>
                  </a:lnTo>
                  <a:lnTo>
                    <a:pt x="1658" y="4028"/>
                  </a:lnTo>
                  <a:lnTo>
                    <a:pt x="1303" y="3554"/>
                  </a:lnTo>
                  <a:lnTo>
                    <a:pt x="948" y="2962"/>
                  </a:lnTo>
                  <a:lnTo>
                    <a:pt x="711" y="2488"/>
                  </a:lnTo>
                  <a:lnTo>
                    <a:pt x="711" y="1896"/>
                  </a:lnTo>
                  <a:lnTo>
                    <a:pt x="948" y="1067"/>
                  </a:lnTo>
                  <a:lnTo>
                    <a:pt x="1185" y="830"/>
                  </a:lnTo>
                  <a:lnTo>
                    <a:pt x="1303" y="711"/>
                  </a:lnTo>
                  <a:lnTo>
                    <a:pt x="1540" y="593"/>
                  </a:lnTo>
                  <a:close/>
                  <a:moveTo>
                    <a:pt x="1185" y="1"/>
                  </a:moveTo>
                  <a:lnTo>
                    <a:pt x="711" y="356"/>
                  </a:lnTo>
                  <a:lnTo>
                    <a:pt x="355" y="711"/>
                  </a:lnTo>
                  <a:lnTo>
                    <a:pt x="118" y="1185"/>
                  </a:lnTo>
                  <a:lnTo>
                    <a:pt x="0" y="1659"/>
                  </a:lnTo>
                  <a:lnTo>
                    <a:pt x="0" y="2133"/>
                  </a:lnTo>
                  <a:lnTo>
                    <a:pt x="118" y="2607"/>
                  </a:lnTo>
                  <a:lnTo>
                    <a:pt x="237" y="3080"/>
                  </a:lnTo>
                  <a:lnTo>
                    <a:pt x="711" y="3910"/>
                  </a:lnTo>
                  <a:lnTo>
                    <a:pt x="1185" y="4502"/>
                  </a:lnTo>
                  <a:lnTo>
                    <a:pt x="1777" y="5094"/>
                  </a:lnTo>
                  <a:lnTo>
                    <a:pt x="2961" y="6279"/>
                  </a:lnTo>
                  <a:lnTo>
                    <a:pt x="5567" y="8174"/>
                  </a:lnTo>
                  <a:lnTo>
                    <a:pt x="5804" y="8174"/>
                  </a:lnTo>
                  <a:lnTo>
                    <a:pt x="5923" y="8056"/>
                  </a:lnTo>
                  <a:lnTo>
                    <a:pt x="6041" y="8056"/>
                  </a:lnTo>
                  <a:lnTo>
                    <a:pt x="6041" y="7937"/>
                  </a:lnTo>
                  <a:lnTo>
                    <a:pt x="5923" y="6279"/>
                  </a:lnTo>
                  <a:lnTo>
                    <a:pt x="5567" y="4620"/>
                  </a:lnTo>
                  <a:lnTo>
                    <a:pt x="4975" y="3080"/>
                  </a:lnTo>
                  <a:lnTo>
                    <a:pt x="4264" y="1541"/>
                  </a:lnTo>
                  <a:lnTo>
                    <a:pt x="3554" y="711"/>
                  </a:lnTo>
                  <a:lnTo>
                    <a:pt x="3198" y="474"/>
                  </a:lnTo>
                  <a:lnTo>
                    <a:pt x="2725" y="119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977;p53">
              <a:extLst>
                <a:ext uri="{FF2B5EF4-FFF2-40B4-BE49-F238E27FC236}">
                  <a16:creationId xmlns:a16="http://schemas.microsoft.com/office/drawing/2014/main" id="{3CC4A242-9413-4332-8459-E47C97C922FE}"/>
                </a:ext>
              </a:extLst>
            </p:cNvPr>
            <p:cNvSpPr/>
            <p:nvPr/>
          </p:nvSpPr>
          <p:spPr>
            <a:xfrm flipH="1">
              <a:off x="3999181" y="3620049"/>
              <a:ext cx="191751" cy="88520"/>
            </a:xfrm>
            <a:custGeom>
              <a:avLst/>
              <a:gdLst/>
              <a:ahLst/>
              <a:cxnLst/>
              <a:rect l="l" t="t" r="r" b="b"/>
              <a:pathLst>
                <a:path w="9241" h="4266" extrusionOk="0">
                  <a:moveTo>
                    <a:pt x="6752" y="712"/>
                  </a:moveTo>
                  <a:lnTo>
                    <a:pt x="7463" y="830"/>
                  </a:lnTo>
                  <a:lnTo>
                    <a:pt x="7937" y="1067"/>
                  </a:lnTo>
                  <a:lnTo>
                    <a:pt x="8411" y="1304"/>
                  </a:lnTo>
                  <a:lnTo>
                    <a:pt x="8529" y="1541"/>
                  </a:lnTo>
                  <a:lnTo>
                    <a:pt x="8648" y="1778"/>
                  </a:lnTo>
                  <a:lnTo>
                    <a:pt x="8648" y="2015"/>
                  </a:lnTo>
                  <a:lnTo>
                    <a:pt x="8529" y="2251"/>
                  </a:lnTo>
                  <a:lnTo>
                    <a:pt x="8056" y="2962"/>
                  </a:lnTo>
                  <a:lnTo>
                    <a:pt x="7700" y="3318"/>
                  </a:lnTo>
                  <a:lnTo>
                    <a:pt x="7108" y="3554"/>
                  </a:lnTo>
                  <a:lnTo>
                    <a:pt x="6516" y="3554"/>
                  </a:lnTo>
                  <a:lnTo>
                    <a:pt x="5923" y="3673"/>
                  </a:lnTo>
                  <a:lnTo>
                    <a:pt x="4502" y="3554"/>
                  </a:lnTo>
                  <a:lnTo>
                    <a:pt x="3436" y="3318"/>
                  </a:lnTo>
                  <a:lnTo>
                    <a:pt x="356" y="2725"/>
                  </a:lnTo>
                  <a:lnTo>
                    <a:pt x="2133" y="1896"/>
                  </a:lnTo>
                  <a:lnTo>
                    <a:pt x="4028" y="1185"/>
                  </a:lnTo>
                  <a:lnTo>
                    <a:pt x="5805" y="712"/>
                  </a:lnTo>
                  <a:close/>
                  <a:moveTo>
                    <a:pt x="6042" y="1"/>
                  </a:moveTo>
                  <a:lnTo>
                    <a:pt x="4502" y="356"/>
                  </a:lnTo>
                  <a:lnTo>
                    <a:pt x="2843" y="948"/>
                  </a:lnTo>
                  <a:lnTo>
                    <a:pt x="1422" y="1778"/>
                  </a:lnTo>
                  <a:lnTo>
                    <a:pt x="0" y="2725"/>
                  </a:lnTo>
                  <a:lnTo>
                    <a:pt x="0" y="2844"/>
                  </a:lnTo>
                  <a:lnTo>
                    <a:pt x="0" y="3081"/>
                  </a:lnTo>
                  <a:lnTo>
                    <a:pt x="119" y="3199"/>
                  </a:lnTo>
                  <a:lnTo>
                    <a:pt x="119" y="3318"/>
                  </a:lnTo>
                  <a:lnTo>
                    <a:pt x="3317" y="4028"/>
                  </a:lnTo>
                  <a:lnTo>
                    <a:pt x="4976" y="4265"/>
                  </a:lnTo>
                  <a:lnTo>
                    <a:pt x="6516" y="4265"/>
                  </a:lnTo>
                  <a:lnTo>
                    <a:pt x="7463" y="4028"/>
                  </a:lnTo>
                  <a:lnTo>
                    <a:pt x="7937" y="3910"/>
                  </a:lnTo>
                  <a:lnTo>
                    <a:pt x="8411" y="3673"/>
                  </a:lnTo>
                  <a:lnTo>
                    <a:pt x="8766" y="3318"/>
                  </a:lnTo>
                  <a:lnTo>
                    <a:pt x="9122" y="2962"/>
                  </a:lnTo>
                  <a:lnTo>
                    <a:pt x="9240" y="2488"/>
                  </a:lnTo>
                  <a:lnTo>
                    <a:pt x="9240" y="1896"/>
                  </a:lnTo>
                  <a:lnTo>
                    <a:pt x="9240" y="1422"/>
                  </a:lnTo>
                  <a:lnTo>
                    <a:pt x="8885" y="948"/>
                  </a:lnTo>
                  <a:lnTo>
                    <a:pt x="8529" y="593"/>
                  </a:lnTo>
                  <a:lnTo>
                    <a:pt x="8174" y="356"/>
                  </a:lnTo>
                  <a:lnTo>
                    <a:pt x="7700" y="119"/>
                  </a:lnTo>
                  <a:lnTo>
                    <a:pt x="710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978;p53">
              <a:extLst>
                <a:ext uri="{FF2B5EF4-FFF2-40B4-BE49-F238E27FC236}">
                  <a16:creationId xmlns:a16="http://schemas.microsoft.com/office/drawing/2014/main" id="{A1365F30-94D8-44B1-ADFA-F726595D7CC9}"/>
                </a:ext>
              </a:extLst>
            </p:cNvPr>
            <p:cNvSpPr/>
            <p:nvPr/>
          </p:nvSpPr>
          <p:spPr>
            <a:xfrm flipH="1">
              <a:off x="2359724" y="2260800"/>
              <a:ext cx="1865612" cy="1460053"/>
            </a:xfrm>
            <a:custGeom>
              <a:avLst/>
              <a:gdLst/>
              <a:ahLst/>
              <a:cxnLst/>
              <a:rect l="l" t="t" r="r" b="b"/>
              <a:pathLst>
                <a:path w="89909" h="70364" extrusionOk="0">
                  <a:moveTo>
                    <a:pt x="62190" y="0"/>
                  </a:moveTo>
                  <a:lnTo>
                    <a:pt x="61716" y="592"/>
                  </a:lnTo>
                  <a:lnTo>
                    <a:pt x="60650" y="2014"/>
                  </a:lnTo>
                  <a:lnTo>
                    <a:pt x="59465" y="4028"/>
                  </a:lnTo>
                  <a:lnTo>
                    <a:pt x="58991" y="4975"/>
                  </a:lnTo>
                  <a:lnTo>
                    <a:pt x="58636" y="5805"/>
                  </a:lnTo>
                  <a:lnTo>
                    <a:pt x="57333" y="5686"/>
                  </a:lnTo>
                  <a:lnTo>
                    <a:pt x="53661" y="5568"/>
                  </a:lnTo>
                  <a:lnTo>
                    <a:pt x="45369" y="5568"/>
                  </a:lnTo>
                  <a:lnTo>
                    <a:pt x="42171" y="5686"/>
                  </a:lnTo>
                  <a:lnTo>
                    <a:pt x="38972" y="5923"/>
                  </a:lnTo>
                  <a:lnTo>
                    <a:pt x="35655" y="6278"/>
                  </a:lnTo>
                  <a:lnTo>
                    <a:pt x="32457" y="6871"/>
                  </a:lnTo>
                  <a:lnTo>
                    <a:pt x="29496" y="7463"/>
                  </a:lnTo>
                  <a:lnTo>
                    <a:pt x="26653" y="8411"/>
                  </a:lnTo>
                  <a:lnTo>
                    <a:pt x="25350" y="8884"/>
                  </a:lnTo>
                  <a:lnTo>
                    <a:pt x="24165" y="9477"/>
                  </a:lnTo>
                  <a:lnTo>
                    <a:pt x="23099" y="10069"/>
                  </a:lnTo>
                  <a:lnTo>
                    <a:pt x="22151" y="10661"/>
                  </a:lnTo>
                  <a:lnTo>
                    <a:pt x="21322" y="11490"/>
                  </a:lnTo>
                  <a:lnTo>
                    <a:pt x="20611" y="12201"/>
                  </a:lnTo>
                  <a:lnTo>
                    <a:pt x="19664" y="13386"/>
                  </a:lnTo>
                  <a:lnTo>
                    <a:pt x="18835" y="14807"/>
                  </a:lnTo>
                  <a:lnTo>
                    <a:pt x="17058" y="17769"/>
                  </a:lnTo>
                  <a:lnTo>
                    <a:pt x="15281" y="21322"/>
                  </a:lnTo>
                  <a:lnTo>
                    <a:pt x="13504" y="25113"/>
                  </a:lnTo>
                  <a:lnTo>
                    <a:pt x="11727" y="29259"/>
                  </a:lnTo>
                  <a:lnTo>
                    <a:pt x="9950" y="33405"/>
                  </a:lnTo>
                  <a:lnTo>
                    <a:pt x="8292" y="37669"/>
                  </a:lnTo>
                  <a:lnTo>
                    <a:pt x="6752" y="41934"/>
                  </a:lnTo>
                  <a:lnTo>
                    <a:pt x="4028" y="49870"/>
                  </a:lnTo>
                  <a:lnTo>
                    <a:pt x="1895" y="56623"/>
                  </a:lnTo>
                  <a:lnTo>
                    <a:pt x="0" y="62782"/>
                  </a:lnTo>
                  <a:lnTo>
                    <a:pt x="25587" y="70363"/>
                  </a:lnTo>
                  <a:lnTo>
                    <a:pt x="33523" y="41105"/>
                  </a:lnTo>
                  <a:lnTo>
                    <a:pt x="33879" y="37788"/>
                  </a:lnTo>
                  <a:lnTo>
                    <a:pt x="34234" y="34826"/>
                  </a:lnTo>
                  <a:lnTo>
                    <a:pt x="34826" y="32220"/>
                  </a:lnTo>
                  <a:lnTo>
                    <a:pt x="35300" y="31154"/>
                  </a:lnTo>
                  <a:lnTo>
                    <a:pt x="35655" y="30088"/>
                  </a:lnTo>
                  <a:lnTo>
                    <a:pt x="36129" y="29141"/>
                  </a:lnTo>
                  <a:lnTo>
                    <a:pt x="36722" y="28311"/>
                  </a:lnTo>
                  <a:lnTo>
                    <a:pt x="37314" y="27601"/>
                  </a:lnTo>
                  <a:lnTo>
                    <a:pt x="38025" y="26890"/>
                  </a:lnTo>
                  <a:lnTo>
                    <a:pt x="38854" y="26298"/>
                  </a:lnTo>
                  <a:lnTo>
                    <a:pt x="39683" y="25824"/>
                  </a:lnTo>
                  <a:lnTo>
                    <a:pt x="40631" y="25350"/>
                  </a:lnTo>
                  <a:lnTo>
                    <a:pt x="41578" y="24995"/>
                  </a:lnTo>
                  <a:lnTo>
                    <a:pt x="42526" y="24758"/>
                  </a:lnTo>
                  <a:lnTo>
                    <a:pt x="43592" y="24639"/>
                  </a:lnTo>
                  <a:lnTo>
                    <a:pt x="45843" y="24521"/>
                  </a:lnTo>
                  <a:lnTo>
                    <a:pt x="48330" y="24639"/>
                  </a:lnTo>
                  <a:lnTo>
                    <a:pt x="51055" y="24876"/>
                  </a:lnTo>
                  <a:lnTo>
                    <a:pt x="53898" y="25350"/>
                  </a:lnTo>
                  <a:lnTo>
                    <a:pt x="56978" y="25824"/>
                  </a:lnTo>
                  <a:lnTo>
                    <a:pt x="63256" y="27008"/>
                  </a:lnTo>
                  <a:lnTo>
                    <a:pt x="66336" y="27482"/>
                  </a:lnTo>
                  <a:lnTo>
                    <a:pt x="69534" y="27956"/>
                  </a:lnTo>
                  <a:lnTo>
                    <a:pt x="72614" y="28193"/>
                  </a:lnTo>
                  <a:lnTo>
                    <a:pt x="75575" y="28311"/>
                  </a:lnTo>
                  <a:lnTo>
                    <a:pt x="78418" y="28074"/>
                  </a:lnTo>
                  <a:lnTo>
                    <a:pt x="79721" y="27956"/>
                  </a:lnTo>
                  <a:lnTo>
                    <a:pt x="81024" y="27601"/>
                  </a:lnTo>
                  <a:lnTo>
                    <a:pt x="82209" y="27245"/>
                  </a:lnTo>
                  <a:lnTo>
                    <a:pt x="83393" y="26890"/>
                  </a:lnTo>
                  <a:lnTo>
                    <a:pt x="84578" y="26298"/>
                  </a:lnTo>
                  <a:lnTo>
                    <a:pt x="85644" y="25705"/>
                  </a:lnTo>
                  <a:lnTo>
                    <a:pt x="86355" y="25113"/>
                  </a:lnTo>
                  <a:lnTo>
                    <a:pt x="87066" y="24402"/>
                  </a:lnTo>
                  <a:lnTo>
                    <a:pt x="87658" y="23692"/>
                  </a:lnTo>
                  <a:lnTo>
                    <a:pt x="88132" y="22862"/>
                  </a:lnTo>
                  <a:lnTo>
                    <a:pt x="88606" y="21915"/>
                  </a:lnTo>
                  <a:lnTo>
                    <a:pt x="88961" y="21085"/>
                  </a:lnTo>
                  <a:lnTo>
                    <a:pt x="89316" y="20138"/>
                  </a:lnTo>
                  <a:lnTo>
                    <a:pt x="89553" y="19072"/>
                  </a:lnTo>
                  <a:lnTo>
                    <a:pt x="89790" y="17058"/>
                  </a:lnTo>
                  <a:lnTo>
                    <a:pt x="89909" y="14926"/>
                  </a:lnTo>
                  <a:lnTo>
                    <a:pt x="89909" y="12675"/>
                  </a:lnTo>
                  <a:lnTo>
                    <a:pt x="89672" y="10543"/>
                  </a:lnTo>
                  <a:lnTo>
                    <a:pt x="89435" y="8411"/>
                  </a:lnTo>
                  <a:lnTo>
                    <a:pt x="89079" y="6515"/>
                  </a:lnTo>
                  <a:lnTo>
                    <a:pt x="88250" y="3080"/>
                  </a:lnTo>
                  <a:lnTo>
                    <a:pt x="87658" y="829"/>
                  </a:lnTo>
                  <a:lnTo>
                    <a:pt x="87302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979;p53">
              <a:extLst>
                <a:ext uri="{FF2B5EF4-FFF2-40B4-BE49-F238E27FC236}">
                  <a16:creationId xmlns:a16="http://schemas.microsoft.com/office/drawing/2014/main" id="{982DE255-2401-4DA1-82E8-F252AB61211B}"/>
                </a:ext>
              </a:extLst>
            </p:cNvPr>
            <p:cNvSpPr/>
            <p:nvPr/>
          </p:nvSpPr>
          <p:spPr>
            <a:xfrm flipH="1">
              <a:off x="3271624" y="2769590"/>
              <a:ext cx="255661" cy="336773"/>
            </a:xfrm>
            <a:custGeom>
              <a:avLst/>
              <a:gdLst/>
              <a:ahLst/>
              <a:cxnLst/>
              <a:rect l="l" t="t" r="r" b="b"/>
              <a:pathLst>
                <a:path w="12321" h="16230" extrusionOk="0">
                  <a:moveTo>
                    <a:pt x="11254" y="1"/>
                  </a:moveTo>
                  <a:lnTo>
                    <a:pt x="10070" y="119"/>
                  </a:lnTo>
                  <a:lnTo>
                    <a:pt x="9003" y="238"/>
                  </a:lnTo>
                  <a:lnTo>
                    <a:pt x="7819" y="475"/>
                  </a:lnTo>
                  <a:lnTo>
                    <a:pt x="6871" y="711"/>
                  </a:lnTo>
                  <a:lnTo>
                    <a:pt x="5924" y="1185"/>
                  </a:lnTo>
                  <a:lnTo>
                    <a:pt x="4976" y="1778"/>
                  </a:lnTo>
                  <a:lnTo>
                    <a:pt x="4028" y="2370"/>
                  </a:lnTo>
                  <a:lnTo>
                    <a:pt x="3317" y="3081"/>
                  </a:lnTo>
                  <a:lnTo>
                    <a:pt x="2607" y="3791"/>
                  </a:lnTo>
                  <a:lnTo>
                    <a:pt x="2014" y="4739"/>
                  </a:lnTo>
                  <a:lnTo>
                    <a:pt x="1541" y="5568"/>
                  </a:lnTo>
                  <a:lnTo>
                    <a:pt x="1067" y="6753"/>
                  </a:lnTo>
                  <a:lnTo>
                    <a:pt x="711" y="7937"/>
                  </a:lnTo>
                  <a:lnTo>
                    <a:pt x="356" y="10306"/>
                  </a:lnTo>
                  <a:lnTo>
                    <a:pt x="1" y="13149"/>
                  </a:lnTo>
                  <a:lnTo>
                    <a:pt x="1" y="16229"/>
                  </a:lnTo>
                  <a:lnTo>
                    <a:pt x="119" y="14926"/>
                  </a:lnTo>
                  <a:lnTo>
                    <a:pt x="238" y="13742"/>
                  </a:lnTo>
                  <a:lnTo>
                    <a:pt x="593" y="11373"/>
                  </a:lnTo>
                  <a:lnTo>
                    <a:pt x="1067" y="9003"/>
                  </a:lnTo>
                  <a:lnTo>
                    <a:pt x="1778" y="6634"/>
                  </a:lnTo>
                  <a:lnTo>
                    <a:pt x="2133" y="5687"/>
                  </a:lnTo>
                  <a:lnTo>
                    <a:pt x="2725" y="4739"/>
                  </a:lnTo>
                  <a:lnTo>
                    <a:pt x="3317" y="3910"/>
                  </a:lnTo>
                  <a:lnTo>
                    <a:pt x="3910" y="3199"/>
                  </a:lnTo>
                  <a:lnTo>
                    <a:pt x="4739" y="2488"/>
                  </a:lnTo>
                  <a:lnTo>
                    <a:pt x="5568" y="1896"/>
                  </a:lnTo>
                  <a:lnTo>
                    <a:pt x="6397" y="1304"/>
                  </a:lnTo>
                  <a:lnTo>
                    <a:pt x="7345" y="830"/>
                  </a:lnTo>
                  <a:lnTo>
                    <a:pt x="8530" y="475"/>
                  </a:lnTo>
                  <a:lnTo>
                    <a:pt x="9833" y="238"/>
                  </a:lnTo>
                  <a:lnTo>
                    <a:pt x="11017" y="119"/>
                  </a:lnTo>
                  <a:lnTo>
                    <a:pt x="12320" y="119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980;p53">
              <a:extLst>
                <a:ext uri="{FF2B5EF4-FFF2-40B4-BE49-F238E27FC236}">
                  <a16:creationId xmlns:a16="http://schemas.microsoft.com/office/drawing/2014/main" id="{39F7E502-F24D-4ECC-AD1E-C5980022B911}"/>
                </a:ext>
              </a:extLst>
            </p:cNvPr>
            <p:cNvSpPr/>
            <p:nvPr/>
          </p:nvSpPr>
          <p:spPr>
            <a:xfrm flipH="1">
              <a:off x="2521947" y="2309957"/>
              <a:ext cx="127841" cy="149960"/>
            </a:xfrm>
            <a:custGeom>
              <a:avLst/>
              <a:gdLst/>
              <a:ahLst/>
              <a:cxnLst/>
              <a:rect l="l" t="t" r="r" b="b"/>
              <a:pathLst>
                <a:path w="6161" h="7227" extrusionOk="0">
                  <a:moveTo>
                    <a:pt x="1" y="0"/>
                  </a:moveTo>
                  <a:lnTo>
                    <a:pt x="1" y="1303"/>
                  </a:lnTo>
                  <a:lnTo>
                    <a:pt x="1" y="2725"/>
                  </a:lnTo>
                  <a:lnTo>
                    <a:pt x="119" y="3317"/>
                  </a:lnTo>
                  <a:lnTo>
                    <a:pt x="238" y="3909"/>
                  </a:lnTo>
                  <a:lnTo>
                    <a:pt x="593" y="4502"/>
                  </a:lnTo>
                  <a:lnTo>
                    <a:pt x="948" y="5094"/>
                  </a:lnTo>
                  <a:lnTo>
                    <a:pt x="1422" y="5568"/>
                  </a:lnTo>
                  <a:lnTo>
                    <a:pt x="2014" y="6042"/>
                  </a:lnTo>
                  <a:lnTo>
                    <a:pt x="2607" y="6397"/>
                  </a:lnTo>
                  <a:lnTo>
                    <a:pt x="3317" y="6634"/>
                  </a:lnTo>
                  <a:lnTo>
                    <a:pt x="4620" y="7108"/>
                  </a:lnTo>
                  <a:lnTo>
                    <a:pt x="6042" y="7226"/>
                  </a:lnTo>
                  <a:lnTo>
                    <a:pt x="6160" y="7226"/>
                  </a:lnTo>
                  <a:lnTo>
                    <a:pt x="6042" y="7108"/>
                  </a:lnTo>
                  <a:lnTo>
                    <a:pt x="4739" y="6752"/>
                  </a:lnTo>
                  <a:lnTo>
                    <a:pt x="3554" y="6160"/>
                  </a:lnTo>
                  <a:lnTo>
                    <a:pt x="2370" y="5568"/>
                  </a:lnTo>
                  <a:lnTo>
                    <a:pt x="1422" y="4739"/>
                  </a:lnTo>
                  <a:lnTo>
                    <a:pt x="830" y="3672"/>
                  </a:lnTo>
                  <a:lnTo>
                    <a:pt x="474" y="2606"/>
                  </a:lnTo>
                  <a:lnTo>
                    <a:pt x="238" y="14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981;p53">
              <a:extLst>
                <a:ext uri="{FF2B5EF4-FFF2-40B4-BE49-F238E27FC236}">
                  <a16:creationId xmlns:a16="http://schemas.microsoft.com/office/drawing/2014/main" id="{12B5CFE7-1229-4515-A14D-42447EF20367}"/>
                </a:ext>
              </a:extLst>
            </p:cNvPr>
            <p:cNvSpPr/>
            <p:nvPr/>
          </p:nvSpPr>
          <p:spPr>
            <a:xfrm flipH="1">
              <a:off x="2406432" y="2317323"/>
              <a:ext cx="1344517" cy="1361740"/>
            </a:xfrm>
            <a:custGeom>
              <a:avLst/>
              <a:gdLst/>
              <a:ahLst/>
              <a:cxnLst/>
              <a:rect l="l" t="t" r="r" b="b"/>
              <a:pathLst>
                <a:path w="64796" h="65626" extrusionOk="0">
                  <a:moveTo>
                    <a:pt x="63019" y="1"/>
                  </a:moveTo>
                  <a:lnTo>
                    <a:pt x="62901" y="119"/>
                  </a:lnTo>
                  <a:lnTo>
                    <a:pt x="63730" y="2962"/>
                  </a:lnTo>
                  <a:lnTo>
                    <a:pt x="64204" y="5805"/>
                  </a:lnTo>
                  <a:lnTo>
                    <a:pt x="64559" y="8766"/>
                  </a:lnTo>
                  <a:lnTo>
                    <a:pt x="64559" y="11728"/>
                  </a:lnTo>
                  <a:lnTo>
                    <a:pt x="64440" y="13149"/>
                  </a:lnTo>
                  <a:lnTo>
                    <a:pt x="64322" y="14571"/>
                  </a:lnTo>
                  <a:lnTo>
                    <a:pt x="64085" y="15874"/>
                  </a:lnTo>
                  <a:lnTo>
                    <a:pt x="63730" y="17295"/>
                  </a:lnTo>
                  <a:lnTo>
                    <a:pt x="63256" y="18480"/>
                  </a:lnTo>
                  <a:lnTo>
                    <a:pt x="62664" y="19664"/>
                  </a:lnTo>
                  <a:lnTo>
                    <a:pt x="61716" y="20612"/>
                  </a:lnTo>
                  <a:lnTo>
                    <a:pt x="60650" y="21323"/>
                  </a:lnTo>
                  <a:lnTo>
                    <a:pt x="59465" y="21915"/>
                  </a:lnTo>
                  <a:lnTo>
                    <a:pt x="58162" y="22389"/>
                  </a:lnTo>
                  <a:lnTo>
                    <a:pt x="56859" y="22744"/>
                  </a:lnTo>
                  <a:lnTo>
                    <a:pt x="55556" y="22981"/>
                  </a:lnTo>
                  <a:lnTo>
                    <a:pt x="52595" y="23337"/>
                  </a:lnTo>
                  <a:lnTo>
                    <a:pt x="49515" y="23337"/>
                  </a:lnTo>
                  <a:lnTo>
                    <a:pt x="46435" y="23218"/>
                  </a:lnTo>
                  <a:lnTo>
                    <a:pt x="43474" y="22981"/>
                  </a:lnTo>
                  <a:lnTo>
                    <a:pt x="37314" y="22271"/>
                  </a:lnTo>
                  <a:lnTo>
                    <a:pt x="31391" y="21560"/>
                  </a:lnTo>
                  <a:lnTo>
                    <a:pt x="25468" y="20968"/>
                  </a:lnTo>
                  <a:lnTo>
                    <a:pt x="23099" y="20849"/>
                  </a:lnTo>
                  <a:lnTo>
                    <a:pt x="20612" y="20849"/>
                  </a:lnTo>
                  <a:lnTo>
                    <a:pt x="19309" y="20968"/>
                  </a:lnTo>
                  <a:lnTo>
                    <a:pt x="18124" y="21204"/>
                  </a:lnTo>
                  <a:lnTo>
                    <a:pt x="16939" y="21560"/>
                  </a:lnTo>
                  <a:lnTo>
                    <a:pt x="15873" y="22034"/>
                  </a:lnTo>
                  <a:lnTo>
                    <a:pt x="14807" y="22626"/>
                  </a:lnTo>
                  <a:lnTo>
                    <a:pt x="13860" y="23337"/>
                  </a:lnTo>
                  <a:lnTo>
                    <a:pt x="13030" y="24047"/>
                  </a:lnTo>
                  <a:lnTo>
                    <a:pt x="12320" y="24877"/>
                  </a:lnTo>
                  <a:lnTo>
                    <a:pt x="11609" y="25824"/>
                  </a:lnTo>
                  <a:lnTo>
                    <a:pt x="11017" y="26772"/>
                  </a:lnTo>
                  <a:lnTo>
                    <a:pt x="10424" y="27838"/>
                  </a:lnTo>
                  <a:lnTo>
                    <a:pt x="9951" y="28904"/>
                  </a:lnTo>
                  <a:lnTo>
                    <a:pt x="9003" y="31273"/>
                  </a:lnTo>
                  <a:lnTo>
                    <a:pt x="8174" y="33879"/>
                  </a:lnTo>
                  <a:lnTo>
                    <a:pt x="6871" y="38854"/>
                  </a:lnTo>
                  <a:lnTo>
                    <a:pt x="3080" y="53425"/>
                  </a:lnTo>
                  <a:lnTo>
                    <a:pt x="948" y="61598"/>
                  </a:lnTo>
                  <a:lnTo>
                    <a:pt x="0" y="65626"/>
                  </a:lnTo>
                  <a:lnTo>
                    <a:pt x="119" y="65626"/>
                  </a:lnTo>
                  <a:lnTo>
                    <a:pt x="474" y="64086"/>
                  </a:lnTo>
                  <a:lnTo>
                    <a:pt x="1066" y="61598"/>
                  </a:lnTo>
                  <a:lnTo>
                    <a:pt x="2962" y="54254"/>
                  </a:lnTo>
                  <a:lnTo>
                    <a:pt x="6397" y="41461"/>
                  </a:lnTo>
                  <a:lnTo>
                    <a:pt x="8055" y="35538"/>
                  </a:lnTo>
                  <a:lnTo>
                    <a:pt x="8647" y="33050"/>
                  </a:lnTo>
                  <a:lnTo>
                    <a:pt x="9477" y="30681"/>
                  </a:lnTo>
                  <a:lnTo>
                    <a:pt x="10306" y="28430"/>
                  </a:lnTo>
                  <a:lnTo>
                    <a:pt x="10898" y="27364"/>
                  </a:lnTo>
                  <a:lnTo>
                    <a:pt x="11490" y="26298"/>
                  </a:lnTo>
                  <a:lnTo>
                    <a:pt x="12201" y="25350"/>
                  </a:lnTo>
                  <a:lnTo>
                    <a:pt x="12912" y="24403"/>
                  </a:lnTo>
                  <a:lnTo>
                    <a:pt x="13860" y="23574"/>
                  </a:lnTo>
                  <a:lnTo>
                    <a:pt x="14807" y="22863"/>
                  </a:lnTo>
                  <a:lnTo>
                    <a:pt x="15873" y="22271"/>
                  </a:lnTo>
                  <a:lnTo>
                    <a:pt x="17058" y="21797"/>
                  </a:lnTo>
                  <a:lnTo>
                    <a:pt x="18361" y="21441"/>
                  </a:lnTo>
                  <a:lnTo>
                    <a:pt x="19545" y="21204"/>
                  </a:lnTo>
                  <a:lnTo>
                    <a:pt x="20849" y="21086"/>
                  </a:lnTo>
                  <a:lnTo>
                    <a:pt x="22152" y="20968"/>
                  </a:lnTo>
                  <a:lnTo>
                    <a:pt x="24639" y="21086"/>
                  </a:lnTo>
                  <a:lnTo>
                    <a:pt x="27482" y="21323"/>
                  </a:lnTo>
                  <a:lnTo>
                    <a:pt x="30325" y="21678"/>
                  </a:lnTo>
                  <a:lnTo>
                    <a:pt x="36603" y="22389"/>
                  </a:lnTo>
                  <a:lnTo>
                    <a:pt x="42526" y="23100"/>
                  </a:lnTo>
                  <a:lnTo>
                    <a:pt x="45487" y="23455"/>
                  </a:lnTo>
                  <a:lnTo>
                    <a:pt x="48567" y="23574"/>
                  </a:lnTo>
                  <a:lnTo>
                    <a:pt x="51529" y="23574"/>
                  </a:lnTo>
                  <a:lnTo>
                    <a:pt x="54490" y="23337"/>
                  </a:lnTo>
                  <a:lnTo>
                    <a:pt x="55912" y="23218"/>
                  </a:lnTo>
                  <a:lnTo>
                    <a:pt x="57215" y="22863"/>
                  </a:lnTo>
                  <a:lnTo>
                    <a:pt x="58518" y="22507"/>
                  </a:lnTo>
                  <a:lnTo>
                    <a:pt x="59821" y="22152"/>
                  </a:lnTo>
                  <a:lnTo>
                    <a:pt x="60887" y="21560"/>
                  </a:lnTo>
                  <a:lnTo>
                    <a:pt x="61834" y="20849"/>
                  </a:lnTo>
                  <a:lnTo>
                    <a:pt x="62664" y="20020"/>
                  </a:lnTo>
                  <a:lnTo>
                    <a:pt x="63374" y="19072"/>
                  </a:lnTo>
                  <a:lnTo>
                    <a:pt x="63848" y="17888"/>
                  </a:lnTo>
                  <a:lnTo>
                    <a:pt x="64204" y="16703"/>
                  </a:lnTo>
                  <a:lnTo>
                    <a:pt x="64440" y="15400"/>
                  </a:lnTo>
                  <a:lnTo>
                    <a:pt x="64677" y="14215"/>
                  </a:lnTo>
                  <a:lnTo>
                    <a:pt x="64796" y="11373"/>
                  </a:lnTo>
                  <a:lnTo>
                    <a:pt x="64677" y="8411"/>
                  </a:lnTo>
                  <a:lnTo>
                    <a:pt x="64440" y="5568"/>
                  </a:lnTo>
                  <a:lnTo>
                    <a:pt x="63848" y="2844"/>
                  </a:lnTo>
                  <a:lnTo>
                    <a:pt x="630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982;p53">
              <a:extLst>
                <a:ext uri="{FF2B5EF4-FFF2-40B4-BE49-F238E27FC236}">
                  <a16:creationId xmlns:a16="http://schemas.microsoft.com/office/drawing/2014/main" id="{F6A36A3D-AE95-4B2E-8F4C-C5315D6ECC4A}"/>
                </a:ext>
              </a:extLst>
            </p:cNvPr>
            <p:cNvSpPr/>
            <p:nvPr/>
          </p:nvSpPr>
          <p:spPr>
            <a:xfrm flipH="1">
              <a:off x="2799707" y="1678244"/>
              <a:ext cx="789019" cy="641569"/>
            </a:xfrm>
            <a:custGeom>
              <a:avLst/>
              <a:gdLst/>
              <a:ahLst/>
              <a:cxnLst/>
              <a:rect l="l" t="t" r="r" b="b"/>
              <a:pathLst>
                <a:path w="38025" h="30919" extrusionOk="0">
                  <a:moveTo>
                    <a:pt x="36366" y="1"/>
                  </a:moveTo>
                  <a:lnTo>
                    <a:pt x="35656" y="119"/>
                  </a:lnTo>
                  <a:lnTo>
                    <a:pt x="34826" y="475"/>
                  </a:lnTo>
                  <a:lnTo>
                    <a:pt x="33760" y="1067"/>
                  </a:lnTo>
                  <a:lnTo>
                    <a:pt x="32694" y="2015"/>
                  </a:lnTo>
                  <a:lnTo>
                    <a:pt x="31510" y="3081"/>
                  </a:lnTo>
                  <a:lnTo>
                    <a:pt x="30207" y="4502"/>
                  </a:lnTo>
                  <a:lnTo>
                    <a:pt x="23929" y="12202"/>
                  </a:lnTo>
                  <a:lnTo>
                    <a:pt x="21915" y="14690"/>
                  </a:lnTo>
                  <a:lnTo>
                    <a:pt x="20849" y="15874"/>
                  </a:lnTo>
                  <a:lnTo>
                    <a:pt x="20612" y="15993"/>
                  </a:lnTo>
                  <a:lnTo>
                    <a:pt x="20138" y="15993"/>
                  </a:lnTo>
                  <a:lnTo>
                    <a:pt x="18598" y="16229"/>
                  </a:lnTo>
                  <a:lnTo>
                    <a:pt x="13978" y="16348"/>
                  </a:lnTo>
                  <a:lnTo>
                    <a:pt x="8529" y="16585"/>
                  </a:lnTo>
                  <a:lnTo>
                    <a:pt x="5805" y="16703"/>
                  </a:lnTo>
                  <a:lnTo>
                    <a:pt x="3554" y="16822"/>
                  </a:lnTo>
                  <a:lnTo>
                    <a:pt x="1422" y="17177"/>
                  </a:lnTo>
                  <a:lnTo>
                    <a:pt x="711" y="17296"/>
                  </a:lnTo>
                  <a:lnTo>
                    <a:pt x="356" y="17533"/>
                  </a:lnTo>
                  <a:lnTo>
                    <a:pt x="119" y="17888"/>
                  </a:lnTo>
                  <a:lnTo>
                    <a:pt x="0" y="18480"/>
                  </a:lnTo>
                  <a:lnTo>
                    <a:pt x="0" y="19309"/>
                  </a:lnTo>
                  <a:lnTo>
                    <a:pt x="0" y="20257"/>
                  </a:lnTo>
                  <a:lnTo>
                    <a:pt x="237" y="22389"/>
                  </a:lnTo>
                  <a:lnTo>
                    <a:pt x="711" y="24758"/>
                  </a:lnTo>
                  <a:lnTo>
                    <a:pt x="1303" y="27009"/>
                  </a:lnTo>
                  <a:lnTo>
                    <a:pt x="2014" y="29023"/>
                  </a:lnTo>
                  <a:lnTo>
                    <a:pt x="2369" y="29734"/>
                  </a:lnTo>
                  <a:lnTo>
                    <a:pt x="2725" y="30326"/>
                  </a:lnTo>
                  <a:lnTo>
                    <a:pt x="3080" y="30800"/>
                  </a:lnTo>
                  <a:lnTo>
                    <a:pt x="3436" y="30918"/>
                  </a:lnTo>
                  <a:lnTo>
                    <a:pt x="6397" y="30681"/>
                  </a:lnTo>
                  <a:lnTo>
                    <a:pt x="8174" y="30563"/>
                  </a:lnTo>
                  <a:lnTo>
                    <a:pt x="10780" y="30207"/>
                  </a:lnTo>
                  <a:lnTo>
                    <a:pt x="17532" y="28904"/>
                  </a:lnTo>
                  <a:lnTo>
                    <a:pt x="21086" y="28194"/>
                  </a:lnTo>
                  <a:lnTo>
                    <a:pt x="24165" y="27364"/>
                  </a:lnTo>
                  <a:lnTo>
                    <a:pt x="26653" y="26654"/>
                  </a:lnTo>
                  <a:lnTo>
                    <a:pt x="27601" y="26298"/>
                  </a:lnTo>
                  <a:lnTo>
                    <a:pt x="28311" y="25943"/>
                  </a:lnTo>
                  <a:lnTo>
                    <a:pt x="28904" y="25588"/>
                  </a:lnTo>
                  <a:lnTo>
                    <a:pt x="29496" y="24995"/>
                  </a:lnTo>
                  <a:lnTo>
                    <a:pt x="29970" y="24285"/>
                  </a:lnTo>
                  <a:lnTo>
                    <a:pt x="30562" y="23337"/>
                  </a:lnTo>
                  <a:lnTo>
                    <a:pt x="31747" y="21205"/>
                  </a:lnTo>
                  <a:lnTo>
                    <a:pt x="32931" y="18717"/>
                  </a:lnTo>
                  <a:lnTo>
                    <a:pt x="33997" y="15637"/>
                  </a:lnTo>
                  <a:lnTo>
                    <a:pt x="35182" y="12320"/>
                  </a:lnTo>
                  <a:lnTo>
                    <a:pt x="37551" y="4621"/>
                  </a:lnTo>
                  <a:lnTo>
                    <a:pt x="37906" y="3199"/>
                  </a:lnTo>
                  <a:lnTo>
                    <a:pt x="38025" y="2015"/>
                  </a:lnTo>
                  <a:lnTo>
                    <a:pt x="37906" y="1067"/>
                  </a:lnTo>
                  <a:lnTo>
                    <a:pt x="37788" y="712"/>
                  </a:lnTo>
                  <a:lnTo>
                    <a:pt x="37551" y="356"/>
                  </a:lnTo>
                  <a:lnTo>
                    <a:pt x="37077" y="119"/>
                  </a:lnTo>
                  <a:lnTo>
                    <a:pt x="363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983;p53">
              <a:extLst>
                <a:ext uri="{FF2B5EF4-FFF2-40B4-BE49-F238E27FC236}">
                  <a16:creationId xmlns:a16="http://schemas.microsoft.com/office/drawing/2014/main" id="{85121FC8-3710-4FB8-8689-740294EF1453}"/>
                </a:ext>
              </a:extLst>
            </p:cNvPr>
            <p:cNvSpPr/>
            <p:nvPr/>
          </p:nvSpPr>
          <p:spPr>
            <a:xfrm flipH="1">
              <a:off x="3455988" y="2019913"/>
              <a:ext cx="538317" cy="349057"/>
            </a:xfrm>
            <a:custGeom>
              <a:avLst/>
              <a:gdLst/>
              <a:ahLst/>
              <a:cxnLst/>
              <a:rect l="l" t="t" r="r" b="b"/>
              <a:pathLst>
                <a:path w="25943" h="16822" extrusionOk="0">
                  <a:moveTo>
                    <a:pt x="13979" y="0"/>
                  </a:moveTo>
                  <a:lnTo>
                    <a:pt x="11373" y="119"/>
                  </a:lnTo>
                  <a:lnTo>
                    <a:pt x="8767" y="474"/>
                  </a:lnTo>
                  <a:lnTo>
                    <a:pt x="8174" y="593"/>
                  </a:lnTo>
                  <a:lnTo>
                    <a:pt x="7582" y="830"/>
                  </a:lnTo>
                  <a:lnTo>
                    <a:pt x="6279" y="1659"/>
                  </a:lnTo>
                  <a:lnTo>
                    <a:pt x="4739" y="2606"/>
                  </a:lnTo>
                  <a:lnTo>
                    <a:pt x="3199" y="3909"/>
                  </a:lnTo>
                  <a:lnTo>
                    <a:pt x="1778" y="5213"/>
                  </a:lnTo>
                  <a:lnTo>
                    <a:pt x="830" y="6516"/>
                  </a:lnTo>
                  <a:lnTo>
                    <a:pt x="475" y="7108"/>
                  </a:lnTo>
                  <a:lnTo>
                    <a:pt x="238" y="7582"/>
                  </a:lnTo>
                  <a:lnTo>
                    <a:pt x="238" y="8174"/>
                  </a:lnTo>
                  <a:lnTo>
                    <a:pt x="356" y="8529"/>
                  </a:lnTo>
                  <a:lnTo>
                    <a:pt x="593" y="8885"/>
                  </a:lnTo>
                  <a:lnTo>
                    <a:pt x="949" y="9003"/>
                  </a:lnTo>
                  <a:lnTo>
                    <a:pt x="356" y="9714"/>
                  </a:lnTo>
                  <a:lnTo>
                    <a:pt x="119" y="10425"/>
                  </a:lnTo>
                  <a:lnTo>
                    <a:pt x="1" y="10780"/>
                  </a:lnTo>
                  <a:lnTo>
                    <a:pt x="119" y="11135"/>
                  </a:lnTo>
                  <a:lnTo>
                    <a:pt x="119" y="11372"/>
                  </a:lnTo>
                  <a:lnTo>
                    <a:pt x="356" y="11609"/>
                  </a:lnTo>
                  <a:lnTo>
                    <a:pt x="712" y="11965"/>
                  </a:lnTo>
                  <a:lnTo>
                    <a:pt x="1067" y="12083"/>
                  </a:lnTo>
                  <a:lnTo>
                    <a:pt x="1422" y="12083"/>
                  </a:lnTo>
                  <a:lnTo>
                    <a:pt x="1896" y="11965"/>
                  </a:lnTo>
                  <a:lnTo>
                    <a:pt x="1659" y="12438"/>
                  </a:lnTo>
                  <a:lnTo>
                    <a:pt x="1659" y="12794"/>
                  </a:lnTo>
                  <a:lnTo>
                    <a:pt x="1778" y="13149"/>
                  </a:lnTo>
                  <a:lnTo>
                    <a:pt x="2015" y="13386"/>
                  </a:lnTo>
                  <a:lnTo>
                    <a:pt x="2370" y="13623"/>
                  </a:lnTo>
                  <a:lnTo>
                    <a:pt x="3436" y="13623"/>
                  </a:lnTo>
                  <a:lnTo>
                    <a:pt x="4029" y="13504"/>
                  </a:lnTo>
                  <a:lnTo>
                    <a:pt x="5450" y="12912"/>
                  </a:lnTo>
                  <a:lnTo>
                    <a:pt x="6990" y="12083"/>
                  </a:lnTo>
                  <a:lnTo>
                    <a:pt x="6161" y="12912"/>
                  </a:lnTo>
                  <a:lnTo>
                    <a:pt x="5568" y="13623"/>
                  </a:lnTo>
                  <a:lnTo>
                    <a:pt x="5332" y="13860"/>
                  </a:lnTo>
                  <a:lnTo>
                    <a:pt x="5213" y="14215"/>
                  </a:lnTo>
                  <a:lnTo>
                    <a:pt x="5332" y="14571"/>
                  </a:lnTo>
                  <a:lnTo>
                    <a:pt x="5450" y="14808"/>
                  </a:lnTo>
                  <a:lnTo>
                    <a:pt x="5805" y="15044"/>
                  </a:lnTo>
                  <a:lnTo>
                    <a:pt x="6279" y="15163"/>
                  </a:lnTo>
                  <a:lnTo>
                    <a:pt x="6753" y="15281"/>
                  </a:lnTo>
                  <a:lnTo>
                    <a:pt x="7227" y="15281"/>
                  </a:lnTo>
                  <a:lnTo>
                    <a:pt x="8411" y="15044"/>
                  </a:lnTo>
                  <a:lnTo>
                    <a:pt x="9596" y="14571"/>
                  </a:lnTo>
                  <a:lnTo>
                    <a:pt x="11017" y="13978"/>
                  </a:lnTo>
                  <a:lnTo>
                    <a:pt x="12320" y="13268"/>
                  </a:lnTo>
                  <a:lnTo>
                    <a:pt x="14926" y="11846"/>
                  </a:lnTo>
                  <a:lnTo>
                    <a:pt x="16230" y="11254"/>
                  </a:lnTo>
                  <a:lnTo>
                    <a:pt x="17651" y="10898"/>
                  </a:lnTo>
                  <a:lnTo>
                    <a:pt x="18243" y="10780"/>
                  </a:lnTo>
                  <a:lnTo>
                    <a:pt x="18836" y="10780"/>
                  </a:lnTo>
                  <a:lnTo>
                    <a:pt x="19191" y="10898"/>
                  </a:lnTo>
                  <a:lnTo>
                    <a:pt x="19428" y="11254"/>
                  </a:lnTo>
                  <a:lnTo>
                    <a:pt x="19546" y="11491"/>
                  </a:lnTo>
                  <a:lnTo>
                    <a:pt x="19428" y="11728"/>
                  </a:lnTo>
                  <a:lnTo>
                    <a:pt x="18954" y="12320"/>
                  </a:lnTo>
                  <a:lnTo>
                    <a:pt x="18243" y="12794"/>
                  </a:lnTo>
                  <a:lnTo>
                    <a:pt x="17533" y="13149"/>
                  </a:lnTo>
                  <a:lnTo>
                    <a:pt x="15993" y="13623"/>
                  </a:lnTo>
                  <a:lnTo>
                    <a:pt x="14571" y="14215"/>
                  </a:lnTo>
                  <a:lnTo>
                    <a:pt x="14097" y="14571"/>
                  </a:lnTo>
                  <a:lnTo>
                    <a:pt x="13623" y="14926"/>
                  </a:lnTo>
                  <a:lnTo>
                    <a:pt x="13387" y="15400"/>
                  </a:lnTo>
                  <a:lnTo>
                    <a:pt x="13387" y="15755"/>
                  </a:lnTo>
                  <a:lnTo>
                    <a:pt x="13505" y="16111"/>
                  </a:lnTo>
                  <a:lnTo>
                    <a:pt x="13742" y="16347"/>
                  </a:lnTo>
                  <a:lnTo>
                    <a:pt x="14097" y="16466"/>
                  </a:lnTo>
                  <a:lnTo>
                    <a:pt x="14453" y="16584"/>
                  </a:lnTo>
                  <a:lnTo>
                    <a:pt x="15400" y="16821"/>
                  </a:lnTo>
                  <a:lnTo>
                    <a:pt x="16348" y="16821"/>
                  </a:lnTo>
                  <a:lnTo>
                    <a:pt x="17414" y="16703"/>
                  </a:lnTo>
                  <a:lnTo>
                    <a:pt x="18480" y="16584"/>
                  </a:lnTo>
                  <a:lnTo>
                    <a:pt x="20139" y="16229"/>
                  </a:lnTo>
                  <a:lnTo>
                    <a:pt x="23100" y="15400"/>
                  </a:lnTo>
                  <a:lnTo>
                    <a:pt x="25943" y="14334"/>
                  </a:lnTo>
                  <a:lnTo>
                    <a:pt x="25943" y="12438"/>
                  </a:lnTo>
                  <a:lnTo>
                    <a:pt x="25706" y="10543"/>
                  </a:lnTo>
                  <a:lnTo>
                    <a:pt x="25469" y="8174"/>
                  </a:lnTo>
                  <a:lnTo>
                    <a:pt x="25114" y="5805"/>
                  </a:lnTo>
                  <a:lnTo>
                    <a:pt x="24640" y="3554"/>
                  </a:lnTo>
                  <a:lnTo>
                    <a:pt x="24285" y="2606"/>
                  </a:lnTo>
                  <a:lnTo>
                    <a:pt x="23929" y="1659"/>
                  </a:lnTo>
                  <a:lnTo>
                    <a:pt x="23574" y="948"/>
                  </a:lnTo>
                  <a:lnTo>
                    <a:pt x="23100" y="356"/>
                  </a:lnTo>
                  <a:lnTo>
                    <a:pt x="21797" y="237"/>
                  </a:lnTo>
                  <a:lnTo>
                    <a:pt x="18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984;p53">
              <a:extLst>
                <a:ext uri="{FF2B5EF4-FFF2-40B4-BE49-F238E27FC236}">
                  <a16:creationId xmlns:a16="http://schemas.microsoft.com/office/drawing/2014/main" id="{AD09AF52-81CD-4F66-AC77-9C62C75E2746}"/>
                </a:ext>
              </a:extLst>
            </p:cNvPr>
            <p:cNvSpPr/>
            <p:nvPr/>
          </p:nvSpPr>
          <p:spPr>
            <a:xfrm flipH="1">
              <a:off x="3657532" y="2167383"/>
              <a:ext cx="196648" cy="108170"/>
            </a:xfrm>
            <a:custGeom>
              <a:avLst/>
              <a:gdLst/>
              <a:ahLst/>
              <a:cxnLst/>
              <a:rect l="l" t="t" r="r" b="b"/>
              <a:pathLst>
                <a:path w="9477" h="5213" extrusionOk="0">
                  <a:moveTo>
                    <a:pt x="9477" y="1"/>
                  </a:moveTo>
                  <a:lnTo>
                    <a:pt x="8173" y="238"/>
                  </a:lnTo>
                  <a:lnTo>
                    <a:pt x="6989" y="475"/>
                  </a:lnTo>
                  <a:lnTo>
                    <a:pt x="5804" y="948"/>
                  </a:lnTo>
                  <a:lnTo>
                    <a:pt x="4738" y="1541"/>
                  </a:lnTo>
                  <a:lnTo>
                    <a:pt x="3435" y="2370"/>
                  </a:lnTo>
                  <a:lnTo>
                    <a:pt x="2369" y="3318"/>
                  </a:lnTo>
                  <a:lnTo>
                    <a:pt x="1185" y="4265"/>
                  </a:lnTo>
                  <a:lnTo>
                    <a:pt x="0" y="5094"/>
                  </a:lnTo>
                  <a:lnTo>
                    <a:pt x="0" y="5213"/>
                  </a:lnTo>
                  <a:lnTo>
                    <a:pt x="118" y="5213"/>
                  </a:lnTo>
                  <a:lnTo>
                    <a:pt x="2369" y="3436"/>
                  </a:lnTo>
                  <a:lnTo>
                    <a:pt x="3554" y="2607"/>
                  </a:lnTo>
                  <a:lnTo>
                    <a:pt x="4738" y="1778"/>
                  </a:lnTo>
                  <a:lnTo>
                    <a:pt x="5804" y="1185"/>
                  </a:lnTo>
                  <a:lnTo>
                    <a:pt x="6989" y="712"/>
                  </a:lnTo>
                  <a:lnTo>
                    <a:pt x="8173" y="356"/>
                  </a:lnTo>
                  <a:lnTo>
                    <a:pt x="9477" y="119"/>
                  </a:lnTo>
                  <a:lnTo>
                    <a:pt x="947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985;p53">
              <a:extLst>
                <a:ext uri="{FF2B5EF4-FFF2-40B4-BE49-F238E27FC236}">
                  <a16:creationId xmlns:a16="http://schemas.microsoft.com/office/drawing/2014/main" id="{7E84D15B-37F9-4AB8-A1B8-123B13568342}"/>
                </a:ext>
              </a:extLst>
            </p:cNvPr>
            <p:cNvSpPr/>
            <p:nvPr/>
          </p:nvSpPr>
          <p:spPr>
            <a:xfrm flipH="1">
              <a:off x="3682121" y="2105943"/>
              <a:ext cx="272842" cy="162244"/>
            </a:xfrm>
            <a:custGeom>
              <a:avLst/>
              <a:gdLst/>
              <a:ahLst/>
              <a:cxnLst/>
              <a:rect l="l" t="t" r="r" b="b"/>
              <a:pathLst>
                <a:path w="13149" h="7819" extrusionOk="0">
                  <a:moveTo>
                    <a:pt x="13149" y="0"/>
                  </a:moveTo>
                  <a:lnTo>
                    <a:pt x="11846" y="237"/>
                  </a:lnTo>
                  <a:lnTo>
                    <a:pt x="10424" y="593"/>
                  </a:lnTo>
                  <a:lnTo>
                    <a:pt x="9003" y="1067"/>
                  </a:lnTo>
                  <a:lnTo>
                    <a:pt x="7700" y="1540"/>
                  </a:lnTo>
                  <a:lnTo>
                    <a:pt x="6278" y="2251"/>
                  </a:lnTo>
                  <a:lnTo>
                    <a:pt x="5094" y="3080"/>
                  </a:lnTo>
                  <a:lnTo>
                    <a:pt x="3909" y="4146"/>
                  </a:lnTo>
                  <a:lnTo>
                    <a:pt x="2725" y="5094"/>
                  </a:lnTo>
                  <a:lnTo>
                    <a:pt x="0" y="7700"/>
                  </a:lnTo>
                  <a:lnTo>
                    <a:pt x="0" y="7819"/>
                  </a:lnTo>
                  <a:lnTo>
                    <a:pt x="119" y="7819"/>
                  </a:lnTo>
                  <a:lnTo>
                    <a:pt x="2488" y="5686"/>
                  </a:lnTo>
                  <a:lnTo>
                    <a:pt x="4857" y="3554"/>
                  </a:lnTo>
                  <a:lnTo>
                    <a:pt x="6042" y="2725"/>
                  </a:lnTo>
                  <a:lnTo>
                    <a:pt x="7226" y="2014"/>
                  </a:lnTo>
                  <a:lnTo>
                    <a:pt x="8529" y="1303"/>
                  </a:lnTo>
                  <a:lnTo>
                    <a:pt x="9951" y="830"/>
                  </a:lnTo>
                  <a:lnTo>
                    <a:pt x="11609" y="356"/>
                  </a:lnTo>
                  <a:lnTo>
                    <a:pt x="1314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986;p53">
              <a:extLst>
                <a:ext uri="{FF2B5EF4-FFF2-40B4-BE49-F238E27FC236}">
                  <a16:creationId xmlns:a16="http://schemas.microsoft.com/office/drawing/2014/main" id="{D7CD136B-E5C5-4E97-8539-F4D618B65B9A}"/>
                </a:ext>
              </a:extLst>
            </p:cNvPr>
            <p:cNvSpPr/>
            <p:nvPr/>
          </p:nvSpPr>
          <p:spPr>
            <a:xfrm flipH="1">
              <a:off x="3718973" y="2049399"/>
              <a:ext cx="258109" cy="157347"/>
            </a:xfrm>
            <a:custGeom>
              <a:avLst/>
              <a:gdLst/>
              <a:ahLst/>
              <a:cxnLst/>
              <a:rect l="l" t="t" r="r" b="b"/>
              <a:pathLst>
                <a:path w="12439" h="7583" extrusionOk="0">
                  <a:moveTo>
                    <a:pt x="12438" y="1"/>
                  </a:moveTo>
                  <a:lnTo>
                    <a:pt x="11135" y="238"/>
                  </a:lnTo>
                  <a:lnTo>
                    <a:pt x="9951" y="475"/>
                  </a:lnTo>
                  <a:lnTo>
                    <a:pt x="8766" y="830"/>
                  </a:lnTo>
                  <a:lnTo>
                    <a:pt x="7463" y="1304"/>
                  </a:lnTo>
                  <a:lnTo>
                    <a:pt x="5923" y="2252"/>
                  </a:lnTo>
                  <a:lnTo>
                    <a:pt x="4502" y="3318"/>
                  </a:lnTo>
                  <a:lnTo>
                    <a:pt x="2488" y="5095"/>
                  </a:lnTo>
                  <a:lnTo>
                    <a:pt x="0" y="7464"/>
                  </a:lnTo>
                  <a:lnTo>
                    <a:pt x="0" y="7582"/>
                  </a:lnTo>
                  <a:lnTo>
                    <a:pt x="119" y="7582"/>
                  </a:lnTo>
                  <a:lnTo>
                    <a:pt x="2843" y="4976"/>
                  </a:lnTo>
                  <a:lnTo>
                    <a:pt x="5805" y="2607"/>
                  </a:lnTo>
                  <a:lnTo>
                    <a:pt x="7344" y="1659"/>
                  </a:lnTo>
                  <a:lnTo>
                    <a:pt x="9003" y="830"/>
                  </a:lnTo>
                  <a:lnTo>
                    <a:pt x="10780" y="356"/>
                  </a:lnTo>
                  <a:lnTo>
                    <a:pt x="1243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987;p53">
              <a:extLst>
                <a:ext uri="{FF2B5EF4-FFF2-40B4-BE49-F238E27FC236}">
                  <a16:creationId xmlns:a16="http://schemas.microsoft.com/office/drawing/2014/main" id="{2050144A-B3C7-4C9D-9EF7-DF3A1A5A34D2}"/>
                </a:ext>
              </a:extLst>
            </p:cNvPr>
            <p:cNvSpPr/>
            <p:nvPr/>
          </p:nvSpPr>
          <p:spPr>
            <a:xfrm flipH="1">
              <a:off x="2787402" y="1663511"/>
              <a:ext cx="299900" cy="260558"/>
            </a:xfrm>
            <a:custGeom>
              <a:avLst/>
              <a:gdLst/>
              <a:ahLst/>
              <a:cxnLst/>
              <a:rect l="l" t="t" r="r" b="b"/>
              <a:pathLst>
                <a:path w="14453" h="12557" extrusionOk="0">
                  <a:moveTo>
                    <a:pt x="11728" y="0"/>
                  </a:moveTo>
                  <a:lnTo>
                    <a:pt x="11017" y="356"/>
                  </a:lnTo>
                  <a:lnTo>
                    <a:pt x="9122" y="1659"/>
                  </a:lnTo>
                  <a:lnTo>
                    <a:pt x="7226" y="3317"/>
                  </a:lnTo>
                  <a:lnTo>
                    <a:pt x="5449" y="5094"/>
                  </a:lnTo>
                  <a:lnTo>
                    <a:pt x="3791" y="6989"/>
                  </a:lnTo>
                  <a:lnTo>
                    <a:pt x="1067" y="9951"/>
                  </a:lnTo>
                  <a:lnTo>
                    <a:pt x="0" y="11254"/>
                  </a:lnTo>
                  <a:lnTo>
                    <a:pt x="11609" y="12557"/>
                  </a:lnTo>
                  <a:lnTo>
                    <a:pt x="12912" y="9240"/>
                  </a:lnTo>
                  <a:lnTo>
                    <a:pt x="13741" y="6278"/>
                  </a:lnTo>
                  <a:lnTo>
                    <a:pt x="14215" y="4857"/>
                  </a:lnTo>
                  <a:lnTo>
                    <a:pt x="14452" y="3554"/>
                  </a:lnTo>
                  <a:lnTo>
                    <a:pt x="14452" y="2488"/>
                  </a:lnTo>
                  <a:lnTo>
                    <a:pt x="14334" y="1540"/>
                  </a:lnTo>
                  <a:lnTo>
                    <a:pt x="13978" y="829"/>
                  </a:lnTo>
                  <a:lnTo>
                    <a:pt x="13504" y="356"/>
                  </a:lnTo>
                  <a:lnTo>
                    <a:pt x="13031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988;p53">
              <a:extLst>
                <a:ext uri="{FF2B5EF4-FFF2-40B4-BE49-F238E27FC236}">
                  <a16:creationId xmlns:a16="http://schemas.microsoft.com/office/drawing/2014/main" id="{44BA94A6-F119-4A82-87F0-5733161A70F4}"/>
                </a:ext>
              </a:extLst>
            </p:cNvPr>
            <p:cNvSpPr/>
            <p:nvPr/>
          </p:nvSpPr>
          <p:spPr>
            <a:xfrm flipH="1">
              <a:off x="2843946" y="1867525"/>
              <a:ext cx="213870" cy="27058"/>
            </a:xfrm>
            <a:custGeom>
              <a:avLst/>
              <a:gdLst/>
              <a:ahLst/>
              <a:cxnLst/>
              <a:rect l="l" t="t" r="r" b="b"/>
              <a:pathLst>
                <a:path w="10307" h="1304" extrusionOk="0">
                  <a:moveTo>
                    <a:pt x="1" y="0"/>
                  </a:moveTo>
                  <a:lnTo>
                    <a:pt x="1304" y="119"/>
                  </a:lnTo>
                  <a:lnTo>
                    <a:pt x="2607" y="355"/>
                  </a:lnTo>
                  <a:lnTo>
                    <a:pt x="5213" y="592"/>
                  </a:lnTo>
                  <a:lnTo>
                    <a:pt x="10307" y="1303"/>
                  </a:lnTo>
                  <a:lnTo>
                    <a:pt x="10307" y="1185"/>
                  </a:lnTo>
                  <a:lnTo>
                    <a:pt x="7701" y="711"/>
                  </a:lnTo>
                  <a:lnTo>
                    <a:pt x="5213" y="355"/>
                  </a:lnTo>
                  <a:lnTo>
                    <a:pt x="2607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989;p53">
              <a:extLst>
                <a:ext uri="{FF2B5EF4-FFF2-40B4-BE49-F238E27FC236}">
                  <a16:creationId xmlns:a16="http://schemas.microsoft.com/office/drawing/2014/main" id="{03855357-098A-4039-B3EA-32E0D1E1F473}"/>
                </a:ext>
              </a:extLst>
            </p:cNvPr>
            <p:cNvSpPr/>
            <p:nvPr/>
          </p:nvSpPr>
          <p:spPr>
            <a:xfrm flipH="1">
              <a:off x="2841476" y="1732318"/>
              <a:ext cx="120475" cy="140125"/>
            </a:xfrm>
            <a:custGeom>
              <a:avLst/>
              <a:gdLst/>
              <a:ahLst/>
              <a:cxnLst/>
              <a:rect l="l" t="t" r="r" b="b"/>
              <a:pathLst>
                <a:path w="5806" h="6753" extrusionOk="0">
                  <a:moveTo>
                    <a:pt x="5805" y="1"/>
                  </a:moveTo>
                  <a:lnTo>
                    <a:pt x="4857" y="356"/>
                  </a:lnTo>
                  <a:lnTo>
                    <a:pt x="4147" y="830"/>
                  </a:lnTo>
                  <a:lnTo>
                    <a:pt x="4976" y="475"/>
                  </a:lnTo>
                  <a:lnTo>
                    <a:pt x="5805" y="1"/>
                  </a:lnTo>
                  <a:close/>
                  <a:moveTo>
                    <a:pt x="593" y="593"/>
                  </a:moveTo>
                  <a:lnTo>
                    <a:pt x="238" y="1422"/>
                  </a:lnTo>
                  <a:lnTo>
                    <a:pt x="1" y="2370"/>
                  </a:lnTo>
                  <a:lnTo>
                    <a:pt x="475" y="1541"/>
                  </a:lnTo>
                  <a:lnTo>
                    <a:pt x="593" y="593"/>
                  </a:lnTo>
                  <a:close/>
                  <a:moveTo>
                    <a:pt x="1659" y="6161"/>
                  </a:moveTo>
                  <a:lnTo>
                    <a:pt x="2488" y="6635"/>
                  </a:lnTo>
                  <a:lnTo>
                    <a:pt x="3436" y="6753"/>
                  </a:lnTo>
                  <a:lnTo>
                    <a:pt x="3436" y="6753"/>
                  </a:lnTo>
                  <a:lnTo>
                    <a:pt x="2607" y="6398"/>
                  </a:lnTo>
                  <a:lnTo>
                    <a:pt x="1659" y="61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990;p53">
              <a:extLst>
                <a:ext uri="{FF2B5EF4-FFF2-40B4-BE49-F238E27FC236}">
                  <a16:creationId xmlns:a16="http://schemas.microsoft.com/office/drawing/2014/main" id="{66D74938-2A47-4AD8-A11A-962777C7FF69}"/>
                </a:ext>
              </a:extLst>
            </p:cNvPr>
            <p:cNvSpPr/>
            <p:nvPr/>
          </p:nvSpPr>
          <p:spPr>
            <a:xfrm flipH="1">
              <a:off x="2787402" y="1665960"/>
              <a:ext cx="277780" cy="258109"/>
            </a:xfrm>
            <a:custGeom>
              <a:avLst/>
              <a:gdLst/>
              <a:ahLst/>
              <a:cxnLst/>
              <a:rect l="l" t="t" r="r" b="b"/>
              <a:pathLst>
                <a:path w="13387" h="12439" extrusionOk="0">
                  <a:moveTo>
                    <a:pt x="10662" y="1"/>
                  </a:moveTo>
                  <a:lnTo>
                    <a:pt x="9832" y="238"/>
                  </a:lnTo>
                  <a:lnTo>
                    <a:pt x="1" y="11254"/>
                  </a:lnTo>
                  <a:lnTo>
                    <a:pt x="1304" y="11491"/>
                  </a:lnTo>
                  <a:lnTo>
                    <a:pt x="1777" y="11491"/>
                  </a:lnTo>
                  <a:lnTo>
                    <a:pt x="5450" y="11965"/>
                  </a:lnTo>
                  <a:lnTo>
                    <a:pt x="6042" y="11965"/>
                  </a:lnTo>
                  <a:lnTo>
                    <a:pt x="9595" y="12439"/>
                  </a:lnTo>
                  <a:lnTo>
                    <a:pt x="10543" y="12439"/>
                  </a:lnTo>
                  <a:lnTo>
                    <a:pt x="11372" y="10543"/>
                  </a:lnTo>
                  <a:lnTo>
                    <a:pt x="11965" y="8530"/>
                  </a:lnTo>
                  <a:lnTo>
                    <a:pt x="12675" y="6516"/>
                  </a:lnTo>
                  <a:lnTo>
                    <a:pt x="13149" y="4384"/>
                  </a:lnTo>
                  <a:lnTo>
                    <a:pt x="13268" y="4028"/>
                  </a:lnTo>
                  <a:lnTo>
                    <a:pt x="13386" y="3436"/>
                  </a:lnTo>
                  <a:lnTo>
                    <a:pt x="13386" y="2370"/>
                  </a:lnTo>
                  <a:lnTo>
                    <a:pt x="13268" y="1541"/>
                  </a:lnTo>
                  <a:lnTo>
                    <a:pt x="13031" y="830"/>
                  </a:lnTo>
                  <a:lnTo>
                    <a:pt x="12557" y="356"/>
                  </a:lnTo>
                  <a:lnTo>
                    <a:pt x="11965" y="119"/>
                  </a:lnTo>
                  <a:lnTo>
                    <a:pt x="11372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991;p53">
              <a:extLst>
                <a:ext uri="{FF2B5EF4-FFF2-40B4-BE49-F238E27FC236}">
                  <a16:creationId xmlns:a16="http://schemas.microsoft.com/office/drawing/2014/main" id="{DC478A59-A443-4EA5-8989-73A81DB883AB}"/>
                </a:ext>
              </a:extLst>
            </p:cNvPr>
            <p:cNvSpPr/>
            <p:nvPr/>
          </p:nvSpPr>
          <p:spPr>
            <a:xfrm flipH="1">
              <a:off x="2369559" y="1663511"/>
              <a:ext cx="685788" cy="732496"/>
            </a:xfrm>
            <a:custGeom>
              <a:avLst/>
              <a:gdLst/>
              <a:ahLst/>
              <a:cxnLst/>
              <a:rect l="l" t="t" r="r" b="b"/>
              <a:pathLst>
                <a:path w="33050" h="35301" extrusionOk="0">
                  <a:moveTo>
                    <a:pt x="11491" y="0"/>
                  </a:moveTo>
                  <a:lnTo>
                    <a:pt x="10425" y="119"/>
                  </a:lnTo>
                  <a:lnTo>
                    <a:pt x="9477" y="474"/>
                  </a:lnTo>
                  <a:lnTo>
                    <a:pt x="8529" y="1066"/>
                  </a:lnTo>
                  <a:lnTo>
                    <a:pt x="7700" y="1895"/>
                  </a:lnTo>
                  <a:lnTo>
                    <a:pt x="6279" y="3791"/>
                  </a:lnTo>
                  <a:lnTo>
                    <a:pt x="3791" y="7818"/>
                  </a:lnTo>
                  <a:lnTo>
                    <a:pt x="2488" y="10187"/>
                  </a:lnTo>
                  <a:lnTo>
                    <a:pt x="1303" y="12438"/>
                  </a:lnTo>
                  <a:lnTo>
                    <a:pt x="356" y="14333"/>
                  </a:lnTo>
                  <a:lnTo>
                    <a:pt x="119" y="15163"/>
                  </a:lnTo>
                  <a:lnTo>
                    <a:pt x="0" y="15873"/>
                  </a:lnTo>
                  <a:lnTo>
                    <a:pt x="0" y="17058"/>
                  </a:lnTo>
                  <a:lnTo>
                    <a:pt x="237" y="18124"/>
                  </a:lnTo>
                  <a:lnTo>
                    <a:pt x="593" y="19190"/>
                  </a:lnTo>
                  <a:lnTo>
                    <a:pt x="1066" y="20019"/>
                  </a:lnTo>
                  <a:lnTo>
                    <a:pt x="1896" y="21441"/>
                  </a:lnTo>
                  <a:lnTo>
                    <a:pt x="2369" y="22033"/>
                  </a:lnTo>
                  <a:lnTo>
                    <a:pt x="1659" y="34826"/>
                  </a:lnTo>
                  <a:lnTo>
                    <a:pt x="3672" y="35063"/>
                  </a:lnTo>
                  <a:lnTo>
                    <a:pt x="6279" y="35182"/>
                  </a:lnTo>
                  <a:lnTo>
                    <a:pt x="9714" y="35300"/>
                  </a:lnTo>
                  <a:lnTo>
                    <a:pt x="14215" y="35182"/>
                  </a:lnTo>
                  <a:lnTo>
                    <a:pt x="19546" y="34826"/>
                  </a:lnTo>
                  <a:lnTo>
                    <a:pt x="25824" y="34234"/>
                  </a:lnTo>
                  <a:lnTo>
                    <a:pt x="29378" y="33760"/>
                  </a:lnTo>
                  <a:lnTo>
                    <a:pt x="33050" y="33168"/>
                  </a:lnTo>
                  <a:lnTo>
                    <a:pt x="31391" y="29141"/>
                  </a:lnTo>
                  <a:lnTo>
                    <a:pt x="29496" y="24876"/>
                  </a:lnTo>
                  <a:lnTo>
                    <a:pt x="27127" y="19901"/>
                  </a:lnTo>
                  <a:lnTo>
                    <a:pt x="24402" y="14570"/>
                  </a:lnTo>
                  <a:lnTo>
                    <a:pt x="22981" y="11964"/>
                  </a:lnTo>
                  <a:lnTo>
                    <a:pt x="21559" y="9477"/>
                  </a:lnTo>
                  <a:lnTo>
                    <a:pt x="20138" y="7108"/>
                  </a:lnTo>
                  <a:lnTo>
                    <a:pt x="18716" y="4975"/>
                  </a:lnTo>
                  <a:lnTo>
                    <a:pt x="17295" y="3317"/>
                  </a:lnTo>
                  <a:lnTo>
                    <a:pt x="15992" y="1895"/>
                  </a:lnTo>
                  <a:lnTo>
                    <a:pt x="14807" y="948"/>
                  </a:lnTo>
                  <a:lnTo>
                    <a:pt x="13623" y="356"/>
                  </a:lnTo>
                  <a:lnTo>
                    <a:pt x="1255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992;p53">
              <a:extLst>
                <a:ext uri="{FF2B5EF4-FFF2-40B4-BE49-F238E27FC236}">
                  <a16:creationId xmlns:a16="http://schemas.microsoft.com/office/drawing/2014/main" id="{C96B4068-E387-4186-8A06-18DF649DF320}"/>
                </a:ext>
              </a:extLst>
            </p:cNvPr>
            <p:cNvSpPr/>
            <p:nvPr/>
          </p:nvSpPr>
          <p:spPr>
            <a:xfrm flipH="1">
              <a:off x="2440835" y="1673347"/>
              <a:ext cx="572721" cy="685788"/>
            </a:xfrm>
            <a:custGeom>
              <a:avLst/>
              <a:gdLst/>
              <a:ahLst/>
              <a:cxnLst/>
              <a:rect l="l" t="t" r="r" b="b"/>
              <a:pathLst>
                <a:path w="27601" h="33050" extrusionOk="0">
                  <a:moveTo>
                    <a:pt x="11017" y="0"/>
                  </a:moveTo>
                  <a:lnTo>
                    <a:pt x="11372" y="948"/>
                  </a:lnTo>
                  <a:lnTo>
                    <a:pt x="11964" y="1658"/>
                  </a:lnTo>
                  <a:lnTo>
                    <a:pt x="11846" y="1185"/>
                  </a:lnTo>
                  <a:lnTo>
                    <a:pt x="11609" y="829"/>
                  </a:lnTo>
                  <a:lnTo>
                    <a:pt x="11017" y="0"/>
                  </a:lnTo>
                  <a:close/>
                  <a:moveTo>
                    <a:pt x="8292" y="2843"/>
                  </a:moveTo>
                  <a:lnTo>
                    <a:pt x="7344" y="3198"/>
                  </a:lnTo>
                  <a:lnTo>
                    <a:pt x="6515" y="3672"/>
                  </a:lnTo>
                  <a:lnTo>
                    <a:pt x="7463" y="3317"/>
                  </a:lnTo>
                  <a:lnTo>
                    <a:pt x="8292" y="2843"/>
                  </a:lnTo>
                  <a:close/>
                  <a:moveTo>
                    <a:pt x="14096" y="4975"/>
                  </a:moveTo>
                  <a:lnTo>
                    <a:pt x="13623" y="5804"/>
                  </a:lnTo>
                  <a:lnTo>
                    <a:pt x="13504" y="6752"/>
                  </a:lnTo>
                  <a:lnTo>
                    <a:pt x="13860" y="5923"/>
                  </a:lnTo>
                  <a:lnTo>
                    <a:pt x="14096" y="4975"/>
                  </a:lnTo>
                  <a:close/>
                  <a:moveTo>
                    <a:pt x="19545" y="8410"/>
                  </a:moveTo>
                  <a:lnTo>
                    <a:pt x="18598" y="8766"/>
                  </a:lnTo>
                  <a:lnTo>
                    <a:pt x="17769" y="9358"/>
                  </a:lnTo>
                  <a:lnTo>
                    <a:pt x="18716" y="9003"/>
                  </a:lnTo>
                  <a:lnTo>
                    <a:pt x="19545" y="8410"/>
                  </a:lnTo>
                  <a:close/>
                  <a:moveTo>
                    <a:pt x="4146" y="9003"/>
                  </a:moveTo>
                  <a:lnTo>
                    <a:pt x="4975" y="9477"/>
                  </a:lnTo>
                  <a:lnTo>
                    <a:pt x="5923" y="9595"/>
                  </a:lnTo>
                  <a:lnTo>
                    <a:pt x="5923" y="9595"/>
                  </a:lnTo>
                  <a:lnTo>
                    <a:pt x="5094" y="9240"/>
                  </a:lnTo>
                  <a:lnTo>
                    <a:pt x="4146" y="9003"/>
                  </a:lnTo>
                  <a:close/>
                  <a:moveTo>
                    <a:pt x="9240" y="10543"/>
                  </a:moveTo>
                  <a:lnTo>
                    <a:pt x="9595" y="11490"/>
                  </a:lnTo>
                  <a:lnTo>
                    <a:pt x="10187" y="12320"/>
                  </a:lnTo>
                  <a:lnTo>
                    <a:pt x="10187" y="12320"/>
                  </a:lnTo>
                  <a:lnTo>
                    <a:pt x="9832" y="11372"/>
                  </a:lnTo>
                  <a:lnTo>
                    <a:pt x="9240" y="10543"/>
                  </a:lnTo>
                  <a:close/>
                  <a:moveTo>
                    <a:pt x="474" y="11016"/>
                  </a:moveTo>
                  <a:lnTo>
                    <a:pt x="119" y="11964"/>
                  </a:lnTo>
                  <a:lnTo>
                    <a:pt x="0" y="12912"/>
                  </a:lnTo>
                  <a:lnTo>
                    <a:pt x="355" y="11964"/>
                  </a:lnTo>
                  <a:lnTo>
                    <a:pt x="474" y="11016"/>
                  </a:lnTo>
                  <a:close/>
                  <a:moveTo>
                    <a:pt x="14452" y="14215"/>
                  </a:moveTo>
                  <a:lnTo>
                    <a:pt x="15399" y="14570"/>
                  </a:lnTo>
                  <a:lnTo>
                    <a:pt x="16347" y="14807"/>
                  </a:lnTo>
                  <a:lnTo>
                    <a:pt x="16347" y="14807"/>
                  </a:lnTo>
                  <a:lnTo>
                    <a:pt x="15399" y="14333"/>
                  </a:lnTo>
                  <a:lnTo>
                    <a:pt x="14452" y="14215"/>
                  </a:lnTo>
                  <a:close/>
                  <a:moveTo>
                    <a:pt x="22270" y="14689"/>
                  </a:moveTo>
                  <a:lnTo>
                    <a:pt x="21915" y="15636"/>
                  </a:lnTo>
                  <a:lnTo>
                    <a:pt x="21796" y="16584"/>
                  </a:lnTo>
                  <a:lnTo>
                    <a:pt x="22151" y="15636"/>
                  </a:lnTo>
                  <a:lnTo>
                    <a:pt x="22270" y="14689"/>
                  </a:lnTo>
                  <a:close/>
                  <a:moveTo>
                    <a:pt x="2843" y="16465"/>
                  </a:moveTo>
                  <a:lnTo>
                    <a:pt x="2014" y="16821"/>
                  </a:lnTo>
                  <a:lnTo>
                    <a:pt x="1185" y="17413"/>
                  </a:lnTo>
                  <a:lnTo>
                    <a:pt x="2132" y="17058"/>
                  </a:lnTo>
                  <a:lnTo>
                    <a:pt x="2843" y="16465"/>
                  </a:lnTo>
                  <a:close/>
                  <a:moveTo>
                    <a:pt x="7937" y="17295"/>
                  </a:moveTo>
                  <a:lnTo>
                    <a:pt x="7463" y="18124"/>
                  </a:lnTo>
                  <a:lnTo>
                    <a:pt x="7344" y="19072"/>
                  </a:lnTo>
                  <a:lnTo>
                    <a:pt x="7700" y="18242"/>
                  </a:lnTo>
                  <a:lnTo>
                    <a:pt x="7937" y="17295"/>
                  </a:lnTo>
                  <a:close/>
                  <a:moveTo>
                    <a:pt x="18953" y="20848"/>
                  </a:moveTo>
                  <a:lnTo>
                    <a:pt x="18953" y="20848"/>
                  </a:lnTo>
                  <a:lnTo>
                    <a:pt x="18953" y="20848"/>
                  </a:lnTo>
                  <a:close/>
                  <a:moveTo>
                    <a:pt x="13623" y="20848"/>
                  </a:moveTo>
                  <a:lnTo>
                    <a:pt x="12675" y="21204"/>
                  </a:lnTo>
                  <a:lnTo>
                    <a:pt x="11846" y="21678"/>
                  </a:lnTo>
                  <a:lnTo>
                    <a:pt x="12793" y="21441"/>
                  </a:lnTo>
                  <a:lnTo>
                    <a:pt x="13623" y="20848"/>
                  </a:lnTo>
                  <a:close/>
                  <a:moveTo>
                    <a:pt x="18953" y="20848"/>
                  </a:moveTo>
                  <a:lnTo>
                    <a:pt x="19309" y="21796"/>
                  </a:lnTo>
                  <a:lnTo>
                    <a:pt x="19901" y="22507"/>
                  </a:lnTo>
                  <a:lnTo>
                    <a:pt x="19545" y="21678"/>
                  </a:lnTo>
                  <a:lnTo>
                    <a:pt x="18953" y="20848"/>
                  </a:lnTo>
                  <a:close/>
                  <a:moveTo>
                    <a:pt x="711" y="22744"/>
                  </a:moveTo>
                  <a:lnTo>
                    <a:pt x="1658" y="23218"/>
                  </a:lnTo>
                  <a:lnTo>
                    <a:pt x="2606" y="23336"/>
                  </a:lnTo>
                  <a:lnTo>
                    <a:pt x="1658" y="22981"/>
                  </a:lnTo>
                  <a:lnTo>
                    <a:pt x="711" y="22744"/>
                  </a:lnTo>
                  <a:close/>
                  <a:moveTo>
                    <a:pt x="24758" y="23099"/>
                  </a:moveTo>
                  <a:lnTo>
                    <a:pt x="25587" y="23454"/>
                  </a:lnTo>
                  <a:lnTo>
                    <a:pt x="26534" y="23691"/>
                  </a:lnTo>
                  <a:lnTo>
                    <a:pt x="25705" y="23336"/>
                  </a:lnTo>
                  <a:lnTo>
                    <a:pt x="24758" y="23099"/>
                  </a:lnTo>
                  <a:close/>
                  <a:moveTo>
                    <a:pt x="6515" y="24402"/>
                  </a:moveTo>
                  <a:lnTo>
                    <a:pt x="6871" y="25350"/>
                  </a:lnTo>
                  <a:lnTo>
                    <a:pt x="7463" y="26179"/>
                  </a:lnTo>
                  <a:lnTo>
                    <a:pt x="7107" y="25231"/>
                  </a:lnTo>
                  <a:lnTo>
                    <a:pt x="6515" y="24402"/>
                  </a:lnTo>
                  <a:close/>
                  <a:moveTo>
                    <a:pt x="14096" y="26179"/>
                  </a:moveTo>
                  <a:lnTo>
                    <a:pt x="14926" y="26534"/>
                  </a:lnTo>
                  <a:lnTo>
                    <a:pt x="15873" y="26771"/>
                  </a:lnTo>
                  <a:lnTo>
                    <a:pt x="15044" y="26297"/>
                  </a:lnTo>
                  <a:lnTo>
                    <a:pt x="14096" y="26179"/>
                  </a:lnTo>
                  <a:close/>
                  <a:moveTo>
                    <a:pt x="22862" y="27837"/>
                  </a:moveTo>
                  <a:lnTo>
                    <a:pt x="22388" y="27956"/>
                  </a:lnTo>
                  <a:lnTo>
                    <a:pt x="21915" y="28193"/>
                  </a:lnTo>
                  <a:lnTo>
                    <a:pt x="21204" y="28785"/>
                  </a:lnTo>
                  <a:lnTo>
                    <a:pt x="22033" y="28430"/>
                  </a:lnTo>
                  <a:lnTo>
                    <a:pt x="22862" y="27837"/>
                  </a:lnTo>
                  <a:close/>
                  <a:moveTo>
                    <a:pt x="26653" y="30206"/>
                  </a:moveTo>
                  <a:lnTo>
                    <a:pt x="26653" y="30206"/>
                  </a:lnTo>
                  <a:lnTo>
                    <a:pt x="26653" y="30206"/>
                  </a:lnTo>
                  <a:close/>
                  <a:moveTo>
                    <a:pt x="26653" y="30206"/>
                  </a:moveTo>
                  <a:lnTo>
                    <a:pt x="27008" y="31154"/>
                  </a:lnTo>
                  <a:lnTo>
                    <a:pt x="27600" y="31865"/>
                  </a:lnTo>
                  <a:lnTo>
                    <a:pt x="27245" y="31036"/>
                  </a:lnTo>
                  <a:lnTo>
                    <a:pt x="26653" y="30206"/>
                  </a:lnTo>
                  <a:close/>
                  <a:moveTo>
                    <a:pt x="3435" y="30206"/>
                  </a:moveTo>
                  <a:lnTo>
                    <a:pt x="3080" y="31154"/>
                  </a:lnTo>
                  <a:lnTo>
                    <a:pt x="2843" y="32102"/>
                  </a:lnTo>
                  <a:lnTo>
                    <a:pt x="3317" y="31154"/>
                  </a:lnTo>
                  <a:lnTo>
                    <a:pt x="3435" y="30206"/>
                  </a:lnTo>
                  <a:close/>
                  <a:moveTo>
                    <a:pt x="10069" y="31628"/>
                  </a:moveTo>
                  <a:lnTo>
                    <a:pt x="9240" y="31983"/>
                  </a:lnTo>
                  <a:lnTo>
                    <a:pt x="8411" y="32576"/>
                  </a:lnTo>
                  <a:lnTo>
                    <a:pt x="9240" y="32220"/>
                  </a:lnTo>
                  <a:lnTo>
                    <a:pt x="10069" y="31628"/>
                  </a:lnTo>
                  <a:close/>
                  <a:moveTo>
                    <a:pt x="17650" y="31154"/>
                  </a:moveTo>
                  <a:lnTo>
                    <a:pt x="17176" y="32102"/>
                  </a:lnTo>
                  <a:lnTo>
                    <a:pt x="17058" y="33049"/>
                  </a:lnTo>
                  <a:lnTo>
                    <a:pt x="17413" y="32102"/>
                  </a:lnTo>
                  <a:lnTo>
                    <a:pt x="17650" y="31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993;p53">
              <a:extLst>
                <a:ext uri="{FF2B5EF4-FFF2-40B4-BE49-F238E27FC236}">
                  <a16:creationId xmlns:a16="http://schemas.microsoft.com/office/drawing/2014/main" id="{16AD3B3D-2C1E-4A68-9714-18C5748E41DA}"/>
                </a:ext>
              </a:extLst>
            </p:cNvPr>
            <p:cNvSpPr/>
            <p:nvPr/>
          </p:nvSpPr>
          <p:spPr>
            <a:xfrm flipH="1">
              <a:off x="2799707" y="1496370"/>
              <a:ext cx="174528" cy="294961"/>
            </a:xfrm>
            <a:custGeom>
              <a:avLst/>
              <a:gdLst/>
              <a:ahLst/>
              <a:cxnLst/>
              <a:rect l="l" t="t" r="r" b="b"/>
              <a:pathLst>
                <a:path w="8411" h="14215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2370" y="9950"/>
                  </a:lnTo>
                  <a:lnTo>
                    <a:pt x="2606" y="10661"/>
                  </a:lnTo>
                  <a:lnTo>
                    <a:pt x="3080" y="12201"/>
                  </a:lnTo>
                  <a:lnTo>
                    <a:pt x="3436" y="12912"/>
                  </a:lnTo>
                  <a:lnTo>
                    <a:pt x="3791" y="13623"/>
                  </a:lnTo>
                  <a:lnTo>
                    <a:pt x="4028" y="14096"/>
                  </a:lnTo>
                  <a:lnTo>
                    <a:pt x="4265" y="14215"/>
                  </a:lnTo>
                  <a:lnTo>
                    <a:pt x="4383" y="14215"/>
                  </a:lnTo>
                  <a:lnTo>
                    <a:pt x="4857" y="14096"/>
                  </a:lnTo>
                  <a:lnTo>
                    <a:pt x="5212" y="13860"/>
                  </a:lnTo>
                  <a:lnTo>
                    <a:pt x="6042" y="13267"/>
                  </a:lnTo>
                  <a:lnTo>
                    <a:pt x="6752" y="12438"/>
                  </a:lnTo>
                  <a:lnTo>
                    <a:pt x="7345" y="11609"/>
                  </a:lnTo>
                  <a:lnTo>
                    <a:pt x="7819" y="10661"/>
                  </a:lnTo>
                  <a:lnTo>
                    <a:pt x="8174" y="9950"/>
                  </a:lnTo>
                  <a:lnTo>
                    <a:pt x="8411" y="8884"/>
                  </a:lnTo>
                  <a:lnTo>
                    <a:pt x="7937" y="6871"/>
                  </a:lnTo>
                  <a:lnTo>
                    <a:pt x="7226" y="4857"/>
                  </a:lnTo>
                  <a:lnTo>
                    <a:pt x="6989" y="4383"/>
                  </a:lnTo>
                  <a:lnTo>
                    <a:pt x="6752" y="3791"/>
                  </a:lnTo>
                  <a:lnTo>
                    <a:pt x="6397" y="3198"/>
                  </a:lnTo>
                  <a:lnTo>
                    <a:pt x="6279" y="2962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994;p53">
              <a:extLst>
                <a:ext uri="{FF2B5EF4-FFF2-40B4-BE49-F238E27FC236}">
                  <a16:creationId xmlns:a16="http://schemas.microsoft.com/office/drawing/2014/main" id="{DC003D02-5995-40DF-BC80-E5BC5E9EE8C9}"/>
                </a:ext>
              </a:extLst>
            </p:cNvPr>
            <p:cNvSpPr/>
            <p:nvPr/>
          </p:nvSpPr>
          <p:spPr>
            <a:xfrm flipH="1">
              <a:off x="2843946" y="1496370"/>
              <a:ext cx="130289" cy="201566"/>
            </a:xfrm>
            <a:custGeom>
              <a:avLst/>
              <a:gdLst/>
              <a:ahLst/>
              <a:cxnLst/>
              <a:rect l="l" t="t" r="r" b="b"/>
              <a:pathLst>
                <a:path w="6279" h="9714" extrusionOk="0">
                  <a:moveTo>
                    <a:pt x="5094" y="0"/>
                  </a:moveTo>
                  <a:lnTo>
                    <a:pt x="4383" y="711"/>
                  </a:lnTo>
                  <a:lnTo>
                    <a:pt x="0" y="5449"/>
                  </a:lnTo>
                  <a:lnTo>
                    <a:pt x="2251" y="9714"/>
                  </a:lnTo>
                  <a:lnTo>
                    <a:pt x="3080" y="9121"/>
                  </a:lnTo>
                  <a:lnTo>
                    <a:pt x="3791" y="8292"/>
                  </a:lnTo>
                  <a:lnTo>
                    <a:pt x="4502" y="7581"/>
                  </a:lnTo>
                  <a:lnTo>
                    <a:pt x="4976" y="6634"/>
                  </a:lnTo>
                  <a:lnTo>
                    <a:pt x="5449" y="5686"/>
                  </a:lnTo>
                  <a:lnTo>
                    <a:pt x="5805" y="4738"/>
                  </a:lnTo>
                  <a:lnTo>
                    <a:pt x="6160" y="3791"/>
                  </a:lnTo>
                  <a:lnTo>
                    <a:pt x="6279" y="2725"/>
                  </a:lnTo>
                  <a:lnTo>
                    <a:pt x="5094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995;p53">
              <a:extLst>
                <a:ext uri="{FF2B5EF4-FFF2-40B4-BE49-F238E27FC236}">
                  <a16:creationId xmlns:a16="http://schemas.microsoft.com/office/drawing/2014/main" id="{A6082636-8C17-4736-BF49-DFEF8F557813}"/>
                </a:ext>
              </a:extLst>
            </p:cNvPr>
            <p:cNvSpPr/>
            <p:nvPr/>
          </p:nvSpPr>
          <p:spPr>
            <a:xfrm flipH="1">
              <a:off x="2834110" y="1260401"/>
              <a:ext cx="312184" cy="410497"/>
            </a:xfrm>
            <a:custGeom>
              <a:avLst/>
              <a:gdLst/>
              <a:ahLst/>
              <a:cxnLst/>
              <a:rect l="l" t="t" r="r" b="b"/>
              <a:pathLst>
                <a:path w="15045" h="19783" extrusionOk="0">
                  <a:moveTo>
                    <a:pt x="7108" y="0"/>
                  </a:moveTo>
                  <a:lnTo>
                    <a:pt x="5686" y="237"/>
                  </a:lnTo>
                  <a:lnTo>
                    <a:pt x="4976" y="356"/>
                  </a:lnTo>
                  <a:lnTo>
                    <a:pt x="4265" y="711"/>
                  </a:lnTo>
                  <a:lnTo>
                    <a:pt x="3554" y="1066"/>
                  </a:lnTo>
                  <a:lnTo>
                    <a:pt x="2962" y="1422"/>
                  </a:lnTo>
                  <a:lnTo>
                    <a:pt x="2370" y="2014"/>
                  </a:lnTo>
                  <a:lnTo>
                    <a:pt x="1896" y="2606"/>
                  </a:lnTo>
                  <a:lnTo>
                    <a:pt x="1422" y="3317"/>
                  </a:lnTo>
                  <a:lnTo>
                    <a:pt x="948" y="4028"/>
                  </a:lnTo>
                  <a:lnTo>
                    <a:pt x="593" y="4975"/>
                  </a:lnTo>
                  <a:lnTo>
                    <a:pt x="356" y="6042"/>
                  </a:lnTo>
                  <a:lnTo>
                    <a:pt x="119" y="7108"/>
                  </a:lnTo>
                  <a:lnTo>
                    <a:pt x="0" y="8411"/>
                  </a:lnTo>
                  <a:lnTo>
                    <a:pt x="0" y="9714"/>
                  </a:lnTo>
                  <a:lnTo>
                    <a:pt x="119" y="11254"/>
                  </a:lnTo>
                  <a:lnTo>
                    <a:pt x="356" y="12675"/>
                  </a:lnTo>
                  <a:lnTo>
                    <a:pt x="711" y="13978"/>
                  </a:lnTo>
                  <a:lnTo>
                    <a:pt x="1067" y="15163"/>
                  </a:lnTo>
                  <a:lnTo>
                    <a:pt x="1540" y="16110"/>
                  </a:lnTo>
                  <a:lnTo>
                    <a:pt x="2014" y="16940"/>
                  </a:lnTo>
                  <a:lnTo>
                    <a:pt x="2607" y="17650"/>
                  </a:lnTo>
                  <a:lnTo>
                    <a:pt x="3199" y="18243"/>
                  </a:lnTo>
                  <a:lnTo>
                    <a:pt x="3791" y="18716"/>
                  </a:lnTo>
                  <a:lnTo>
                    <a:pt x="4383" y="19072"/>
                  </a:lnTo>
                  <a:lnTo>
                    <a:pt x="4976" y="19309"/>
                  </a:lnTo>
                  <a:lnTo>
                    <a:pt x="6160" y="19664"/>
                  </a:lnTo>
                  <a:lnTo>
                    <a:pt x="7108" y="19783"/>
                  </a:lnTo>
                  <a:lnTo>
                    <a:pt x="7937" y="19664"/>
                  </a:lnTo>
                  <a:lnTo>
                    <a:pt x="8766" y="19664"/>
                  </a:lnTo>
                  <a:lnTo>
                    <a:pt x="9832" y="19309"/>
                  </a:lnTo>
                  <a:lnTo>
                    <a:pt x="10898" y="18835"/>
                  </a:lnTo>
                  <a:lnTo>
                    <a:pt x="11609" y="18480"/>
                  </a:lnTo>
                  <a:lnTo>
                    <a:pt x="12201" y="18124"/>
                  </a:lnTo>
                  <a:lnTo>
                    <a:pt x="12675" y="17532"/>
                  </a:lnTo>
                  <a:lnTo>
                    <a:pt x="13268" y="16940"/>
                  </a:lnTo>
                  <a:lnTo>
                    <a:pt x="13741" y="16229"/>
                  </a:lnTo>
                  <a:lnTo>
                    <a:pt x="14215" y="15281"/>
                  </a:lnTo>
                  <a:lnTo>
                    <a:pt x="14571" y="14334"/>
                  </a:lnTo>
                  <a:lnTo>
                    <a:pt x="14808" y="13149"/>
                  </a:lnTo>
                  <a:lnTo>
                    <a:pt x="15044" y="11846"/>
                  </a:lnTo>
                  <a:lnTo>
                    <a:pt x="15044" y="10306"/>
                  </a:lnTo>
                  <a:lnTo>
                    <a:pt x="15044" y="8766"/>
                  </a:lnTo>
                  <a:lnTo>
                    <a:pt x="14808" y="7463"/>
                  </a:lnTo>
                  <a:lnTo>
                    <a:pt x="14571" y="6278"/>
                  </a:lnTo>
                  <a:lnTo>
                    <a:pt x="14334" y="5094"/>
                  </a:lnTo>
                  <a:lnTo>
                    <a:pt x="13978" y="4146"/>
                  </a:lnTo>
                  <a:lnTo>
                    <a:pt x="13504" y="3317"/>
                  </a:lnTo>
                  <a:lnTo>
                    <a:pt x="13031" y="2606"/>
                  </a:lnTo>
                  <a:lnTo>
                    <a:pt x="12438" y="1896"/>
                  </a:lnTo>
                  <a:lnTo>
                    <a:pt x="11846" y="1422"/>
                  </a:lnTo>
                  <a:lnTo>
                    <a:pt x="11254" y="948"/>
                  </a:lnTo>
                  <a:lnTo>
                    <a:pt x="10543" y="593"/>
                  </a:lnTo>
                  <a:lnTo>
                    <a:pt x="9832" y="356"/>
                  </a:lnTo>
                  <a:lnTo>
                    <a:pt x="9240" y="119"/>
                  </a:lnTo>
                  <a:lnTo>
                    <a:pt x="85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996;p53">
              <a:extLst>
                <a:ext uri="{FF2B5EF4-FFF2-40B4-BE49-F238E27FC236}">
                  <a16:creationId xmlns:a16="http://schemas.microsoft.com/office/drawing/2014/main" id="{6B2C3345-F01E-4698-9EBA-F45D1957891D}"/>
                </a:ext>
              </a:extLst>
            </p:cNvPr>
            <p:cNvSpPr/>
            <p:nvPr/>
          </p:nvSpPr>
          <p:spPr>
            <a:xfrm flipH="1">
              <a:off x="3099565" y="1439826"/>
              <a:ext cx="29527" cy="22140"/>
            </a:xfrm>
            <a:custGeom>
              <a:avLst/>
              <a:gdLst/>
              <a:ahLst/>
              <a:cxnLst/>
              <a:rect l="l" t="t" r="r" b="b"/>
              <a:pathLst>
                <a:path w="1423" h="1067" extrusionOk="0">
                  <a:moveTo>
                    <a:pt x="1067" y="1"/>
                  </a:moveTo>
                  <a:lnTo>
                    <a:pt x="593" y="119"/>
                  </a:lnTo>
                  <a:lnTo>
                    <a:pt x="238" y="238"/>
                  </a:lnTo>
                  <a:lnTo>
                    <a:pt x="1" y="593"/>
                  </a:lnTo>
                  <a:lnTo>
                    <a:pt x="1" y="830"/>
                  </a:lnTo>
                  <a:lnTo>
                    <a:pt x="119" y="948"/>
                  </a:lnTo>
                  <a:lnTo>
                    <a:pt x="356" y="1067"/>
                  </a:lnTo>
                  <a:lnTo>
                    <a:pt x="948" y="830"/>
                  </a:lnTo>
                  <a:lnTo>
                    <a:pt x="1185" y="711"/>
                  </a:lnTo>
                  <a:lnTo>
                    <a:pt x="1422" y="474"/>
                  </a:lnTo>
                  <a:lnTo>
                    <a:pt x="1422" y="356"/>
                  </a:lnTo>
                  <a:lnTo>
                    <a:pt x="1422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997;p53">
              <a:extLst>
                <a:ext uri="{FF2B5EF4-FFF2-40B4-BE49-F238E27FC236}">
                  <a16:creationId xmlns:a16="http://schemas.microsoft.com/office/drawing/2014/main" id="{1899D79E-F43E-4A5B-A2AE-96E4CA5F30BF}"/>
                </a:ext>
              </a:extLst>
            </p:cNvPr>
            <p:cNvSpPr/>
            <p:nvPr/>
          </p:nvSpPr>
          <p:spPr>
            <a:xfrm flipH="1">
              <a:off x="2996334" y="1427542"/>
              <a:ext cx="34445" cy="17223"/>
            </a:xfrm>
            <a:custGeom>
              <a:avLst/>
              <a:gdLst/>
              <a:ahLst/>
              <a:cxnLst/>
              <a:rect l="l" t="t" r="r" b="b"/>
              <a:pathLst>
                <a:path w="1660" h="830" extrusionOk="0">
                  <a:moveTo>
                    <a:pt x="356" y="0"/>
                  </a:moveTo>
                  <a:lnTo>
                    <a:pt x="119" y="237"/>
                  </a:lnTo>
                  <a:lnTo>
                    <a:pt x="1" y="474"/>
                  </a:lnTo>
                  <a:lnTo>
                    <a:pt x="119" y="593"/>
                  </a:lnTo>
                  <a:lnTo>
                    <a:pt x="475" y="711"/>
                  </a:lnTo>
                  <a:lnTo>
                    <a:pt x="712" y="830"/>
                  </a:lnTo>
                  <a:lnTo>
                    <a:pt x="1304" y="830"/>
                  </a:lnTo>
                  <a:lnTo>
                    <a:pt x="1541" y="711"/>
                  </a:lnTo>
                  <a:lnTo>
                    <a:pt x="1659" y="474"/>
                  </a:lnTo>
                  <a:lnTo>
                    <a:pt x="1541" y="237"/>
                  </a:lnTo>
                  <a:lnTo>
                    <a:pt x="1185" y="119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998;p53">
              <a:extLst>
                <a:ext uri="{FF2B5EF4-FFF2-40B4-BE49-F238E27FC236}">
                  <a16:creationId xmlns:a16="http://schemas.microsoft.com/office/drawing/2014/main" id="{0B170275-67AC-4964-9F40-D826E639600D}"/>
                </a:ext>
              </a:extLst>
            </p:cNvPr>
            <p:cNvSpPr/>
            <p:nvPr/>
          </p:nvSpPr>
          <p:spPr>
            <a:xfrm flipH="1">
              <a:off x="3008618" y="1491452"/>
              <a:ext cx="17243" cy="29507"/>
            </a:xfrm>
            <a:custGeom>
              <a:avLst/>
              <a:gdLst/>
              <a:ahLst/>
              <a:cxnLst/>
              <a:rect l="l" t="t" r="r" b="b"/>
              <a:pathLst>
                <a:path w="831" h="1422" extrusionOk="0">
                  <a:moveTo>
                    <a:pt x="1" y="0"/>
                  </a:moveTo>
                  <a:lnTo>
                    <a:pt x="1" y="356"/>
                  </a:lnTo>
                  <a:lnTo>
                    <a:pt x="119" y="829"/>
                  </a:lnTo>
                  <a:lnTo>
                    <a:pt x="356" y="1185"/>
                  </a:lnTo>
                  <a:lnTo>
                    <a:pt x="593" y="1303"/>
                  </a:lnTo>
                  <a:lnTo>
                    <a:pt x="830" y="1422"/>
                  </a:lnTo>
                  <a:lnTo>
                    <a:pt x="830" y="1303"/>
                  </a:lnTo>
                  <a:lnTo>
                    <a:pt x="475" y="1185"/>
                  </a:lnTo>
                  <a:lnTo>
                    <a:pt x="238" y="829"/>
                  </a:lnTo>
                  <a:lnTo>
                    <a:pt x="119" y="47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999;p53">
              <a:extLst>
                <a:ext uri="{FF2B5EF4-FFF2-40B4-BE49-F238E27FC236}">
                  <a16:creationId xmlns:a16="http://schemas.microsoft.com/office/drawing/2014/main" id="{E9096E3C-B32B-4389-AFF8-FE9171403830}"/>
                </a:ext>
              </a:extLst>
            </p:cNvPr>
            <p:cNvSpPr/>
            <p:nvPr/>
          </p:nvSpPr>
          <p:spPr>
            <a:xfrm flipH="1">
              <a:off x="2998803" y="1476699"/>
              <a:ext cx="27058" cy="36894"/>
            </a:xfrm>
            <a:custGeom>
              <a:avLst/>
              <a:gdLst/>
              <a:ahLst/>
              <a:cxnLst/>
              <a:rect l="l" t="t" r="r" b="b"/>
              <a:pathLst>
                <a:path w="1304" h="1778" extrusionOk="0">
                  <a:moveTo>
                    <a:pt x="475" y="0"/>
                  </a:moveTo>
                  <a:lnTo>
                    <a:pt x="238" y="119"/>
                  </a:lnTo>
                  <a:lnTo>
                    <a:pt x="119" y="356"/>
                  </a:lnTo>
                  <a:lnTo>
                    <a:pt x="1" y="711"/>
                  </a:lnTo>
                  <a:lnTo>
                    <a:pt x="1" y="1067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777"/>
                  </a:lnTo>
                  <a:lnTo>
                    <a:pt x="1067" y="1659"/>
                  </a:lnTo>
                  <a:lnTo>
                    <a:pt x="1185" y="1422"/>
                  </a:lnTo>
                  <a:lnTo>
                    <a:pt x="1304" y="1185"/>
                  </a:lnTo>
                  <a:lnTo>
                    <a:pt x="1304" y="830"/>
                  </a:lnTo>
                  <a:lnTo>
                    <a:pt x="1185" y="474"/>
                  </a:lnTo>
                  <a:lnTo>
                    <a:pt x="948" y="237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2000;p53">
              <a:extLst>
                <a:ext uri="{FF2B5EF4-FFF2-40B4-BE49-F238E27FC236}">
                  <a16:creationId xmlns:a16="http://schemas.microsoft.com/office/drawing/2014/main" id="{23F0502F-9CF8-421E-BBDC-D38173527531}"/>
                </a:ext>
              </a:extLst>
            </p:cNvPr>
            <p:cNvSpPr/>
            <p:nvPr/>
          </p:nvSpPr>
          <p:spPr>
            <a:xfrm flipH="1">
              <a:off x="2986498" y="1474250"/>
              <a:ext cx="24610" cy="17223"/>
            </a:xfrm>
            <a:custGeom>
              <a:avLst/>
              <a:gdLst/>
              <a:ahLst/>
              <a:cxnLst/>
              <a:rect l="l" t="t" r="r" b="b"/>
              <a:pathLst>
                <a:path w="1186" h="830" extrusionOk="0">
                  <a:moveTo>
                    <a:pt x="1185" y="0"/>
                  </a:moveTo>
                  <a:lnTo>
                    <a:pt x="948" y="237"/>
                  </a:lnTo>
                  <a:lnTo>
                    <a:pt x="711" y="355"/>
                  </a:lnTo>
                  <a:lnTo>
                    <a:pt x="356" y="355"/>
                  </a:lnTo>
                  <a:lnTo>
                    <a:pt x="119" y="118"/>
                  </a:lnTo>
                  <a:lnTo>
                    <a:pt x="1" y="237"/>
                  </a:lnTo>
                  <a:lnTo>
                    <a:pt x="119" y="474"/>
                  </a:lnTo>
                  <a:lnTo>
                    <a:pt x="356" y="711"/>
                  </a:lnTo>
                  <a:lnTo>
                    <a:pt x="593" y="829"/>
                  </a:lnTo>
                  <a:lnTo>
                    <a:pt x="830" y="829"/>
                  </a:lnTo>
                  <a:lnTo>
                    <a:pt x="948" y="711"/>
                  </a:lnTo>
                  <a:lnTo>
                    <a:pt x="1185" y="474"/>
                  </a:lnTo>
                  <a:lnTo>
                    <a:pt x="1185" y="237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2001;p53">
              <a:extLst>
                <a:ext uri="{FF2B5EF4-FFF2-40B4-BE49-F238E27FC236}">
                  <a16:creationId xmlns:a16="http://schemas.microsoft.com/office/drawing/2014/main" id="{D59E873D-C20D-43EC-8E57-60107F2C8571}"/>
                </a:ext>
              </a:extLst>
            </p:cNvPr>
            <p:cNvSpPr/>
            <p:nvPr/>
          </p:nvSpPr>
          <p:spPr>
            <a:xfrm flipH="1">
              <a:off x="3089750" y="1498818"/>
              <a:ext cx="9836" cy="31976"/>
            </a:xfrm>
            <a:custGeom>
              <a:avLst/>
              <a:gdLst/>
              <a:ahLst/>
              <a:cxnLst/>
              <a:rect l="l" t="t" r="r" b="b"/>
              <a:pathLst>
                <a:path w="474" h="1541" extrusionOk="0">
                  <a:moveTo>
                    <a:pt x="356" y="1"/>
                  </a:moveTo>
                  <a:lnTo>
                    <a:pt x="474" y="474"/>
                  </a:lnTo>
                  <a:lnTo>
                    <a:pt x="474" y="356"/>
                  </a:lnTo>
                  <a:lnTo>
                    <a:pt x="356" y="1"/>
                  </a:lnTo>
                  <a:close/>
                  <a:moveTo>
                    <a:pt x="474" y="830"/>
                  </a:moveTo>
                  <a:lnTo>
                    <a:pt x="356" y="1185"/>
                  </a:lnTo>
                  <a:lnTo>
                    <a:pt x="0" y="1541"/>
                  </a:lnTo>
                  <a:lnTo>
                    <a:pt x="237" y="1422"/>
                  </a:lnTo>
                  <a:lnTo>
                    <a:pt x="356" y="1304"/>
                  </a:lnTo>
                  <a:lnTo>
                    <a:pt x="474" y="83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2002;p53">
              <a:extLst>
                <a:ext uri="{FF2B5EF4-FFF2-40B4-BE49-F238E27FC236}">
                  <a16:creationId xmlns:a16="http://schemas.microsoft.com/office/drawing/2014/main" id="{A52E25F4-91CA-4B6A-A188-93B229B9BE58}"/>
                </a:ext>
              </a:extLst>
            </p:cNvPr>
            <p:cNvSpPr/>
            <p:nvPr/>
          </p:nvSpPr>
          <p:spPr>
            <a:xfrm flipH="1">
              <a:off x="3089750" y="1486534"/>
              <a:ext cx="27058" cy="39342"/>
            </a:xfrm>
            <a:custGeom>
              <a:avLst/>
              <a:gdLst/>
              <a:ahLst/>
              <a:cxnLst/>
              <a:rect l="l" t="t" r="r" b="b"/>
              <a:pathLst>
                <a:path w="1304" h="1896" extrusionOk="0">
                  <a:moveTo>
                    <a:pt x="593" y="0"/>
                  </a:moveTo>
                  <a:lnTo>
                    <a:pt x="356" y="119"/>
                  </a:lnTo>
                  <a:lnTo>
                    <a:pt x="119" y="356"/>
                  </a:lnTo>
                  <a:lnTo>
                    <a:pt x="119" y="711"/>
                  </a:lnTo>
                  <a:lnTo>
                    <a:pt x="1" y="948"/>
                  </a:lnTo>
                  <a:lnTo>
                    <a:pt x="119" y="1303"/>
                  </a:lnTo>
                  <a:lnTo>
                    <a:pt x="238" y="1659"/>
                  </a:lnTo>
                  <a:lnTo>
                    <a:pt x="475" y="1777"/>
                  </a:lnTo>
                  <a:lnTo>
                    <a:pt x="830" y="1896"/>
                  </a:lnTo>
                  <a:lnTo>
                    <a:pt x="1067" y="1777"/>
                  </a:lnTo>
                  <a:lnTo>
                    <a:pt x="1186" y="1540"/>
                  </a:lnTo>
                  <a:lnTo>
                    <a:pt x="1304" y="1185"/>
                  </a:lnTo>
                  <a:lnTo>
                    <a:pt x="1304" y="948"/>
                  </a:lnTo>
                  <a:lnTo>
                    <a:pt x="1304" y="593"/>
                  </a:lnTo>
                  <a:lnTo>
                    <a:pt x="1067" y="237"/>
                  </a:lnTo>
                  <a:lnTo>
                    <a:pt x="949" y="119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2003;p53">
              <a:extLst>
                <a:ext uri="{FF2B5EF4-FFF2-40B4-BE49-F238E27FC236}">
                  <a16:creationId xmlns:a16="http://schemas.microsoft.com/office/drawing/2014/main" id="{738E5D77-5369-4434-B5B1-79379252BF5B}"/>
                </a:ext>
              </a:extLst>
            </p:cNvPr>
            <p:cNvSpPr/>
            <p:nvPr/>
          </p:nvSpPr>
          <p:spPr>
            <a:xfrm flipH="1">
              <a:off x="3109400" y="1491452"/>
              <a:ext cx="22140" cy="14753"/>
            </a:xfrm>
            <a:custGeom>
              <a:avLst/>
              <a:gdLst/>
              <a:ahLst/>
              <a:cxnLst/>
              <a:rect l="l" t="t" r="r" b="b"/>
              <a:pathLst>
                <a:path w="1067" h="711" extrusionOk="0">
                  <a:moveTo>
                    <a:pt x="948" y="0"/>
                  </a:moveTo>
                  <a:lnTo>
                    <a:pt x="829" y="119"/>
                  </a:lnTo>
                  <a:lnTo>
                    <a:pt x="592" y="356"/>
                  </a:lnTo>
                  <a:lnTo>
                    <a:pt x="356" y="23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9" y="474"/>
                  </a:lnTo>
                  <a:lnTo>
                    <a:pt x="356" y="592"/>
                  </a:lnTo>
                  <a:lnTo>
                    <a:pt x="592" y="711"/>
                  </a:lnTo>
                  <a:lnTo>
                    <a:pt x="829" y="711"/>
                  </a:lnTo>
                  <a:lnTo>
                    <a:pt x="948" y="47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2004;p53">
              <a:extLst>
                <a:ext uri="{FF2B5EF4-FFF2-40B4-BE49-F238E27FC236}">
                  <a16:creationId xmlns:a16="http://schemas.microsoft.com/office/drawing/2014/main" id="{75793CC0-7810-42A3-A40D-ADECF50B5065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extrusionOk="0">
                  <a:moveTo>
                    <a:pt x="1067" y="0"/>
                  </a:move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close/>
                  <a:moveTo>
                    <a:pt x="1067" y="0"/>
                  </a:moveTo>
                  <a:lnTo>
                    <a:pt x="830" y="237"/>
                  </a:lnTo>
                  <a:lnTo>
                    <a:pt x="593" y="355"/>
                  </a:ln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2005;p53">
              <a:extLst>
                <a:ext uri="{FF2B5EF4-FFF2-40B4-BE49-F238E27FC236}">
                  <a16:creationId xmlns:a16="http://schemas.microsoft.com/office/drawing/2014/main" id="{E2F47CC9-D98E-4155-9F5C-1254E7F209E7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7387"/>
            </a:xfrm>
            <a:custGeom>
              <a:avLst/>
              <a:gdLst/>
              <a:ahLst/>
              <a:cxnLst/>
              <a:rect l="l" t="t" r="r" b="b"/>
              <a:pathLst>
                <a:path w="1068" h="356" fill="none" extrusionOk="0">
                  <a:moveTo>
                    <a:pt x="1067" y="0"/>
                  </a:moveTo>
                  <a:lnTo>
                    <a:pt x="1067" y="0"/>
                  </a:lnTo>
                  <a:lnTo>
                    <a:pt x="830" y="237"/>
                  </a:lnTo>
                  <a:lnTo>
                    <a:pt x="593" y="355"/>
                  </a:lnTo>
                  <a:lnTo>
                    <a:pt x="593" y="355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2006;p53">
              <a:extLst>
                <a:ext uri="{FF2B5EF4-FFF2-40B4-BE49-F238E27FC236}">
                  <a16:creationId xmlns:a16="http://schemas.microsoft.com/office/drawing/2014/main" id="{DE99AAB9-054C-4814-93BE-BBA8DA9CE28D}"/>
                </a:ext>
              </a:extLst>
            </p:cNvPr>
            <p:cNvSpPr/>
            <p:nvPr/>
          </p:nvSpPr>
          <p:spPr>
            <a:xfrm flipH="1">
              <a:off x="3008618" y="1587317"/>
              <a:ext cx="22161" cy="12305"/>
            </a:xfrm>
            <a:custGeom>
              <a:avLst/>
              <a:gdLst/>
              <a:ahLst/>
              <a:cxnLst/>
              <a:rect l="l" t="t" r="r" b="b"/>
              <a:pathLst>
                <a:path w="1068" h="593" fill="none" extrusionOk="0">
                  <a:moveTo>
                    <a:pt x="1" y="355"/>
                  </a:moveTo>
                  <a:lnTo>
                    <a:pt x="1" y="355"/>
                  </a:lnTo>
                  <a:lnTo>
                    <a:pt x="356" y="592"/>
                  </a:lnTo>
                  <a:lnTo>
                    <a:pt x="712" y="592"/>
                  </a:lnTo>
                  <a:lnTo>
                    <a:pt x="712" y="592"/>
                  </a:lnTo>
                  <a:lnTo>
                    <a:pt x="949" y="355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" y="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2007;p53">
              <a:extLst>
                <a:ext uri="{FF2B5EF4-FFF2-40B4-BE49-F238E27FC236}">
                  <a16:creationId xmlns:a16="http://schemas.microsoft.com/office/drawing/2014/main" id="{44D33E2A-E3F3-49A9-9343-96071034FC99}"/>
                </a:ext>
              </a:extLst>
            </p:cNvPr>
            <p:cNvSpPr/>
            <p:nvPr/>
          </p:nvSpPr>
          <p:spPr>
            <a:xfrm flipH="1">
              <a:off x="3023371" y="1437378"/>
              <a:ext cx="61482" cy="140125"/>
            </a:xfrm>
            <a:custGeom>
              <a:avLst/>
              <a:gdLst/>
              <a:ahLst/>
              <a:cxnLst/>
              <a:rect l="l" t="t" r="r" b="b"/>
              <a:pathLst>
                <a:path w="2963" h="6753" extrusionOk="0">
                  <a:moveTo>
                    <a:pt x="356" y="0"/>
                  </a:moveTo>
                  <a:lnTo>
                    <a:pt x="238" y="1422"/>
                  </a:lnTo>
                  <a:lnTo>
                    <a:pt x="119" y="2843"/>
                  </a:lnTo>
                  <a:lnTo>
                    <a:pt x="1" y="4265"/>
                  </a:lnTo>
                  <a:lnTo>
                    <a:pt x="1" y="5805"/>
                  </a:lnTo>
                  <a:lnTo>
                    <a:pt x="119" y="5805"/>
                  </a:lnTo>
                  <a:lnTo>
                    <a:pt x="475" y="5686"/>
                  </a:lnTo>
                  <a:lnTo>
                    <a:pt x="949" y="5449"/>
                  </a:lnTo>
                  <a:lnTo>
                    <a:pt x="1067" y="6752"/>
                  </a:lnTo>
                  <a:lnTo>
                    <a:pt x="1778" y="6752"/>
                  </a:lnTo>
                  <a:lnTo>
                    <a:pt x="2252" y="6515"/>
                  </a:lnTo>
                  <a:lnTo>
                    <a:pt x="2725" y="6160"/>
                  </a:lnTo>
                  <a:lnTo>
                    <a:pt x="2962" y="5805"/>
                  </a:lnTo>
                  <a:lnTo>
                    <a:pt x="2607" y="6041"/>
                  </a:lnTo>
                  <a:lnTo>
                    <a:pt x="2133" y="6278"/>
                  </a:lnTo>
                  <a:lnTo>
                    <a:pt x="1778" y="6397"/>
                  </a:lnTo>
                  <a:lnTo>
                    <a:pt x="1304" y="6515"/>
                  </a:lnTo>
                  <a:lnTo>
                    <a:pt x="1304" y="4975"/>
                  </a:lnTo>
                  <a:lnTo>
                    <a:pt x="356" y="5331"/>
                  </a:lnTo>
                  <a:lnTo>
                    <a:pt x="356" y="4028"/>
                  </a:lnTo>
                  <a:lnTo>
                    <a:pt x="475" y="2725"/>
                  </a:lnTo>
                  <a:lnTo>
                    <a:pt x="475" y="1303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2008;p53">
              <a:extLst>
                <a:ext uri="{FF2B5EF4-FFF2-40B4-BE49-F238E27FC236}">
                  <a16:creationId xmlns:a16="http://schemas.microsoft.com/office/drawing/2014/main" id="{49F2B07B-2DC2-4D4E-BAD3-C436BF22498C}"/>
                </a:ext>
              </a:extLst>
            </p:cNvPr>
            <p:cNvSpPr/>
            <p:nvPr/>
          </p:nvSpPr>
          <p:spPr>
            <a:xfrm flipH="1">
              <a:off x="3016005" y="1555362"/>
              <a:ext cx="41811" cy="31976"/>
            </a:xfrm>
            <a:custGeom>
              <a:avLst/>
              <a:gdLst/>
              <a:ahLst/>
              <a:cxnLst/>
              <a:rect l="l" t="t" r="r" b="b"/>
              <a:pathLst>
                <a:path w="2015" h="1541" extrusionOk="0">
                  <a:moveTo>
                    <a:pt x="1659" y="0"/>
                  </a:moveTo>
                  <a:lnTo>
                    <a:pt x="1304" y="355"/>
                  </a:lnTo>
                  <a:lnTo>
                    <a:pt x="949" y="592"/>
                  </a:lnTo>
                  <a:lnTo>
                    <a:pt x="475" y="711"/>
                  </a:lnTo>
                  <a:lnTo>
                    <a:pt x="1" y="829"/>
                  </a:lnTo>
                  <a:lnTo>
                    <a:pt x="475" y="1303"/>
                  </a:lnTo>
                  <a:lnTo>
                    <a:pt x="949" y="1540"/>
                  </a:lnTo>
                  <a:lnTo>
                    <a:pt x="1659" y="1540"/>
                  </a:lnTo>
                  <a:lnTo>
                    <a:pt x="1896" y="1422"/>
                  </a:lnTo>
                  <a:lnTo>
                    <a:pt x="2015" y="1185"/>
                  </a:lnTo>
                  <a:lnTo>
                    <a:pt x="2015" y="829"/>
                  </a:lnTo>
                  <a:lnTo>
                    <a:pt x="1896" y="59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2009;p53">
              <a:extLst>
                <a:ext uri="{FF2B5EF4-FFF2-40B4-BE49-F238E27FC236}">
                  <a16:creationId xmlns:a16="http://schemas.microsoft.com/office/drawing/2014/main" id="{08057952-A2CE-4306-9BC6-281FD55AFD59}"/>
                </a:ext>
              </a:extLst>
            </p:cNvPr>
            <p:cNvSpPr/>
            <p:nvPr/>
          </p:nvSpPr>
          <p:spPr>
            <a:xfrm flipH="1">
              <a:off x="3016005" y="1567646"/>
              <a:ext cx="22140" cy="19692"/>
            </a:xfrm>
            <a:custGeom>
              <a:avLst/>
              <a:gdLst/>
              <a:ahLst/>
              <a:cxnLst/>
              <a:rect l="l" t="t" r="r" b="b"/>
              <a:pathLst>
                <a:path w="1067" h="949" extrusionOk="0">
                  <a:moveTo>
                    <a:pt x="948" y="0"/>
                  </a:moveTo>
                  <a:lnTo>
                    <a:pt x="593" y="119"/>
                  </a:lnTo>
                  <a:lnTo>
                    <a:pt x="356" y="356"/>
                  </a:lnTo>
                  <a:lnTo>
                    <a:pt x="119" y="593"/>
                  </a:lnTo>
                  <a:lnTo>
                    <a:pt x="1" y="948"/>
                  </a:lnTo>
                  <a:lnTo>
                    <a:pt x="711" y="948"/>
                  </a:lnTo>
                  <a:lnTo>
                    <a:pt x="948" y="830"/>
                  </a:lnTo>
                  <a:lnTo>
                    <a:pt x="1067" y="593"/>
                  </a:lnTo>
                  <a:lnTo>
                    <a:pt x="1067" y="237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FF9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2010;p53">
              <a:extLst>
                <a:ext uri="{FF2B5EF4-FFF2-40B4-BE49-F238E27FC236}">
                  <a16:creationId xmlns:a16="http://schemas.microsoft.com/office/drawing/2014/main" id="{F270BD37-A185-4D28-AA0A-3CB53F4B071E}"/>
                </a:ext>
              </a:extLst>
            </p:cNvPr>
            <p:cNvSpPr/>
            <p:nvPr/>
          </p:nvSpPr>
          <p:spPr>
            <a:xfrm flipH="1">
              <a:off x="2809542" y="1245648"/>
              <a:ext cx="339200" cy="243356"/>
            </a:xfrm>
            <a:custGeom>
              <a:avLst/>
              <a:gdLst/>
              <a:ahLst/>
              <a:cxnLst/>
              <a:rect l="l" t="t" r="r" b="b"/>
              <a:pathLst>
                <a:path w="16347" h="11728" extrusionOk="0">
                  <a:moveTo>
                    <a:pt x="6278" y="1"/>
                  </a:moveTo>
                  <a:lnTo>
                    <a:pt x="4857" y="119"/>
                  </a:lnTo>
                  <a:lnTo>
                    <a:pt x="4264" y="237"/>
                  </a:lnTo>
                  <a:lnTo>
                    <a:pt x="3554" y="474"/>
                  </a:lnTo>
                  <a:lnTo>
                    <a:pt x="2961" y="711"/>
                  </a:lnTo>
                  <a:lnTo>
                    <a:pt x="2369" y="1067"/>
                  </a:lnTo>
                  <a:lnTo>
                    <a:pt x="1777" y="1540"/>
                  </a:lnTo>
                  <a:lnTo>
                    <a:pt x="1303" y="2133"/>
                  </a:lnTo>
                  <a:lnTo>
                    <a:pt x="948" y="2607"/>
                  </a:lnTo>
                  <a:lnTo>
                    <a:pt x="711" y="3199"/>
                  </a:lnTo>
                  <a:lnTo>
                    <a:pt x="237" y="4383"/>
                  </a:lnTo>
                  <a:lnTo>
                    <a:pt x="0" y="5568"/>
                  </a:lnTo>
                  <a:lnTo>
                    <a:pt x="0" y="6634"/>
                  </a:lnTo>
                  <a:lnTo>
                    <a:pt x="0" y="7463"/>
                  </a:lnTo>
                  <a:lnTo>
                    <a:pt x="118" y="8056"/>
                  </a:lnTo>
                  <a:lnTo>
                    <a:pt x="237" y="8174"/>
                  </a:lnTo>
                  <a:lnTo>
                    <a:pt x="1066" y="8056"/>
                  </a:lnTo>
                  <a:lnTo>
                    <a:pt x="2014" y="7700"/>
                  </a:lnTo>
                  <a:lnTo>
                    <a:pt x="4146" y="6753"/>
                  </a:lnTo>
                  <a:lnTo>
                    <a:pt x="6515" y="5450"/>
                  </a:lnTo>
                  <a:lnTo>
                    <a:pt x="6278" y="5805"/>
                  </a:lnTo>
                  <a:lnTo>
                    <a:pt x="5804" y="6160"/>
                  </a:lnTo>
                  <a:lnTo>
                    <a:pt x="4857" y="6753"/>
                  </a:lnTo>
                  <a:lnTo>
                    <a:pt x="3909" y="7226"/>
                  </a:lnTo>
                  <a:lnTo>
                    <a:pt x="3672" y="7345"/>
                  </a:lnTo>
                  <a:lnTo>
                    <a:pt x="3909" y="7463"/>
                  </a:lnTo>
                  <a:lnTo>
                    <a:pt x="4501" y="7345"/>
                  </a:lnTo>
                  <a:lnTo>
                    <a:pt x="5331" y="7226"/>
                  </a:lnTo>
                  <a:lnTo>
                    <a:pt x="6397" y="6871"/>
                  </a:lnTo>
                  <a:lnTo>
                    <a:pt x="7344" y="6397"/>
                  </a:lnTo>
                  <a:lnTo>
                    <a:pt x="8292" y="5923"/>
                  </a:lnTo>
                  <a:lnTo>
                    <a:pt x="9121" y="5331"/>
                  </a:lnTo>
                  <a:lnTo>
                    <a:pt x="9950" y="4739"/>
                  </a:lnTo>
                  <a:lnTo>
                    <a:pt x="10069" y="5923"/>
                  </a:lnTo>
                  <a:lnTo>
                    <a:pt x="10424" y="6989"/>
                  </a:lnTo>
                  <a:lnTo>
                    <a:pt x="10780" y="7937"/>
                  </a:lnTo>
                  <a:lnTo>
                    <a:pt x="11135" y="8648"/>
                  </a:lnTo>
                  <a:lnTo>
                    <a:pt x="11609" y="9477"/>
                  </a:lnTo>
                  <a:lnTo>
                    <a:pt x="11727" y="9596"/>
                  </a:lnTo>
                  <a:lnTo>
                    <a:pt x="11727" y="9477"/>
                  </a:lnTo>
                  <a:lnTo>
                    <a:pt x="11490" y="8648"/>
                  </a:lnTo>
                  <a:lnTo>
                    <a:pt x="11135" y="7108"/>
                  </a:lnTo>
                  <a:lnTo>
                    <a:pt x="11115" y="6996"/>
                  </a:lnTo>
                  <a:lnTo>
                    <a:pt x="11372" y="7937"/>
                  </a:lnTo>
                  <a:lnTo>
                    <a:pt x="11964" y="9122"/>
                  </a:lnTo>
                  <a:lnTo>
                    <a:pt x="12556" y="10069"/>
                  </a:lnTo>
                  <a:lnTo>
                    <a:pt x="13149" y="10780"/>
                  </a:lnTo>
                  <a:lnTo>
                    <a:pt x="13741" y="11372"/>
                  </a:lnTo>
                  <a:lnTo>
                    <a:pt x="14215" y="11609"/>
                  </a:lnTo>
                  <a:lnTo>
                    <a:pt x="14570" y="11728"/>
                  </a:lnTo>
                  <a:lnTo>
                    <a:pt x="14807" y="11728"/>
                  </a:lnTo>
                  <a:lnTo>
                    <a:pt x="15044" y="11491"/>
                  </a:lnTo>
                  <a:lnTo>
                    <a:pt x="15399" y="10899"/>
                  </a:lnTo>
                  <a:lnTo>
                    <a:pt x="15873" y="9951"/>
                  </a:lnTo>
                  <a:lnTo>
                    <a:pt x="16110" y="8766"/>
                  </a:lnTo>
                  <a:lnTo>
                    <a:pt x="16347" y="7582"/>
                  </a:lnTo>
                  <a:lnTo>
                    <a:pt x="16229" y="6279"/>
                  </a:lnTo>
                  <a:lnTo>
                    <a:pt x="16229" y="5686"/>
                  </a:lnTo>
                  <a:lnTo>
                    <a:pt x="15992" y="5094"/>
                  </a:lnTo>
                  <a:lnTo>
                    <a:pt x="15755" y="4620"/>
                  </a:lnTo>
                  <a:lnTo>
                    <a:pt x="15518" y="4147"/>
                  </a:lnTo>
                  <a:lnTo>
                    <a:pt x="14807" y="3436"/>
                  </a:lnTo>
                  <a:lnTo>
                    <a:pt x="14096" y="2843"/>
                  </a:lnTo>
                  <a:lnTo>
                    <a:pt x="13504" y="2488"/>
                  </a:lnTo>
                  <a:lnTo>
                    <a:pt x="13030" y="2133"/>
                  </a:lnTo>
                  <a:lnTo>
                    <a:pt x="12201" y="1896"/>
                  </a:lnTo>
                  <a:lnTo>
                    <a:pt x="11964" y="1896"/>
                  </a:lnTo>
                  <a:lnTo>
                    <a:pt x="11253" y="1422"/>
                  </a:lnTo>
                  <a:lnTo>
                    <a:pt x="10306" y="948"/>
                  </a:lnTo>
                  <a:lnTo>
                    <a:pt x="9121" y="474"/>
                  </a:lnTo>
                  <a:lnTo>
                    <a:pt x="7700" y="11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2011;p53">
              <a:extLst>
                <a:ext uri="{FF2B5EF4-FFF2-40B4-BE49-F238E27FC236}">
                  <a16:creationId xmlns:a16="http://schemas.microsoft.com/office/drawing/2014/main" id="{DC7F82C5-A50B-4EF4-95B4-814CAB5E4895}"/>
                </a:ext>
              </a:extLst>
            </p:cNvPr>
            <p:cNvSpPr/>
            <p:nvPr/>
          </p:nvSpPr>
          <p:spPr>
            <a:xfrm flipH="1">
              <a:off x="2944728" y="1434908"/>
              <a:ext cx="108170" cy="110639"/>
            </a:xfrm>
            <a:custGeom>
              <a:avLst/>
              <a:gdLst/>
              <a:ahLst/>
              <a:cxnLst/>
              <a:rect l="l" t="t" r="r" b="b"/>
              <a:pathLst>
                <a:path w="5213" h="5332" extrusionOk="0">
                  <a:moveTo>
                    <a:pt x="2607" y="356"/>
                  </a:moveTo>
                  <a:lnTo>
                    <a:pt x="3081" y="475"/>
                  </a:lnTo>
                  <a:lnTo>
                    <a:pt x="3554" y="593"/>
                  </a:lnTo>
                  <a:lnTo>
                    <a:pt x="3910" y="830"/>
                  </a:lnTo>
                  <a:lnTo>
                    <a:pt x="4265" y="1067"/>
                  </a:lnTo>
                  <a:lnTo>
                    <a:pt x="4502" y="1422"/>
                  </a:lnTo>
                  <a:lnTo>
                    <a:pt x="4739" y="1778"/>
                  </a:lnTo>
                  <a:lnTo>
                    <a:pt x="4858" y="2251"/>
                  </a:lnTo>
                  <a:lnTo>
                    <a:pt x="4976" y="2725"/>
                  </a:lnTo>
                  <a:lnTo>
                    <a:pt x="4858" y="3081"/>
                  </a:lnTo>
                  <a:lnTo>
                    <a:pt x="4739" y="3554"/>
                  </a:lnTo>
                  <a:lnTo>
                    <a:pt x="4502" y="3910"/>
                  </a:lnTo>
                  <a:lnTo>
                    <a:pt x="4265" y="4265"/>
                  </a:lnTo>
                  <a:lnTo>
                    <a:pt x="3910" y="4621"/>
                  </a:lnTo>
                  <a:lnTo>
                    <a:pt x="3554" y="4739"/>
                  </a:lnTo>
                  <a:lnTo>
                    <a:pt x="3081" y="4857"/>
                  </a:lnTo>
                  <a:lnTo>
                    <a:pt x="2607" y="4976"/>
                  </a:lnTo>
                  <a:lnTo>
                    <a:pt x="2133" y="4857"/>
                  </a:lnTo>
                  <a:lnTo>
                    <a:pt x="1778" y="4739"/>
                  </a:lnTo>
                  <a:lnTo>
                    <a:pt x="1304" y="4502"/>
                  </a:lnTo>
                  <a:lnTo>
                    <a:pt x="1067" y="4265"/>
                  </a:lnTo>
                  <a:lnTo>
                    <a:pt x="712" y="3910"/>
                  </a:lnTo>
                  <a:lnTo>
                    <a:pt x="593" y="3554"/>
                  </a:lnTo>
                  <a:lnTo>
                    <a:pt x="356" y="3081"/>
                  </a:lnTo>
                  <a:lnTo>
                    <a:pt x="356" y="2607"/>
                  </a:lnTo>
                  <a:lnTo>
                    <a:pt x="475" y="1896"/>
                  </a:lnTo>
                  <a:lnTo>
                    <a:pt x="830" y="1304"/>
                  </a:lnTo>
                  <a:lnTo>
                    <a:pt x="1422" y="711"/>
                  </a:lnTo>
                  <a:lnTo>
                    <a:pt x="2133" y="475"/>
                  </a:lnTo>
                  <a:lnTo>
                    <a:pt x="2607" y="356"/>
                  </a:lnTo>
                  <a:close/>
                  <a:moveTo>
                    <a:pt x="2607" y="1"/>
                  </a:moveTo>
                  <a:lnTo>
                    <a:pt x="2133" y="119"/>
                  </a:lnTo>
                  <a:lnTo>
                    <a:pt x="1659" y="238"/>
                  </a:lnTo>
                  <a:lnTo>
                    <a:pt x="1185" y="475"/>
                  </a:lnTo>
                  <a:lnTo>
                    <a:pt x="830" y="830"/>
                  </a:lnTo>
                  <a:lnTo>
                    <a:pt x="475" y="1185"/>
                  </a:lnTo>
                  <a:lnTo>
                    <a:pt x="238" y="1659"/>
                  </a:lnTo>
                  <a:lnTo>
                    <a:pt x="119" y="2133"/>
                  </a:lnTo>
                  <a:lnTo>
                    <a:pt x="1" y="2607"/>
                  </a:lnTo>
                  <a:lnTo>
                    <a:pt x="119" y="3199"/>
                  </a:lnTo>
                  <a:lnTo>
                    <a:pt x="238" y="3673"/>
                  </a:lnTo>
                  <a:lnTo>
                    <a:pt x="475" y="4147"/>
                  </a:lnTo>
                  <a:lnTo>
                    <a:pt x="830" y="4502"/>
                  </a:lnTo>
                  <a:lnTo>
                    <a:pt x="1185" y="4857"/>
                  </a:lnTo>
                  <a:lnTo>
                    <a:pt x="1659" y="5094"/>
                  </a:lnTo>
                  <a:lnTo>
                    <a:pt x="2133" y="5213"/>
                  </a:lnTo>
                  <a:lnTo>
                    <a:pt x="2607" y="5331"/>
                  </a:lnTo>
                  <a:lnTo>
                    <a:pt x="3318" y="5213"/>
                  </a:lnTo>
                  <a:lnTo>
                    <a:pt x="3673" y="5094"/>
                  </a:lnTo>
                  <a:lnTo>
                    <a:pt x="4028" y="4857"/>
                  </a:lnTo>
                  <a:lnTo>
                    <a:pt x="4739" y="4265"/>
                  </a:lnTo>
                  <a:lnTo>
                    <a:pt x="5094" y="3554"/>
                  </a:lnTo>
                  <a:lnTo>
                    <a:pt x="5213" y="3081"/>
                  </a:lnTo>
                  <a:lnTo>
                    <a:pt x="5213" y="2725"/>
                  </a:lnTo>
                  <a:lnTo>
                    <a:pt x="5213" y="2133"/>
                  </a:lnTo>
                  <a:lnTo>
                    <a:pt x="5094" y="1659"/>
                  </a:lnTo>
                  <a:lnTo>
                    <a:pt x="4858" y="1185"/>
                  </a:lnTo>
                  <a:lnTo>
                    <a:pt x="4502" y="830"/>
                  </a:lnTo>
                  <a:lnTo>
                    <a:pt x="4147" y="475"/>
                  </a:lnTo>
                  <a:lnTo>
                    <a:pt x="3673" y="238"/>
                  </a:lnTo>
                  <a:lnTo>
                    <a:pt x="3199" y="11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2012;p53">
              <a:extLst>
                <a:ext uri="{FF2B5EF4-FFF2-40B4-BE49-F238E27FC236}">
                  <a16:creationId xmlns:a16="http://schemas.microsoft.com/office/drawing/2014/main" id="{F813DB41-317F-4FCA-B90D-09C8A6F4A4E4}"/>
                </a:ext>
              </a:extLst>
            </p:cNvPr>
            <p:cNvSpPr/>
            <p:nvPr/>
          </p:nvSpPr>
          <p:spPr>
            <a:xfrm flipH="1">
              <a:off x="3079915" y="1449662"/>
              <a:ext cx="81133" cy="110618"/>
            </a:xfrm>
            <a:custGeom>
              <a:avLst/>
              <a:gdLst/>
              <a:ahLst/>
              <a:cxnLst/>
              <a:rect l="l" t="t" r="r" b="b"/>
              <a:pathLst>
                <a:path w="3910" h="5331" extrusionOk="0">
                  <a:moveTo>
                    <a:pt x="2014" y="356"/>
                  </a:moveTo>
                  <a:lnTo>
                    <a:pt x="2370" y="474"/>
                  </a:lnTo>
                  <a:lnTo>
                    <a:pt x="2607" y="711"/>
                  </a:lnTo>
                  <a:lnTo>
                    <a:pt x="2962" y="948"/>
                  </a:lnTo>
                  <a:lnTo>
                    <a:pt x="3318" y="1659"/>
                  </a:lnTo>
                  <a:lnTo>
                    <a:pt x="3554" y="2488"/>
                  </a:lnTo>
                  <a:lnTo>
                    <a:pt x="3554" y="3317"/>
                  </a:lnTo>
                  <a:lnTo>
                    <a:pt x="3318" y="4146"/>
                  </a:lnTo>
                  <a:lnTo>
                    <a:pt x="3199" y="4383"/>
                  </a:lnTo>
                  <a:lnTo>
                    <a:pt x="2844" y="4620"/>
                  </a:lnTo>
                  <a:lnTo>
                    <a:pt x="2607" y="4857"/>
                  </a:lnTo>
                  <a:lnTo>
                    <a:pt x="1659" y="4857"/>
                  </a:lnTo>
                  <a:lnTo>
                    <a:pt x="1304" y="4620"/>
                  </a:lnTo>
                  <a:lnTo>
                    <a:pt x="1067" y="4383"/>
                  </a:lnTo>
                  <a:lnTo>
                    <a:pt x="593" y="3673"/>
                  </a:lnTo>
                  <a:lnTo>
                    <a:pt x="356" y="2843"/>
                  </a:lnTo>
                  <a:lnTo>
                    <a:pt x="356" y="2014"/>
                  </a:lnTo>
                  <a:lnTo>
                    <a:pt x="711" y="1185"/>
                  </a:lnTo>
                  <a:lnTo>
                    <a:pt x="1067" y="711"/>
                  </a:lnTo>
                  <a:lnTo>
                    <a:pt x="1541" y="474"/>
                  </a:lnTo>
                  <a:lnTo>
                    <a:pt x="1659" y="356"/>
                  </a:lnTo>
                  <a:close/>
                  <a:moveTo>
                    <a:pt x="1896" y="0"/>
                  </a:moveTo>
                  <a:lnTo>
                    <a:pt x="1304" y="119"/>
                  </a:lnTo>
                  <a:lnTo>
                    <a:pt x="711" y="474"/>
                  </a:lnTo>
                  <a:lnTo>
                    <a:pt x="356" y="1067"/>
                  </a:lnTo>
                  <a:lnTo>
                    <a:pt x="238" y="1422"/>
                  </a:lnTo>
                  <a:lnTo>
                    <a:pt x="119" y="1896"/>
                  </a:lnTo>
                  <a:lnTo>
                    <a:pt x="1" y="2370"/>
                  </a:lnTo>
                  <a:lnTo>
                    <a:pt x="1" y="2962"/>
                  </a:lnTo>
                  <a:lnTo>
                    <a:pt x="119" y="3436"/>
                  </a:lnTo>
                  <a:lnTo>
                    <a:pt x="356" y="3910"/>
                  </a:lnTo>
                  <a:lnTo>
                    <a:pt x="593" y="4383"/>
                  </a:lnTo>
                  <a:lnTo>
                    <a:pt x="830" y="4739"/>
                  </a:lnTo>
                  <a:lnTo>
                    <a:pt x="1185" y="4976"/>
                  </a:lnTo>
                  <a:lnTo>
                    <a:pt x="1541" y="5213"/>
                  </a:lnTo>
                  <a:lnTo>
                    <a:pt x="1896" y="5331"/>
                  </a:lnTo>
                  <a:lnTo>
                    <a:pt x="2370" y="5331"/>
                  </a:lnTo>
                  <a:lnTo>
                    <a:pt x="2488" y="5213"/>
                  </a:lnTo>
                  <a:lnTo>
                    <a:pt x="2844" y="5094"/>
                  </a:lnTo>
                  <a:lnTo>
                    <a:pt x="3199" y="4857"/>
                  </a:lnTo>
                  <a:lnTo>
                    <a:pt x="3436" y="4620"/>
                  </a:lnTo>
                  <a:lnTo>
                    <a:pt x="3673" y="4265"/>
                  </a:lnTo>
                  <a:lnTo>
                    <a:pt x="3910" y="3436"/>
                  </a:lnTo>
                  <a:lnTo>
                    <a:pt x="3910" y="2962"/>
                  </a:lnTo>
                  <a:lnTo>
                    <a:pt x="3910" y="2370"/>
                  </a:lnTo>
                  <a:lnTo>
                    <a:pt x="3791" y="1896"/>
                  </a:lnTo>
                  <a:lnTo>
                    <a:pt x="3673" y="1422"/>
                  </a:lnTo>
                  <a:lnTo>
                    <a:pt x="3436" y="1067"/>
                  </a:lnTo>
                  <a:lnTo>
                    <a:pt x="3199" y="711"/>
                  </a:lnTo>
                  <a:lnTo>
                    <a:pt x="2844" y="356"/>
                  </a:lnTo>
                  <a:lnTo>
                    <a:pt x="2488" y="237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2013;p53">
              <a:extLst>
                <a:ext uri="{FF2B5EF4-FFF2-40B4-BE49-F238E27FC236}">
                  <a16:creationId xmlns:a16="http://schemas.microsoft.com/office/drawing/2014/main" id="{FC2609D3-88C1-48FF-A9CA-55BC575B1A5D}"/>
                </a:ext>
              </a:extLst>
            </p:cNvPr>
            <p:cNvSpPr/>
            <p:nvPr/>
          </p:nvSpPr>
          <p:spPr>
            <a:xfrm flipH="1">
              <a:off x="3045490" y="1484065"/>
              <a:ext cx="41811" cy="12326"/>
            </a:xfrm>
            <a:custGeom>
              <a:avLst/>
              <a:gdLst/>
              <a:ahLst/>
              <a:cxnLst/>
              <a:rect l="l" t="t" r="r" b="b"/>
              <a:pathLst>
                <a:path w="2015" h="594" extrusionOk="0">
                  <a:moveTo>
                    <a:pt x="474" y="1"/>
                  </a:moveTo>
                  <a:lnTo>
                    <a:pt x="237" y="238"/>
                  </a:lnTo>
                  <a:lnTo>
                    <a:pt x="0" y="475"/>
                  </a:lnTo>
                  <a:lnTo>
                    <a:pt x="356" y="593"/>
                  </a:lnTo>
                  <a:lnTo>
                    <a:pt x="474" y="475"/>
                  </a:lnTo>
                  <a:lnTo>
                    <a:pt x="711" y="356"/>
                  </a:lnTo>
                  <a:lnTo>
                    <a:pt x="1185" y="356"/>
                  </a:lnTo>
                  <a:lnTo>
                    <a:pt x="1659" y="475"/>
                  </a:lnTo>
                  <a:lnTo>
                    <a:pt x="1777" y="593"/>
                  </a:lnTo>
                  <a:lnTo>
                    <a:pt x="2014" y="238"/>
                  </a:lnTo>
                  <a:lnTo>
                    <a:pt x="1540" y="119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2014;p53">
              <a:extLst>
                <a:ext uri="{FF2B5EF4-FFF2-40B4-BE49-F238E27FC236}">
                  <a16:creationId xmlns:a16="http://schemas.microsoft.com/office/drawing/2014/main" id="{6B422BBC-57B4-48C6-AE33-B42FE6A357D5}"/>
                </a:ext>
              </a:extLst>
            </p:cNvPr>
            <p:cNvSpPr/>
            <p:nvPr/>
          </p:nvSpPr>
          <p:spPr>
            <a:xfrm flipH="1">
              <a:off x="2802155" y="1447192"/>
              <a:ext cx="149960" cy="31976"/>
            </a:xfrm>
            <a:custGeom>
              <a:avLst/>
              <a:gdLst/>
              <a:ahLst/>
              <a:cxnLst/>
              <a:rect l="l" t="t" r="r" b="b"/>
              <a:pathLst>
                <a:path w="7227" h="1541" extrusionOk="0">
                  <a:moveTo>
                    <a:pt x="5568" y="1"/>
                  </a:moveTo>
                  <a:lnTo>
                    <a:pt x="4383" y="119"/>
                  </a:lnTo>
                  <a:lnTo>
                    <a:pt x="2607" y="475"/>
                  </a:lnTo>
                  <a:lnTo>
                    <a:pt x="1" y="1067"/>
                  </a:lnTo>
                  <a:lnTo>
                    <a:pt x="119" y="1422"/>
                  </a:lnTo>
                  <a:lnTo>
                    <a:pt x="3080" y="712"/>
                  </a:lnTo>
                  <a:lnTo>
                    <a:pt x="4620" y="475"/>
                  </a:lnTo>
                  <a:lnTo>
                    <a:pt x="5568" y="356"/>
                  </a:lnTo>
                  <a:lnTo>
                    <a:pt x="5923" y="475"/>
                  </a:lnTo>
                  <a:lnTo>
                    <a:pt x="6397" y="830"/>
                  </a:lnTo>
                  <a:lnTo>
                    <a:pt x="6989" y="1541"/>
                  </a:lnTo>
                  <a:lnTo>
                    <a:pt x="7226" y="1304"/>
                  </a:lnTo>
                  <a:lnTo>
                    <a:pt x="6634" y="593"/>
                  </a:lnTo>
                  <a:lnTo>
                    <a:pt x="6160" y="238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2015;p53">
              <a:extLst>
                <a:ext uri="{FF2B5EF4-FFF2-40B4-BE49-F238E27FC236}">
                  <a16:creationId xmlns:a16="http://schemas.microsoft.com/office/drawing/2014/main" id="{B89183EC-5821-48C2-9E07-4356BC29C24A}"/>
                </a:ext>
              </a:extLst>
            </p:cNvPr>
            <p:cNvSpPr/>
            <p:nvPr/>
          </p:nvSpPr>
          <p:spPr>
            <a:xfrm flipH="1">
              <a:off x="2799707" y="1429991"/>
              <a:ext cx="68828" cy="113088"/>
            </a:xfrm>
            <a:custGeom>
              <a:avLst/>
              <a:gdLst/>
              <a:ahLst/>
              <a:cxnLst/>
              <a:rect l="l" t="t" r="r" b="b"/>
              <a:pathLst>
                <a:path w="3317" h="5450" extrusionOk="0">
                  <a:moveTo>
                    <a:pt x="2132" y="1"/>
                  </a:moveTo>
                  <a:lnTo>
                    <a:pt x="1658" y="238"/>
                  </a:lnTo>
                  <a:lnTo>
                    <a:pt x="1185" y="712"/>
                  </a:lnTo>
                  <a:lnTo>
                    <a:pt x="829" y="1185"/>
                  </a:lnTo>
                  <a:lnTo>
                    <a:pt x="237" y="2133"/>
                  </a:lnTo>
                  <a:lnTo>
                    <a:pt x="0" y="2607"/>
                  </a:lnTo>
                  <a:lnTo>
                    <a:pt x="0" y="4858"/>
                  </a:lnTo>
                  <a:lnTo>
                    <a:pt x="355" y="5213"/>
                  </a:lnTo>
                  <a:lnTo>
                    <a:pt x="711" y="5450"/>
                  </a:lnTo>
                  <a:lnTo>
                    <a:pt x="1303" y="5450"/>
                  </a:lnTo>
                  <a:lnTo>
                    <a:pt x="1658" y="5331"/>
                  </a:lnTo>
                  <a:lnTo>
                    <a:pt x="2014" y="5213"/>
                  </a:lnTo>
                  <a:lnTo>
                    <a:pt x="2488" y="4739"/>
                  </a:lnTo>
                  <a:lnTo>
                    <a:pt x="2843" y="4147"/>
                  </a:lnTo>
                  <a:lnTo>
                    <a:pt x="3080" y="3318"/>
                  </a:lnTo>
                  <a:lnTo>
                    <a:pt x="3198" y="2488"/>
                  </a:lnTo>
                  <a:lnTo>
                    <a:pt x="3317" y="1659"/>
                  </a:lnTo>
                  <a:lnTo>
                    <a:pt x="3198" y="948"/>
                  </a:lnTo>
                  <a:lnTo>
                    <a:pt x="2961" y="356"/>
                  </a:lnTo>
                  <a:lnTo>
                    <a:pt x="2843" y="119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2016;p53">
              <a:extLst>
                <a:ext uri="{FF2B5EF4-FFF2-40B4-BE49-F238E27FC236}">
                  <a16:creationId xmlns:a16="http://schemas.microsoft.com/office/drawing/2014/main" id="{77DF84C6-98A8-4421-AF80-E9BE9B8570F6}"/>
                </a:ext>
              </a:extLst>
            </p:cNvPr>
            <p:cNvSpPr/>
            <p:nvPr/>
          </p:nvSpPr>
          <p:spPr>
            <a:xfrm flipH="1">
              <a:off x="2819357" y="1454579"/>
              <a:ext cx="34445" cy="73766"/>
            </a:xfrm>
            <a:custGeom>
              <a:avLst/>
              <a:gdLst/>
              <a:ahLst/>
              <a:cxnLst/>
              <a:rect l="l" t="t" r="r" b="b"/>
              <a:pathLst>
                <a:path w="1660" h="3555" extrusionOk="0">
                  <a:moveTo>
                    <a:pt x="1659" y="0"/>
                  </a:moveTo>
                  <a:lnTo>
                    <a:pt x="1185" y="237"/>
                  </a:lnTo>
                  <a:lnTo>
                    <a:pt x="830" y="593"/>
                  </a:lnTo>
                  <a:lnTo>
                    <a:pt x="593" y="948"/>
                  </a:lnTo>
                  <a:lnTo>
                    <a:pt x="238" y="1422"/>
                  </a:lnTo>
                  <a:lnTo>
                    <a:pt x="119" y="2014"/>
                  </a:lnTo>
                  <a:lnTo>
                    <a:pt x="1" y="2488"/>
                  </a:lnTo>
                  <a:lnTo>
                    <a:pt x="1" y="3080"/>
                  </a:lnTo>
                  <a:lnTo>
                    <a:pt x="119" y="3554"/>
                  </a:lnTo>
                  <a:lnTo>
                    <a:pt x="238" y="3554"/>
                  </a:lnTo>
                  <a:lnTo>
                    <a:pt x="593" y="2725"/>
                  </a:lnTo>
                  <a:lnTo>
                    <a:pt x="712" y="2488"/>
                  </a:lnTo>
                  <a:lnTo>
                    <a:pt x="948" y="2369"/>
                  </a:lnTo>
                  <a:lnTo>
                    <a:pt x="1185" y="2251"/>
                  </a:lnTo>
                  <a:lnTo>
                    <a:pt x="1422" y="2251"/>
                  </a:lnTo>
                  <a:lnTo>
                    <a:pt x="1422" y="2133"/>
                  </a:lnTo>
                  <a:lnTo>
                    <a:pt x="1304" y="2133"/>
                  </a:lnTo>
                  <a:lnTo>
                    <a:pt x="948" y="2014"/>
                  </a:lnTo>
                  <a:lnTo>
                    <a:pt x="712" y="2133"/>
                  </a:lnTo>
                  <a:lnTo>
                    <a:pt x="475" y="2369"/>
                  </a:lnTo>
                  <a:lnTo>
                    <a:pt x="356" y="2606"/>
                  </a:lnTo>
                  <a:lnTo>
                    <a:pt x="475" y="1896"/>
                  </a:lnTo>
                  <a:lnTo>
                    <a:pt x="712" y="1185"/>
                  </a:lnTo>
                  <a:lnTo>
                    <a:pt x="1067" y="593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2017;p53">
              <a:extLst>
                <a:ext uri="{FF2B5EF4-FFF2-40B4-BE49-F238E27FC236}">
                  <a16:creationId xmlns:a16="http://schemas.microsoft.com/office/drawing/2014/main" id="{2B572A1B-DCF5-4347-A6A7-C9E58BD497B4}"/>
                </a:ext>
              </a:extLst>
            </p:cNvPr>
            <p:cNvSpPr/>
            <p:nvPr/>
          </p:nvSpPr>
          <p:spPr>
            <a:xfrm flipH="1">
              <a:off x="2829192" y="1523407"/>
              <a:ext cx="17223" cy="17223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356" y="0"/>
                  </a:moveTo>
                  <a:lnTo>
                    <a:pt x="119" y="119"/>
                  </a:lnTo>
                  <a:lnTo>
                    <a:pt x="0" y="356"/>
                  </a:lnTo>
                  <a:lnTo>
                    <a:pt x="119" y="711"/>
                  </a:lnTo>
                  <a:lnTo>
                    <a:pt x="356" y="829"/>
                  </a:lnTo>
                  <a:lnTo>
                    <a:pt x="711" y="711"/>
                  </a:lnTo>
                  <a:lnTo>
                    <a:pt x="829" y="356"/>
                  </a:lnTo>
                  <a:lnTo>
                    <a:pt x="711" y="119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2018;p53">
              <a:extLst>
                <a:ext uri="{FF2B5EF4-FFF2-40B4-BE49-F238E27FC236}">
                  <a16:creationId xmlns:a16="http://schemas.microsoft.com/office/drawing/2014/main" id="{28A8A2C0-3368-48C7-865F-74ED239E3B81}"/>
                </a:ext>
              </a:extLst>
            </p:cNvPr>
            <p:cNvSpPr/>
            <p:nvPr/>
          </p:nvSpPr>
          <p:spPr>
            <a:xfrm flipH="1">
              <a:off x="2816908" y="1511102"/>
              <a:ext cx="9856" cy="9856"/>
            </a:xfrm>
            <a:custGeom>
              <a:avLst/>
              <a:gdLst/>
              <a:ahLst/>
              <a:cxnLst/>
              <a:rect l="l" t="t" r="r" b="b"/>
              <a:pathLst>
                <a:path w="475" h="475" extrusionOk="0">
                  <a:moveTo>
                    <a:pt x="1" y="1"/>
                  </a:moveTo>
                  <a:lnTo>
                    <a:pt x="1" y="238"/>
                  </a:lnTo>
                  <a:lnTo>
                    <a:pt x="1" y="475"/>
                  </a:lnTo>
                  <a:lnTo>
                    <a:pt x="475" y="475"/>
                  </a:lnTo>
                  <a:lnTo>
                    <a:pt x="475" y="23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2019;p53">
              <a:extLst>
                <a:ext uri="{FF2B5EF4-FFF2-40B4-BE49-F238E27FC236}">
                  <a16:creationId xmlns:a16="http://schemas.microsoft.com/office/drawing/2014/main" id="{D0458A16-AFBA-4C15-BC75-3AFE86D9C918}"/>
                </a:ext>
              </a:extLst>
            </p:cNvPr>
            <p:cNvSpPr/>
            <p:nvPr/>
          </p:nvSpPr>
          <p:spPr>
            <a:xfrm flipH="1">
              <a:off x="2450671" y="1680713"/>
              <a:ext cx="715294" cy="754615"/>
            </a:xfrm>
            <a:custGeom>
              <a:avLst/>
              <a:gdLst/>
              <a:ahLst/>
              <a:cxnLst/>
              <a:rect l="l" t="t" r="r" b="b"/>
              <a:pathLst>
                <a:path w="34472" h="36367" extrusionOk="0">
                  <a:moveTo>
                    <a:pt x="19072" y="0"/>
                  </a:moveTo>
                  <a:lnTo>
                    <a:pt x="18598" y="119"/>
                  </a:lnTo>
                  <a:lnTo>
                    <a:pt x="18243" y="356"/>
                  </a:lnTo>
                  <a:lnTo>
                    <a:pt x="18006" y="830"/>
                  </a:lnTo>
                  <a:lnTo>
                    <a:pt x="17769" y="1303"/>
                  </a:lnTo>
                  <a:lnTo>
                    <a:pt x="17651" y="2133"/>
                  </a:lnTo>
                  <a:lnTo>
                    <a:pt x="17651" y="3080"/>
                  </a:lnTo>
                  <a:lnTo>
                    <a:pt x="17769" y="4265"/>
                  </a:lnTo>
                  <a:lnTo>
                    <a:pt x="18125" y="5805"/>
                  </a:lnTo>
                  <a:lnTo>
                    <a:pt x="20375" y="15163"/>
                  </a:lnTo>
                  <a:lnTo>
                    <a:pt x="21086" y="18124"/>
                  </a:lnTo>
                  <a:lnTo>
                    <a:pt x="21205" y="19546"/>
                  </a:lnTo>
                  <a:lnTo>
                    <a:pt x="21205" y="19664"/>
                  </a:lnTo>
                  <a:lnTo>
                    <a:pt x="20968" y="19783"/>
                  </a:lnTo>
                  <a:lnTo>
                    <a:pt x="20375" y="20020"/>
                  </a:lnTo>
                  <a:lnTo>
                    <a:pt x="18125" y="20375"/>
                  </a:lnTo>
                  <a:lnTo>
                    <a:pt x="14926" y="20849"/>
                  </a:lnTo>
                  <a:lnTo>
                    <a:pt x="11136" y="21204"/>
                  </a:lnTo>
                  <a:lnTo>
                    <a:pt x="7464" y="21560"/>
                  </a:lnTo>
                  <a:lnTo>
                    <a:pt x="4028" y="22033"/>
                  </a:lnTo>
                  <a:lnTo>
                    <a:pt x="1541" y="22507"/>
                  </a:lnTo>
                  <a:lnTo>
                    <a:pt x="712" y="22744"/>
                  </a:lnTo>
                  <a:lnTo>
                    <a:pt x="356" y="22981"/>
                  </a:lnTo>
                  <a:lnTo>
                    <a:pt x="119" y="23455"/>
                  </a:lnTo>
                  <a:lnTo>
                    <a:pt x="1" y="24047"/>
                  </a:lnTo>
                  <a:lnTo>
                    <a:pt x="1" y="24876"/>
                  </a:lnTo>
                  <a:lnTo>
                    <a:pt x="119" y="25824"/>
                  </a:lnTo>
                  <a:lnTo>
                    <a:pt x="475" y="27956"/>
                  </a:lnTo>
                  <a:lnTo>
                    <a:pt x="1185" y="30325"/>
                  </a:lnTo>
                  <a:lnTo>
                    <a:pt x="1896" y="32576"/>
                  </a:lnTo>
                  <a:lnTo>
                    <a:pt x="2725" y="34590"/>
                  </a:lnTo>
                  <a:lnTo>
                    <a:pt x="3199" y="35300"/>
                  </a:lnTo>
                  <a:lnTo>
                    <a:pt x="3555" y="35893"/>
                  </a:lnTo>
                  <a:lnTo>
                    <a:pt x="3910" y="36248"/>
                  </a:lnTo>
                  <a:lnTo>
                    <a:pt x="4265" y="36367"/>
                  </a:lnTo>
                  <a:lnTo>
                    <a:pt x="6516" y="36130"/>
                  </a:lnTo>
                  <a:lnTo>
                    <a:pt x="9714" y="35656"/>
                  </a:lnTo>
                  <a:lnTo>
                    <a:pt x="13742" y="34945"/>
                  </a:lnTo>
                  <a:lnTo>
                    <a:pt x="18125" y="34116"/>
                  </a:lnTo>
                  <a:lnTo>
                    <a:pt x="22508" y="32931"/>
                  </a:lnTo>
                  <a:lnTo>
                    <a:pt x="24758" y="32339"/>
                  </a:lnTo>
                  <a:lnTo>
                    <a:pt x="26772" y="31628"/>
                  </a:lnTo>
                  <a:lnTo>
                    <a:pt x="28786" y="30918"/>
                  </a:lnTo>
                  <a:lnTo>
                    <a:pt x="30563" y="30088"/>
                  </a:lnTo>
                  <a:lnTo>
                    <a:pt x="32221" y="29141"/>
                  </a:lnTo>
                  <a:lnTo>
                    <a:pt x="33524" y="28312"/>
                  </a:lnTo>
                  <a:lnTo>
                    <a:pt x="33879" y="27956"/>
                  </a:lnTo>
                  <a:lnTo>
                    <a:pt x="34116" y="27601"/>
                  </a:lnTo>
                  <a:lnTo>
                    <a:pt x="34235" y="27127"/>
                  </a:lnTo>
                  <a:lnTo>
                    <a:pt x="34472" y="26653"/>
                  </a:lnTo>
                  <a:lnTo>
                    <a:pt x="34472" y="25469"/>
                  </a:lnTo>
                  <a:lnTo>
                    <a:pt x="34353" y="24166"/>
                  </a:lnTo>
                  <a:lnTo>
                    <a:pt x="33998" y="22626"/>
                  </a:lnTo>
                  <a:lnTo>
                    <a:pt x="33524" y="20967"/>
                  </a:lnTo>
                  <a:lnTo>
                    <a:pt x="32813" y="19190"/>
                  </a:lnTo>
                  <a:lnTo>
                    <a:pt x="31984" y="17414"/>
                  </a:lnTo>
                  <a:lnTo>
                    <a:pt x="31036" y="15400"/>
                  </a:lnTo>
                  <a:lnTo>
                    <a:pt x="29970" y="13504"/>
                  </a:lnTo>
                  <a:lnTo>
                    <a:pt x="27601" y="9595"/>
                  </a:lnTo>
                  <a:lnTo>
                    <a:pt x="25232" y="5805"/>
                  </a:lnTo>
                  <a:lnTo>
                    <a:pt x="22744" y="2370"/>
                  </a:lnTo>
                  <a:lnTo>
                    <a:pt x="22034" y="1540"/>
                  </a:lnTo>
                  <a:lnTo>
                    <a:pt x="21086" y="711"/>
                  </a:lnTo>
                  <a:lnTo>
                    <a:pt x="20020" y="237"/>
                  </a:lnTo>
                  <a:lnTo>
                    <a:pt x="19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2020;p53">
              <a:extLst>
                <a:ext uri="{FF2B5EF4-FFF2-40B4-BE49-F238E27FC236}">
                  <a16:creationId xmlns:a16="http://schemas.microsoft.com/office/drawing/2014/main" id="{9D958231-4146-435F-8DCD-940AFCBF2072}"/>
                </a:ext>
              </a:extLst>
            </p:cNvPr>
            <p:cNvSpPr/>
            <p:nvPr/>
          </p:nvSpPr>
          <p:spPr>
            <a:xfrm flipH="1">
              <a:off x="3016005" y="2137898"/>
              <a:ext cx="614511" cy="349057"/>
            </a:xfrm>
            <a:custGeom>
              <a:avLst/>
              <a:gdLst/>
              <a:ahLst/>
              <a:cxnLst/>
              <a:rect l="l" t="t" r="r" b="b"/>
              <a:pathLst>
                <a:path w="29615" h="16822" extrusionOk="0">
                  <a:moveTo>
                    <a:pt x="16584" y="0"/>
                  </a:moveTo>
                  <a:lnTo>
                    <a:pt x="14926" y="119"/>
                  </a:lnTo>
                  <a:lnTo>
                    <a:pt x="12912" y="237"/>
                  </a:lnTo>
                  <a:lnTo>
                    <a:pt x="11017" y="593"/>
                  </a:lnTo>
                  <a:lnTo>
                    <a:pt x="10188" y="830"/>
                  </a:lnTo>
                  <a:lnTo>
                    <a:pt x="9596" y="1066"/>
                  </a:lnTo>
                  <a:lnTo>
                    <a:pt x="8529" y="1777"/>
                  </a:lnTo>
                  <a:lnTo>
                    <a:pt x="6989" y="2725"/>
                  </a:lnTo>
                  <a:lnTo>
                    <a:pt x="5213" y="3909"/>
                  </a:lnTo>
                  <a:lnTo>
                    <a:pt x="3554" y="5212"/>
                  </a:lnTo>
                  <a:lnTo>
                    <a:pt x="1896" y="6634"/>
                  </a:lnTo>
                  <a:lnTo>
                    <a:pt x="1304" y="7345"/>
                  </a:lnTo>
                  <a:lnTo>
                    <a:pt x="711" y="8055"/>
                  </a:lnTo>
                  <a:lnTo>
                    <a:pt x="237" y="8648"/>
                  </a:lnTo>
                  <a:lnTo>
                    <a:pt x="1" y="9240"/>
                  </a:lnTo>
                  <a:lnTo>
                    <a:pt x="1" y="9714"/>
                  </a:lnTo>
                  <a:lnTo>
                    <a:pt x="119" y="10188"/>
                  </a:lnTo>
                  <a:lnTo>
                    <a:pt x="474" y="10425"/>
                  </a:lnTo>
                  <a:lnTo>
                    <a:pt x="830" y="10543"/>
                  </a:lnTo>
                  <a:lnTo>
                    <a:pt x="1304" y="10543"/>
                  </a:lnTo>
                  <a:lnTo>
                    <a:pt x="1896" y="10425"/>
                  </a:lnTo>
                  <a:lnTo>
                    <a:pt x="3199" y="9714"/>
                  </a:lnTo>
                  <a:lnTo>
                    <a:pt x="4620" y="8885"/>
                  </a:lnTo>
                  <a:lnTo>
                    <a:pt x="5923" y="7937"/>
                  </a:lnTo>
                  <a:lnTo>
                    <a:pt x="4739" y="9122"/>
                  </a:lnTo>
                  <a:lnTo>
                    <a:pt x="3554" y="10306"/>
                  </a:lnTo>
                  <a:lnTo>
                    <a:pt x="3080" y="11017"/>
                  </a:lnTo>
                  <a:lnTo>
                    <a:pt x="2725" y="11609"/>
                  </a:lnTo>
                  <a:lnTo>
                    <a:pt x="2488" y="12201"/>
                  </a:lnTo>
                  <a:lnTo>
                    <a:pt x="2370" y="12675"/>
                  </a:lnTo>
                  <a:lnTo>
                    <a:pt x="2488" y="13149"/>
                  </a:lnTo>
                  <a:lnTo>
                    <a:pt x="2725" y="13623"/>
                  </a:lnTo>
                  <a:lnTo>
                    <a:pt x="3199" y="13860"/>
                  </a:lnTo>
                  <a:lnTo>
                    <a:pt x="3673" y="13978"/>
                  </a:lnTo>
                  <a:lnTo>
                    <a:pt x="4265" y="13860"/>
                  </a:lnTo>
                  <a:lnTo>
                    <a:pt x="4857" y="13623"/>
                  </a:lnTo>
                  <a:lnTo>
                    <a:pt x="5568" y="13149"/>
                  </a:lnTo>
                  <a:lnTo>
                    <a:pt x="6279" y="12675"/>
                  </a:lnTo>
                  <a:lnTo>
                    <a:pt x="6846" y="12239"/>
                  </a:lnTo>
                  <a:lnTo>
                    <a:pt x="6397" y="12912"/>
                  </a:lnTo>
                  <a:lnTo>
                    <a:pt x="6160" y="13504"/>
                  </a:lnTo>
                  <a:lnTo>
                    <a:pt x="5923" y="14097"/>
                  </a:lnTo>
                  <a:lnTo>
                    <a:pt x="5805" y="14571"/>
                  </a:lnTo>
                  <a:lnTo>
                    <a:pt x="5923" y="15044"/>
                  </a:lnTo>
                  <a:lnTo>
                    <a:pt x="6279" y="15400"/>
                  </a:lnTo>
                  <a:lnTo>
                    <a:pt x="6634" y="15637"/>
                  </a:lnTo>
                  <a:lnTo>
                    <a:pt x="7108" y="15637"/>
                  </a:lnTo>
                  <a:lnTo>
                    <a:pt x="7700" y="15400"/>
                  </a:lnTo>
                  <a:lnTo>
                    <a:pt x="8292" y="15163"/>
                  </a:lnTo>
                  <a:lnTo>
                    <a:pt x="9714" y="14334"/>
                  </a:lnTo>
                  <a:lnTo>
                    <a:pt x="11135" y="13267"/>
                  </a:lnTo>
                  <a:lnTo>
                    <a:pt x="11410" y="13018"/>
                  </a:lnTo>
                  <a:lnTo>
                    <a:pt x="11410" y="13018"/>
                  </a:lnTo>
                  <a:lnTo>
                    <a:pt x="10662" y="13860"/>
                  </a:lnTo>
                  <a:lnTo>
                    <a:pt x="9951" y="14926"/>
                  </a:lnTo>
                  <a:lnTo>
                    <a:pt x="9714" y="15400"/>
                  </a:lnTo>
                  <a:lnTo>
                    <a:pt x="9596" y="15874"/>
                  </a:lnTo>
                  <a:lnTo>
                    <a:pt x="9714" y="16229"/>
                  </a:lnTo>
                  <a:lnTo>
                    <a:pt x="9951" y="16584"/>
                  </a:lnTo>
                  <a:lnTo>
                    <a:pt x="10306" y="16703"/>
                  </a:lnTo>
                  <a:lnTo>
                    <a:pt x="10899" y="16821"/>
                  </a:lnTo>
                  <a:lnTo>
                    <a:pt x="11491" y="16703"/>
                  </a:lnTo>
                  <a:lnTo>
                    <a:pt x="12083" y="16584"/>
                  </a:lnTo>
                  <a:lnTo>
                    <a:pt x="13386" y="15874"/>
                  </a:lnTo>
                  <a:lnTo>
                    <a:pt x="14808" y="15044"/>
                  </a:lnTo>
                  <a:lnTo>
                    <a:pt x="16111" y="14097"/>
                  </a:lnTo>
                  <a:lnTo>
                    <a:pt x="17295" y="13149"/>
                  </a:lnTo>
                  <a:lnTo>
                    <a:pt x="18243" y="12320"/>
                  </a:lnTo>
                  <a:lnTo>
                    <a:pt x="20138" y="13267"/>
                  </a:lnTo>
                  <a:lnTo>
                    <a:pt x="21797" y="13860"/>
                  </a:lnTo>
                  <a:lnTo>
                    <a:pt x="23455" y="14334"/>
                  </a:lnTo>
                  <a:lnTo>
                    <a:pt x="24876" y="14452"/>
                  </a:lnTo>
                  <a:lnTo>
                    <a:pt x="26179" y="14452"/>
                  </a:lnTo>
                  <a:lnTo>
                    <a:pt x="27482" y="14334"/>
                  </a:lnTo>
                  <a:lnTo>
                    <a:pt x="28549" y="14097"/>
                  </a:lnTo>
                  <a:lnTo>
                    <a:pt x="29496" y="13860"/>
                  </a:lnTo>
                  <a:lnTo>
                    <a:pt x="29615" y="13623"/>
                  </a:lnTo>
                  <a:lnTo>
                    <a:pt x="29615" y="13149"/>
                  </a:lnTo>
                  <a:lnTo>
                    <a:pt x="29259" y="11609"/>
                  </a:lnTo>
                  <a:lnTo>
                    <a:pt x="27956" y="6871"/>
                  </a:lnTo>
                  <a:lnTo>
                    <a:pt x="259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2021;p53">
              <a:extLst>
                <a:ext uri="{FF2B5EF4-FFF2-40B4-BE49-F238E27FC236}">
                  <a16:creationId xmlns:a16="http://schemas.microsoft.com/office/drawing/2014/main" id="{A63E3A11-2E54-450C-8D6B-4EEF476C1BC0}"/>
                </a:ext>
              </a:extLst>
            </p:cNvPr>
            <p:cNvSpPr/>
            <p:nvPr/>
          </p:nvSpPr>
          <p:spPr>
            <a:xfrm flipH="1">
              <a:off x="3409279" y="2221458"/>
              <a:ext cx="162244" cy="152430"/>
            </a:xfrm>
            <a:custGeom>
              <a:avLst/>
              <a:gdLst/>
              <a:ahLst/>
              <a:cxnLst/>
              <a:rect l="l" t="t" r="r" b="b"/>
              <a:pathLst>
                <a:path w="7819" h="7346" extrusionOk="0">
                  <a:moveTo>
                    <a:pt x="7700" y="1"/>
                  </a:moveTo>
                  <a:lnTo>
                    <a:pt x="6397" y="949"/>
                  </a:lnTo>
                  <a:lnTo>
                    <a:pt x="5094" y="1896"/>
                  </a:lnTo>
                  <a:lnTo>
                    <a:pt x="3910" y="2962"/>
                  </a:lnTo>
                  <a:lnTo>
                    <a:pt x="2725" y="4147"/>
                  </a:lnTo>
                  <a:lnTo>
                    <a:pt x="1304" y="5687"/>
                  </a:lnTo>
                  <a:lnTo>
                    <a:pt x="0" y="7345"/>
                  </a:lnTo>
                  <a:lnTo>
                    <a:pt x="1304" y="5805"/>
                  </a:lnTo>
                  <a:lnTo>
                    <a:pt x="2962" y="4265"/>
                  </a:lnTo>
                  <a:lnTo>
                    <a:pt x="5331" y="2133"/>
                  </a:lnTo>
                  <a:lnTo>
                    <a:pt x="781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2022;p53">
              <a:extLst>
                <a:ext uri="{FF2B5EF4-FFF2-40B4-BE49-F238E27FC236}">
                  <a16:creationId xmlns:a16="http://schemas.microsoft.com/office/drawing/2014/main" id="{F72BE650-B078-455B-B50F-38B35D148248}"/>
                </a:ext>
              </a:extLst>
            </p:cNvPr>
            <p:cNvSpPr/>
            <p:nvPr/>
          </p:nvSpPr>
          <p:spPr>
            <a:xfrm flipH="1">
              <a:off x="3357653" y="2282919"/>
              <a:ext cx="130289" cy="108170"/>
            </a:xfrm>
            <a:custGeom>
              <a:avLst/>
              <a:gdLst/>
              <a:ahLst/>
              <a:cxnLst/>
              <a:rect l="l" t="t" r="r" b="b"/>
              <a:pathLst>
                <a:path w="6279" h="5213" extrusionOk="0">
                  <a:moveTo>
                    <a:pt x="6278" y="0"/>
                  </a:moveTo>
                  <a:lnTo>
                    <a:pt x="4620" y="1303"/>
                  </a:lnTo>
                  <a:lnTo>
                    <a:pt x="2961" y="2488"/>
                  </a:lnTo>
                  <a:lnTo>
                    <a:pt x="1421" y="3909"/>
                  </a:lnTo>
                  <a:lnTo>
                    <a:pt x="0" y="5212"/>
                  </a:lnTo>
                  <a:lnTo>
                    <a:pt x="3080" y="2725"/>
                  </a:lnTo>
                  <a:lnTo>
                    <a:pt x="4738" y="1422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2023;p53">
              <a:extLst>
                <a:ext uri="{FF2B5EF4-FFF2-40B4-BE49-F238E27FC236}">
                  <a16:creationId xmlns:a16="http://schemas.microsoft.com/office/drawing/2014/main" id="{BCED10DF-8A00-4836-9616-E4C5AB44B7D4}"/>
                </a:ext>
              </a:extLst>
            </p:cNvPr>
            <p:cNvSpPr/>
            <p:nvPr/>
          </p:nvSpPr>
          <p:spPr>
            <a:xfrm flipH="1">
              <a:off x="3303579" y="2327158"/>
              <a:ext cx="98355" cy="88499"/>
            </a:xfrm>
            <a:custGeom>
              <a:avLst/>
              <a:gdLst/>
              <a:ahLst/>
              <a:cxnLst/>
              <a:rect l="l" t="t" r="r" b="b"/>
              <a:pathLst>
                <a:path w="4740" h="4265" extrusionOk="0">
                  <a:moveTo>
                    <a:pt x="4739" y="1"/>
                  </a:moveTo>
                  <a:lnTo>
                    <a:pt x="3436" y="1067"/>
                  </a:lnTo>
                  <a:lnTo>
                    <a:pt x="2252" y="2014"/>
                  </a:lnTo>
                  <a:lnTo>
                    <a:pt x="1067" y="3080"/>
                  </a:lnTo>
                  <a:lnTo>
                    <a:pt x="1" y="4265"/>
                  </a:lnTo>
                  <a:lnTo>
                    <a:pt x="119" y="4265"/>
                  </a:lnTo>
                  <a:lnTo>
                    <a:pt x="2252" y="2251"/>
                  </a:lnTo>
                  <a:lnTo>
                    <a:pt x="4739" y="11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2024;p53">
              <a:extLst>
                <a:ext uri="{FF2B5EF4-FFF2-40B4-BE49-F238E27FC236}">
                  <a16:creationId xmlns:a16="http://schemas.microsoft.com/office/drawing/2014/main" id="{0B5C22E9-821A-4143-B781-93ABD2A6B49B}"/>
                </a:ext>
              </a:extLst>
            </p:cNvPr>
            <p:cNvSpPr/>
            <p:nvPr/>
          </p:nvSpPr>
          <p:spPr>
            <a:xfrm flipH="1">
              <a:off x="3006169" y="2128062"/>
              <a:ext cx="629265" cy="231072"/>
            </a:xfrm>
            <a:custGeom>
              <a:avLst/>
              <a:gdLst/>
              <a:ahLst/>
              <a:cxnLst/>
              <a:rect l="l" t="t" r="r" b="b"/>
              <a:pathLst>
                <a:path w="30326" h="11136" extrusionOk="0">
                  <a:moveTo>
                    <a:pt x="30325" y="1"/>
                  </a:moveTo>
                  <a:lnTo>
                    <a:pt x="28549" y="119"/>
                  </a:lnTo>
                  <a:lnTo>
                    <a:pt x="26061" y="356"/>
                  </a:lnTo>
                  <a:lnTo>
                    <a:pt x="12912" y="356"/>
                  </a:lnTo>
                  <a:lnTo>
                    <a:pt x="11965" y="593"/>
                  </a:lnTo>
                  <a:lnTo>
                    <a:pt x="11017" y="830"/>
                  </a:lnTo>
                  <a:lnTo>
                    <a:pt x="10069" y="1067"/>
                  </a:lnTo>
                  <a:lnTo>
                    <a:pt x="8529" y="1777"/>
                  </a:lnTo>
                  <a:lnTo>
                    <a:pt x="7108" y="2725"/>
                  </a:lnTo>
                  <a:lnTo>
                    <a:pt x="5805" y="3673"/>
                  </a:lnTo>
                  <a:lnTo>
                    <a:pt x="4739" y="4502"/>
                  </a:lnTo>
                  <a:lnTo>
                    <a:pt x="3199" y="6042"/>
                  </a:lnTo>
                  <a:lnTo>
                    <a:pt x="1777" y="7345"/>
                  </a:lnTo>
                  <a:lnTo>
                    <a:pt x="593" y="8885"/>
                  </a:lnTo>
                  <a:lnTo>
                    <a:pt x="238" y="9359"/>
                  </a:lnTo>
                  <a:lnTo>
                    <a:pt x="119" y="9832"/>
                  </a:lnTo>
                  <a:lnTo>
                    <a:pt x="1" y="10306"/>
                  </a:lnTo>
                  <a:lnTo>
                    <a:pt x="119" y="10662"/>
                  </a:lnTo>
                  <a:lnTo>
                    <a:pt x="238" y="10899"/>
                  </a:lnTo>
                  <a:lnTo>
                    <a:pt x="593" y="11017"/>
                  </a:lnTo>
                  <a:lnTo>
                    <a:pt x="1067" y="11135"/>
                  </a:lnTo>
                  <a:lnTo>
                    <a:pt x="1659" y="11135"/>
                  </a:lnTo>
                  <a:lnTo>
                    <a:pt x="2370" y="10899"/>
                  </a:lnTo>
                  <a:lnTo>
                    <a:pt x="3080" y="10543"/>
                  </a:lnTo>
                  <a:lnTo>
                    <a:pt x="4028" y="10069"/>
                  </a:lnTo>
                  <a:lnTo>
                    <a:pt x="4857" y="9477"/>
                  </a:lnTo>
                  <a:lnTo>
                    <a:pt x="5805" y="8648"/>
                  </a:lnTo>
                  <a:lnTo>
                    <a:pt x="4502" y="9477"/>
                  </a:lnTo>
                  <a:lnTo>
                    <a:pt x="3554" y="10188"/>
                  </a:lnTo>
                  <a:lnTo>
                    <a:pt x="2607" y="10543"/>
                  </a:lnTo>
                  <a:lnTo>
                    <a:pt x="1896" y="10780"/>
                  </a:lnTo>
                  <a:lnTo>
                    <a:pt x="1422" y="10899"/>
                  </a:lnTo>
                  <a:lnTo>
                    <a:pt x="948" y="10780"/>
                  </a:lnTo>
                  <a:lnTo>
                    <a:pt x="711" y="10662"/>
                  </a:lnTo>
                  <a:lnTo>
                    <a:pt x="474" y="10543"/>
                  </a:lnTo>
                  <a:lnTo>
                    <a:pt x="356" y="10188"/>
                  </a:lnTo>
                  <a:lnTo>
                    <a:pt x="474" y="9951"/>
                  </a:lnTo>
                  <a:lnTo>
                    <a:pt x="711" y="9240"/>
                  </a:lnTo>
                  <a:lnTo>
                    <a:pt x="1304" y="8411"/>
                  </a:lnTo>
                  <a:lnTo>
                    <a:pt x="2014" y="7582"/>
                  </a:lnTo>
                  <a:lnTo>
                    <a:pt x="3199" y="6397"/>
                  </a:lnTo>
                  <a:lnTo>
                    <a:pt x="4620" y="5213"/>
                  </a:lnTo>
                  <a:lnTo>
                    <a:pt x="5923" y="4146"/>
                  </a:lnTo>
                  <a:lnTo>
                    <a:pt x="7345" y="3080"/>
                  </a:lnTo>
                  <a:lnTo>
                    <a:pt x="9003" y="2133"/>
                  </a:lnTo>
                  <a:lnTo>
                    <a:pt x="10780" y="1304"/>
                  </a:lnTo>
                  <a:lnTo>
                    <a:pt x="12557" y="830"/>
                  </a:lnTo>
                  <a:lnTo>
                    <a:pt x="14452" y="593"/>
                  </a:lnTo>
                  <a:lnTo>
                    <a:pt x="22744" y="593"/>
                  </a:lnTo>
                  <a:lnTo>
                    <a:pt x="26061" y="474"/>
                  </a:lnTo>
                  <a:lnTo>
                    <a:pt x="27364" y="474"/>
                  </a:lnTo>
                  <a:lnTo>
                    <a:pt x="28549" y="237"/>
                  </a:lnTo>
                  <a:lnTo>
                    <a:pt x="30325" y="119"/>
                  </a:lnTo>
                  <a:lnTo>
                    <a:pt x="30325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2025;p53">
              <a:extLst>
                <a:ext uri="{FF2B5EF4-FFF2-40B4-BE49-F238E27FC236}">
                  <a16:creationId xmlns:a16="http://schemas.microsoft.com/office/drawing/2014/main" id="{1C940AEC-EA18-4A8A-8545-20E430AE47A9}"/>
                </a:ext>
              </a:extLst>
            </p:cNvPr>
            <p:cNvSpPr/>
            <p:nvPr/>
          </p:nvSpPr>
          <p:spPr>
            <a:xfrm flipH="1">
              <a:off x="2526865" y="1673347"/>
              <a:ext cx="280229" cy="280229"/>
            </a:xfrm>
            <a:custGeom>
              <a:avLst/>
              <a:gdLst/>
              <a:ahLst/>
              <a:cxnLst/>
              <a:rect l="l" t="t" r="r" b="b"/>
              <a:pathLst>
                <a:path w="13505" h="13505" extrusionOk="0">
                  <a:moveTo>
                    <a:pt x="1303" y="0"/>
                  </a:moveTo>
                  <a:lnTo>
                    <a:pt x="948" y="118"/>
                  </a:lnTo>
                  <a:lnTo>
                    <a:pt x="711" y="237"/>
                  </a:lnTo>
                  <a:lnTo>
                    <a:pt x="474" y="592"/>
                  </a:lnTo>
                  <a:lnTo>
                    <a:pt x="237" y="948"/>
                  </a:lnTo>
                  <a:lnTo>
                    <a:pt x="119" y="1421"/>
                  </a:lnTo>
                  <a:lnTo>
                    <a:pt x="0" y="2606"/>
                  </a:lnTo>
                  <a:lnTo>
                    <a:pt x="0" y="4028"/>
                  </a:lnTo>
                  <a:lnTo>
                    <a:pt x="356" y="6871"/>
                  </a:lnTo>
                  <a:lnTo>
                    <a:pt x="948" y="9832"/>
                  </a:lnTo>
                  <a:lnTo>
                    <a:pt x="1540" y="13267"/>
                  </a:lnTo>
                  <a:lnTo>
                    <a:pt x="13504" y="13504"/>
                  </a:lnTo>
                  <a:lnTo>
                    <a:pt x="10306" y="8884"/>
                  </a:lnTo>
                  <a:lnTo>
                    <a:pt x="7463" y="5094"/>
                  </a:lnTo>
                  <a:lnTo>
                    <a:pt x="6279" y="3435"/>
                  </a:lnTo>
                  <a:lnTo>
                    <a:pt x="5094" y="2251"/>
                  </a:lnTo>
                  <a:lnTo>
                    <a:pt x="3791" y="1066"/>
                  </a:lnTo>
                  <a:lnTo>
                    <a:pt x="2606" y="355"/>
                  </a:lnTo>
                  <a:lnTo>
                    <a:pt x="2133" y="118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rgbClr val="E6A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026;p53">
              <a:extLst>
                <a:ext uri="{FF2B5EF4-FFF2-40B4-BE49-F238E27FC236}">
                  <a16:creationId xmlns:a16="http://schemas.microsoft.com/office/drawing/2014/main" id="{06938451-ECBD-4951-B176-8D696527EA41}"/>
                </a:ext>
              </a:extLst>
            </p:cNvPr>
            <p:cNvSpPr/>
            <p:nvPr/>
          </p:nvSpPr>
          <p:spPr>
            <a:xfrm flipH="1">
              <a:off x="2607977" y="1673347"/>
              <a:ext cx="176998" cy="194199"/>
            </a:xfrm>
            <a:custGeom>
              <a:avLst/>
              <a:gdLst/>
              <a:ahLst/>
              <a:cxnLst/>
              <a:rect l="l" t="t" r="r" b="b"/>
              <a:pathLst>
                <a:path w="8530" h="9359" extrusionOk="0">
                  <a:moveTo>
                    <a:pt x="1" y="0"/>
                  </a:moveTo>
                  <a:lnTo>
                    <a:pt x="356" y="948"/>
                  </a:lnTo>
                  <a:lnTo>
                    <a:pt x="948" y="1658"/>
                  </a:lnTo>
                  <a:lnTo>
                    <a:pt x="593" y="829"/>
                  </a:lnTo>
                  <a:lnTo>
                    <a:pt x="1" y="0"/>
                  </a:lnTo>
                  <a:close/>
                  <a:moveTo>
                    <a:pt x="3080" y="4975"/>
                  </a:moveTo>
                  <a:lnTo>
                    <a:pt x="2607" y="5804"/>
                  </a:lnTo>
                  <a:lnTo>
                    <a:pt x="2488" y="6752"/>
                  </a:lnTo>
                  <a:lnTo>
                    <a:pt x="2844" y="5923"/>
                  </a:lnTo>
                  <a:lnTo>
                    <a:pt x="3080" y="4975"/>
                  </a:lnTo>
                  <a:close/>
                  <a:moveTo>
                    <a:pt x="8529" y="8410"/>
                  </a:moveTo>
                  <a:lnTo>
                    <a:pt x="7582" y="8766"/>
                  </a:lnTo>
                  <a:lnTo>
                    <a:pt x="6753" y="9358"/>
                  </a:lnTo>
                  <a:lnTo>
                    <a:pt x="7700" y="9003"/>
                  </a:lnTo>
                  <a:lnTo>
                    <a:pt x="8529" y="84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027;p53">
              <a:extLst>
                <a:ext uri="{FF2B5EF4-FFF2-40B4-BE49-F238E27FC236}">
                  <a16:creationId xmlns:a16="http://schemas.microsoft.com/office/drawing/2014/main" id="{EABE31B6-73D8-4F02-97CF-4FB9A39A367F}"/>
                </a:ext>
              </a:extLst>
            </p:cNvPr>
            <p:cNvSpPr/>
            <p:nvPr/>
          </p:nvSpPr>
          <p:spPr>
            <a:xfrm flipH="1">
              <a:off x="2743163" y="1857690"/>
              <a:ext cx="51647" cy="93417"/>
            </a:xfrm>
            <a:custGeom>
              <a:avLst/>
              <a:gdLst/>
              <a:ahLst/>
              <a:cxnLst/>
              <a:rect l="l" t="t" r="r" b="b"/>
              <a:pathLst>
                <a:path w="2489" h="4502" extrusionOk="0">
                  <a:moveTo>
                    <a:pt x="1" y="0"/>
                  </a:moveTo>
                  <a:lnTo>
                    <a:pt x="238" y="1185"/>
                  </a:lnTo>
                  <a:lnTo>
                    <a:pt x="356" y="2251"/>
                  </a:lnTo>
                  <a:lnTo>
                    <a:pt x="830" y="4502"/>
                  </a:lnTo>
                  <a:lnTo>
                    <a:pt x="2488" y="4383"/>
                  </a:lnTo>
                  <a:lnTo>
                    <a:pt x="2370" y="4383"/>
                  </a:lnTo>
                  <a:lnTo>
                    <a:pt x="948" y="4265"/>
                  </a:lnTo>
                  <a:lnTo>
                    <a:pt x="593" y="2251"/>
                  </a:lnTo>
                  <a:lnTo>
                    <a:pt x="356" y="1185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028;p53">
              <a:extLst>
                <a:ext uri="{FF2B5EF4-FFF2-40B4-BE49-F238E27FC236}">
                  <a16:creationId xmlns:a16="http://schemas.microsoft.com/office/drawing/2014/main" id="{23740AB2-BFA2-462E-9863-1B499279FDAE}"/>
                </a:ext>
              </a:extLst>
            </p:cNvPr>
            <p:cNvSpPr/>
            <p:nvPr/>
          </p:nvSpPr>
          <p:spPr>
            <a:xfrm flipH="1">
              <a:off x="2551454" y="1921600"/>
              <a:ext cx="216319" cy="9836"/>
            </a:xfrm>
            <a:custGeom>
              <a:avLst/>
              <a:gdLst/>
              <a:ahLst/>
              <a:cxnLst/>
              <a:rect l="l" t="t" r="r" b="b"/>
              <a:pathLst>
                <a:path w="10425" h="474" extrusionOk="0">
                  <a:moveTo>
                    <a:pt x="1" y="0"/>
                  </a:moveTo>
                  <a:lnTo>
                    <a:pt x="1" y="119"/>
                  </a:lnTo>
                  <a:lnTo>
                    <a:pt x="1304" y="119"/>
                  </a:lnTo>
                  <a:lnTo>
                    <a:pt x="2607" y="237"/>
                  </a:lnTo>
                  <a:lnTo>
                    <a:pt x="5213" y="237"/>
                  </a:lnTo>
                  <a:lnTo>
                    <a:pt x="10425" y="474"/>
                  </a:lnTo>
                  <a:lnTo>
                    <a:pt x="10425" y="356"/>
                  </a:lnTo>
                  <a:lnTo>
                    <a:pt x="7819" y="23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029;p53">
              <a:extLst>
                <a:ext uri="{FF2B5EF4-FFF2-40B4-BE49-F238E27FC236}">
                  <a16:creationId xmlns:a16="http://schemas.microsoft.com/office/drawing/2014/main" id="{A4D605F2-EE03-45D7-82BA-BFF852C4C371}"/>
                </a:ext>
              </a:extLst>
            </p:cNvPr>
            <p:cNvSpPr/>
            <p:nvPr/>
          </p:nvSpPr>
          <p:spPr>
            <a:xfrm flipH="1">
              <a:off x="3190512" y="2359113"/>
              <a:ext cx="543235" cy="61462"/>
            </a:xfrm>
            <a:custGeom>
              <a:avLst/>
              <a:gdLst/>
              <a:ahLst/>
              <a:cxnLst/>
              <a:rect l="l" t="t" r="r" b="b"/>
              <a:pathLst>
                <a:path w="26180" h="2962" extrusionOk="0">
                  <a:moveTo>
                    <a:pt x="0" y="0"/>
                  </a:moveTo>
                  <a:lnTo>
                    <a:pt x="0" y="2962"/>
                  </a:lnTo>
                  <a:lnTo>
                    <a:pt x="26179" y="2962"/>
                  </a:lnTo>
                  <a:lnTo>
                    <a:pt x="26179" y="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030;p53">
              <a:extLst>
                <a:ext uri="{FF2B5EF4-FFF2-40B4-BE49-F238E27FC236}">
                  <a16:creationId xmlns:a16="http://schemas.microsoft.com/office/drawing/2014/main" id="{88396A91-15CB-4EC1-A5C5-6EF3C4BF87D4}"/>
                </a:ext>
              </a:extLst>
            </p:cNvPr>
            <p:cNvSpPr/>
            <p:nvPr/>
          </p:nvSpPr>
          <p:spPr>
            <a:xfrm flipH="1">
              <a:off x="3792719" y="2292755"/>
              <a:ext cx="373625" cy="125372"/>
            </a:xfrm>
            <a:custGeom>
              <a:avLst/>
              <a:gdLst/>
              <a:ahLst/>
              <a:cxnLst/>
              <a:rect l="l" t="t" r="r" b="b"/>
              <a:pathLst>
                <a:path w="18006" h="6042" extrusionOk="0">
                  <a:moveTo>
                    <a:pt x="8292" y="0"/>
                  </a:moveTo>
                  <a:lnTo>
                    <a:pt x="7226" y="237"/>
                  </a:lnTo>
                  <a:lnTo>
                    <a:pt x="6041" y="592"/>
                  </a:lnTo>
                  <a:lnTo>
                    <a:pt x="5094" y="948"/>
                  </a:lnTo>
                  <a:lnTo>
                    <a:pt x="4028" y="1422"/>
                  </a:lnTo>
                  <a:lnTo>
                    <a:pt x="3198" y="2014"/>
                  </a:lnTo>
                  <a:lnTo>
                    <a:pt x="2369" y="2488"/>
                  </a:lnTo>
                  <a:lnTo>
                    <a:pt x="1540" y="3080"/>
                  </a:lnTo>
                  <a:lnTo>
                    <a:pt x="948" y="3672"/>
                  </a:lnTo>
                  <a:lnTo>
                    <a:pt x="474" y="4265"/>
                  </a:lnTo>
                  <a:lnTo>
                    <a:pt x="118" y="4857"/>
                  </a:lnTo>
                  <a:lnTo>
                    <a:pt x="0" y="5331"/>
                  </a:lnTo>
                  <a:lnTo>
                    <a:pt x="0" y="5686"/>
                  </a:lnTo>
                  <a:lnTo>
                    <a:pt x="237" y="6041"/>
                  </a:lnTo>
                  <a:lnTo>
                    <a:pt x="17768" y="6041"/>
                  </a:lnTo>
                  <a:lnTo>
                    <a:pt x="17887" y="5923"/>
                  </a:lnTo>
                  <a:lnTo>
                    <a:pt x="18005" y="5686"/>
                  </a:lnTo>
                  <a:lnTo>
                    <a:pt x="17887" y="5331"/>
                  </a:lnTo>
                  <a:lnTo>
                    <a:pt x="17650" y="4620"/>
                  </a:lnTo>
                  <a:lnTo>
                    <a:pt x="17058" y="3791"/>
                  </a:lnTo>
                  <a:lnTo>
                    <a:pt x="16110" y="2843"/>
                  </a:lnTo>
                  <a:lnTo>
                    <a:pt x="14926" y="1895"/>
                  </a:lnTo>
                  <a:lnTo>
                    <a:pt x="13267" y="948"/>
                  </a:lnTo>
                  <a:lnTo>
                    <a:pt x="12438" y="592"/>
                  </a:lnTo>
                  <a:lnTo>
                    <a:pt x="11490" y="237"/>
                  </a:lnTo>
                  <a:lnTo>
                    <a:pt x="10424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031;p53">
              <a:extLst>
                <a:ext uri="{FF2B5EF4-FFF2-40B4-BE49-F238E27FC236}">
                  <a16:creationId xmlns:a16="http://schemas.microsoft.com/office/drawing/2014/main" id="{D34D5E32-76C9-42F1-A00C-4AC828759710}"/>
                </a:ext>
              </a:extLst>
            </p:cNvPr>
            <p:cNvSpPr/>
            <p:nvPr/>
          </p:nvSpPr>
          <p:spPr>
            <a:xfrm flipH="1">
              <a:off x="4021321" y="2322241"/>
              <a:ext cx="61462" cy="95886"/>
            </a:xfrm>
            <a:custGeom>
              <a:avLst/>
              <a:gdLst/>
              <a:ahLst/>
              <a:cxnLst/>
              <a:rect l="l" t="t" r="r" b="b"/>
              <a:pathLst>
                <a:path w="2962" h="4621" extrusionOk="0">
                  <a:moveTo>
                    <a:pt x="1" y="1"/>
                  </a:moveTo>
                  <a:lnTo>
                    <a:pt x="1067" y="948"/>
                  </a:lnTo>
                  <a:lnTo>
                    <a:pt x="1777" y="2133"/>
                  </a:lnTo>
                  <a:lnTo>
                    <a:pt x="2488" y="3317"/>
                  </a:lnTo>
                  <a:lnTo>
                    <a:pt x="2962" y="4620"/>
                  </a:lnTo>
                  <a:lnTo>
                    <a:pt x="2962" y="3910"/>
                  </a:lnTo>
                  <a:lnTo>
                    <a:pt x="2844" y="3199"/>
                  </a:lnTo>
                  <a:lnTo>
                    <a:pt x="2607" y="2488"/>
                  </a:lnTo>
                  <a:lnTo>
                    <a:pt x="2251" y="1896"/>
                  </a:lnTo>
                  <a:lnTo>
                    <a:pt x="1777" y="1304"/>
                  </a:lnTo>
                  <a:lnTo>
                    <a:pt x="1304" y="711"/>
                  </a:lnTo>
                  <a:lnTo>
                    <a:pt x="711" y="3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032;p53">
              <a:extLst>
                <a:ext uri="{FF2B5EF4-FFF2-40B4-BE49-F238E27FC236}">
                  <a16:creationId xmlns:a16="http://schemas.microsoft.com/office/drawing/2014/main" id="{5B1FB977-850D-4024-A79C-144B16B5D608}"/>
                </a:ext>
              </a:extLst>
            </p:cNvPr>
            <p:cNvSpPr/>
            <p:nvPr/>
          </p:nvSpPr>
          <p:spPr>
            <a:xfrm flipH="1">
              <a:off x="4063091" y="2334525"/>
              <a:ext cx="98355" cy="83602"/>
            </a:xfrm>
            <a:custGeom>
              <a:avLst/>
              <a:gdLst/>
              <a:ahLst/>
              <a:cxnLst/>
              <a:rect l="l" t="t" r="r" b="b"/>
              <a:pathLst>
                <a:path w="4740" h="4029" extrusionOk="0">
                  <a:moveTo>
                    <a:pt x="4739" y="1"/>
                  </a:moveTo>
                  <a:lnTo>
                    <a:pt x="3910" y="238"/>
                  </a:lnTo>
                  <a:lnTo>
                    <a:pt x="3199" y="593"/>
                  </a:lnTo>
                  <a:lnTo>
                    <a:pt x="2489" y="949"/>
                  </a:lnTo>
                  <a:lnTo>
                    <a:pt x="1778" y="1422"/>
                  </a:lnTo>
                  <a:lnTo>
                    <a:pt x="1067" y="1896"/>
                  </a:lnTo>
                  <a:lnTo>
                    <a:pt x="593" y="2488"/>
                  </a:lnTo>
                  <a:lnTo>
                    <a:pt x="238" y="2844"/>
                  </a:lnTo>
                  <a:lnTo>
                    <a:pt x="119" y="3199"/>
                  </a:lnTo>
                  <a:lnTo>
                    <a:pt x="1" y="3673"/>
                  </a:lnTo>
                  <a:lnTo>
                    <a:pt x="1" y="4028"/>
                  </a:lnTo>
                  <a:lnTo>
                    <a:pt x="356" y="3318"/>
                  </a:lnTo>
                  <a:lnTo>
                    <a:pt x="830" y="2725"/>
                  </a:lnTo>
                  <a:lnTo>
                    <a:pt x="2015" y="1778"/>
                  </a:lnTo>
                  <a:lnTo>
                    <a:pt x="3318" y="949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033;p53">
              <a:extLst>
                <a:ext uri="{FF2B5EF4-FFF2-40B4-BE49-F238E27FC236}">
                  <a16:creationId xmlns:a16="http://schemas.microsoft.com/office/drawing/2014/main" id="{DDE4F8E2-A24A-45D1-8FF1-AAF3B1390934}"/>
                </a:ext>
              </a:extLst>
            </p:cNvPr>
            <p:cNvSpPr/>
            <p:nvPr/>
          </p:nvSpPr>
          <p:spPr>
            <a:xfrm flipH="1">
              <a:off x="3546914" y="1599601"/>
              <a:ext cx="1012725" cy="648915"/>
            </a:xfrm>
            <a:custGeom>
              <a:avLst/>
              <a:gdLst/>
              <a:ahLst/>
              <a:cxnLst/>
              <a:rect l="l" t="t" r="r" b="b"/>
              <a:pathLst>
                <a:path w="48806" h="31273" extrusionOk="0">
                  <a:moveTo>
                    <a:pt x="1" y="0"/>
                  </a:moveTo>
                  <a:lnTo>
                    <a:pt x="6753" y="31273"/>
                  </a:lnTo>
                  <a:lnTo>
                    <a:pt x="48805" y="31273"/>
                  </a:lnTo>
                  <a:lnTo>
                    <a:pt x="42053" y="0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034;p53">
              <a:extLst>
                <a:ext uri="{FF2B5EF4-FFF2-40B4-BE49-F238E27FC236}">
                  <a16:creationId xmlns:a16="http://schemas.microsoft.com/office/drawing/2014/main" id="{5483F88C-0BAF-4D6C-A117-71BAADE54EC8}"/>
                </a:ext>
              </a:extLst>
            </p:cNvPr>
            <p:cNvSpPr/>
            <p:nvPr/>
          </p:nvSpPr>
          <p:spPr>
            <a:xfrm flipH="1">
              <a:off x="3578869" y="1599601"/>
              <a:ext cx="1012704" cy="648915"/>
            </a:xfrm>
            <a:custGeom>
              <a:avLst/>
              <a:gdLst/>
              <a:ahLst/>
              <a:cxnLst/>
              <a:rect l="l" t="t" r="r" b="b"/>
              <a:pathLst>
                <a:path w="48805" h="31273" extrusionOk="0">
                  <a:moveTo>
                    <a:pt x="0" y="0"/>
                  </a:moveTo>
                  <a:lnTo>
                    <a:pt x="6752" y="31273"/>
                  </a:lnTo>
                  <a:lnTo>
                    <a:pt x="48804" y="31273"/>
                  </a:lnTo>
                  <a:lnTo>
                    <a:pt x="42052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2035;p53">
              <a:extLst>
                <a:ext uri="{FF2B5EF4-FFF2-40B4-BE49-F238E27FC236}">
                  <a16:creationId xmlns:a16="http://schemas.microsoft.com/office/drawing/2014/main" id="{00908DC3-50B7-42BF-9EAA-061C8EA2EEEC}"/>
                </a:ext>
              </a:extLst>
            </p:cNvPr>
            <p:cNvSpPr/>
            <p:nvPr/>
          </p:nvSpPr>
          <p:spPr>
            <a:xfrm flipH="1">
              <a:off x="3962329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2036;p53">
              <a:extLst>
                <a:ext uri="{FF2B5EF4-FFF2-40B4-BE49-F238E27FC236}">
                  <a16:creationId xmlns:a16="http://schemas.microsoft.com/office/drawing/2014/main" id="{24C18CD1-7599-41C7-A74E-9E7ECD3CC9D3}"/>
                </a:ext>
              </a:extLst>
            </p:cNvPr>
            <p:cNvSpPr/>
            <p:nvPr/>
          </p:nvSpPr>
          <p:spPr>
            <a:xfrm flipH="1">
              <a:off x="4001650" y="1869974"/>
              <a:ext cx="51626" cy="147491"/>
            </a:xfrm>
            <a:custGeom>
              <a:avLst/>
              <a:gdLst/>
              <a:ahLst/>
              <a:cxnLst/>
              <a:rect l="l" t="t" r="r" b="b"/>
              <a:pathLst>
                <a:path w="2488" h="7108" extrusionOk="0">
                  <a:moveTo>
                    <a:pt x="0" y="1"/>
                  </a:moveTo>
                  <a:lnTo>
                    <a:pt x="1540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037;p53">
              <a:extLst>
                <a:ext uri="{FF2B5EF4-FFF2-40B4-BE49-F238E27FC236}">
                  <a16:creationId xmlns:a16="http://schemas.microsoft.com/office/drawing/2014/main" id="{969B13E5-9114-4A66-8C9E-4D96EA812A96}"/>
                </a:ext>
              </a:extLst>
            </p:cNvPr>
            <p:cNvSpPr/>
            <p:nvPr/>
          </p:nvSpPr>
          <p:spPr>
            <a:xfrm flipH="1">
              <a:off x="404097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038;p53">
              <a:extLst>
                <a:ext uri="{FF2B5EF4-FFF2-40B4-BE49-F238E27FC236}">
                  <a16:creationId xmlns:a16="http://schemas.microsoft.com/office/drawing/2014/main" id="{E1B9A1F4-5446-47B5-BF42-443555256F79}"/>
                </a:ext>
              </a:extLst>
            </p:cNvPr>
            <p:cNvSpPr/>
            <p:nvPr/>
          </p:nvSpPr>
          <p:spPr>
            <a:xfrm flipH="1">
              <a:off x="4082762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9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039;p53">
              <a:extLst>
                <a:ext uri="{FF2B5EF4-FFF2-40B4-BE49-F238E27FC236}">
                  <a16:creationId xmlns:a16="http://schemas.microsoft.com/office/drawing/2014/main" id="{D5FDA0C5-2949-4D75-84F8-BFC07C468267}"/>
                </a:ext>
              </a:extLst>
            </p:cNvPr>
            <p:cNvSpPr/>
            <p:nvPr/>
          </p:nvSpPr>
          <p:spPr>
            <a:xfrm flipH="1">
              <a:off x="4122083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040;p53">
              <a:extLst>
                <a:ext uri="{FF2B5EF4-FFF2-40B4-BE49-F238E27FC236}">
                  <a16:creationId xmlns:a16="http://schemas.microsoft.com/office/drawing/2014/main" id="{D9D73499-A044-43CC-91FA-7D3AC1B6AD5A}"/>
                </a:ext>
              </a:extLst>
            </p:cNvPr>
            <p:cNvSpPr/>
            <p:nvPr/>
          </p:nvSpPr>
          <p:spPr>
            <a:xfrm flipH="1">
              <a:off x="4163874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541" y="7108"/>
                  </a:lnTo>
                  <a:lnTo>
                    <a:pt x="2488" y="710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041;p53">
              <a:extLst>
                <a:ext uri="{FF2B5EF4-FFF2-40B4-BE49-F238E27FC236}">
                  <a16:creationId xmlns:a16="http://schemas.microsoft.com/office/drawing/2014/main" id="{79A7FF74-9175-44C5-9882-BFA68F791878}"/>
                </a:ext>
              </a:extLst>
            </p:cNvPr>
            <p:cNvSpPr/>
            <p:nvPr/>
          </p:nvSpPr>
          <p:spPr>
            <a:xfrm flipH="1">
              <a:off x="4203195" y="1869974"/>
              <a:ext cx="51647" cy="147491"/>
            </a:xfrm>
            <a:custGeom>
              <a:avLst/>
              <a:gdLst/>
              <a:ahLst/>
              <a:cxnLst/>
              <a:rect l="l" t="t" r="r" b="b"/>
              <a:pathLst>
                <a:path w="2489" h="7108" extrusionOk="0">
                  <a:moveTo>
                    <a:pt x="1" y="1"/>
                  </a:moveTo>
                  <a:lnTo>
                    <a:pt x="1422" y="7108"/>
                  </a:lnTo>
                  <a:lnTo>
                    <a:pt x="2488" y="710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2042;p53">
              <a:extLst>
                <a:ext uri="{FF2B5EF4-FFF2-40B4-BE49-F238E27FC236}">
                  <a16:creationId xmlns:a16="http://schemas.microsoft.com/office/drawing/2014/main" id="{6CE3F38F-14D9-44F4-B087-4CA6AB5B3C3C}"/>
                </a:ext>
              </a:extLst>
            </p:cNvPr>
            <p:cNvSpPr/>
            <p:nvPr/>
          </p:nvSpPr>
          <p:spPr>
            <a:xfrm flipH="1">
              <a:off x="3775517" y="2371397"/>
              <a:ext cx="430168" cy="49178"/>
            </a:xfrm>
            <a:custGeom>
              <a:avLst/>
              <a:gdLst/>
              <a:ahLst/>
              <a:cxnLst/>
              <a:rect l="l" t="t" r="r" b="b"/>
              <a:pathLst>
                <a:path w="20731" h="2370" extrusionOk="0">
                  <a:moveTo>
                    <a:pt x="1" y="1"/>
                  </a:moveTo>
                  <a:lnTo>
                    <a:pt x="1" y="2370"/>
                  </a:lnTo>
                  <a:lnTo>
                    <a:pt x="20731" y="2370"/>
                  </a:lnTo>
                  <a:lnTo>
                    <a:pt x="20731" y="7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2043;p53">
              <a:extLst>
                <a:ext uri="{FF2B5EF4-FFF2-40B4-BE49-F238E27FC236}">
                  <a16:creationId xmlns:a16="http://schemas.microsoft.com/office/drawing/2014/main" id="{79FB6652-8C19-4BC4-8EC2-C9C6DA8B17D4}"/>
                </a:ext>
              </a:extLst>
            </p:cNvPr>
            <p:cNvSpPr/>
            <p:nvPr/>
          </p:nvSpPr>
          <p:spPr>
            <a:xfrm flipH="1">
              <a:off x="3952494" y="2054317"/>
              <a:ext cx="371176" cy="366258"/>
            </a:xfrm>
            <a:custGeom>
              <a:avLst/>
              <a:gdLst/>
              <a:ahLst/>
              <a:cxnLst/>
              <a:rect l="l" t="t" r="r" b="b"/>
              <a:pathLst>
                <a:path w="17888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888" y="1"/>
                  </a:lnTo>
                  <a:close/>
                </a:path>
              </a:pathLst>
            </a:custGeom>
            <a:solidFill>
              <a:srgbClr val="225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2044;p53">
              <a:extLst>
                <a:ext uri="{FF2B5EF4-FFF2-40B4-BE49-F238E27FC236}">
                  <a16:creationId xmlns:a16="http://schemas.microsoft.com/office/drawing/2014/main" id="{1CCD1EB1-D473-42D3-B8D2-C76555CE859B}"/>
                </a:ext>
              </a:extLst>
            </p:cNvPr>
            <p:cNvSpPr/>
            <p:nvPr/>
          </p:nvSpPr>
          <p:spPr>
            <a:xfrm flipH="1">
              <a:off x="3991815" y="2054317"/>
              <a:ext cx="368728" cy="366258"/>
            </a:xfrm>
            <a:custGeom>
              <a:avLst/>
              <a:gdLst/>
              <a:ahLst/>
              <a:cxnLst/>
              <a:rect l="l" t="t" r="r" b="b"/>
              <a:pathLst>
                <a:path w="17770" h="17651" extrusionOk="0">
                  <a:moveTo>
                    <a:pt x="6753" y="1"/>
                  </a:moveTo>
                  <a:lnTo>
                    <a:pt x="1" y="17651"/>
                  </a:lnTo>
                  <a:lnTo>
                    <a:pt x="11136" y="17651"/>
                  </a:lnTo>
                  <a:lnTo>
                    <a:pt x="177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2045;p53">
              <a:extLst>
                <a:ext uri="{FF2B5EF4-FFF2-40B4-BE49-F238E27FC236}">
                  <a16:creationId xmlns:a16="http://schemas.microsoft.com/office/drawing/2014/main" id="{21CE0F22-17DF-425E-AC71-B0CBBB8CA475}"/>
                </a:ext>
              </a:extLst>
            </p:cNvPr>
            <p:cNvSpPr/>
            <p:nvPr/>
          </p:nvSpPr>
          <p:spPr>
            <a:xfrm flipH="1">
              <a:off x="2290896" y="2420554"/>
              <a:ext cx="3097062" cy="54095"/>
            </a:xfrm>
            <a:custGeom>
              <a:avLst/>
              <a:gdLst/>
              <a:ahLst/>
              <a:cxnLst/>
              <a:rect l="l" t="t" r="r" b="b"/>
              <a:pathLst>
                <a:path w="149256" h="2607" extrusionOk="0">
                  <a:moveTo>
                    <a:pt x="0" y="1"/>
                  </a:moveTo>
                  <a:lnTo>
                    <a:pt x="0" y="2607"/>
                  </a:lnTo>
                  <a:lnTo>
                    <a:pt x="149255" y="2607"/>
                  </a:lnTo>
                  <a:lnTo>
                    <a:pt x="149255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2046;p53">
              <a:extLst>
                <a:ext uri="{FF2B5EF4-FFF2-40B4-BE49-F238E27FC236}">
                  <a16:creationId xmlns:a16="http://schemas.microsoft.com/office/drawing/2014/main" id="{AFA3D33A-63D5-434C-A30C-2974633B6D6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142594"/>
            </a:xfrm>
            <a:custGeom>
              <a:avLst/>
              <a:gdLst/>
              <a:ahLst/>
              <a:cxnLst/>
              <a:rect l="l" t="t" r="r" b="b"/>
              <a:pathLst>
                <a:path w="142149" h="6872" extrusionOk="0">
                  <a:moveTo>
                    <a:pt x="1" y="1"/>
                  </a:moveTo>
                  <a:lnTo>
                    <a:pt x="1" y="6871"/>
                  </a:lnTo>
                  <a:lnTo>
                    <a:pt x="142149" y="6871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2047;p53">
              <a:extLst>
                <a:ext uri="{FF2B5EF4-FFF2-40B4-BE49-F238E27FC236}">
                  <a16:creationId xmlns:a16="http://schemas.microsoft.com/office/drawing/2014/main" id="{25E62F55-0AA7-4ADB-83D6-484287BA437B}"/>
                </a:ext>
              </a:extLst>
            </p:cNvPr>
            <p:cNvSpPr/>
            <p:nvPr/>
          </p:nvSpPr>
          <p:spPr>
            <a:xfrm flipH="1">
              <a:off x="2364641" y="2474629"/>
              <a:ext cx="2949592" cy="71318"/>
            </a:xfrm>
            <a:custGeom>
              <a:avLst/>
              <a:gdLst/>
              <a:ahLst/>
              <a:cxnLst/>
              <a:rect l="l" t="t" r="r" b="b"/>
              <a:pathLst>
                <a:path w="142149" h="3437" extrusionOk="0">
                  <a:moveTo>
                    <a:pt x="1" y="1"/>
                  </a:moveTo>
                  <a:lnTo>
                    <a:pt x="1" y="3436"/>
                  </a:lnTo>
                  <a:lnTo>
                    <a:pt x="142149" y="3436"/>
                  </a:lnTo>
                  <a:lnTo>
                    <a:pt x="14214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2048;p53">
              <a:extLst>
                <a:ext uri="{FF2B5EF4-FFF2-40B4-BE49-F238E27FC236}">
                  <a16:creationId xmlns:a16="http://schemas.microsoft.com/office/drawing/2014/main" id="{38B6A351-2677-4FEF-95CA-7294C0983E6C}"/>
                </a:ext>
              </a:extLst>
            </p:cNvPr>
            <p:cNvSpPr/>
            <p:nvPr/>
          </p:nvSpPr>
          <p:spPr>
            <a:xfrm flipH="1">
              <a:off x="4913551" y="3723281"/>
              <a:ext cx="265496" cy="44281"/>
            </a:xfrm>
            <a:custGeom>
              <a:avLst/>
              <a:gdLst/>
              <a:ahLst/>
              <a:cxnLst/>
              <a:rect l="l" t="t" r="r" b="b"/>
              <a:pathLst>
                <a:path w="12795" h="2134" extrusionOk="0">
                  <a:moveTo>
                    <a:pt x="1" y="1"/>
                  </a:moveTo>
                  <a:lnTo>
                    <a:pt x="1" y="2133"/>
                  </a:lnTo>
                  <a:lnTo>
                    <a:pt x="12794" y="2133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2049;p53">
              <a:extLst>
                <a:ext uri="{FF2B5EF4-FFF2-40B4-BE49-F238E27FC236}">
                  <a16:creationId xmlns:a16="http://schemas.microsoft.com/office/drawing/2014/main" id="{CF08ECB5-0FA4-4231-ADF6-5F691FD1CE20}"/>
                </a:ext>
              </a:extLst>
            </p:cNvPr>
            <p:cNvSpPr/>
            <p:nvPr/>
          </p:nvSpPr>
          <p:spPr>
            <a:xfrm flipH="1">
              <a:off x="4770998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502" y="21323"/>
                  </a:lnTo>
                  <a:lnTo>
                    <a:pt x="6516" y="30681"/>
                  </a:lnTo>
                  <a:lnTo>
                    <a:pt x="7226" y="33642"/>
                  </a:lnTo>
                  <a:lnTo>
                    <a:pt x="18361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529" y="21323"/>
                  </a:lnTo>
                  <a:lnTo>
                    <a:pt x="6516" y="9595"/>
                  </a:lnTo>
                  <a:lnTo>
                    <a:pt x="6160" y="7582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2050;p53">
              <a:extLst>
                <a:ext uri="{FF2B5EF4-FFF2-40B4-BE49-F238E27FC236}">
                  <a16:creationId xmlns:a16="http://schemas.microsoft.com/office/drawing/2014/main" id="{AEF167CD-72DA-486B-9DB7-842384C78AC7}"/>
                </a:ext>
              </a:extLst>
            </p:cNvPr>
            <p:cNvSpPr/>
            <p:nvPr/>
          </p:nvSpPr>
          <p:spPr>
            <a:xfrm flipH="1">
              <a:off x="5063490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1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2051;p53">
              <a:extLst>
                <a:ext uri="{FF2B5EF4-FFF2-40B4-BE49-F238E27FC236}">
                  <a16:creationId xmlns:a16="http://schemas.microsoft.com/office/drawing/2014/main" id="{89E9E99D-8838-4746-AB52-E86CE06917C8}"/>
                </a:ext>
              </a:extLst>
            </p:cNvPr>
            <p:cNvSpPr/>
            <p:nvPr/>
          </p:nvSpPr>
          <p:spPr>
            <a:xfrm flipH="1">
              <a:off x="4989745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369" y="1"/>
                  </a:moveTo>
                  <a:lnTo>
                    <a:pt x="0" y="10188"/>
                  </a:lnTo>
                  <a:lnTo>
                    <a:pt x="711" y="13742"/>
                  </a:lnTo>
                  <a:lnTo>
                    <a:pt x="2725" y="23100"/>
                  </a:lnTo>
                  <a:lnTo>
                    <a:pt x="3435" y="26061"/>
                  </a:lnTo>
                  <a:lnTo>
                    <a:pt x="5449" y="17414"/>
                  </a:lnTo>
                  <a:lnTo>
                    <a:pt x="4738" y="13742"/>
                  </a:lnTo>
                  <a:lnTo>
                    <a:pt x="2725" y="201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2052;p53">
              <a:extLst>
                <a:ext uri="{FF2B5EF4-FFF2-40B4-BE49-F238E27FC236}">
                  <a16:creationId xmlns:a16="http://schemas.microsoft.com/office/drawing/2014/main" id="{A6BF1D48-1D2F-41BE-8456-5A9378093886}"/>
                </a:ext>
              </a:extLst>
            </p:cNvPr>
            <p:cNvSpPr/>
            <p:nvPr/>
          </p:nvSpPr>
          <p:spPr>
            <a:xfrm flipH="1">
              <a:off x="4908633" y="2617202"/>
              <a:ext cx="410518" cy="1784500"/>
            </a:xfrm>
            <a:custGeom>
              <a:avLst/>
              <a:gdLst/>
              <a:ahLst/>
              <a:cxnLst/>
              <a:rect l="l" t="t" r="r" b="b"/>
              <a:pathLst>
                <a:path w="19784" h="86000" extrusionOk="0">
                  <a:moveTo>
                    <a:pt x="14808" y="0"/>
                  </a:moveTo>
                  <a:lnTo>
                    <a:pt x="14097" y="4620"/>
                  </a:lnTo>
                  <a:lnTo>
                    <a:pt x="13150" y="9595"/>
                  </a:lnTo>
                  <a:lnTo>
                    <a:pt x="11136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150" y="30681"/>
                  </a:lnTo>
                  <a:lnTo>
                    <a:pt x="15163" y="21323"/>
                  </a:lnTo>
                  <a:lnTo>
                    <a:pt x="18836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2053;p53">
              <a:extLst>
                <a:ext uri="{FF2B5EF4-FFF2-40B4-BE49-F238E27FC236}">
                  <a16:creationId xmlns:a16="http://schemas.microsoft.com/office/drawing/2014/main" id="{EFAC7345-ED33-408C-B625-B1D52A6A970F}"/>
                </a:ext>
              </a:extLst>
            </p:cNvPr>
            <p:cNvSpPr/>
            <p:nvPr/>
          </p:nvSpPr>
          <p:spPr>
            <a:xfrm flipH="1">
              <a:off x="4908633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711" y="0"/>
                  </a:moveTo>
                  <a:lnTo>
                    <a:pt x="0" y="4620"/>
                  </a:lnTo>
                  <a:lnTo>
                    <a:pt x="4739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2055;p53">
              <a:extLst>
                <a:ext uri="{FF2B5EF4-FFF2-40B4-BE49-F238E27FC236}">
                  <a16:creationId xmlns:a16="http://schemas.microsoft.com/office/drawing/2014/main" id="{737BBB0C-85D5-41CE-B2F2-DD4A7FC210F3}"/>
                </a:ext>
              </a:extLst>
            </p:cNvPr>
            <p:cNvSpPr/>
            <p:nvPr/>
          </p:nvSpPr>
          <p:spPr>
            <a:xfrm flipH="1">
              <a:off x="2359724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0" y="0"/>
                  </a:moveTo>
                  <a:lnTo>
                    <a:pt x="948" y="4620"/>
                  </a:lnTo>
                  <a:lnTo>
                    <a:pt x="3791" y="17769"/>
                  </a:lnTo>
                  <a:lnTo>
                    <a:pt x="4620" y="21323"/>
                  </a:lnTo>
                  <a:lnTo>
                    <a:pt x="6634" y="30681"/>
                  </a:lnTo>
                  <a:lnTo>
                    <a:pt x="7226" y="33642"/>
                  </a:lnTo>
                  <a:lnTo>
                    <a:pt x="18480" y="86000"/>
                  </a:lnTo>
                  <a:lnTo>
                    <a:pt x="19783" y="86000"/>
                  </a:lnTo>
                  <a:lnTo>
                    <a:pt x="9240" y="24995"/>
                  </a:lnTo>
                  <a:lnTo>
                    <a:pt x="8648" y="21323"/>
                  </a:lnTo>
                  <a:lnTo>
                    <a:pt x="6634" y="9595"/>
                  </a:lnTo>
                  <a:lnTo>
                    <a:pt x="6278" y="7582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2056;p53">
              <a:extLst>
                <a:ext uri="{FF2B5EF4-FFF2-40B4-BE49-F238E27FC236}">
                  <a16:creationId xmlns:a16="http://schemas.microsoft.com/office/drawing/2014/main" id="{06DE2789-FE4D-4C7E-83F5-046701D271AD}"/>
                </a:ext>
              </a:extLst>
            </p:cNvPr>
            <p:cNvSpPr/>
            <p:nvPr/>
          </p:nvSpPr>
          <p:spPr>
            <a:xfrm flipH="1">
              <a:off x="2652216" y="2617202"/>
              <a:ext cx="118005" cy="95886"/>
            </a:xfrm>
            <a:custGeom>
              <a:avLst/>
              <a:gdLst/>
              <a:ahLst/>
              <a:cxnLst/>
              <a:rect l="l" t="t" r="r" b="b"/>
              <a:pathLst>
                <a:path w="5687" h="4621" extrusionOk="0">
                  <a:moveTo>
                    <a:pt x="0" y="0"/>
                  </a:moveTo>
                  <a:lnTo>
                    <a:pt x="948" y="4620"/>
                  </a:lnTo>
                  <a:lnTo>
                    <a:pt x="5686" y="4620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2057;p53">
              <a:extLst>
                <a:ext uri="{FF2B5EF4-FFF2-40B4-BE49-F238E27FC236}">
                  <a16:creationId xmlns:a16="http://schemas.microsoft.com/office/drawing/2014/main" id="{FF699284-2530-4309-8626-023DA7BB10B0}"/>
                </a:ext>
              </a:extLst>
            </p:cNvPr>
            <p:cNvSpPr/>
            <p:nvPr/>
          </p:nvSpPr>
          <p:spPr>
            <a:xfrm flipH="1">
              <a:off x="2578491" y="2774508"/>
              <a:ext cx="113088" cy="540787"/>
            </a:xfrm>
            <a:custGeom>
              <a:avLst/>
              <a:gdLst/>
              <a:ahLst/>
              <a:cxnLst/>
              <a:rect l="l" t="t" r="r" b="b"/>
              <a:pathLst>
                <a:path w="5450" h="26062" extrusionOk="0">
                  <a:moveTo>
                    <a:pt x="2488" y="1"/>
                  </a:moveTo>
                  <a:lnTo>
                    <a:pt x="1" y="10188"/>
                  </a:lnTo>
                  <a:lnTo>
                    <a:pt x="830" y="13742"/>
                  </a:lnTo>
                  <a:lnTo>
                    <a:pt x="2844" y="23100"/>
                  </a:lnTo>
                  <a:lnTo>
                    <a:pt x="3436" y="26061"/>
                  </a:lnTo>
                  <a:lnTo>
                    <a:pt x="5450" y="17414"/>
                  </a:lnTo>
                  <a:lnTo>
                    <a:pt x="4858" y="13742"/>
                  </a:lnTo>
                  <a:lnTo>
                    <a:pt x="2844" y="2014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2058;p53">
              <a:extLst>
                <a:ext uri="{FF2B5EF4-FFF2-40B4-BE49-F238E27FC236}">
                  <a16:creationId xmlns:a16="http://schemas.microsoft.com/office/drawing/2014/main" id="{83F6D4C0-95FB-47A8-9EFE-032D32FEF8DF}"/>
                </a:ext>
              </a:extLst>
            </p:cNvPr>
            <p:cNvSpPr/>
            <p:nvPr/>
          </p:nvSpPr>
          <p:spPr>
            <a:xfrm flipH="1">
              <a:off x="2497379" y="2617202"/>
              <a:ext cx="410497" cy="1784500"/>
            </a:xfrm>
            <a:custGeom>
              <a:avLst/>
              <a:gdLst/>
              <a:ahLst/>
              <a:cxnLst/>
              <a:rect l="l" t="t" r="r" b="b"/>
              <a:pathLst>
                <a:path w="19783" h="86000" extrusionOk="0">
                  <a:moveTo>
                    <a:pt x="14926" y="0"/>
                  </a:moveTo>
                  <a:lnTo>
                    <a:pt x="14097" y="4620"/>
                  </a:lnTo>
                  <a:lnTo>
                    <a:pt x="13268" y="9595"/>
                  </a:lnTo>
                  <a:lnTo>
                    <a:pt x="11254" y="21323"/>
                  </a:lnTo>
                  <a:lnTo>
                    <a:pt x="1" y="86000"/>
                  </a:lnTo>
                  <a:lnTo>
                    <a:pt x="1304" y="86000"/>
                  </a:lnTo>
                  <a:lnTo>
                    <a:pt x="13268" y="30681"/>
                  </a:lnTo>
                  <a:lnTo>
                    <a:pt x="15282" y="21323"/>
                  </a:lnTo>
                  <a:lnTo>
                    <a:pt x="18835" y="4620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193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2059;p53">
              <a:extLst>
                <a:ext uri="{FF2B5EF4-FFF2-40B4-BE49-F238E27FC236}">
                  <a16:creationId xmlns:a16="http://schemas.microsoft.com/office/drawing/2014/main" id="{EAFBCB2C-90AD-459A-A63F-D5BAFD2581E6}"/>
                </a:ext>
              </a:extLst>
            </p:cNvPr>
            <p:cNvSpPr/>
            <p:nvPr/>
          </p:nvSpPr>
          <p:spPr>
            <a:xfrm flipH="1">
              <a:off x="2497379" y="2617202"/>
              <a:ext cx="117985" cy="95886"/>
            </a:xfrm>
            <a:custGeom>
              <a:avLst/>
              <a:gdLst/>
              <a:ahLst/>
              <a:cxnLst/>
              <a:rect l="l" t="t" r="r" b="b"/>
              <a:pathLst>
                <a:path w="5686" h="4621" extrusionOk="0">
                  <a:moveTo>
                    <a:pt x="829" y="0"/>
                  </a:moveTo>
                  <a:lnTo>
                    <a:pt x="0" y="4620"/>
                  </a:lnTo>
                  <a:lnTo>
                    <a:pt x="4738" y="4620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1129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927C22E-3091-41EF-8722-E6654D2336DE}"/>
              </a:ext>
            </a:extLst>
          </p:cNvPr>
          <p:cNvSpPr/>
          <p:nvPr/>
        </p:nvSpPr>
        <p:spPr>
          <a:xfrm>
            <a:off x="3057196" y="1663506"/>
            <a:ext cx="1711941" cy="869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ผู้ใช้งาน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58" name="Speech Bubble: Rectangle with Corners Rounded 657">
            <a:extLst>
              <a:ext uri="{FF2B5EF4-FFF2-40B4-BE49-F238E27FC236}">
                <a16:creationId xmlns:a16="http://schemas.microsoft.com/office/drawing/2014/main" id="{E4C3954A-BB06-4C3B-AFF1-CAF4DCEB3F24}"/>
              </a:ext>
            </a:extLst>
          </p:cNvPr>
          <p:cNvSpPr/>
          <p:nvPr/>
        </p:nvSpPr>
        <p:spPr>
          <a:xfrm flipH="1">
            <a:off x="4765336" y="2951185"/>
            <a:ext cx="1744877" cy="830362"/>
          </a:xfrm>
          <a:prstGeom prst="wedgeRoundRectCallout">
            <a:avLst>
              <a:gd name="adj1" fmla="val -60057"/>
              <a:gd name="adj2" fmla="val 79878"/>
              <a:gd name="adj3" fmla="val 16667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 </a:t>
            </a:r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RPA </a:t>
            </a:r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หรือโรบอท</a:t>
            </a:r>
            <a:endParaRPr lang="en-US" sz="28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86" name="Google Shape;55;p7">
            <a:extLst>
              <a:ext uri="{FF2B5EF4-FFF2-40B4-BE49-F238E27FC236}">
                <a16:creationId xmlns:a16="http://schemas.microsoft.com/office/drawing/2014/main" id="{D547324B-8600-4262-98C3-0843F30FEC72}"/>
              </a:ext>
            </a:extLst>
          </p:cNvPr>
          <p:cNvSpPr/>
          <p:nvPr/>
        </p:nvSpPr>
        <p:spPr>
          <a:xfrm rot="5400000" flipH="1" flipV="1">
            <a:off x="2914267" y="4701153"/>
            <a:ext cx="432293" cy="452399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7" name="Google Shape;56;p7">
            <a:extLst>
              <a:ext uri="{FF2B5EF4-FFF2-40B4-BE49-F238E27FC236}">
                <a16:creationId xmlns:a16="http://schemas.microsoft.com/office/drawing/2014/main" id="{D6C2678C-A27F-4A25-B7E7-1A81486EFD28}"/>
              </a:ext>
            </a:extLst>
          </p:cNvPr>
          <p:cNvSpPr/>
          <p:nvPr/>
        </p:nvSpPr>
        <p:spPr>
          <a:xfrm rot="16200000" flipV="1">
            <a:off x="356876" y="4354326"/>
            <a:ext cx="432293" cy="1146053"/>
          </a:xfrm>
          <a:prstGeom prst="round1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Rectangle: Rounded Corners 1">
            <a:extLst>
              <a:ext uri="{FF2B5EF4-FFF2-40B4-BE49-F238E27FC236}">
                <a16:creationId xmlns:a16="http://schemas.microsoft.com/office/drawing/2014/main" id="{E6DE7D04-7955-4E04-B3AF-80A59D442AD6}"/>
              </a:ext>
            </a:extLst>
          </p:cNvPr>
          <p:cNvSpPr/>
          <p:nvPr/>
        </p:nvSpPr>
        <p:spPr>
          <a:xfrm>
            <a:off x="3018867" y="4711206"/>
            <a:ext cx="486788" cy="43229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200CF51-C98E-42E6-A204-674C25C88794}"/>
              </a:ext>
            </a:extLst>
          </p:cNvPr>
          <p:cNvSpPr txBox="1"/>
          <p:nvPr/>
        </p:nvSpPr>
        <p:spPr>
          <a:xfrm>
            <a:off x="1116384" y="4749900"/>
            <a:ext cx="181749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Scope</a:t>
            </a:r>
            <a:r>
              <a:rPr lang="th-TH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600" b="1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of project</a:t>
            </a:r>
          </a:p>
        </p:txBody>
      </p:sp>
      <p:sp>
        <p:nvSpPr>
          <p:cNvPr id="490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63EEFD60-40BB-4F18-A941-5E61C87283AF}"/>
              </a:ext>
            </a:extLst>
          </p:cNvPr>
          <p:cNvSpPr txBox="1"/>
          <p:nvPr/>
        </p:nvSpPr>
        <p:spPr>
          <a:xfrm>
            <a:off x="301886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1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95506E22-4FC6-41B6-B49A-3F404F8537EB}"/>
              </a:ext>
            </a:extLst>
          </p:cNvPr>
          <p:cNvSpPr txBox="1"/>
          <p:nvPr/>
        </p:nvSpPr>
        <p:spPr>
          <a:xfrm>
            <a:off x="92148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2" name="Google Shape;1861;p51">
            <a:hlinkClick r:id="rId2" action="ppaction://hlinksldjump"/>
            <a:extLst>
              <a:ext uri="{FF2B5EF4-FFF2-40B4-BE49-F238E27FC236}">
                <a16:creationId xmlns:a16="http://schemas.microsoft.com/office/drawing/2014/main" id="{35179FCD-15D9-4C58-B141-D9C4BBA7B18F}"/>
              </a:ext>
            </a:extLst>
          </p:cNvPr>
          <p:cNvSpPr txBox="1"/>
          <p:nvPr/>
        </p:nvSpPr>
        <p:spPr>
          <a:xfrm>
            <a:off x="662736" y="4749900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1600" b="1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3" name="Title 1">
            <a:extLst>
              <a:ext uri="{FF2B5EF4-FFF2-40B4-BE49-F238E27FC236}">
                <a16:creationId xmlns:a16="http://schemas.microsoft.com/office/drawing/2014/main" id="{949DAAE6-2DF4-45BE-9A4E-64ACCD51A5C5}"/>
              </a:ext>
            </a:extLst>
          </p:cNvPr>
          <p:cNvSpPr txBox="1">
            <a:spLocks/>
          </p:cNvSpPr>
          <p:nvPr/>
        </p:nvSpPr>
        <p:spPr>
          <a:xfrm>
            <a:off x="248976" y="870559"/>
            <a:ext cx="2482863" cy="650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h-TH" sz="4000" b="1" dirty="0">
                <a:solidFill>
                  <a:schemeClr val="bg2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ประเภทผู้ใช้งาน</a:t>
            </a:r>
            <a:endParaRPr lang="en-US" sz="4000" b="1" dirty="0">
              <a:solidFill>
                <a:schemeClr val="bg2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088" y="2634257"/>
            <a:ext cx="1934752" cy="1934752"/>
          </a:xfrm>
          <a:prstGeom prst="rect">
            <a:avLst/>
          </a:prstGeom>
        </p:spPr>
      </p:pic>
      <p:pic>
        <p:nvPicPr>
          <p:cNvPr id="142" name="Picture 2">
            <a:extLst>
              <a:ext uri="{FF2B5EF4-FFF2-40B4-BE49-F238E27FC236}">
                <a16:creationId xmlns:a16="http://schemas.microsoft.com/office/drawing/2014/main" id="{E9C107FF-CC89-4AB7-B4D1-B5D906CF2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4" y="65469"/>
            <a:ext cx="639204" cy="63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itle 1">
            <a:extLst>
              <a:ext uri="{FF2B5EF4-FFF2-40B4-BE49-F238E27FC236}">
                <a16:creationId xmlns:a16="http://schemas.microsoft.com/office/drawing/2014/main" id="{F023EBF1-39B6-441A-A7D2-F21E085D5888}"/>
              </a:ext>
            </a:extLst>
          </p:cNvPr>
          <p:cNvSpPr txBox="1">
            <a:spLocks/>
          </p:cNvSpPr>
          <p:nvPr/>
        </p:nvSpPr>
        <p:spPr>
          <a:xfrm>
            <a:off x="1907184" y="126263"/>
            <a:ext cx="3455280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2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การนิเทศผู้ปฏิบัติงานสหกิจศึกษา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779194B4-7AD5-4FDC-9B3B-59D608C2DEB7}"/>
              </a:ext>
            </a:extLst>
          </p:cNvPr>
          <p:cNvCxnSpPr/>
          <p:nvPr/>
        </p:nvCxnSpPr>
        <p:spPr>
          <a:xfrm>
            <a:off x="1836064" y="125780"/>
            <a:ext cx="0" cy="516902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itle 1">
            <a:extLst>
              <a:ext uri="{FF2B5EF4-FFF2-40B4-BE49-F238E27FC236}">
                <a16:creationId xmlns:a16="http://schemas.microsoft.com/office/drawing/2014/main" id="{9881B0B1-EE84-45B2-BEAF-6563B9C5EA79}"/>
              </a:ext>
            </a:extLst>
          </p:cNvPr>
          <p:cNvSpPr txBox="1">
            <a:spLocks/>
          </p:cNvSpPr>
          <p:nvPr/>
        </p:nvSpPr>
        <p:spPr>
          <a:xfrm>
            <a:off x="1907184" y="384231"/>
            <a:ext cx="4414251" cy="378454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th-TH" sz="1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สาขาวิชาวิศวกรรมซอฟต์แวร์ คณะวิทยาการสารสนเทศ มหาวิทยาลัยบูรพา</a:t>
            </a:r>
            <a:endParaRPr lang="en-US" sz="1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46" name="Picture 2" descr="C.S.I. Group – ไทย">
            <a:extLst>
              <a:ext uri="{FF2B5EF4-FFF2-40B4-BE49-F238E27FC236}">
                <a16:creationId xmlns:a16="http://schemas.microsoft.com/office/drawing/2014/main" id="{AA160068-9C18-4638-99E0-9BE34736FC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60"/>
          <a:stretch/>
        </p:blipFill>
        <p:spPr bwMode="auto">
          <a:xfrm>
            <a:off x="816684" y="126618"/>
            <a:ext cx="804232" cy="48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929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58" grpId="0" animBg="1"/>
    </p:bldLst>
  </p:timing>
</p:sld>
</file>

<file path=ppt/theme/theme1.xml><?xml version="1.0" encoding="utf-8"?>
<a:theme xmlns:a="http://schemas.openxmlformats.org/drawingml/2006/main" name="Salent Weekly Planner by Slidesgo">
  <a:themeElements>
    <a:clrScheme name="Simple Light">
      <a:dk1>
        <a:srgbClr val="112925"/>
      </a:dk1>
      <a:lt1>
        <a:srgbClr val="FFFAF7"/>
      </a:lt1>
      <a:dk2>
        <a:srgbClr val="22514A"/>
      </a:dk2>
      <a:lt2>
        <a:srgbClr val="F9DDC5"/>
      </a:lt2>
      <a:accent1>
        <a:srgbClr val="E6AA35"/>
      </a:accent1>
      <a:accent2>
        <a:srgbClr val="DD6A57"/>
      </a:accent2>
      <a:accent3>
        <a:srgbClr val="FCC9B4"/>
      </a:accent3>
      <a:accent4>
        <a:srgbClr val="99584F"/>
      </a:accent4>
      <a:accent5>
        <a:srgbClr val="193D37"/>
      </a:accent5>
      <a:accent6>
        <a:srgbClr val="DBC2AC"/>
      </a:accent6>
      <a:hlink>
        <a:srgbClr val="1129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1260</TotalTime>
  <Words>1189</Words>
  <Application>Microsoft Office PowerPoint</Application>
  <PresentationFormat>On-screen Show (16:9)</PresentationFormat>
  <Paragraphs>363</Paragraphs>
  <Slides>30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TH Sarabun New</vt:lpstr>
      <vt:lpstr>Signika</vt:lpstr>
      <vt:lpstr>TH SarabunPSK</vt:lpstr>
      <vt:lpstr>Raleway</vt:lpstr>
      <vt:lpstr>Prompt</vt:lpstr>
      <vt:lpstr>Arial</vt:lpstr>
      <vt:lpstr>Lucida Sans</vt:lpstr>
      <vt:lpstr>FC Lamoon</vt:lpstr>
      <vt:lpstr>Salent Weekly Planner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Salent  Weekly Planner</dc:title>
  <dc:creator>Yaowapa</dc:creator>
  <cp:lastModifiedBy>Yaowapa Pongpadcha</cp:lastModifiedBy>
  <cp:revision>191</cp:revision>
  <dcterms:modified xsi:type="dcterms:W3CDTF">2020-08-19T12:50:10Z</dcterms:modified>
</cp:coreProperties>
</file>